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7" r:id="rId4"/>
    <p:sldMasterId id="214748367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5143500" cx="9144000"/>
  <p:notesSz cx="6858000" cy="9144000"/>
  <p:embeddedFontLst>
    <p:embeddedFont>
      <p:font typeface="Raleway"/>
      <p:regular r:id="rId18"/>
      <p:bold r:id="rId19"/>
      <p:italic r:id="rId20"/>
      <p:boldItalic r:id="rId21"/>
    </p:embeddedFont>
    <p:embeddedFont>
      <p:font typeface="Lato"/>
      <p:regular r:id="rId22"/>
      <p:bold r:id="rId23"/>
      <p:italic r:id="rId24"/>
      <p:boldItalic r:id="rId25"/>
    </p:embeddedFont>
    <p:embeddedFont>
      <p:font typeface="Quattrocento Sans"/>
      <p:regular r:id="rId26"/>
      <p:bold r:id="rId27"/>
      <p:italic r:id="rId28"/>
      <p:boldItalic r:id="rId29"/>
    </p:embeddedFont>
    <p:embeddedFont>
      <p:font typeface="Lexend"/>
      <p:regular r:id="rId30"/>
      <p:bold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italic.fntdata"/><Relationship Id="rId22" Type="http://schemas.openxmlformats.org/officeDocument/2006/relationships/font" Target="fonts/Lato-regular.fntdata"/><Relationship Id="rId21" Type="http://schemas.openxmlformats.org/officeDocument/2006/relationships/font" Target="fonts/Raleway-boldItalic.fntdata"/><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QuattrocentoSans-regular.fntdata"/><Relationship Id="rId25" Type="http://schemas.openxmlformats.org/officeDocument/2006/relationships/font" Target="fonts/Lato-boldItalic.fntdata"/><Relationship Id="rId28" Type="http://schemas.openxmlformats.org/officeDocument/2006/relationships/font" Target="fonts/QuattrocentoSans-italic.fntdata"/><Relationship Id="rId27" Type="http://schemas.openxmlformats.org/officeDocument/2006/relationships/font" Target="fonts/QuattrocentoSans-bold.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QuattrocentoSans-bold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Lexend-bold.fntdata"/><Relationship Id="rId30" Type="http://schemas.openxmlformats.org/officeDocument/2006/relationships/font" Target="fonts/Lexend-regular.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Raleway-bold.fntdata"/><Relationship Id="rId18" Type="http://schemas.openxmlformats.org/officeDocument/2006/relationships/font" Target="fonts/Raleway-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300e683cc4f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300e683cc4f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300e683cc4f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300e683cc4f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38475e82b45_2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6" name="Google Shape;256;g38475e82b45_2_1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38475e82b45_2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2" name="Google Shape;262;g38475e82b45_2_1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38475e82b45_2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8" name="Google Shape;268;g38475e82b45_2_1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38475e82b45_2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5" name="Google Shape;275;g38475e82b45_2_18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38475e82b45_2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1" name="Google Shape;281;g38475e82b45_2_19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38475e82b45_2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8" name="Google Shape;288;g38475e82b45_2_19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38475e82b45_2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5" name="Google Shape;295;g38475e82b45_2_20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38475e82b45_2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2" name="Google Shape;302;g38475e82b45_2_2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 Id="rId3"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4.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4.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4.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4.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4.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4.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4.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4.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4.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4.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3EADA7"/>
        </a:solidFill>
      </p:bgPr>
    </p:bg>
    <p:spTree>
      <p:nvGrpSpPr>
        <p:cNvPr id="88" name="Shape 88"/>
        <p:cNvGrpSpPr/>
        <p:nvPr/>
      </p:nvGrpSpPr>
      <p:grpSpPr>
        <a:xfrm>
          <a:off x="0" y="0"/>
          <a:ext cx="0" cy="0"/>
          <a:chOff x="0" y="0"/>
          <a:chExt cx="0" cy="0"/>
        </a:xfrm>
      </p:grpSpPr>
      <p:pic>
        <p:nvPicPr>
          <p:cNvPr descr="IIITD_pptslide_jpeg-03.jpg" id="89" name="Google Shape;89;p14"/>
          <p:cNvPicPr preferRelativeResize="0"/>
          <p:nvPr/>
        </p:nvPicPr>
        <p:blipFill rotWithShape="1">
          <a:blip r:embed="rId2">
            <a:alphaModFix/>
          </a:blip>
          <a:srcRect b="0" l="72917" r="0" t="69259"/>
          <a:stretch/>
        </p:blipFill>
        <p:spPr>
          <a:xfrm>
            <a:off x="7286625" y="3562350"/>
            <a:ext cx="1857374" cy="1581152"/>
          </a:xfrm>
          <a:prstGeom prst="rect">
            <a:avLst/>
          </a:prstGeom>
          <a:noFill/>
          <a:ln>
            <a:noFill/>
          </a:ln>
        </p:spPr>
      </p:pic>
      <p:sp>
        <p:nvSpPr>
          <p:cNvPr id="90" name="Google Shape;90;p14"/>
          <p:cNvSpPr txBox="1"/>
          <p:nvPr>
            <p:ph type="ctrTitle"/>
          </p:nvPr>
        </p:nvSpPr>
        <p:spPr>
          <a:xfrm>
            <a:off x="1143000" y="797753"/>
            <a:ext cx="7315200" cy="1406400"/>
          </a:xfrm>
          <a:prstGeom prst="rect">
            <a:avLst/>
          </a:prstGeom>
          <a:noFill/>
          <a:ln>
            <a:noFill/>
          </a:ln>
        </p:spPr>
        <p:txBody>
          <a:bodyPr anchorCtr="0" anchor="b" bIns="34275" lIns="68575" spcFirstLastPara="1" rIns="68575" wrap="square" tIns="34275">
            <a:noAutofit/>
          </a:bodyPr>
          <a:lstStyle>
            <a:lvl1pPr lvl="0" algn="r">
              <a:lnSpc>
                <a:spcPct val="90000"/>
              </a:lnSpc>
              <a:spcBef>
                <a:spcPts val="0"/>
              </a:spcBef>
              <a:spcAft>
                <a:spcPts val="0"/>
              </a:spcAft>
              <a:buClr>
                <a:schemeClr val="lt1"/>
              </a:buClr>
              <a:buSzPts val="4100"/>
              <a:buFont typeface="Quattrocento Sans"/>
              <a:buNone/>
              <a:defRPr sz="4100">
                <a:solidFill>
                  <a:schemeClr val="lt1"/>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1" name="Google Shape;91;p14"/>
          <p:cNvSpPr txBox="1"/>
          <p:nvPr>
            <p:ph idx="1" type="subTitle"/>
          </p:nvPr>
        </p:nvSpPr>
        <p:spPr>
          <a:xfrm>
            <a:off x="4114800" y="2430433"/>
            <a:ext cx="4343400" cy="1532100"/>
          </a:xfrm>
          <a:prstGeom prst="rect">
            <a:avLst/>
          </a:prstGeom>
          <a:noFill/>
          <a:ln>
            <a:noFill/>
          </a:ln>
        </p:spPr>
        <p:txBody>
          <a:bodyPr anchorCtr="0" anchor="t" bIns="34275" lIns="68575" spcFirstLastPara="1" rIns="68575" wrap="square" tIns="34275">
            <a:noAutofit/>
          </a:bodyPr>
          <a:lstStyle>
            <a:lvl1pPr lvl="0" algn="r">
              <a:lnSpc>
                <a:spcPct val="90000"/>
              </a:lnSpc>
              <a:spcBef>
                <a:spcPts val="800"/>
              </a:spcBef>
              <a:spcAft>
                <a:spcPts val="0"/>
              </a:spcAft>
              <a:buClr>
                <a:srgbClr val="E9F7F6"/>
              </a:buClr>
              <a:buSzPts val="1800"/>
              <a:buNone/>
              <a:defRPr sz="1800">
                <a:solidFill>
                  <a:srgbClr val="E9F7F6"/>
                </a:solidFill>
              </a:defRPr>
            </a:lvl1pPr>
            <a:lvl2pPr lvl="1" algn="ctr">
              <a:lnSpc>
                <a:spcPct val="90000"/>
              </a:lnSpc>
              <a:spcBef>
                <a:spcPts val="400"/>
              </a:spcBef>
              <a:spcAft>
                <a:spcPts val="0"/>
              </a:spcAft>
              <a:buClr>
                <a:schemeClr val="dk1"/>
              </a:buClr>
              <a:buSzPts val="2100"/>
              <a:buNone/>
              <a:defRPr sz="2100"/>
            </a:lvl2pPr>
            <a:lvl3pPr lvl="2" algn="ctr">
              <a:lnSpc>
                <a:spcPct val="90000"/>
              </a:lnSpc>
              <a:spcBef>
                <a:spcPts val="400"/>
              </a:spcBef>
              <a:spcAft>
                <a:spcPts val="0"/>
              </a:spcAft>
              <a:buClr>
                <a:schemeClr val="dk1"/>
              </a:buClr>
              <a:buSzPts val="1800"/>
              <a:buNone/>
              <a:defRPr sz="1800"/>
            </a:lvl3pPr>
            <a:lvl4pPr lvl="3" algn="ctr">
              <a:lnSpc>
                <a:spcPct val="90000"/>
              </a:lnSpc>
              <a:spcBef>
                <a:spcPts val="400"/>
              </a:spcBef>
              <a:spcAft>
                <a:spcPts val="0"/>
              </a:spcAft>
              <a:buClr>
                <a:schemeClr val="dk1"/>
              </a:buClr>
              <a:buSzPts val="1500"/>
              <a:buNone/>
              <a:defRPr sz="1500"/>
            </a:lvl4pPr>
            <a:lvl5pPr lvl="4" algn="ctr">
              <a:lnSpc>
                <a:spcPct val="90000"/>
              </a:lnSpc>
              <a:spcBef>
                <a:spcPts val="400"/>
              </a:spcBef>
              <a:spcAft>
                <a:spcPts val="0"/>
              </a:spcAft>
              <a:buClr>
                <a:schemeClr val="dk1"/>
              </a:buClr>
              <a:buSzPts val="1500"/>
              <a:buNone/>
              <a:defRPr sz="1500"/>
            </a:lvl5pPr>
            <a:lvl6pPr lvl="5" algn="ctr">
              <a:lnSpc>
                <a:spcPct val="100000"/>
              </a:lnSpc>
              <a:spcBef>
                <a:spcPts val="300"/>
              </a:spcBef>
              <a:spcAft>
                <a:spcPts val="0"/>
              </a:spcAft>
              <a:buClr>
                <a:schemeClr val="dk1"/>
              </a:buClr>
              <a:buSzPts val="1500"/>
              <a:buNone/>
              <a:defRPr sz="1500"/>
            </a:lvl6pPr>
            <a:lvl7pPr lvl="6" algn="ctr">
              <a:lnSpc>
                <a:spcPct val="100000"/>
              </a:lnSpc>
              <a:spcBef>
                <a:spcPts val="300"/>
              </a:spcBef>
              <a:spcAft>
                <a:spcPts val="0"/>
              </a:spcAft>
              <a:buClr>
                <a:schemeClr val="dk1"/>
              </a:buClr>
              <a:buSzPts val="1500"/>
              <a:buNone/>
              <a:defRPr sz="1500"/>
            </a:lvl7pPr>
            <a:lvl8pPr lvl="7" algn="ctr">
              <a:lnSpc>
                <a:spcPct val="100000"/>
              </a:lnSpc>
              <a:spcBef>
                <a:spcPts val="300"/>
              </a:spcBef>
              <a:spcAft>
                <a:spcPts val="0"/>
              </a:spcAft>
              <a:buClr>
                <a:schemeClr val="dk1"/>
              </a:buClr>
              <a:buSzPts val="1500"/>
              <a:buNone/>
              <a:defRPr sz="1500"/>
            </a:lvl8pPr>
            <a:lvl9pPr lvl="8" algn="ctr">
              <a:lnSpc>
                <a:spcPct val="100000"/>
              </a:lnSpc>
              <a:spcBef>
                <a:spcPts val="300"/>
              </a:spcBef>
              <a:spcAft>
                <a:spcPts val="0"/>
              </a:spcAft>
              <a:buClr>
                <a:schemeClr val="dk1"/>
              </a:buClr>
              <a:buSzPts val="1500"/>
              <a:buNone/>
              <a:defRPr sz="1500"/>
            </a:lvl9pPr>
          </a:lstStyle>
          <a:p/>
        </p:txBody>
      </p:sp>
      <p:sp>
        <p:nvSpPr>
          <p:cNvPr id="92" name="Google Shape;92;p14"/>
          <p:cNvSpPr txBox="1"/>
          <p:nvPr>
            <p:ph idx="10" type="dt"/>
          </p:nvPr>
        </p:nvSpPr>
        <p:spPr>
          <a:xfrm>
            <a:off x="411480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3" name="Google Shape;93;p14"/>
          <p:cNvSpPr txBox="1"/>
          <p:nvPr>
            <p:ph idx="12" type="sldNum"/>
          </p:nvPr>
        </p:nvSpPr>
        <p:spPr>
          <a:xfrm>
            <a:off x="6463146"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cxnSp>
        <p:nvCxnSpPr>
          <p:cNvPr id="94" name="Google Shape;94;p14"/>
          <p:cNvCxnSpPr/>
          <p:nvPr/>
        </p:nvCxnSpPr>
        <p:spPr>
          <a:xfrm>
            <a:off x="685800" y="2317221"/>
            <a:ext cx="7772400" cy="0"/>
          </a:xfrm>
          <a:prstGeom prst="straightConnector1">
            <a:avLst/>
          </a:prstGeom>
          <a:noFill/>
          <a:ln cap="flat" cmpd="sng" w="9525">
            <a:solidFill>
              <a:schemeClr val="lt1"/>
            </a:solidFill>
            <a:prstDash val="solid"/>
            <a:round/>
            <a:headEnd len="sm" w="sm" type="none"/>
            <a:tailEnd len="sm" w="sm" type="none"/>
          </a:ln>
        </p:spPr>
      </p:cxnSp>
      <p:pic>
        <p:nvPicPr>
          <p:cNvPr id="95" name="Google Shape;95;p14"/>
          <p:cNvPicPr preferRelativeResize="0"/>
          <p:nvPr/>
        </p:nvPicPr>
        <p:blipFill rotWithShape="1">
          <a:blip r:embed="rId3">
            <a:alphaModFix/>
          </a:blip>
          <a:srcRect b="0" l="0" r="0" t="0"/>
          <a:stretch/>
        </p:blipFill>
        <p:spPr>
          <a:xfrm>
            <a:off x="685800" y="3401088"/>
            <a:ext cx="2260623" cy="1244144"/>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96" name="Shape 96"/>
        <p:cNvGrpSpPr/>
        <p:nvPr/>
      </p:nvGrpSpPr>
      <p:grpSpPr>
        <a:xfrm>
          <a:off x="0" y="0"/>
          <a:ext cx="0" cy="0"/>
          <a:chOff x="0" y="0"/>
          <a:chExt cx="0" cy="0"/>
        </a:xfrm>
      </p:grpSpPr>
      <p:pic>
        <p:nvPicPr>
          <p:cNvPr id="97" name="Google Shape;97;p15"/>
          <p:cNvPicPr preferRelativeResize="0"/>
          <p:nvPr/>
        </p:nvPicPr>
        <p:blipFill rotWithShape="1">
          <a:blip r:embed="rId2">
            <a:alphaModFix/>
          </a:blip>
          <a:srcRect b="0" l="72690" r="0" t="69862"/>
          <a:stretch/>
        </p:blipFill>
        <p:spPr>
          <a:xfrm>
            <a:off x="7271061" y="3592286"/>
            <a:ext cx="1872942" cy="1551215"/>
          </a:xfrm>
          <a:prstGeom prst="rect">
            <a:avLst/>
          </a:prstGeom>
          <a:noFill/>
          <a:ln>
            <a:noFill/>
          </a:ln>
        </p:spPr>
      </p:pic>
      <p:sp>
        <p:nvSpPr>
          <p:cNvPr id="98" name="Google Shape;98;p15"/>
          <p:cNvSpPr txBox="1"/>
          <p:nvPr>
            <p:ph type="title"/>
          </p:nvPr>
        </p:nvSpPr>
        <p:spPr>
          <a:xfrm>
            <a:off x="633845" y="274320"/>
            <a:ext cx="7084200" cy="619500"/>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rgbClr val="3EADA7"/>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9" name="Google Shape;99;p15"/>
          <p:cNvSpPr txBox="1"/>
          <p:nvPr>
            <p:ph idx="1" type="body"/>
          </p:nvPr>
        </p:nvSpPr>
        <p:spPr>
          <a:xfrm>
            <a:off x="633845" y="1035887"/>
            <a:ext cx="7886700" cy="3599400"/>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100000"/>
              </a:lnSpc>
              <a:spcBef>
                <a:spcPts val="300"/>
              </a:spcBef>
              <a:spcAft>
                <a:spcPts val="0"/>
              </a:spcAft>
              <a:buClr>
                <a:schemeClr val="dk1"/>
              </a:buClr>
              <a:buSzPts val="1400"/>
              <a:buChar char="⚫"/>
              <a:defRPr/>
            </a:lvl6pPr>
            <a:lvl7pPr indent="-317500" lvl="6" marL="3200400" algn="l">
              <a:lnSpc>
                <a:spcPct val="100000"/>
              </a:lnSpc>
              <a:spcBef>
                <a:spcPts val="300"/>
              </a:spcBef>
              <a:spcAft>
                <a:spcPts val="0"/>
              </a:spcAft>
              <a:buClr>
                <a:schemeClr val="dk1"/>
              </a:buClr>
              <a:buSzPts val="1400"/>
              <a:buChar char="⚫"/>
              <a:defRPr/>
            </a:lvl7pPr>
            <a:lvl8pPr indent="-317500" lvl="7" marL="3657600" algn="l">
              <a:lnSpc>
                <a:spcPct val="100000"/>
              </a:lnSpc>
              <a:spcBef>
                <a:spcPts val="300"/>
              </a:spcBef>
              <a:spcAft>
                <a:spcPts val="0"/>
              </a:spcAft>
              <a:buClr>
                <a:schemeClr val="dk1"/>
              </a:buClr>
              <a:buSzPts val="1400"/>
              <a:buChar char="⚫"/>
              <a:defRPr/>
            </a:lvl8pPr>
            <a:lvl9pPr indent="-317500" lvl="8" marL="4114800" algn="l">
              <a:lnSpc>
                <a:spcPct val="100000"/>
              </a:lnSpc>
              <a:spcBef>
                <a:spcPts val="300"/>
              </a:spcBef>
              <a:spcAft>
                <a:spcPts val="0"/>
              </a:spcAft>
              <a:buClr>
                <a:schemeClr val="dk1"/>
              </a:buClr>
              <a:buSzPts val="1400"/>
              <a:buChar char="⚫"/>
              <a:defRPr/>
            </a:lvl9pPr>
          </a:lstStyle>
          <a:p/>
        </p:txBody>
      </p:sp>
      <p:sp>
        <p:nvSpPr>
          <p:cNvPr id="100" name="Google Shape;100;p1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1" name="Google Shape;101;p1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2" name="Google Shape;102;p15"/>
          <p:cNvSpPr txBox="1"/>
          <p:nvPr>
            <p:ph idx="12" type="sldNum"/>
          </p:nvPr>
        </p:nvSpPr>
        <p:spPr>
          <a:xfrm>
            <a:off x="6463146"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cxnSp>
        <p:nvCxnSpPr>
          <p:cNvPr id="103" name="Google Shape;103;p15"/>
          <p:cNvCxnSpPr/>
          <p:nvPr/>
        </p:nvCxnSpPr>
        <p:spPr>
          <a:xfrm>
            <a:off x="633845" y="893949"/>
            <a:ext cx="7886700" cy="0"/>
          </a:xfrm>
          <a:prstGeom prst="straightConnector1">
            <a:avLst/>
          </a:prstGeom>
          <a:noFill/>
          <a:ln cap="flat" cmpd="sng" w="9525">
            <a:solidFill>
              <a:srgbClr val="3DACA7"/>
            </a:solidFill>
            <a:prstDash val="solid"/>
            <a:round/>
            <a:headEnd len="sm" w="sm" type="none"/>
            <a:tailEnd len="sm" w="sm" type="none"/>
          </a:ln>
        </p:spPr>
      </p:cxnSp>
      <p:pic>
        <p:nvPicPr>
          <p:cNvPr id="104" name="Google Shape;104;p15"/>
          <p:cNvPicPr preferRelativeResize="0"/>
          <p:nvPr/>
        </p:nvPicPr>
        <p:blipFill rotWithShape="1">
          <a:blip r:embed="rId3">
            <a:alphaModFix/>
          </a:blip>
          <a:srcRect b="0" l="0" r="0" t="0"/>
          <a:stretch/>
        </p:blipFill>
        <p:spPr>
          <a:xfrm>
            <a:off x="7920471" y="416256"/>
            <a:ext cx="600075" cy="335756"/>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105" name="Shape 105"/>
        <p:cNvGrpSpPr/>
        <p:nvPr/>
      </p:nvGrpSpPr>
      <p:grpSpPr>
        <a:xfrm>
          <a:off x="0" y="0"/>
          <a:ext cx="0" cy="0"/>
          <a:chOff x="0" y="0"/>
          <a:chExt cx="0" cy="0"/>
        </a:xfrm>
      </p:grpSpPr>
      <p:pic>
        <p:nvPicPr>
          <p:cNvPr id="106" name="Google Shape;106;p16"/>
          <p:cNvPicPr preferRelativeResize="0"/>
          <p:nvPr/>
        </p:nvPicPr>
        <p:blipFill rotWithShape="1">
          <a:blip r:embed="rId2">
            <a:alphaModFix/>
          </a:blip>
          <a:srcRect b="0" l="72690" r="0" t="69862"/>
          <a:stretch/>
        </p:blipFill>
        <p:spPr>
          <a:xfrm>
            <a:off x="7271061" y="3592286"/>
            <a:ext cx="1872942" cy="1551215"/>
          </a:xfrm>
          <a:prstGeom prst="rect">
            <a:avLst/>
          </a:prstGeom>
          <a:noFill/>
          <a:ln>
            <a:noFill/>
          </a:ln>
        </p:spPr>
      </p:pic>
      <p:sp>
        <p:nvSpPr>
          <p:cNvPr id="107" name="Google Shape;107;p16"/>
          <p:cNvSpPr txBox="1"/>
          <p:nvPr>
            <p:ph idx="1" type="body"/>
          </p:nvPr>
        </p:nvSpPr>
        <p:spPr>
          <a:xfrm>
            <a:off x="633845" y="1035886"/>
            <a:ext cx="3867000" cy="619200"/>
          </a:xfrm>
          <a:prstGeom prst="rect">
            <a:avLst/>
          </a:prstGeom>
          <a:noFill/>
          <a:ln>
            <a:noFill/>
          </a:ln>
        </p:spPr>
        <p:txBody>
          <a:bodyPr anchorCtr="0" anchor="b" bIns="34275" lIns="68575" spcFirstLastPara="1" rIns="68575" wrap="square" tIns="34275">
            <a:noAutofit/>
          </a:bodyPr>
          <a:lstStyle>
            <a:lvl1pPr indent="-228600" lvl="0" marL="457200" algn="l">
              <a:lnSpc>
                <a:spcPct val="90000"/>
              </a:lnSpc>
              <a:spcBef>
                <a:spcPts val="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100000"/>
              </a:lnSpc>
              <a:spcBef>
                <a:spcPts val="200"/>
              </a:spcBef>
              <a:spcAft>
                <a:spcPts val="0"/>
              </a:spcAft>
              <a:buClr>
                <a:schemeClr val="dk1"/>
              </a:buClr>
              <a:buSzPts val="1200"/>
              <a:buNone/>
              <a:defRPr b="1" sz="1200"/>
            </a:lvl6pPr>
            <a:lvl7pPr indent="-228600" lvl="6" marL="3200400" algn="l">
              <a:lnSpc>
                <a:spcPct val="100000"/>
              </a:lnSpc>
              <a:spcBef>
                <a:spcPts val="200"/>
              </a:spcBef>
              <a:spcAft>
                <a:spcPts val="0"/>
              </a:spcAft>
              <a:buClr>
                <a:schemeClr val="dk1"/>
              </a:buClr>
              <a:buSzPts val="1200"/>
              <a:buNone/>
              <a:defRPr b="1" sz="1200"/>
            </a:lvl7pPr>
            <a:lvl8pPr indent="-228600" lvl="7" marL="3657600" algn="l">
              <a:lnSpc>
                <a:spcPct val="100000"/>
              </a:lnSpc>
              <a:spcBef>
                <a:spcPts val="200"/>
              </a:spcBef>
              <a:spcAft>
                <a:spcPts val="0"/>
              </a:spcAft>
              <a:buClr>
                <a:schemeClr val="dk1"/>
              </a:buClr>
              <a:buSzPts val="1200"/>
              <a:buNone/>
              <a:defRPr b="1" sz="1200"/>
            </a:lvl8pPr>
            <a:lvl9pPr indent="-228600" lvl="8" marL="4114800" algn="l">
              <a:lnSpc>
                <a:spcPct val="100000"/>
              </a:lnSpc>
              <a:spcBef>
                <a:spcPts val="200"/>
              </a:spcBef>
              <a:spcAft>
                <a:spcPts val="0"/>
              </a:spcAft>
              <a:buClr>
                <a:schemeClr val="dk1"/>
              </a:buClr>
              <a:buSzPts val="1200"/>
              <a:buNone/>
              <a:defRPr b="1" sz="1200"/>
            </a:lvl9pPr>
          </a:lstStyle>
          <a:p/>
        </p:txBody>
      </p:sp>
      <p:sp>
        <p:nvSpPr>
          <p:cNvPr id="108" name="Google Shape;108;p16"/>
          <p:cNvSpPr txBox="1"/>
          <p:nvPr>
            <p:ph idx="2" type="body"/>
          </p:nvPr>
        </p:nvSpPr>
        <p:spPr>
          <a:xfrm>
            <a:off x="633845" y="1655160"/>
            <a:ext cx="3867000" cy="2985900"/>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100000"/>
              </a:lnSpc>
              <a:spcBef>
                <a:spcPts val="300"/>
              </a:spcBef>
              <a:spcAft>
                <a:spcPts val="0"/>
              </a:spcAft>
              <a:buClr>
                <a:schemeClr val="dk1"/>
              </a:buClr>
              <a:buSzPts val="1400"/>
              <a:buChar char="⚫"/>
              <a:defRPr/>
            </a:lvl6pPr>
            <a:lvl7pPr indent="-317500" lvl="6" marL="3200400" algn="l">
              <a:lnSpc>
                <a:spcPct val="100000"/>
              </a:lnSpc>
              <a:spcBef>
                <a:spcPts val="300"/>
              </a:spcBef>
              <a:spcAft>
                <a:spcPts val="0"/>
              </a:spcAft>
              <a:buClr>
                <a:schemeClr val="dk1"/>
              </a:buClr>
              <a:buSzPts val="1400"/>
              <a:buChar char="⚫"/>
              <a:defRPr/>
            </a:lvl7pPr>
            <a:lvl8pPr indent="-317500" lvl="7" marL="3657600" algn="l">
              <a:lnSpc>
                <a:spcPct val="100000"/>
              </a:lnSpc>
              <a:spcBef>
                <a:spcPts val="300"/>
              </a:spcBef>
              <a:spcAft>
                <a:spcPts val="0"/>
              </a:spcAft>
              <a:buClr>
                <a:schemeClr val="dk1"/>
              </a:buClr>
              <a:buSzPts val="1400"/>
              <a:buChar char="⚫"/>
              <a:defRPr/>
            </a:lvl8pPr>
            <a:lvl9pPr indent="-317500" lvl="8" marL="4114800" algn="l">
              <a:lnSpc>
                <a:spcPct val="100000"/>
              </a:lnSpc>
              <a:spcBef>
                <a:spcPts val="300"/>
              </a:spcBef>
              <a:spcAft>
                <a:spcPts val="0"/>
              </a:spcAft>
              <a:buClr>
                <a:schemeClr val="dk1"/>
              </a:buClr>
              <a:buSzPts val="1400"/>
              <a:buChar char="⚫"/>
              <a:defRPr/>
            </a:lvl9pPr>
          </a:lstStyle>
          <a:p/>
        </p:txBody>
      </p:sp>
      <p:sp>
        <p:nvSpPr>
          <p:cNvPr id="109" name="Google Shape;109;p16"/>
          <p:cNvSpPr txBox="1"/>
          <p:nvPr>
            <p:ph idx="3" type="body"/>
          </p:nvPr>
        </p:nvSpPr>
        <p:spPr>
          <a:xfrm>
            <a:off x="4629150" y="1035887"/>
            <a:ext cx="3886200" cy="619200"/>
          </a:xfrm>
          <a:prstGeom prst="rect">
            <a:avLst/>
          </a:prstGeom>
          <a:noFill/>
          <a:ln>
            <a:noFill/>
          </a:ln>
        </p:spPr>
        <p:txBody>
          <a:bodyPr anchorCtr="0" anchor="b" bIns="34275" lIns="68575" spcFirstLastPara="1" rIns="68575" wrap="square" tIns="34275">
            <a:noAutofit/>
          </a:bodyPr>
          <a:lstStyle>
            <a:lvl1pPr indent="-228600" lvl="0" marL="457200" algn="l">
              <a:lnSpc>
                <a:spcPct val="90000"/>
              </a:lnSpc>
              <a:spcBef>
                <a:spcPts val="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100000"/>
              </a:lnSpc>
              <a:spcBef>
                <a:spcPts val="200"/>
              </a:spcBef>
              <a:spcAft>
                <a:spcPts val="0"/>
              </a:spcAft>
              <a:buClr>
                <a:schemeClr val="dk1"/>
              </a:buClr>
              <a:buSzPts val="1200"/>
              <a:buNone/>
              <a:defRPr b="1" sz="1200"/>
            </a:lvl6pPr>
            <a:lvl7pPr indent="-228600" lvl="6" marL="3200400" algn="l">
              <a:lnSpc>
                <a:spcPct val="100000"/>
              </a:lnSpc>
              <a:spcBef>
                <a:spcPts val="200"/>
              </a:spcBef>
              <a:spcAft>
                <a:spcPts val="0"/>
              </a:spcAft>
              <a:buClr>
                <a:schemeClr val="dk1"/>
              </a:buClr>
              <a:buSzPts val="1200"/>
              <a:buNone/>
              <a:defRPr b="1" sz="1200"/>
            </a:lvl7pPr>
            <a:lvl8pPr indent="-228600" lvl="7" marL="3657600" algn="l">
              <a:lnSpc>
                <a:spcPct val="100000"/>
              </a:lnSpc>
              <a:spcBef>
                <a:spcPts val="200"/>
              </a:spcBef>
              <a:spcAft>
                <a:spcPts val="0"/>
              </a:spcAft>
              <a:buClr>
                <a:schemeClr val="dk1"/>
              </a:buClr>
              <a:buSzPts val="1200"/>
              <a:buNone/>
              <a:defRPr b="1" sz="1200"/>
            </a:lvl8pPr>
            <a:lvl9pPr indent="-228600" lvl="8" marL="4114800" algn="l">
              <a:lnSpc>
                <a:spcPct val="100000"/>
              </a:lnSpc>
              <a:spcBef>
                <a:spcPts val="200"/>
              </a:spcBef>
              <a:spcAft>
                <a:spcPts val="0"/>
              </a:spcAft>
              <a:buClr>
                <a:schemeClr val="dk1"/>
              </a:buClr>
              <a:buSzPts val="1200"/>
              <a:buNone/>
              <a:defRPr b="1" sz="1200"/>
            </a:lvl9pPr>
          </a:lstStyle>
          <a:p/>
        </p:txBody>
      </p:sp>
      <p:sp>
        <p:nvSpPr>
          <p:cNvPr id="110" name="Google Shape;110;p16"/>
          <p:cNvSpPr txBox="1"/>
          <p:nvPr>
            <p:ph idx="4" type="body"/>
          </p:nvPr>
        </p:nvSpPr>
        <p:spPr>
          <a:xfrm>
            <a:off x="4629150" y="1655160"/>
            <a:ext cx="3886200" cy="2985900"/>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100000"/>
              </a:lnSpc>
              <a:spcBef>
                <a:spcPts val="300"/>
              </a:spcBef>
              <a:spcAft>
                <a:spcPts val="0"/>
              </a:spcAft>
              <a:buClr>
                <a:schemeClr val="dk1"/>
              </a:buClr>
              <a:buSzPts val="1400"/>
              <a:buChar char="⚫"/>
              <a:defRPr/>
            </a:lvl6pPr>
            <a:lvl7pPr indent="-317500" lvl="6" marL="3200400" algn="l">
              <a:lnSpc>
                <a:spcPct val="100000"/>
              </a:lnSpc>
              <a:spcBef>
                <a:spcPts val="300"/>
              </a:spcBef>
              <a:spcAft>
                <a:spcPts val="0"/>
              </a:spcAft>
              <a:buClr>
                <a:schemeClr val="dk1"/>
              </a:buClr>
              <a:buSzPts val="1400"/>
              <a:buChar char="⚫"/>
              <a:defRPr/>
            </a:lvl7pPr>
            <a:lvl8pPr indent="-317500" lvl="7" marL="3657600" algn="l">
              <a:lnSpc>
                <a:spcPct val="100000"/>
              </a:lnSpc>
              <a:spcBef>
                <a:spcPts val="300"/>
              </a:spcBef>
              <a:spcAft>
                <a:spcPts val="0"/>
              </a:spcAft>
              <a:buClr>
                <a:schemeClr val="dk1"/>
              </a:buClr>
              <a:buSzPts val="1400"/>
              <a:buChar char="⚫"/>
              <a:defRPr/>
            </a:lvl8pPr>
            <a:lvl9pPr indent="-317500" lvl="8" marL="4114800" algn="l">
              <a:lnSpc>
                <a:spcPct val="100000"/>
              </a:lnSpc>
              <a:spcBef>
                <a:spcPts val="300"/>
              </a:spcBef>
              <a:spcAft>
                <a:spcPts val="0"/>
              </a:spcAft>
              <a:buClr>
                <a:schemeClr val="dk1"/>
              </a:buClr>
              <a:buSzPts val="1400"/>
              <a:buChar char="⚫"/>
              <a:defRPr/>
            </a:lvl9pPr>
          </a:lstStyle>
          <a:p/>
        </p:txBody>
      </p:sp>
      <p:sp>
        <p:nvSpPr>
          <p:cNvPr id="111" name="Google Shape;111;p1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2" name="Google Shape;112;p1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3" name="Google Shape;113;p16"/>
          <p:cNvSpPr txBox="1"/>
          <p:nvPr>
            <p:ph idx="12" type="sldNum"/>
          </p:nvPr>
        </p:nvSpPr>
        <p:spPr>
          <a:xfrm>
            <a:off x="6463146"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114" name="Google Shape;114;p16"/>
          <p:cNvSpPr txBox="1"/>
          <p:nvPr>
            <p:ph type="title"/>
          </p:nvPr>
        </p:nvSpPr>
        <p:spPr>
          <a:xfrm>
            <a:off x="633845" y="274320"/>
            <a:ext cx="7084200" cy="619500"/>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rgbClr val="3EADA7"/>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cxnSp>
        <p:nvCxnSpPr>
          <p:cNvPr id="115" name="Google Shape;115;p16"/>
          <p:cNvCxnSpPr/>
          <p:nvPr/>
        </p:nvCxnSpPr>
        <p:spPr>
          <a:xfrm>
            <a:off x="633845" y="893949"/>
            <a:ext cx="7886700" cy="0"/>
          </a:xfrm>
          <a:prstGeom prst="straightConnector1">
            <a:avLst/>
          </a:prstGeom>
          <a:noFill/>
          <a:ln cap="flat" cmpd="sng" w="9525">
            <a:solidFill>
              <a:srgbClr val="3DACA7"/>
            </a:solidFill>
            <a:prstDash val="solid"/>
            <a:round/>
            <a:headEnd len="sm" w="sm" type="none"/>
            <a:tailEnd len="sm" w="sm" type="none"/>
          </a:ln>
        </p:spPr>
      </p:cxnSp>
      <p:pic>
        <p:nvPicPr>
          <p:cNvPr id="116" name="Google Shape;116;p16"/>
          <p:cNvPicPr preferRelativeResize="0"/>
          <p:nvPr/>
        </p:nvPicPr>
        <p:blipFill rotWithShape="1">
          <a:blip r:embed="rId3">
            <a:alphaModFix/>
          </a:blip>
          <a:srcRect b="0" l="0" r="0" t="0"/>
          <a:stretch/>
        </p:blipFill>
        <p:spPr>
          <a:xfrm>
            <a:off x="7920471" y="416256"/>
            <a:ext cx="600075" cy="335756"/>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7" name="Shape 117"/>
        <p:cNvGrpSpPr/>
        <p:nvPr/>
      </p:nvGrpSpPr>
      <p:grpSpPr>
        <a:xfrm>
          <a:off x="0" y="0"/>
          <a:ext cx="0" cy="0"/>
          <a:chOff x="0" y="0"/>
          <a:chExt cx="0" cy="0"/>
        </a:xfrm>
      </p:grpSpPr>
      <p:pic>
        <p:nvPicPr>
          <p:cNvPr id="118" name="Google Shape;118;p17"/>
          <p:cNvPicPr preferRelativeResize="0"/>
          <p:nvPr/>
        </p:nvPicPr>
        <p:blipFill rotWithShape="1">
          <a:blip r:embed="rId2">
            <a:alphaModFix/>
          </a:blip>
          <a:srcRect b="0" l="72690" r="0" t="69862"/>
          <a:stretch/>
        </p:blipFill>
        <p:spPr>
          <a:xfrm>
            <a:off x="7271061" y="3592286"/>
            <a:ext cx="1872942" cy="1551215"/>
          </a:xfrm>
          <a:prstGeom prst="rect">
            <a:avLst/>
          </a:prstGeom>
          <a:noFill/>
          <a:ln>
            <a:noFill/>
          </a:ln>
        </p:spPr>
      </p:pic>
      <p:sp>
        <p:nvSpPr>
          <p:cNvPr id="119" name="Google Shape;119;p17"/>
          <p:cNvSpPr txBox="1"/>
          <p:nvPr>
            <p:ph type="title"/>
          </p:nvPr>
        </p:nvSpPr>
        <p:spPr>
          <a:xfrm>
            <a:off x="623888" y="1284317"/>
            <a:ext cx="7886700" cy="213840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rgbClr val="3EADA7"/>
              </a:buClr>
              <a:buSzPts val="4500"/>
              <a:buFont typeface="Quattrocento Sans"/>
              <a:buNone/>
              <a:defRPr b="0" sz="45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0" name="Google Shape;120;p17"/>
          <p:cNvSpPr txBox="1"/>
          <p:nvPr>
            <p:ph idx="1" type="body"/>
          </p:nvPr>
        </p:nvSpPr>
        <p:spPr>
          <a:xfrm>
            <a:off x="623888" y="3414475"/>
            <a:ext cx="7886700" cy="11253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rgbClr val="3F3F3F"/>
              </a:buClr>
              <a:buSzPts val="1800"/>
              <a:buNone/>
              <a:defRPr sz="1800">
                <a:solidFill>
                  <a:srgbClr val="3F3F3F"/>
                </a:solidFill>
              </a:defRPr>
            </a:lvl1pPr>
            <a:lvl2pPr indent="-228600" lvl="1" marL="914400" algn="l">
              <a:lnSpc>
                <a:spcPct val="90000"/>
              </a:lnSpc>
              <a:spcBef>
                <a:spcPts val="400"/>
              </a:spcBef>
              <a:spcAft>
                <a:spcPts val="0"/>
              </a:spcAft>
              <a:buClr>
                <a:srgbClr val="888888"/>
              </a:buClr>
              <a:buSzPts val="1400"/>
              <a:buNone/>
              <a:defRPr sz="1400">
                <a:solidFill>
                  <a:srgbClr val="888888"/>
                </a:solidFill>
              </a:defRPr>
            </a:lvl2pPr>
            <a:lvl3pPr indent="-228600" lvl="2" marL="1371600" algn="l">
              <a:lnSpc>
                <a:spcPct val="90000"/>
              </a:lnSpc>
              <a:spcBef>
                <a:spcPts val="400"/>
              </a:spcBef>
              <a:spcAft>
                <a:spcPts val="0"/>
              </a:spcAft>
              <a:buClr>
                <a:srgbClr val="888888"/>
              </a:buClr>
              <a:buSzPts val="1200"/>
              <a:buNone/>
              <a:defRPr sz="1200">
                <a:solidFill>
                  <a:srgbClr val="888888"/>
                </a:solidFill>
              </a:defRPr>
            </a:lvl3pPr>
            <a:lvl4pPr indent="-228600" lvl="3" marL="1828800" algn="l">
              <a:lnSpc>
                <a:spcPct val="90000"/>
              </a:lnSpc>
              <a:spcBef>
                <a:spcPts val="400"/>
              </a:spcBef>
              <a:spcAft>
                <a:spcPts val="0"/>
              </a:spcAft>
              <a:buClr>
                <a:srgbClr val="888888"/>
              </a:buClr>
              <a:buSzPts val="1100"/>
              <a:buNone/>
              <a:defRPr sz="1100">
                <a:solidFill>
                  <a:srgbClr val="888888"/>
                </a:solidFill>
              </a:defRPr>
            </a:lvl4pPr>
            <a:lvl5pPr indent="-228600" lvl="4" marL="2286000" algn="l">
              <a:lnSpc>
                <a:spcPct val="90000"/>
              </a:lnSpc>
              <a:spcBef>
                <a:spcPts val="400"/>
              </a:spcBef>
              <a:spcAft>
                <a:spcPts val="0"/>
              </a:spcAft>
              <a:buClr>
                <a:srgbClr val="888888"/>
              </a:buClr>
              <a:buSzPts val="1100"/>
              <a:buNone/>
              <a:defRPr sz="1100">
                <a:solidFill>
                  <a:srgbClr val="888888"/>
                </a:solidFill>
              </a:defRPr>
            </a:lvl5pPr>
            <a:lvl6pPr indent="-228600" lvl="5" marL="2743200" algn="l">
              <a:lnSpc>
                <a:spcPct val="100000"/>
              </a:lnSpc>
              <a:spcBef>
                <a:spcPts val="200"/>
              </a:spcBef>
              <a:spcAft>
                <a:spcPts val="0"/>
              </a:spcAft>
              <a:buClr>
                <a:srgbClr val="888888"/>
              </a:buClr>
              <a:buSzPts val="1100"/>
              <a:buNone/>
              <a:defRPr sz="1100">
                <a:solidFill>
                  <a:srgbClr val="888888"/>
                </a:solidFill>
              </a:defRPr>
            </a:lvl6pPr>
            <a:lvl7pPr indent="-228600" lvl="6" marL="3200400" algn="l">
              <a:lnSpc>
                <a:spcPct val="100000"/>
              </a:lnSpc>
              <a:spcBef>
                <a:spcPts val="200"/>
              </a:spcBef>
              <a:spcAft>
                <a:spcPts val="0"/>
              </a:spcAft>
              <a:buClr>
                <a:srgbClr val="888888"/>
              </a:buClr>
              <a:buSzPts val="1100"/>
              <a:buNone/>
              <a:defRPr sz="1100">
                <a:solidFill>
                  <a:srgbClr val="888888"/>
                </a:solidFill>
              </a:defRPr>
            </a:lvl7pPr>
            <a:lvl8pPr indent="-228600" lvl="7" marL="3657600" algn="l">
              <a:lnSpc>
                <a:spcPct val="100000"/>
              </a:lnSpc>
              <a:spcBef>
                <a:spcPts val="200"/>
              </a:spcBef>
              <a:spcAft>
                <a:spcPts val="0"/>
              </a:spcAft>
              <a:buClr>
                <a:srgbClr val="888888"/>
              </a:buClr>
              <a:buSzPts val="1100"/>
              <a:buNone/>
              <a:defRPr sz="1100">
                <a:solidFill>
                  <a:srgbClr val="888888"/>
                </a:solidFill>
              </a:defRPr>
            </a:lvl8pPr>
            <a:lvl9pPr indent="-228600" lvl="8" marL="4114800" algn="l">
              <a:lnSpc>
                <a:spcPct val="100000"/>
              </a:lnSpc>
              <a:spcBef>
                <a:spcPts val="200"/>
              </a:spcBef>
              <a:spcAft>
                <a:spcPts val="0"/>
              </a:spcAft>
              <a:buClr>
                <a:srgbClr val="888888"/>
              </a:buClr>
              <a:buSzPts val="1100"/>
              <a:buNone/>
              <a:defRPr sz="1100">
                <a:solidFill>
                  <a:srgbClr val="888888"/>
                </a:solidFill>
              </a:defRPr>
            </a:lvl9pPr>
          </a:lstStyle>
          <a:p/>
        </p:txBody>
      </p:sp>
      <p:sp>
        <p:nvSpPr>
          <p:cNvPr id="121" name="Google Shape;121;p17"/>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2" name="Google Shape;122;p1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3" name="Google Shape;123;p17"/>
          <p:cNvSpPr txBox="1"/>
          <p:nvPr>
            <p:ph idx="12" type="sldNum"/>
          </p:nvPr>
        </p:nvSpPr>
        <p:spPr>
          <a:xfrm>
            <a:off x="6463146"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124" name="Shape 124"/>
        <p:cNvGrpSpPr/>
        <p:nvPr/>
      </p:nvGrpSpPr>
      <p:grpSpPr>
        <a:xfrm>
          <a:off x="0" y="0"/>
          <a:ext cx="0" cy="0"/>
          <a:chOff x="0" y="0"/>
          <a:chExt cx="0" cy="0"/>
        </a:xfrm>
      </p:grpSpPr>
      <p:pic>
        <p:nvPicPr>
          <p:cNvPr id="125" name="Google Shape;125;p18"/>
          <p:cNvPicPr preferRelativeResize="0"/>
          <p:nvPr/>
        </p:nvPicPr>
        <p:blipFill rotWithShape="1">
          <a:blip r:embed="rId2">
            <a:alphaModFix/>
          </a:blip>
          <a:srcRect b="0" l="72690" r="0" t="69862"/>
          <a:stretch/>
        </p:blipFill>
        <p:spPr>
          <a:xfrm>
            <a:off x="7271061" y="3592286"/>
            <a:ext cx="1872942" cy="1551215"/>
          </a:xfrm>
          <a:prstGeom prst="rect">
            <a:avLst/>
          </a:prstGeom>
          <a:noFill/>
          <a:ln>
            <a:noFill/>
          </a:ln>
        </p:spPr>
      </p:pic>
      <p:sp>
        <p:nvSpPr>
          <p:cNvPr id="126" name="Google Shape;126;p18"/>
          <p:cNvSpPr txBox="1"/>
          <p:nvPr>
            <p:ph idx="1" type="body"/>
          </p:nvPr>
        </p:nvSpPr>
        <p:spPr>
          <a:xfrm>
            <a:off x="633845" y="1035887"/>
            <a:ext cx="3886200" cy="3599400"/>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100000"/>
              </a:lnSpc>
              <a:spcBef>
                <a:spcPts val="300"/>
              </a:spcBef>
              <a:spcAft>
                <a:spcPts val="0"/>
              </a:spcAft>
              <a:buClr>
                <a:schemeClr val="dk1"/>
              </a:buClr>
              <a:buSzPts val="1400"/>
              <a:buChar char="⚫"/>
              <a:defRPr/>
            </a:lvl6pPr>
            <a:lvl7pPr indent="-317500" lvl="6" marL="3200400" algn="l">
              <a:lnSpc>
                <a:spcPct val="100000"/>
              </a:lnSpc>
              <a:spcBef>
                <a:spcPts val="300"/>
              </a:spcBef>
              <a:spcAft>
                <a:spcPts val="0"/>
              </a:spcAft>
              <a:buClr>
                <a:schemeClr val="dk1"/>
              </a:buClr>
              <a:buSzPts val="1400"/>
              <a:buChar char="⚫"/>
              <a:defRPr/>
            </a:lvl7pPr>
            <a:lvl8pPr indent="-317500" lvl="7" marL="3657600" algn="l">
              <a:lnSpc>
                <a:spcPct val="100000"/>
              </a:lnSpc>
              <a:spcBef>
                <a:spcPts val="300"/>
              </a:spcBef>
              <a:spcAft>
                <a:spcPts val="0"/>
              </a:spcAft>
              <a:buClr>
                <a:schemeClr val="dk1"/>
              </a:buClr>
              <a:buSzPts val="1400"/>
              <a:buChar char="⚫"/>
              <a:defRPr/>
            </a:lvl8pPr>
            <a:lvl9pPr indent="-317500" lvl="8" marL="4114800" algn="l">
              <a:lnSpc>
                <a:spcPct val="100000"/>
              </a:lnSpc>
              <a:spcBef>
                <a:spcPts val="300"/>
              </a:spcBef>
              <a:spcAft>
                <a:spcPts val="0"/>
              </a:spcAft>
              <a:buClr>
                <a:schemeClr val="dk1"/>
              </a:buClr>
              <a:buSzPts val="1400"/>
              <a:buChar char="⚫"/>
              <a:defRPr/>
            </a:lvl9pPr>
          </a:lstStyle>
          <a:p/>
        </p:txBody>
      </p:sp>
      <p:sp>
        <p:nvSpPr>
          <p:cNvPr id="127" name="Google Shape;127;p18"/>
          <p:cNvSpPr txBox="1"/>
          <p:nvPr>
            <p:ph idx="2" type="body"/>
          </p:nvPr>
        </p:nvSpPr>
        <p:spPr>
          <a:xfrm>
            <a:off x="4629150" y="1035887"/>
            <a:ext cx="3886200" cy="3599400"/>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100000"/>
              </a:lnSpc>
              <a:spcBef>
                <a:spcPts val="300"/>
              </a:spcBef>
              <a:spcAft>
                <a:spcPts val="0"/>
              </a:spcAft>
              <a:buClr>
                <a:schemeClr val="dk1"/>
              </a:buClr>
              <a:buSzPts val="1400"/>
              <a:buChar char="⚫"/>
              <a:defRPr/>
            </a:lvl6pPr>
            <a:lvl7pPr indent="-317500" lvl="6" marL="3200400" algn="l">
              <a:lnSpc>
                <a:spcPct val="100000"/>
              </a:lnSpc>
              <a:spcBef>
                <a:spcPts val="300"/>
              </a:spcBef>
              <a:spcAft>
                <a:spcPts val="0"/>
              </a:spcAft>
              <a:buClr>
                <a:schemeClr val="dk1"/>
              </a:buClr>
              <a:buSzPts val="1400"/>
              <a:buChar char="⚫"/>
              <a:defRPr/>
            </a:lvl7pPr>
            <a:lvl8pPr indent="-317500" lvl="7" marL="3657600" algn="l">
              <a:lnSpc>
                <a:spcPct val="100000"/>
              </a:lnSpc>
              <a:spcBef>
                <a:spcPts val="300"/>
              </a:spcBef>
              <a:spcAft>
                <a:spcPts val="0"/>
              </a:spcAft>
              <a:buClr>
                <a:schemeClr val="dk1"/>
              </a:buClr>
              <a:buSzPts val="1400"/>
              <a:buChar char="⚫"/>
              <a:defRPr/>
            </a:lvl8pPr>
            <a:lvl9pPr indent="-317500" lvl="8" marL="4114800" algn="l">
              <a:lnSpc>
                <a:spcPct val="100000"/>
              </a:lnSpc>
              <a:spcBef>
                <a:spcPts val="300"/>
              </a:spcBef>
              <a:spcAft>
                <a:spcPts val="0"/>
              </a:spcAft>
              <a:buClr>
                <a:schemeClr val="dk1"/>
              </a:buClr>
              <a:buSzPts val="1400"/>
              <a:buChar char="⚫"/>
              <a:defRPr/>
            </a:lvl9pPr>
          </a:lstStyle>
          <a:p/>
        </p:txBody>
      </p:sp>
      <p:sp>
        <p:nvSpPr>
          <p:cNvPr id="128" name="Google Shape;128;p18"/>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9" name="Google Shape;129;p1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30" name="Google Shape;130;p18"/>
          <p:cNvSpPr txBox="1"/>
          <p:nvPr>
            <p:ph idx="12" type="sldNum"/>
          </p:nvPr>
        </p:nvSpPr>
        <p:spPr>
          <a:xfrm>
            <a:off x="6463146"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131" name="Google Shape;131;p18"/>
          <p:cNvSpPr txBox="1"/>
          <p:nvPr>
            <p:ph type="title"/>
          </p:nvPr>
        </p:nvSpPr>
        <p:spPr>
          <a:xfrm>
            <a:off x="633845" y="274320"/>
            <a:ext cx="7084200" cy="619500"/>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rgbClr val="3EADA7"/>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cxnSp>
        <p:nvCxnSpPr>
          <p:cNvPr id="132" name="Google Shape;132;p18"/>
          <p:cNvCxnSpPr/>
          <p:nvPr/>
        </p:nvCxnSpPr>
        <p:spPr>
          <a:xfrm>
            <a:off x="633845" y="893949"/>
            <a:ext cx="7886700" cy="0"/>
          </a:xfrm>
          <a:prstGeom prst="straightConnector1">
            <a:avLst/>
          </a:prstGeom>
          <a:noFill/>
          <a:ln cap="flat" cmpd="sng" w="9525">
            <a:solidFill>
              <a:srgbClr val="3DACA7"/>
            </a:solidFill>
            <a:prstDash val="solid"/>
            <a:round/>
            <a:headEnd len="sm" w="sm" type="none"/>
            <a:tailEnd len="sm" w="sm" type="none"/>
          </a:ln>
        </p:spPr>
      </p:cxnSp>
      <p:pic>
        <p:nvPicPr>
          <p:cNvPr id="133" name="Google Shape;133;p18"/>
          <p:cNvPicPr preferRelativeResize="0"/>
          <p:nvPr/>
        </p:nvPicPr>
        <p:blipFill rotWithShape="1">
          <a:blip r:embed="rId3">
            <a:alphaModFix/>
          </a:blip>
          <a:srcRect b="0" l="0" r="0" t="0"/>
          <a:stretch/>
        </p:blipFill>
        <p:spPr>
          <a:xfrm>
            <a:off x="7920471" y="416256"/>
            <a:ext cx="600075" cy="335756"/>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134" name="Shape 134"/>
        <p:cNvGrpSpPr/>
        <p:nvPr/>
      </p:nvGrpSpPr>
      <p:grpSpPr>
        <a:xfrm>
          <a:off x="0" y="0"/>
          <a:ext cx="0" cy="0"/>
          <a:chOff x="0" y="0"/>
          <a:chExt cx="0" cy="0"/>
        </a:xfrm>
      </p:grpSpPr>
      <p:pic>
        <p:nvPicPr>
          <p:cNvPr id="135" name="Google Shape;135;p19"/>
          <p:cNvPicPr preferRelativeResize="0"/>
          <p:nvPr/>
        </p:nvPicPr>
        <p:blipFill rotWithShape="1">
          <a:blip r:embed="rId2">
            <a:alphaModFix/>
          </a:blip>
          <a:srcRect b="0" l="72690" r="0" t="69862"/>
          <a:stretch/>
        </p:blipFill>
        <p:spPr>
          <a:xfrm>
            <a:off x="7271061" y="3592286"/>
            <a:ext cx="1872942" cy="1551215"/>
          </a:xfrm>
          <a:prstGeom prst="rect">
            <a:avLst/>
          </a:prstGeom>
          <a:noFill/>
          <a:ln>
            <a:noFill/>
          </a:ln>
        </p:spPr>
      </p:pic>
      <p:sp>
        <p:nvSpPr>
          <p:cNvPr id="136" name="Google Shape;136;p19"/>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37" name="Google Shape;137;p19"/>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38" name="Google Shape;138;p19"/>
          <p:cNvSpPr txBox="1"/>
          <p:nvPr>
            <p:ph idx="12" type="sldNum"/>
          </p:nvPr>
        </p:nvSpPr>
        <p:spPr>
          <a:xfrm>
            <a:off x="6463146"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139" name="Google Shape;139;p19"/>
          <p:cNvSpPr txBox="1"/>
          <p:nvPr>
            <p:ph type="title"/>
          </p:nvPr>
        </p:nvSpPr>
        <p:spPr>
          <a:xfrm>
            <a:off x="633845" y="274320"/>
            <a:ext cx="7084200" cy="619500"/>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rgbClr val="3EADA7"/>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cxnSp>
        <p:nvCxnSpPr>
          <p:cNvPr id="140" name="Google Shape;140;p19"/>
          <p:cNvCxnSpPr/>
          <p:nvPr/>
        </p:nvCxnSpPr>
        <p:spPr>
          <a:xfrm>
            <a:off x="633845" y="893949"/>
            <a:ext cx="7886700" cy="0"/>
          </a:xfrm>
          <a:prstGeom prst="straightConnector1">
            <a:avLst/>
          </a:prstGeom>
          <a:noFill/>
          <a:ln cap="flat" cmpd="sng" w="9525">
            <a:solidFill>
              <a:srgbClr val="3DACA7"/>
            </a:solidFill>
            <a:prstDash val="solid"/>
            <a:round/>
            <a:headEnd len="sm" w="sm" type="none"/>
            <a:tailEnd len="sm" w="sm" type="none"/>
          </a:ln>
        </p:spPr>
      </p:cxnSp>
      <p:pic>
        <p:nvPicPr>
          <p:cNvPr id="141" name="Google Shape;141;p19"/>
          <p:cNvPicPr preferRelativeResize="0"/>
          <p:nvPr/>
        </p:nvPicPr>
        <p:blipFill rotWithShape="1">
          <a:blip r:embed="rId3">
            <a:alphaModFix/>
          </a:blip>
          <a:srcRect b="0" l="0" r="0" t="0"/>
          <a:stretch/>
        </p:blipFill>
        <p:spPr>
          <a:xfrm>
            <a:off x="7920471" y="416256"/>
            <a:ext cx="600075" cy="335756"/>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42" name="Shape 142"/>
        <p:cNvGrpSpPr/>
        <p:nvPr/>
      </p:nvGrpSpPr>
      <p:grpSpPr>
        <a:xfrm>
          <a:off x="0" y="0"/>
          <a:ext cx="0" cy="0"/>
          <a:chOff x="0" y="0"/>
          <a:chExt cx="0" cy="0"/>
        </a:xfrm>
      </p:grpSpPr>
      <p:sp>
        <p:nvSpPr>
          <p:cNvPr id="143" name="Google Shape;143;p20"/>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44" name="Google Shape;144;p20"/>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45" name="Google Shape;145;p20"/>
          <p:cNvSpPr txBox="1"/>
          <p:nvPr>
            <p:ph idx="12" type="sldNum"/>
          </p:nvPr>
        </p:nvSpPr>
        <p:spPr>
          <a:xfrm>
            <a:off x="6463146"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46" name="Shape 146"/>
        <p:cNvGrpSpPr/>
        <p:nvPr/>
      </p:nvGrpSpPr>
      <p:grpSpPr>
        <a:xfrm>
          <a:off x="0" y="0"/>
          <a:ext cx="0" cy="0"/>
          <a:chOff x="0" y="0"/>
          <a:chExt cx="0" cy="0"/>
        </a:xfrm>
      </p:grpSpPr>
      <p:pic>
        <p:nvPicPr>
          <p:cNvPr id="147" name="Google Shape;147;p21"/>
          <p:cNvPicPr preferRelativeResize="0"/>
          <p:nvPr/>
        </p:nvPicPr>
        <p:blipFill rotWithShape="1">
          <a:blip r:embed="rId2">
            <a:alphaModFix/>
          </a:blip>
          <a:srcRect b="0" l="72690" r="0" t="69862"/>
          <a:stretch/>
        </p:blipFill>
        <p:spPr>
          <a:xfrm>
            <a:off x="7271061" y="3592286"/>
            <a:ext cx="1872942" cy="1551215"/>
          </a:xfrm>
          <a:prstGeom prst="rect">
            <a:avLst/>
          </a:prstGeom>
          <a:noFill/>
          <a:ln>
            <a:noFill/>
          </a:ln>
        </p:spPr>
      </p:pic>
      <p:sp>
        <p:nvSpPr>
          <p:cNvPr id="148" name="Google Shape;148;p21"/>
          <p:cNvSpPr txBox="1"/>
          <p:nvPr>
            <p:ph type="title"/>
          </p:nvPr>
        </p:nvSpPr>
        <p:spPr>
          <a:xfrm>
            <a:off x="630936" y="342900"/>
            <a:ext cx="2948700" cy="120030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rgbClr val="3EADA7"/>
              </a:buClr>
              <a:buSzPts val="2400"/>
              <a:buFont typeface="Quattrocento Sans"/>
              <a:buNone/>
              <a:defRPr b="0"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49" name="Google Shape;149;p21"/>
          <p:cNvSpPr txBox="1"/>
          <p:nvPr>
            <p:ph idx="1" type="body"/>
          </p:nvPr>
        </p:nvSpPr>
        <p:spPr>
          <a:xfrm>
            <a:off x="3886200" y="742950"/>
            <a:ext cx="4629300" cy="3657600"/>
          </a:xfrm>
          <a:prstGeom prst="rect">
            <a:avLst/>
          </a:prstGeom>
          <a:noFill/>
          <a:ln>
            <a:noFill/>
          </a:ln>
        </p:spPr>
        <p:txBody>
          <a:bodyPr anchorCtr="0" anchor="t" bIns="34275" lIns="68575" spcFirstLastPara="1" rIns="68575" wrap="square" tIns="34275">
            <a:noAutofit/>
          </a:bodyPr>
          <a:lstStyle>
            <a:lvl1pPr indent="-381000" lvl="0" marL="457200" algn="l">
              <a:lnSpc>
                <a:spcPct val="90000"/>
              </a:lnSpc>
              <a:spcBef>
                <a:spcPts val="800"/>
              </a:spcBef>
              <a:spcAft>
                <a:spcPts val="0"/>
              </a:spcAft>
              <a:buClr>
                <a:schemeClr val="dk1"/>
              </a:buClr>
              <a:buSzPts val="2400"/>
              <a:buChar char="⚫"/>
              <a:defRPr sz="2400"/>
            </a:lvl1pPr>
            <a:lvl2pPr indent="-361950" lvl="1" marL="914400" algn="l">
              <a:lnSpc>
                <a:spcPct val="90000"/>
              </a:lnSpc>
              <a:spcBef>
                <a:spcPts val="400"/>
              </a:spcBef>
              <a:spcAft>
                <a:spcPts val="0"/>
              </a:spcAft>
              <a:buClr>
                <a:schemeClr val="dk1"/>
              </a:buClr>
              <a:buSzPts val="2100"/>
              <a:buChar char="⚫"/>
              <a:defRPr sz="2100"/>
            </a:lvl2pPr>
            <a:lvl3pPr indent="-342900" lvl="2" marL="1371600" algn="l">
              <a:lnSpc>
                <a:spcPct val="90000"/>
              </a:lnSpc>
              <a:spcBef>
                <a:spcPts val="400"/>
              </a:spcBef>
              <a:spcAft>
                <a:spcPts val="0"/>
              </a:spcAft>
              <a:buClr>
                <a:schemeClr val="dk1"/>
              </a:buClr>
              <a:buSzPts val="1800"/>
              <a:buChar char="⚫"/>
              <a:defRPr sz="1800"/>
            </a:lvl3pPr>
            <a:lvl4pPr indent="-323850" lvl="3" marL="1828800" algn="l">
              <a:lnSpc>
                <a:spcPct val="90000"/>
              </a:lnSpc>
              <a:spcBef>
                <a:spcPts val="400"/>
              </a:spcBef>
              <a:spcAft>
                <a:spcPts val="0"/>
              </a:spcAft>
              <a:buClr>
                <a:schemeClr val="dk1"/>
              </a:buClr>
              <a:buSzPts val="1500"/>
              <a:buChar char="⚫"/>
              <a:defRPr sz="1500"/>
            </a:lvl4pPr>
            <a:lvl5pPr indent="-323850" lvl="4" marL="2286000" algn="l">
              <a:lnSpc>
                <a:spcPct val="90000"/>
              </a:lnSpc>
              <a:spcBef>
                <a:spcPts val="400"/>
              </a:spcBef>
              <a:spcAft>
                <a:spcPts val="0"/>
              </a:spcAft>
              <a:buClr>
                <a:schemeClr val="dk1"/>
              </a:buClr>
              <a:buSzPts val="1500"/>
              <a:buChar char="⚫"/>
              <a:defRPr sz="1500"/>
            </a:lvl5pPr>
            <a:lvl6pPr indent="-323850" lvl="5" marL="2743200" algn="l">
              <a:lnSpc>
                <a:spcPct val="100000"/>
              </a:lnSpc>
              <a:spcBef>
                <a:spcPts val="300"/>
              </a:spcBef>
              <a:spcAft>
                <a:spcPts val="0"/>
              </a:spcAft>
              <a:buClr>
                <a:schemeClr val="dk1"/>
              </a:buClr>
              <a:buSzPts val="1500"/>
              <a:buChar char="⚫"/>
              <a:defRPr sz="1500"/>
            </a:lvl6pPr>
            <a:lvl7pPr indent="-323850" lvl="6" marL="3200400" algn="l">
              <a:lnSpc>
                <a:spcPct val="100000"/>
              </a:lnSpc>
              <a:spcBef>
                <a:spcPts val="300"/>
              </a:spcBef>
              <a:spcAft>
                <a:spcPts val="0"/>
              </a:spcAft>
              <a:buClr>
                <a:schemeClr val="dk1"/>
              </a:buClr>
              <a:buSzPts val="1500"/>
              <a:buChar char="⚫"/>
              <a:defRPr sz="1500"/>
            </a:lvl7pPr>
            <a:lvl8pPr indent="-323850" lvl="7" marL="3657600" algn="l">
              <a:lnSpc>
                <a:spcPct val="100000"/>
              </a:lnSpc>
              <a:spcBef>
                <a:spcPts val="300"/>
              </a:spcBef>
              <a:spcAft>
                <a:spcPts val="0"/>
              </a:spcAft>
              <a:buClr>
                <a:schemeClr val="dk1"/>
              </a:buClr>
              <a:buSzPts val="1500"/>
              <a:buChar char="⚫"/>
              <a:defRPr sz="1500"/>
            </a:lvl8pPr>
            <a:lvl9pPr indent="-323850" lvl="8" marL="4114800" algn="l">
              <a:lnSpc>
                <a:spcPct val="100000"/>
              </a:lnSpc>
              <a:spcBef>
                <a:spcPts val="300"/>
              </a:spcBef>
              <a:spcAft>
                <a:spcPts val="0"/>
              </a:spcAft>
              <a:buClr>
                <a:schemeClr val="dk1"/>
              </a:buClr>
              <a:buSzPts val="1500"/>
              <a:buChar char="⚫"/>
              <a:defRPr sz="1500"/>
            </a:lvl9pPr>
          </a:lstStyle>
          <a:p/>
        </p:txBody>
      </p:sp>
      <p:sp>
        <p:nvSpPr>
          <p:cNvPr id="150" name="Google Shape;150;p21"/>
          <p:cNvSpPr txBox="1"/>
          <p:nvPr>
            <p:ph idx="2" type="body"/>
          </p:nvPr>
        </p:nvSpPr>
        <p:spPr>
          <a:xfrm>
            <a:off x="630936" y="1543049"/>
            <a:ext cx="2948700" cy="28575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900"/>
              <a:buNone/>
              <a:defRPr sz="900"/>
            </a:lvl2pPr>
            <a:lvl3pPr indent="-228600" lvl="2" marL="1371600" algn="l">
              <a:lnSpc>
                <a:spcPct val="90000"/>
              </a:lnSpc>
              <a:spcBef>
                <a:spcPts val="400"/>
              </a:spcBef>
              <a:spcAft>
                <a:spcPts val="0"/>
              </a:spcAft>
              <a:buClr>
                <a:schemeClr val="dk1"/>
              </a:buClr>
              <a:buSzPts val="800"/>
              <a:buNone/>
              <a:defRPr sz="800"/>
            </a:lvl3pPr>
            <a:lvl4pPr indent="-228600" lvl="3" marL="1828800" algn="l">
              <a:lnSpc>
                <a:spcPct val="90000"/>
              </a:lnSpc>
              <a:spcBef>
                <a:spcPts val="400"/>
              </a:spcBef>
              <a:spcAft>
                <a:spcPts val="0"/>
              </a:spcAft>
              <a:buClr>
                <a:schemeClr val="dk1"/>
              </a:buClr>
              <a:buSzPts val="700"/>
              <a:buNone/>
              <a:defRPr sz="700"/>
            </a:lvl4pPr>
            <a:lvl5pPr indent="-228600" lvl="4" marL="2286000" algn="l">
              <a:lnSpc>
                <a:spcPct val="90000"/>
              </a:lnSpc>
              <a:spcBef>
                <a:spcPts val="400"/>
              </a:spcBef>
              <a:spcAft>
                <a:spcPts val="0"/>
              </a:spcAft>
              <a:buClr>
                <a:schemeClr val="dk1"/>
              </a:buClr>
              <a:buSzPts val="700"/>
              <a:buNone/>
              <a:defRPr sz="700"/>
            </a:lvl5pPr>
            <a:lvl6pPr indent="-228600" lvl="5" marL="2743200" algn="l">
              <a:lnSpc>
                <a:spcPct val="100000"/>
              </a:lnSpc>
              <a:spcBef>
                <a:spcPts val="100"/>
              </a:spcBef>
              <a:spcAft>
                <a:spcPts val="0"/>
              </a:spcAft>
              <a:buClr>
                <a:schemeClr val="dk1"/>
              </a:buClr>
              <a:buSzPts val="700"/>
              <a:buNone/>
              <a:defRPr sz="700"/>
            </a:lvl6pPr>
            <a:lvl7pPr indent="-228600" lvl="6" marL="3200400" algn="l">
              <a:lnSpc>
                <a:spcPct val="100000"/>
              </a:lnSpc>
              <a:spcBef>
                <a:spcPts val="100"/>
              </a:spcBef>
              <a:spcAft>
                <a:spcPts val="0"/>
              </a:spcAft>
              <a:buClr>
                <a:schemeClr val="dk1"/>
              </a:buClr>
              <a:buSzPts val="700"/>
              <a:buNone/>
              <a:defRPr sz="700"/>
            </a:lvl7pPr>
            <a:lvl8pPr indent="-228600" lvl="7" marL="3657600" algn="l">
              <a:lnSpc>
                <a:spcPct val="100000"/>
              </a:lnSpc>
              <a:spcBef>
                <a:spcPts val="100"/>
              </a:spcBef>
              <a:spcAft>
                <a:spcPts val="0"/>
              </a:spcAft>
              <a:buClr>
                <a:schemeClr val="dk1"/>
              </a:buClr>
              <a:buSzPts val="700"/>
              <a:buNone/>
              <a:defRPr sz="700"/>
            </a:lvl8pPr>
            <a:lvl9pPr indent="-228600" lvl="8" marL="4114800" algn="l">
              <a:lnSpc>
                <a:spcPct val="100000"/>
              </a:lnSpc>
              <a:spcBef>
                <a:spcPts val="100"/>
              </a:spcBef>
              <a:spcAft>
                <a:spcPts val="0"/>
              </a:spcAft>
              <a:buClr>
                <a:schemeClr val="dk1"/>
              </a:buClr>
              <a:buSzPts val="700"/>
              <a:buNone/>
              <a:defRPr sz="700"/>
            </a:lvl9pPr>
          </a:lstStyle>
          <a:p/>
        </p:txBody>
      </p:sp>
      <p:sp>
        <p:nvSpPr>
          <p:cNvPr id="151" name="Google Shape;151;p2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52" name="Google Shape;152;p2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53" name="Google Shape;153;p21"/>
          <p:cNvSpPr txBox="1"/>
          <p:nvPr>
            <p:ph idx="12" type="sldNum"/>
          </p:nvPr>
        </p:nvSpPr>
        <p:spPr>
          <a:xfrm>
            <a:off x="6463146"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cxnSp>
        <p:nvCxnSpPr>
          <p:cNvPr id="154" name="Google Shape;154;p21"/>
          <p:cNvCxnSpPr/>
          <p:nvPr/>
        </p:nvCxnSpPr>
        <p:spPr>
          <a:xfrm>
            <a:off x="645450" y="1545772"/>
            <a:ext cx="2948700" cy="0"/>
          </a:xfrm>
          <a:prstGeom prst="straightConnector1">
            <a:avLst/>
          </a:prstGeom>
          <a:noFill/>
          <a:ln cap="flat" cmpd="sng" w="9525">
            <a:solidFill>
              <a:srgbClr val="3DACA7"/>
            </a:solidFill>
            <a:prstDash val="solid"/>
            <a:round/>
            <a:headEnd len="sm" w="sm" type="none"/>
            <a:tailEnd len="sm" w="sm" type="none"/>
          </a:ln>
        </p:spPr>
      </p:cxnSp>
      <p:pic>
        <p:nvPicPr>
          <p:cNvPr id="155" name="Google Shape;155;p21"/>
          <p:cNvPicPr preferRelativeResize="0"/>
          <p:nvPr/>
        </p:nvPicPr>
        <p:blipFill rotWithShape="1">
          <a:blip r:embed="rId3">
            <a:alphaModFix/>
          </a:blip>
          <a:srcRect b="0" l="0" r="0" t="0"/>
          <a:stretch/>
        </p:blipFill>
        <p:spPr>
          <a:xfrm>
            <a:off x="7920471" y="416256"/>
            <a:ext cx="600075" cy="335756"/>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56" name="Shape 156"/>
        <p:cNvGrpSpPr/>
        <p:nvPr/>
      </p:nvGrpSpPr>
      <p:grpSpPr>
        <a:xfrm>
          <a:off x="0" y="0"/>
          <a:ext cx="0" cy="0"/>
          <a:chOff x="0" y="0"/>
          <a:chExt cx="0" cy="0"/>
        </a:xfrm>
      </p:grpSpPr>
      <p:pic>
        <p:nvPicPr>
          <p:cNvPr id="157" name="Google Shape;157;p22"/>
          <p:cNvPicPr preferRelativeResize="0"/>
          <p:nvPr/>
        </p:nvPicPr>
        <p:blipFill rotWithShape="1">
          <a:blip r:embed="rId2">
            <a:alphaModFix/>
          </a:blip>
          <a:srcRect b="0" l="72690" r="0" t="69862"/>
          <a:stretch/>
        </p:blipFill>
        <p:spPr>
          <a:xfrm>
            <a:off x="7271061" y="3592286"/>
            <a:ext cx="1872942" cy="1551215"/>
          </a:xfrm>
          <a:prstGeom prst="rect">
            <a:avLst/>
          </a:prstGeom>
          <a:noFill/>
          <a:ln>
            <a:noFill/>
          </a:ln>
        </p:spPr>
      </p:pic>
      <p:sp>
        <p:nvSpPr>
          <p:cNvPr id="158" name="Google Shape;158;p22"/>
          <p:cNvSpPr txBox="1"/>
          <p:nvPr>
            <p:ph type="title"/>
          </p:nvPr>
        </p:nvSpPr>
        <p:spPr>
          <a:xfrm>
            <a:off x="630936" y="342900"/>
            <a:ext cx="2948700" cy="120030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rgbClr val="3EADA7"/>
              </a:buClr>
              <a:buSzPts val="2400"/>
              <a:buFont typeface="Quattrocento Sans"/>
              <a:buNone/>
              <a:defRPr b="0"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59" name="Google Shape;159;p22"/>
          <p:cNvSpPr/>
          <p:nvPr>
            <p:ph idx="2" type="pic"/>
          </p:nvPr>
        </p:nvSpPr>
        <p:spPr>
          <a:xfrm>
            <a:off x="3886200" y="742950"/>
            <a:ext cx="4629300" cy="3657600"/>
          </a:xfrm>
          <a:prstGeom prst="rect">
            <a:avLst/>
          </a:prstGeom>
          <a:noFill/>
          <a:ln>
            <a:noFill/>
          </a:ln>
        </p:spPr>
      </p:sp>
      <p:sp>
        <p:nvSpPr>
          <p:cNvPr id="160" name="Google Shape;160;p22"/>
          <p:cNvSpPr txBox="1"/>
          <p:nvPr>
            <p:ph idx="1" type="body"/>
          </p:nvPr>
        </p:nvSpPr>
        <p:spPr>
          <a:xfrm>
            <a:off x="630936" y="1543050"/>
            <a:ext cx="2948700" cy="28575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900"/>
              <a:buNone/>
              <a:defRPr sz="900"/>
            </a:lvl2pPr>
            <a:lvl3pPr indent="-228600" lvl="2" marL="1371600" algn="l">
              <a:lnSpc>
                <a:spcPct val="90000"/>
              </a:lnSpc>
              <a:spcBef>
                <a:spcPts val="400"/>
              </a:spcBef>
              <a:spcAft>
                <a:spcPts val="0"/>
              </a:spcAft>
              <a:buClr>
                <a:schemeClr val="dk1"/>
              </a:buClr>
              <a:buSzPts val="800"/>
              <a:buNone/>
              <a:defRPr sz="800"/>
            </a:lvl3pPr>
            <a:lvl4pPr indent="-228600" lvl="3" marL="1828800" algn="l">
              <a:lnSpc>
                <a:spcPct val="90000"/>
              </a:lnSpc>
              <a:spcBef>
                <a:spcPts val="400"/>
              </a:spcBef>
              <a:spcAft>
                <a:spcPts val="0"/>
              </a:spcAft>
              <a:buClr>
                <a:schemeClr val="dk1"/>
              </a:buClr>
              <a:buSzPts val="700"/>
              <a:buNone/>
              <a:defRPr sz="700"/>
            </a:lvl4pPr>
            <a:lvl5pPr indent="-228600" lvl="4" marL="2286000" algn="l">
              <a:lnSpc>
                <a:spcPct val="90000"/>
              </a:lnSpc>
              <a:spcBef>
                <a:spcPts val="400"/>
              </a:spcBef>
              <a:spcAft>
                <a:spcPts val="0"/>
              </a:spcAft>
              <a:buClr>
                <a:schemeClr val="dk1"/>
              </a:buClr>
              <a:buSzPts val="700"/>
              <a:buNone/>
              <a:defRPr sz="700"/>
            </a:lvl5pPr>
            <a:lvl6pPr indent="-228600" lvl="5" marL="2743200" algn="l">
              <a:lnSpc>
                <a:spcPct val="100000"/>
              </a:lnSpc>
              <a:spcBef>
                <a:spcPts val="100"/>
              </a:spcBef>
              <a:spcAft>
                <a:spcPts val="0"/>
              </a:spcAft>
              <a:buClr>
                <a:schemeClr val="dk1"/>
              </a:buClr>
              <a:buSzPts val="700"/>
              <a:buNone/>
              <a:defRPr sz="700"/>
            </a:lvl6pPr>
            <a:lvl7pPr indent="-228600" lvl="6" marL="3200400" algn="l">
              <a:lnSpc>
                <a:spcPct val="100000"/>
              </a:lnSpc>
              <a:spcBef>
                <a:spcPts val="100"/>
              </a:spcBef>
              <a:spcAft>
                <a:spcPts val="0"/>
              </a:spcAft>
              <a:buClr>
                <a:schemeClr val="dk1"/>
              </a:buClr>
              <a:buSzPts val="700"/>
              <a:buNone/>
              <a:defRPr sz="700"/>
            </a:lvl7pPr>
            <a:lvl8pPr indent="-228600" lvl="7" marL="3657600" algn="l">
              <a:lnSpc>
                <a:spcPct val="100000"/>
              </a:lnSpc>
              <a:spcBef>
                <a:spcPts val="100"/>
              </a:spcBef>
              <a:spcAft>
                <a:spcPts val="0"/>
              </a:spcAft>
              <a:buClr>
                <a:schemeClr val="dk1"/>
              </a:buClr>
              <a:buSzPts val="700"/>
              <a:buNone/>
              <a:defRPr sz="700"/>
            </a:lvl8pPr>
            <a:lvl9pPr indent="-228600" lvl="8" marL="4114800" algn="l">
              <a:lnSpc>
                <a:spcPct val="100000"/>
              </a:lnSpc>
              <a:spcBef>
                <a:spcPts val="100"/>
              </a:spcBef>
              <a:spcAft>
                <a:spcPts val="0"/>
              </a:spcAft>
              <a:buClr>
                <a:schemeClr val="dk1"/>
              </a:buClr>
              <a:buSzPts val="700"/>
              <a:buNone/>
              <a:defRPr sz="700"/>
            </a:lvl9pPr>
          </a:lstStyle>
          <a:p/>
        </p:txBody>
      </p:sp>
      <p:sp>
        <p:nvSpPr>
          <p:cNvPr id="161" name="Google Shape;161;p22"/>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62" name="Google Shape;162;p22"/>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63" name="Google Shape;163;p22"/>
          <p:cNvSpPr txBox="1"/>
          <p:nvPr>
            <p:ph idx="12" type="sldNum"/>
          </p:nvPr>
        </p:nvSpPr>
        <p:spPr>
          <a:xfrm>
            <a:off x="6463146"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cxnSp>
        <p:nvCxnSpPr>
          <p:cNvPr id="164" name="Google Shape;164;p22"/>
          <p:cNvCxnSpPr/>
          <p:nvPr/>
        </p:nvCxnSpPr>
        <p:spPr>
          <a:xfrm>
            <a:off x="645450" y="1545772"/>
            <a:ext cx="2948700" cy="0"/>
          </a:xfrm>
          <a:prstGeom prst="straightConnector1">
            <a:avLst/>
          </a:prstGeom>
          <a:noFill/>
          <a:ln cap="flat" cmpd="sng" w="9525">
            <a:solidFill>
              <a:srgbClr val="3DACA7"/>
            </a:solidFill>
            <a:prstDash val="solid"/>
            <a:round/>
            <a:headEnd len="sm" w="sm" type="none"/>
            <a:tailEnd len="sm" w="sm" type="none"/>
          </a:ln>
        </p:spPr>
      </p:cxnSp>
      <p:pic>
        <p:nvPicPr>
          <p:cNvPr id="165" name="Google Shape;165;p22"/>
          <p:cNvPicPr preferRelativeResize="0"/>
          <p:nvPr/>
        </p:nvPicPr>
        <p:blipFill rotWithShape="1">
          <a:blip r:embed="rId3">
            <a:alphaModFix/>
          </a:blip>
          <a:srcRect b="0" l="0" r="0" t="0"/>
          <a:stretch/>
        </p:blipFill>
        <p:spPr>
          <a:xfrm>
            <a:off x="7920471" y="416256"/>
            <a:ext cx="600075" cy="335756"/>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p:cSld name="Title and Vertical Text">
    <p:spTree>
      <p:nvGrpSpPr>
        <p:cNvPr id="166" name="Shape 166"/>
        <p:cNvGrpSpPr/>
        <p:nvPr/>
      </p:nvGrpSpPr>
      <p:grpSpPr>
        <a:xfrm>
          <a:off x="0" y="0"/>
          <a:ext cx="0" cy="0"/>
          <a:chOff x="0" y="0"/>
          <a:chExt cx="0" cy="0"/>
        </a:xfrm>
      </p:grpSpPr>
      <p:pic>
        <p:nvPicPr>
          <p:cNvPr id="167" name="Google Shape;167;p23"/>
          <p:cNvPicPr preferRelativeResize="0"/>
          <p:nvPr/>
        </p:nvPicPr>
        <p:blipFill rotWithShape="1">
          <a:blip r:embed="rId2">
            <a:alphaModFix/>
          </a:blip>
          <a:srcRect b="0" l="72690" r="0" t="69862"/>
          <a:stretch/>
        </p:blipFill>
        <p:spPr>
          <a:xfrm>
            <a:off x="7271061" y="3592286"/>
            <a:ext cx="1872942" cy="1551215"/>
          </a:xfrm>
          <a:prstGeom prst="rect">
            <a:avLst/>
          </a:prstGeom>
          <a:noFill/>
          <a:ln>
            <a:noFill/>
          </a:ln>
        </p:spPr>
      </p:pic>
      <p:sp>
        <p:nvSpPr>
          <p:cNvPr id="168" name="Google Shape;168;p23"/>
          <p:cNvSpPr txBox="1"/>
          <p:nvPr>
            <p:ph idx="1" type="body"/>
          </p:nvPr>
        </p:nvSpPr>
        <p:spPr>
          <a:xfrm rot="5400000">
            <a:off x="2777496" y="-1107763"/>
            <a:ext cx="3599400" cy="7886700"/>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100000"/>
              </a:lnSpc>
              <a:spcBef>
                <a:spcPts val="300"/>
              </a:spcBef>
              <a:spcAft>
                <a:spcPts val="0"/>
              </a:spcAft>
              <a:buClr>
                <a:schemeClr val="dk1"/>
              </a:buClr>
              <a:buSzPts val="1400"/>
              <a:buChar char="⚫"/>
              <a:defRPr/>
            </a:lvl6pPr>
            <a:lvl7pPr indent="-317500" lvl="6" marL="3200400" algn="l">
              <a:lnSpc>
                <a:spcPct val="100000"/>
              </a:lnSpc>
              <a:spcBef>
                <a:spcPts val="300"/>
              </a:spcBef>
              <a:spcAft>
                <a:spcPts val="0"/>
              </a:spcAft>
              <a:buClr>
                <a:schemeClr val="dk1"/>
              </a:buClr>
              <a:buSzPts val="1400"/>
              <a:buChar char="⚫"/>
              <a:defRPr/>
            </a:lvl7pPr>
            <a:lvl8pPr indent="-317500" lvl="7" marL="3657600" algn="l">
              <a:lnSpc>
                <a:spcPct val="100000"/>
              </a:lnSpc>
              <a:spcBef>
                <a:spcPts val="300"/>
              </a:spcBef>
              <a:spcAft>
                <a:spcPts val="0"/>
              </a:spcAft>
              <a:buClr>
                <a:schemeClr val="dk1"/>
              </a:buClr>
              <a:buSzPts val="1400"/>
              <a:buChar char="⚫"/>
              <a:defRPr/>
            </a:lvl8pPr>
            <a:lvl9pPr indent="-317500" lvl="8" marL="4114800" algn="l">
              <a:lnSpc>
                <a:spcPct val="100000"/>
              </a:lnSpc>
              <a:spcBef>
                <a:spcPts val="300"/>
              </a:spcBef>
              <a:spcAft>
                <a:spcPts val="0"/>
              </a:spcAft>
              <a:buClr>
                <a:schemeClr val="dk1"/>
              </a:buClr>
              <a:buSzPts val="1400"/>
              <a:buChar char="⚫"/>
              <a:defRPr/>
            </a:lvl9pPr>
          </a:lstStyle>
          <a:p/>
        </p:txBody>
      </p:sp>
      <p:sp>
        <p:nvSpPr>
          <p:cNvPr id="169" name="Google Shape;169;p2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70" name="Google Shape;170;p2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71" name="Google Shape;171;p23"/>
          <p:cNvSpPr txBox="1"/>
          <p:nvPr>
            <p:ph idx="12" type="sldNum"/>
          </p:nvPr>
        </p:nvSpPr>
        <p:spPr>
          <a:xfrm>
            <a:off x="6463146"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172" name="Google Shape;172;p23"/>
          <p:cNvSpPr txBox="1"/>
          <p:nvPr>
            <p:ph type="title"/>
          </p:nvPr>
        </p:nvSpPr>
        <p:spPr>
          <a:xfrm>
            <a:off x="633845" y="274320"/>
            <a:ext cx="7084200" cy="619500"/>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rgbClr val="3EADA7"/>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cxnSp>
        <p:nvCxnSpPr>
          <p:cNvPr id="173" name="Google Shape;173;p23"/>
          <p:cNvCxnSpPr/>
          <p:nvPr/>
        </p:nvCxnSpPr>
        <p:spPr>
          <a:xfrm>
            <a:off x="633845" y="893949"/>
            <a:ext cx="7886700" cy="0"/>
          </a:xfrm>
          <a:prstGeom prst="straightConnector1">
            <a:avLst/>
          </a:prstGeom>
          <a:noFill/>
          <a:ln cap="flat" cmpd="sng" w="9525">
            <a:solidFill>
              <a:srgbClr val="3DACA7"/>
            </a:solidFill>
            <a:prstDash val="solid"/>
            <a:round/>
            <a:headEnd len="sm" w="sm" type="none"/>
            <a:tailEnd len="sm" w="sm" type="none"/>
          </a:ln>
        </p:spPr>
      </p:cxnSp>
      <p:pic>
        <p:nvPicPr>
          <p:cNvPr id="174" name="Google Shape;174;p23"/>
          <p:cNvPicPr preferRelativeResize="0"/>
          <p:nvPr/>
        </p:nvPicPr>
        <p:blipFill rotWithShape="1">
          <a:blip r:embed="rId3">
            <a:alphaModFix/>
          </a:blip>
          <a:srcRect b="0" l="0" r="0" t="0"/>
          <a:stretch/>
        </p:blipFill>
        <p:spPr>
          <a:xfrm>
            <a:off x="7920471" y="416256"/>
            <a:ext cx="600075" cy="335756"/>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75" name="Shape 175"/>
        <p:cNvGrpSpPr/>
        <p:nvPr/>
      </p:nvGrpSpPr>
      <p:grpSpPr>
        <a:xfrm>
          <a:off x="0" y="0"/>
          <a:ext cx="0" cy="0"/>
          <a:chOff x="0" y="0"/>
          <a:chExt cx="0" cy="0"/>
        </a:xfrm>
      </p:grpSpPr>
      <p:sp>
        <p:nvSpPr>
          <p:cNvPr id="176" name="Google Shape;176;p24"/>
          <p:cNvSpPr txBox="1"/>
          <p:nvPr>
            <p:ph type="title"/>
          </p:nvPr>
        </p:nvSpPr>
        <p:spPr>
          <a:xfrm rot="5400000">
            <a:off x="5350050" y="1463972"/>
            <a:ext cx="4359000" cy="1971600"/>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rgbClr val="3EADA7"/>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77" name="Google Shape;177;p24"/>
          <p:cNvSpPr txBox="1"/>
          <p:nvPr>
            <p:ph idx="1" type="body"/>
          </p:nvPr>
        </p:nvSpPr>
        <p:spPr>
          <a:xfrm rot="5400000">
            <a:off x="1349475" y="-450628"/>
            <a:ext cx="4359000" cy="5800800"/>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100000"/>
              </a:lnSpc>
              <a:spcBef>
                <a:spcPts val="300"/>
              </a:spcBef>
              <a:spcAft>
                <a:spcPts val="0"/>
              </a:spcAft>
              <a:buClr>
                <a:schemeClr val="dk1"/>
              </a:buClr>
              <a:buSzPts val="1400"/>
              <a:buChar char="⚫"/>
              <a:defRPr/>
            </a:lvl6pPr>
            <a:lvl7pPr indent="-317500" lvl="6" marL="3200400" algn="l">
              <a:lnSpc>
                <a:spcPct val="100000"/>
              </a:lnSpc>
              <a:spcBef>
                <a:spcPts val="300"/>
              </a:spcBef>
              <a:spcAft>
                <a:spcPts val="0"/>
              </a:spcAft>
              <a:buClr>
                <a:schemeClr val="dk1"/>
              </a:buClr>
              <a:buSzPts val="1400"/>
              <a:buChar char="⚫"/>
              <a:defRPr/>
            </a:lvl7pPr>
            <a:lvl8pPr indent="-317500" lvl="7" marL="3657600" algn="l">
              <a:lnSpc>
                <a:spcPct val="100000"/>
              </a:lnSpc>
              <a:spcBef>
                <a:spcPts val="300"/>
              </a:spcBef>
              <a:spcAft>
                <a:spcPts val="0"/>
              </a:spcAft>
              <a:buClr>
                <a:schemeClr val="dk1"/>
              </a:buClr>
              <a:buSzPts val="1400"/>
              <a:buChar char="⚫"/>
              <a:defRPr/>
            </a:lvl8pPr>
            <a:lvl9pPr indent="-317500" lvl="8" marL="4114800" algn="l">
              <a:lnSpc>
                <a:spcPct val="100000"/>
              </a:lnSpc>
              <a:spcBef>
                <a:spcPts val="300"/>
              </a:spcBef>
              <a:spcAft>
                <a:spcPts val="0"/>
              </a:spcAft>
              <a:buClr>
                <a:schemeClr val="dk1"/>
              </a:buClr>
              <a:buSzPts val="1400"/>
              <a:buChar char="⚫"/>
              <a:defRPr/>
            </a:lvl9pPr>
          </a:lstStyle>
          <a:p/>
        </p:txBody>
      </p:sp>
      <p:sp>
        <p:nvSpPr>
          <p:cNvPr id="178" name="Google Shape;178;p2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79" name="Google Shape;179;p2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80" name="Google Shape;180;p24"/>
          <p:cNvSpPr txBox="1"/>
          <p:nvPr>
            <p:ph idx="12" type="sldNum"/>
          </p:nvPr>
        </p:nvSpPr>
        <p:spPr>
          <a:xfrm>
            <a:off x="6463146"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cxnSp>
        <p:nvCxnSpPr>
          <p:cNvPr id="181" name="Google Shape;181;p24"/>
          <p:cNvCxnSpPr/>
          <p:nvPr/>
        </p:nvCxnSpPr>
        <p:spPr>
          <a:xfrm>
            <a:off x="6543675" y="277589"/>
            <a:ext cx="0" cy="4354800"/>
          </a:xfrm>
          <a:prstGeom prst="straightConnector1">
            <a:avLst/>
          </a:prstGeom>
          <a:noFill/>
          <a:ln cap="flat" cmpd="sng" w="9525">
            <a:solidFill>
              <a:srgbClr val="3DACA7"/>
            </a:solidFill>
            <a:prstDash val="solid"/>
            <a:round/>
            <a:headEnd len="sm" w="sm" type="none"/>
            <a:tailEnd len="sm" w="sm" type="none"/>
          </a:ln>
        </p:spPr>
      </p:cxn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wo Content">
  <p:cSld name="1_Two Content">
    <p:spTree>
      <p:nvGrpSpPr>
        <p:cNvPr id="182" name="Shape 182"/>
        <p:cNvGrpSpPr/>
        <p:nvPr/>
      </p:nvGrpSpPr>
      <p:grpSpPr>
        <a:xfrm>
          <a:off x="0" y="0"/>
          <a:ext cx="0" cy="0"/>
          <a:chOff x="0" y="0"/>
          <a:chExt cx="0" cy="0"/>
        </a:xfrm>
      </p:grpSpPr>
      <p:pic>
        <p:nvPicPr>
          <p:cNvPr id="183" name="Google Shape;183;p25"/>
          <p:cNvPicPr preferRelativeResize="0"/>
          <p:nvPr/>
        </p:nvPicPr>
        <p:blipFill rotWithShape="1">
          <a:blip r:embed="rId2">
            <a:alphaModFix/>
          </a:blip>
          <a:srcRect b="0" l="72690" r="0" t="69862"/>
          <a:stretch/>
        </p:blipFill>
        <p:spPr>
          <a:xfrm>
            <a:off x="7271061" y="3592286"/>
            <a:ext cx="1872942" cy="1551215"/>
          </a:xfrm>
          <a:prstGeom prst="rect">
            <a:avLst/>
          </a:prstGeom>
          <a:noFill/>
          <a:ln>
            <a:noFill/>
          </a:ln>
        </p:spPr>
      </p:pic>
      <p:sp>
        <p:nvSpPr>
          <p:cNvPr id="184" name="Google Shape;184;p25"/>
          <p:cNvSpPr txBox="1"/>
          <p:nvPr>
            <p:ph idx="1" type="body"/>
          </p:nvPr>
        </p:nvSpPr>
        <p:spPr>
          <a:xfrm>
            <a:off x="685799" y="1035886"/>
            <a:ext cx="3834300" cy="3599400"/>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100000"/>
              </a:lnSpc>
              <a:spcBef>
                <a:spcPts val="300"/>
              </a:spcBef>
              <a:spcAft>
                <a:spcPts val="0"/>
              </a:spcAft>
              <a:buClr>
                <a:schemeClr val="dk1"/>
              </a:buClr>
              <a:buSzPts val="1400"/>
              <a:buChar char="⚫"/>
              <a:defRPr/>
            </a:lvl6pPr>
            <a:lvl7pPr indent="-317500" lvl="6" marL="3200400" algn="l">
              <a:lnSpc>
                <a:spcPct val="100000"/>
              </a:lnSpc>
              <a:spcBef>
                <a:spcPts val="300"/>
              </a:spcBef>
              <a:spcAft>
                <a:spcPts val="0"/>
              </a:spcAft>
              <a:buClr>
                <a:schemeClr val="dk1"/>
              </a:buClr>
              <a:buSzPts val="1400"/>
              <a:buChar char="⚫"/>
              <a:defRPr/>
            </a:lvl7pPr>
            <a:lvl8pPr indent="-317500" lvl="7" marL="3657600" algn="l">
              <a:lnSpc>
                <a:spcPct val="100000"/>
              </a:lnSpc>
              <a:spcBef>
                <a:spcPts val="300"/>
              </a:spcBef>
              <a:spcAft>
                <a:spcPts val="0"/>
              </a:spcAft>
              <a:buClr>
                <a:schemeClr val="dk1"/>
              </a:buClr>
              <a:buSzPts val="1400"/>
              <a:buChar char="⚫"/>
              <a:defRPr/>
            </a:lvl8pPr>
            <a:lvl9pPr indent="-317500" lvl="8" marL="4114800" algn="l">
              <a:lnSpc>
                <a:spcPct val="100000"/>
              </a:lnSpc>
              <a:spcBef>
                <a:spcPts val="300"/>
              </a:spcBef>
              <a:spcAft>
                <a:spcPts val="0"/>
              </a:spcAft>
              <a:buClr>
                <a:schemeClr val="dk1"/>
              </a:buClr>
              <a:buSzPts val="1400"/>
              <a:buChar char="⚫"/>
              <a:defRPr/>
            </a:lvl9pPr>
          </a:lstStyle>
          <a:p/>
        </p:txBody>
      </p:sp>
      <p:sp>
        <p:nvSpPr>
          <p:cNvPr id="185" name="Google Shape;185;p25"/>
          <p:cNvSpPr txBox="1"/>
          <p:nvPr>
            <p:ph idx="2" type="body"/>
          </p:nvPr>
        </p:nvSpPr>
        <p:spPr>
          <a:xfrm>
            <a:off x="4683577" y="1035886"/>
            <a:ext cx="3828900" cy="3599400"/>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100000"/>
              </a:lnSpc>
              <a:spcBef>
                <a:spcPts val="300"/>
              </a:spcBef>
              <a:spcAft>
                <a:spcPts val="0"/>
              </a:spcAft>
              <a:buClr>
                <a:schemeClr val="dk1"/>
              </a:buClr>
              <a:buSzPts val="1400"/>
              <a:buChar char="⚫"/>
              <a:defRPr/>
            </a:lvl6pPr>
            <a:lvl7pPr indent="-317500" lvl="6" marL="3200400" algn="l">
              <a:lnSpc>
                <a:spcPct val="100000"/>
              </a:lnSpc>
              <a:spcBef>
                <a:spcPts val="300"/>
              </a:spcBef>
              <a:spcAft>
                <a:spcPts val="0"/>
              </a:spcAft>
              <a:buClr>
                <a:schemeClr val="dk1"/>
              </a:buClr>
              <a:buSzPts val="1400"/>
              <a:buChar char="⚫"/>
              <a:defRPr/>
            </a:lvl7pPr>
            <a:lvl8pPr indent="-317500" lvl="7" marL="3657600" algn="l">
              <a:lnSpc>
                <a:spcPct val="100000"/>
              </a:lnSpc>
              <a:spcBef>
                <a:spcPts val="300"/>
              </a:spcBef>
              <a:spcAft>
                <a:spcPts val="0"/>
              </a:spcAft>
              <a:buClr>
                <a:schemeClr val="dk1"/>
              </a:buClr>
              <a:buSzPts val="1400"/>
              <a:buChar char="⚫"/>
              <a:defRPr/>
            </a:lvl8pPr>
            <a:lvl9pPr indent="-317500" lvl="8" marL="4114800" algn="l">
              <a:lnSpc>
                <a:spcPct val="100000"/>
              </a:lnSpc>
              <a:spcBef>
                <a:spcPts val="300"/>
              </a:spcBef>
              <a:spcAft>
                <a:spcPts val="0"/>
              </a:spcAft>
              <a:buClr>
                <a:schemeClr val="dk1"/>
              </a:buClr>
              <a:buSzPts val="1400"/>
              <a:buChar char="⚫"/>
              <a:defRPr/>
            </a:lvl9pPr>
          </a:lstStyle>
          <a:p/>
        </p:txBody>
      </p:sp>
      <p:sp>
        <p:nvSpPr>
          <p:cNvPr id="186" name="Google Shape;186;p2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87" name="Google Shape;187;p2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88" name="Google Shape;188;p25"/>
          <p:cNvSpPr txBox="1"/>
          <p:nvPr>
            <p:ph idx="12" type="sldNum"/>
          </p:nvPr>
        </p:nvSpPr>
        <p:spPr>
          <a:xfrm>
            <a:off x="6463146"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189" name="Google Shape;189;p25"/>
          <p:cNvSpPr txBox="1"/>
          <p:nvPr>
            <p:ph type="title"/>
          </p:nvPr>
        </p:nvSpPr>
        <p:spPr>
          <a:xfrm>
            <a:off x="633845" y="274320"/>
            <a:ext cx="7084200" cy="619500"/>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rgbClr val="3EADA7"/>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cxnSp>
        <p:nvCxnSpPr>
          <p:cNvPr id="190" name="Google Shape;190;p25"/>
          <p:cNvCxnSpPr/>
          <p:nvPr/>
        </p:nvCxnSpPr>
        <p:spPr>
          <a:xfrm>
            <a:off x="633845" y="893949"/>
            <a:ext cx="7886700" cy="0"/>
          </a:xfrm>
          <a:prstGeom prst="straightConnector1">
            <a:avLst/>
          </a:prstGeom>
          <a:noFill/>
          <a:ln cap="flat" cmpd="sng" w="9525">
            <a:solidFill>
              <a:srgbClr val="3DACA7"/>
            </a:solidFill>
            <a:prstDash val="solid"/>
            <a:round/>
            <a:headEnd len="sm" w="sm" type="none"/>
            <a:tailEnd len="sm" w="sm" type="none"/>
          </a:ln>
        </p:spPr>
      </p:cxnSp>
      <p:pic>
        <p:nvPicPr>
          <p:cNvPr id="191" name="Google Shape;191;p25"/>
          <p:cNvPicPr preferRelativeResize="0"/>
          <p:nvPr/>
        </p:nvPicPr>
        <p:blipFill rotWithShape="1">
          <a:blip r:embed="rId3">
            <a:alphaModFix/>
          </a:blip>
          <a:srcRect b="0" l="0" r="0" t="0"/>
          <a:stretch/>
        </p:blipFill>
        <p:spPr>
          <a:xfrm>
            <a:off x="7920471" y="416256"/>
            <a:ext cx="600075" cy="335756"/>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mparison">
  <p:cSld name="1_Comparison">
    <p:spTree>
      <p:nvGrpSpPr>
        <p:cNvPr id="192" name="Shape 192"/>
        <p:cNvGrpSpPr/>
        <p:nvPr/>
      </p:nvGrpSpPr>
      <p:grpSpPr>
        <a:xfrm>
          <a:off x="0" y="0"/>
          <a:ext cx="0" cy="0"/>
          <a:chOff x="0" y="0"/>
          <a:chExt cx="0" cy="0"/>
        </a:xfrm>
      </p:grpSpPr>
      <p:pic>
        <p:nvPicPr>
          <p:cNvPr id="193" name="Google Shape;193;p26"/>
          <p:cNvPicPr preferRelativeResize="0"/>
          <p:nvPr/>
        </p:nvPicPr>
        <p:blipFill rotWithShape="1">
          <a:blip r:embed="rId2">
            <a:alphaModFix/>
          </a:blip>
          <a:srcRect b="0" l="72690" r="0" t="69862"/>
          <a:stretch/>
        </p:blipFill>
        <p:spPr>
          <a:xfrm>
            <a:off x="7271061" y="3592286"/>
            <a:ext cx="1872942" cy="1551215"/>
          </a:xfrm>
          <a:prstGeom prst="rect">
            <a:avLst/>
          </a:prstGeom>
          <a:noFill/>
          <a:ln>
            <a:noFill/>
          </a:ln>
        </p:spPr>
      </p:pic>
      <p:sp>
        <p:nvSpPr>
          <p:cNvPr id="194" name="Google Shape;194;p26"/>
          <p:cNvSpPr txBox="1"/>
          <p:nvPr>
            <p:ph idx="1" type="body"/>
          </p:nvPr>
        </p:nvSpPr>
        <p:spPr>
          <a:xfrm>
            <a:off x="685799" y="946718"/>
            <a:ext cx="3815100" cy="619200"/>
          </a:xfrm>
          <a:prstGeom prst="rect">
            <a:avLst/>
          </a:prstGeom>
          <a:noFill/>
          <a:ln>
            <a:noFill/>
          </a:ln>
        </p:spPr>
        <p:txBody>
          <a:bodyPr anchorCtr="0" anchor="b" bIns="34275" lIns="68575" spcFirstLastPara="1" rIns="68575" wrap="square" tIns="34275">
            <a:noAutofit/>
          </a:bodyPr>
          <a:lstStyle>
            <a:lvl1pPr indent="-228600" lvl="0" marL="457200" algn="l">
              <a:lnSpc>
                <a:spcPct val="90000"/>
              </a:lnSpc>
              <a:spcBef>
                <a:spcPts val="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100000"/>
              </a:lnSpc>
              <a:spcBef>
                <a:spcPts val="200"/>
              </a:spcBef>
              <a:spcAft>
                <a:spcPts val="0"/>
              </a:spcAft>
              <a:buClr>
                <a:schemeClr val="dk1"/>
              </a:buClr>
              <a:buSzPts val="1200"/>
              <a:buNone/>
              <a:defRPr b="1" sz="1200"/>
            </a:lvl6pPr>
            <a:lvl7pPr indent="-228600" lvl="6" marL="3200400" algn="l">
              <a:lnSpc>
                <a:spcPct val="100000"/>
              </a:lnSpc>
              <a:spcBef>
                <a:spcPts val="200"/>
              </a:spcBef>
              <a:spcAft>
                <a:spcPts val="0"/>
              </a:spcAft>
              <a:buClr>
                <a:schemeClr val="dk1"/>
              </a:buClr>
              <a:buSzPts val="1200"/>
              <a:buNone/>
              <a:defRPr b="1" sz="1200"/>
            </a:lvl7pPr>
            <a:lvl8pPr indent="-228600" lvl="7" marL="3657600" algn="l">
              <a:lnSpc>
                <a:spcPct val="100000"/>
              </a:lnSpc>
              <a:spcBef>
                <a:spcPts val="200"/>
              </a:spcBef>
              <a:spcAft>
                <a:spcPts val="0"/>
              </a:spcAft>
              <a:buClr>
                <a:schemeClr val="dk1"/>
              </a:buClr>
              <a:buSzPts val="1200"/>
              <a:buNone/>
              <a:defRPr b="1" sz="1200"/>
            </a:lvl8pPr>
            <a:lvl9pPr indent="-228600" lvl="8" marL="4114800" algn="l">
              <a:lnSpc>
                <a:spcPct val="100000"/>
              </a:lnSpc>
              <a:spcBef>
                <a:spcPts val="200"/>
              </a:spcBef>
              <a:spcAft>
                <a:spcPts val="0"/>
              </a:spcAft>
              <a:buClr>
                <a:schemeClr val="dk1"/>
              </a:buClr>
              <a:buSzPts val="1200"/>
              <a:buNone/>
              <a:defRPr b="1" sz="1200"/>
            </a:lvl9pPr>
          </a:lstStyle>
          <a:p/>
        </p:txBody>
      </p:sp>
      <p:sp>
        <p:nvSpPr>
          <p:cNvPr id="195" name="Google Shape;195;p26"/>
          <p:cNvSpPr txBox="1"/>
          <p:nvPr>
            <p:ph idx="2" type="body"/>
          </p:nvPr>
        </p:nvSpPr>
        <p:spPr>
          <a:xfrm>
            <a:off x="685799" y="1616168"/>
            <a:ext cx="3815100" cy="3024900"/>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100000"/>
              </a:lnSpc>
              <a:spcBef>
                <a:spcPts val="300"/>
              </a:spcBef>
              <a:spcAft>
                <a:spcPts val="0"/>
              </a:spcAft>
              <a:buClr>
                <a:schemeClr val="dk1"/>
              </a:buClr>
              <a:buSzPts val="1400"/>
              <a:buChar char="⚫"/>
              <a:defRPr/>
            </a:lvl6pPr>
            <a:lvl7pPr indent="-317500" lvl="6" marL="3200400" algn="l">
              <a:lnSpc>
                <a:spcPct val="100000"/>
              </a:lnSpc>
              <a:spcBef>
                <a:spcPts val="300"/>
              </a:spcBef>
              <a:spcAft>
                <a:spcPts val="0"/>
              </a:spcAft>
              <a:buClr>
                <a:schemeClr val="dk1"/>
              </a:buClr>
              <a:buSzPts val="1400"/>
              <a:buChar char="⚫"/>
              <a:defRPr/>
            </a:lvl7pPr>
            <a:lvl8pPr indent="-317500" lvl="7" marL="3657600" algn="l">
              <a:lnSpc>
                <a:spcPct val="100000"/>
              </a:lnSpc>
              <a:spcBef>
                <a:spcPts val="300"/>
              </a:spcBef>
              <a:spcAft>
                <a:spcPts val="0"/>
              </a:spcAft>
              <a:buClr>
                <a:schemeClr val="dk1"/>
              </a:buClr>
              <a:buSzPts val="1400"/>
              <a:buChar char="⚫"/>
              <a:defRPr/>
            </a:lvl8pPr>
            <a:lvl9pPr indent="-317500" lvl="8" marL="4114800" algn="l">
              <a:lnSpc>
                <a:spcPct val="100000"/>
              </a:lnSpc>
              <a:spcBef>
                <a:spcPts val="300"/>
              </a:spcBef>
              <a:spcAft>
                <a:spcPts val="0"/>
              </a:spcAft>
              <a:buClr>
                <a:schemeClr val="dk1"/>
              </a:buClr>
              <a:buSzPts val="1400"/>
              <a:buChar char="⚫"/>
              <a:defRPr/>
            </a:lvl9pPr>
          </a:lstStyle>
          <a:p/>
        </p:txBody>
      </p:sp>
      <p:sp>
        <p:nvSpPr>
          <p:cNvPr id="196" name="Google Shape;196;p26"/>
          <p:cNvSpPr txBox="1"/>
          <p:nvPr>
            <p:ph idx="3" type="body"/>
          </p:nvPr>
        </p:nvSpPr>
        <p:spPr>
          <a:xfrm>
            <a:off x="4672693" y="946716"/>
            <a:ext cx="3828900" cy="619200"/>
          </a:xfrm>
          <a:prstGeom prst="rect">
            <a:avLst/>
          </a:prstGeom>
          <a:noFill/>
          <a:ln>
            <a:noFill/>
          </a:ln>
        </p:spPr>
        <p:txBody>
          <a:bodyPr anchorCtr="0" anchor="b" bIns="34275" lIns="68575" spcFirstLastPara="1" rIns="68575" wrap="square" tIns="34275">
            <a:noAutofit/>
          </a:bodyPr>
          <a:lstStyle>
            <a:lvl1pPr indent="-228600" lvl="0" marL="457200" algn="l">
              <a:lnSpc>
                <a:spcPct val="90000"/>
              </a:lnSpc>
              <a:spcBef>
                <a:spcPts val="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100000"/>
              </a:lnSpc>
              <a:spcBef>
                <a:spcPts val="200"/>
              </a:spcBef>
              <a:spcAft>
                <a:spcPts val="0"/>
              </a:spcAft>
              <a:buClr>
                <a:schemeClr val="dk1"/>
              </a:buClr>
              <a:buSzPts val="1200"/>
              <a:buNone/>
              <a:defRPr b="1" sz="1200"/>
            </a:lvl6pPr>
            <a:lvl7pPr indent="-228600" lvl="6" marL="3200400" algn="l">
              <a:lnSpc>
                <a:spcPct val="100000"/>
              </a:lnSpc>
              <a:spcBef>
                <a:spcPts val="200"/>
              </a:spcBef>
              <a:spcAft>
                <a:spcPts val="0"/>
              </a:spcAft>
              <a:buClr>
                <a:schemeClr val="dk1"/>
              </a:buClr>
              <a:buSzPts val="1200"/>
              <a:buNone/>
              <a:defRPr b="1" sz="1200"/>
            </a:lvl7pPr>
            <a:lvl8pPr indent="-228600" lvl="7" marL="3657600" algn="l">
              <a:lnSpc>
                <a:spcPct val="100000"/>
              </a:lnSpc>
              <a:spcBef>
                <a:spcPts val="200"/>
              </a:spcBef>
              <a:spcAft>
                <a:spcPts val="0"/>
              </a:spcAft>
              <a:buClr>
                <a:schemeClr val="dk1"/>
              </a:buClr>
              <a:buSzPts val="1200"/>
              <a:buNone/>
              <a:defRPr b="1" sz="1200"/>
            </a:lvl8pPr>
            <a:lvl9pPr indent="-228600" lvl="8" marL="4114800" algn="l">
              <a:lnSpc>
                <a:spcPct val="100000"/>
              </a:lnSpc>
              <a:spcBef>
                <a:spcPts val="200"/>
              </a:spcBef>
              <a:spcAft>
                <a:spcPts val="0"/>
              </a:spcAft>
              <a:buClr>
                <a:schemeClr val="dk1"/>
              </a:buClr>
              <a:buSzPts val="1200"/>
              <a:buNone/>
              <a:defRPr b="1" sz="1200"/>
            </a:lvl9pPr>
          </a:lstStyle>
          <a:p/>
        </p:txBody>
      </p:sp>
      <p:sp>
        <p:nvSpPr>
          <p:cNvPr id="197" name="Google Shape;197;p26"/>
          <p:cNvSpPr txBox="1"/>
          <p:nvPr>
            <p:ph idx="4" type="body"/>
          </p:nvPr>
        </p:nvSpPr>
        <p:spPr>
          <a:xfrm>
            <a:off x="4672693" y="1616168"/>
            <a:ext cx="3828900" cy="3024900"/>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100000"/>
              </a:lnSpc>
              <a:spcBef>
                <a:spcPts val="300"/>
              </a:spcBef>
              <a:spcAft>
                <a:spcPts val="0"/>
              </a:spcAft>
              <a:buClr>
                <a:schemeClr val="dk1"/>
              </a:buClr>
              <a:buSzPts val="1400"/>
              <a:buChar char="⚫"/>
              <a:defRPr/>
            </a:lvl6pPr>
            <a:lvl7pPr indent="-317500" lvl="6" marL="3200400" algn="l">
              <a:lnSpc>
                <a:spcPct val="100000"/>
              </a:lnSpc>
              <a:spcBef>
                <a:spcPts val="300"/>
              </a:spcBef>
              <a:spcAft>
                <a:spcPts val="0"/>
              </a:spcAft>
              <a:buClr>
                <a:schemeClr val="dk1"/>
              </a:buClr>
              <a:buSzPts val="1400"/>
              <a:buChar char="⚫"/>
              <a:defRPr/>
            </a:lvl7pPr>
            <a:lvl8pPr indent="-317500" lvl="7" marL="3657600" algn="l">
              <a:lnSpc>
                <a:spcPct val="100000"/>
              </a:lnSpc>
              <a:spcBef>
                <a:spcPts val="300"/>
              </a:spcBef>
              <a:spcAft>
                <a:spcPts val="0"/>
              </a:spcAft>
              <a:buClr>
                <a:schemeClr val="dk1"/>
              </a:buClr>
              <a:buSzPts val="1400"/>
              <a:buChar char="⚫"/>
              <a:defRPr/>
            </a:lvl8pPr>
            <a:lvl9pPr indent="-317500" lvl="8" marL="4114800" algn="l">
              <a:lnSpc>
                <a:spcPct val="100000"/>
              </a:lnSpc>
              <a:spcBef>
                <a:spcPts val="300"/>
              </a:spcBef>
              <a:spcAft>
                <a:spcPts val="0"/>
              </a:spcAft>
              <a:buClr>
                <a:schemeClr val="dk1"/>
              </a:buClr>
              <a:buSzPts val="1400"/>
              <a:buChar char="⚫"/>
              <a:defRPr/>
            </a:lvl9pPr>
          </a:lstStyle>
          <a:p/>
        </p:txBody>
      </p:sp>
      <p:sp>
        <p:nvSpPr>
          <p:cNvPr id="198" name="Google Shape;198;p2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99" name="Google Shape;199;p2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00" name="Google Shape;200;p26"/>
          <p:cNvSpPr txBox="1"/>
          <p:nvPr>
            <p:ph idx="12" type="sldNum"/>
          </p:nvPr>
        </p:nvSpPr>
        <p:spPr>
          <a:xfrm>
            <a:off x="6463146"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201" name="Google Shape;201;p26"/>
          <p:cNvSpPr txBox="1"/>
          <p:nvPr>
            <p:ph type="title"/>
          </p:nvPr>
        </p:nvSpPr>
        <p:spPr>
          <a:xfrm>
            <a:off x="633845" y="274320"/>
            <a:ext cx="7084200" cy="619500"/>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rgbClr val="3EADA7"/>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cxnSp>
        <p:nvCxnSpPr>
          <p:cNvPr id="202" name="Google Shape;202;p26"/>
          <p:cNvCxnSpPr/>
          <p:nvPr/>
        </p:nvCxnSpPr>
        <p:spPr>
          <a:xfrm>
            <a:off x="633845" y="893949"/>
            <a:ext cx="7886700" cy="0"/>
          </a:xfrm>
          <a:prstGeom prst="straightConnector1">
            <a:avLst/>
          </a:prstGeom>
          <a:noFill/>
          <a:ln cap="flat" cmpd="sng" w="9525">
            <a:solidFill>
              <a:srgbClr val="3DACA7"/>
            </a:solidFill>
            <a:prstDash val="solid"/>
            <a:round/>
            <a:headEnd len="sm" w="sm" type="none"/>
            <a:tailEnd len="sm" w="sm" type="none"/>
          </a:ln>
        </p:spPr>
      </p:cxnSp>
      <p:pic>
        <p:nvPicPr>
          <p:cNvPr id="203" name="Google Shape;203;p26"/>
          <p:cNvPicPr preferRelativeResize="0"/>
          <p:nvPr/>
        </p:nvPicPr>
        <p:blipFill rotWithShape="1">
          <a:blip r:embed="rId3">
            <a:alphaModFix/>
          </a:blip>
          <a:srcRect b="0" l="0" r="0" t="0"/>
          <a:stretch/>
        </p:blipFill>
        <p:spPr>
          <a:xfrm>
            <a:off x="7920471" y="416256"/>
            <a:ext cx="600075" cy="335756"/>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Only">
  <p:cSld name="1_Title Only">
    <p:spTree>
      <p:nvGrpSpPr>
        <p:cNvPr id="204" name="Shape 204"/>
        <p:cNvGrpSpPr/>
        <p:nvPr/>
      </p:nvGrpSpPr>
      <p:grpSpPr>
        <a:xfrm>
          <a:off x="0" y="0"/>
          <a:ext cx="0" cy="0"/>
          <a:chOff x="0" y="0"/>
          <a:chExt cx="0" cy="0"/>
        </a:xfrm>
      </p:grpSpPr>
      <p:pic>
        <p:nvPicPr>
          <p:cNvPr id="205" name="Google Shape;205;p27"/>
          <p:cNvPicPr preferRelativeResize="0"/>
          <p:nvPr/>
        </p:nvPicPr>
        <p:blipFill rotWithShape="1">
          <a:blip r:embed="rId2">
            <a:alphaModFix/>
          </a:blip>
          <a:srcRect b="0" l="72690" r="0" t="69862"/>
          <a:stretch/>
        </p:blipFill>
        <p:spPr>
          <a:xfrm>
            <a:off x="7271061" y="3592286"/>
            <a:ext cx="1872942" cy="1551215"/>
          </a:xfrm>
          <a:prstGeom prst="rect">
            <a:avLst/>
          </a:prstGeom>
          <a:noFill/>
          <a:ln>
            <a:noFill/>
          </a:ln>
        </p:spPr>
      </p:pic>
      <p:sp>
        <p:nvSpPr>
          <p:cNvPr id="206" name="Google Shape;206;p27"/>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07" name="Google Shape;207;p2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08" name="Google Shape;208;p27"/>
          <p:cNvSpPr txBox="1"/>
          <p:nvPr>
            <p:ph idx="12" type="sldNum"/>
          </p:nvPr>
        </p:nvSpPr>
        <p:spPr>
          <a:xfrm>
            <a:off x="6463146"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209" name="Google Shape;209;p27"/>
          <p:cNvSpPr txBox="1"/>
          <p:nvPr>
            <p:ph type="title"/>
          </p:nvPr>
        </p:nvSpPr>
        <p:spPr>
          <a:xfrm>
            <a:off x="633845" y="274320"/>
            <a:ext cx="7084200" cy="619500"/>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rgbClr val="3EADA7"/>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cxnSp>
        <p:nvCxnSpPr>
          <p:cNvPr id="210" name="Google Shape;210;p27"/>
          <p:cNvCxnSpPr/>
          <p:nvPr/>
        </p:nvCxnSpPr>
        <p:spPr>
          <a:xfrm>
            <a:off x="633845" y="893949"/>
            <a:ext cx="7886700" cy="0"/>
          </a:xfrm>
          <a:prstGeom prst="straightConnector1">
            <a:avLst/>
          </a:prstGeom>
          <a:noFill/>
          <a:ln cap="flat" cmpd="sng" w="9525">
            <a:solidFill>
              <a:srgbClr val="3DACA7"/>
            </a:solidFill>
            <a:prstDash val="solid"/>
            <a:round/>
            <a:headEnd len="sm" w="sm" type="none"/>
            <a:tailEnd len="sm" w="sm" type="none"/>
          </a:ln>
        </p:spPr>
      </p:cxnSp>
      <p:pic>
        <p:nvPicPr>
          <p:cNvPr id="211" name="Google Shape;211;p27"/>
          <p:cNvPicPr preferRelativeResize="0"/>
          <p:nvPr/>
        </p:nvPicPr>
        <p:blipFill rotWithShape="1">
          <a:blip r:embed="rId3">
            <a:alphaModFix/>
          </a:blip>
          <a:srcRect b="0" l="0" r="0" t="0"/>
          <a:stretch/>
        </p:blipFill>
        <p:spPr>
          <a:xfrm>
            <a:off x="7920471" y="416256"/>
            <a:ext cx="600075" cy="335756"/>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ntent with Caption">
  <p:cSld name="1_Content with Caption">
    <p:spTree>
      <p:nvGrpSpPr>
        <p:cNvPr id="212" name="Shape 212"/>
        <p:cNvGrpSpPr/>
        <p:nvPr/>
      </p:nvGrpSpPr>
      <p:grpSpPr>
        <a:xfrm>
          <a:off x="0" y="0"/>
          <a:ext cx="0" cy="0"/>
          <a:chOff x="0" y="0"/>
          <a:chExt cx="0" cy="0"/>
        </a:xfrm>
      </p:grpSpPr>
      <p:pic>
        <p:nvPicPr>
          <p:cNvPr id="213" name="Google Shape;213;p28"/>
          <p:cNvPicPr preferRelativeResize="0"/>
          <p:nvPr/>
        </p:nvPicPr>
        <p:blipFill rotWithShape="1">
          <a:blip r:embed="rId2">
            <a:alphaModFix/>
          </a:blip>
          <a:srcRect b="0" l="72690" r="0" t="69862"/>
          <a:stretch/>
        </p:blipFill>
        <p:spPr>
          <a:xfrm>
            <a:off x="7271061" y="3592286"/>
            <a:ext cx="1872942" cy="1551215"/>
          </a:xfrm>
          <a:prstGeom prst="rect">
            <a:avLst/>
          </a:prstGeom>
          <a:noFill/>
          <a:ln>
            <a:noFill/>
          </a:ln>
        </p:spPr>
      </p:pic>
      <p:sp>
        <p:nvSpPr>
          <p:cNvPr id="214" name="Google Shape;214;p28"/>
          <p:cNvSpPr txBox="1"/>
          <p:nvPr>
            <p:ph idx="1" type="body"/>
          </p:nvPr>
        </p:nvSpPr>
        <p:spPr>
          <a:xfrm>
            <a:off x="3886200" y="742950"/>
            <a:ext cx="4629300" cy="3657600"/>
          </a:xfrm>
          <a:prstGeom prst="rect">
            <a:avLst/>
          </a:prstGeom>
          <a:noFill/>
          <a:ln>
            <a:noFill/>
          </a:ln>
        </p:spPr>
        <p:txBody>
          <a:bodyPr anchorCtr="0" anchor="t" bIns="34275" lIns="68575" spcFirstLastPara="1" rIns="68575" wrap="square" tIns="34275">
            <a:noAutofit/>
          </a:bodyPr>
          <a:lstStyle>
            <a:lvl1pPr indent="-381000" lvl="0" marL="457200" algn="l">
              <a:lnSpc>
                <a:spcPct val="90000"/>
              </a:lnSpc>
              <a:spcBef>
                <a:spcPts val="800"/>
              </a:spcBef>
              <a:spcAft>
                <a:spcPts val="0"/>
              </a:spcAft>
              <a:buClr>
                <a:schemeClr val="dk1"/>
              </a:buClr>
              <a:buSzPts val="2400"/>
              <a:buChar char="⚫"/>
              <a:defRPr sz="2400"/>
            </a:lvl1pPr>
            <a:lvl2pPr indent="-361950" lvl="1" marL="914400" algn="l">
              <a:lnSpc>
                <a:spcPct val="90000"/>
              </a:lnSpc>
              <a:spcBef>
                <a:spcPts val="400"/>
              </a:spcBef>
              <a:spcAft>
                <a:spcPts val="0"/>
              </a:spcAft>
              <a:buClr>
                <a:schemeClr val="dk1"/>
              </a:buClr>
              <a:buSzPts val="2100"/>
              <a:buChar char="⚫"/>
              <a:defRPr sz="2100"/>
            </a:lvl2pPr>
            <a:lvl3pPr indent="-342900" lvl="2" marL="1371600" algn="l">
              <a:lnSpc>
                <a:spcPct val="90000"/>
              </a:lnSpc>
              <a:spcBef>
                <a:spcPts val="400"/>
              </a:spcBef>
              <a:spcAft>
                <a:spcPts val="0"/>
              </a:spcAft>
              <a:buClr>
                <a:schemeClr val="dk1"/>
              </a:buClr>
              <a:buSzPts val="1800"/>
              <a:buChar char="⚫"/>
              <a:defRPr sz="1800"/>
            </a:lvl3pPr>
            <a:lvl4pPr indent="-323850" lvl="3" marL="1828800" algn="l">
              <a:lnSpc>
                <a:spcPct val="90000"/>
              </a:lnSpc>
              <a:spcBef>
                <a:spcPts val="400"/>
              </a:spcBef>
              <a:spcAft>
                <a:spcPts val="0"/>
              </a:spcAft>
              <a:buClr>
                <a:schemeClr val="dk1"/>
              </a:buClr>
              <a:buSzPts val="1500"/>
              <a:buChar char="⚫"/>
              <a:defRPr sz="1500"/>
            </a:lvl4pPr>
            <a:lvl5pPr indent="-323850" lvl="4" marL="2286000" algn="l">
              <a:lnSpc>
                <a:spcPct val="90000"/>
              </a:lnSpc>
              <a:spcBef>
                <a:spcPts val="400"/>
              </a:spcBef>
              <a:spcAft>
                <a:spcPts val="0"/>
              </a:spcAft>
              <a:buClr>
                <a:schemeClr val="dk1"/>
              </a:buClr>
              <a:buSzPts val="1500"/>
              <a:buChar char="⚫"/>
              <a:defRPr sz="1500"/>
            </a:lvl5pPr>
            <a:lvl6pPr indent="-323850" lvl="5" marL="2743200" algn="l">
              <a:lnSpc>
                <a:spcPct val="100000"/>
              </a:lnSpc>
              <a:spcBef>
                <a:spcPts val="300"/>
              </a:spcBef>
              <a:spcAft>
                <a:spcPts val="0"/>
              </a:spcAft>
              <a:buClr>
                <a:schemeClr val="dk1"/>
              </a:buClr>
              <a:buSzPts val="1500"/>
              <a:buChar char="⚫"/>
              <a:defRPr sz="1500"/>
            </a:lvl6pPr>
            <a:lvl7pPr indent="-323850" lvl="6" marL="3200400" algn="l">
              <a:lnSpc>
                <a:spcPct val="100000"/>
              </a:lnSpc>
              <a:spcBef>
                <a:spcPts val="300"/>
              </a:spcBef>
              <a:spcAft>
                <a:spcPts val="0"/>
              </a:spcAft>
              <a:buClr>
                <a:schemeClr val="dk1"/>
              </a:buClr>
              <a:buSzPts val="1500"/>
              <a:buChar char="⚫"/>
              <a:defRPr sz="1500"/>
            </a:lvl7pPr>
            <a:lvl8pPr indent="-323850" lvl="7" marL="3657600" algn="l">
              <a:lnSpc>
                <a:spcPct val="100000"/>
              </a:lnSpc>
              <a:spcBef>
                <a:spcPts val="300"/>
              </a:spcBef>
              <a:spcAft>
                <a:spcPts val="0"/>
              </a:spcAft>
              <a:buClr>
                <a:schemeClr val="dk1"/>
              </a:buClr>
              <a:buSzPts val="1500"/>
              <a:buChar char="⚫"/>
              <a:defRPr sz="1500"/>
            </a:lvl8pPr>
            <a:lvl9pPr indent="-323850" lvl="8" marL="4114800" algn="l">
              <a:lnSpc>
                <a:spcPct val="100000"/>
              </a:lnSpc>
              <a:spcBef>
                <a:spcPts val="300"/>
              </a:spcBef>
              <a:spcAft>
                <a:spcPts val="0"/>
              </a:spcAft>
              <a:buClr>
                <a:schemeClr val="dk1"/>
              </a:buClr>
              <a:buSzPts val="1500"/>
              <a:buChar char="⚫"/>
              <a:defRPr sz="1500"/>
            </a:lvl9pPr>
          </a:lstStyle>
          <a:p/>
        </p:txBody>
      </p:sp>
      <p:sp>
        <p:nvSpPr>
          <p:cNvPr id="215" name="Google Shape;215;p28"/>
          <p:cNvSpPr txBox="1"/>
          <p:nvPr>
            <p:ph idx="2" type="body"/>
          </p:nvPr>
        </p:nvSpPr>
        <p:spPr>
          <a:xfrm>
            <a:off x="630936" y="1643745"/>
            <a:ext cx="2948700" cy="27567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900"/>
              <a:buNone/>
              <a:defRPr sz="900"/>
            </a:lvl2pPr>
            <a:lvl3pPr indent="-228600" lvl="2" marL="1371600" algn="l">
              <a:lnSpc>
                <a:spcPct val="90000"/>
              </a:lnSpc>
              <a:spcBef>
                <a:spcPts val="400"/>
              </a:spcBef>
              <a:spcAft>
                <a:spcPts val="0"/>
              </a:spcAft>
              <a:buClr>
                <a:schemeClr val="dk1"/>
              </a:buClr>
              <a:buSzPts val="800"/>
              <a:buNone/>
              <a:defRPr sz="800"/>
            </a:lvl3pPr>
            <a:lvl4pPr indent="-228600" lvl="3" marL="1828800" algn="l">
              <a:lnSpc>
                <a:spcPct val="90000"/>
              </a:lnSpc>
              <a:spcBef>
                <a:spcPts val="400"/>
              </a:spcBef>
              <a:spcAft>
                <a:spcPts val="0"/>
              </a:spcAft>
              <a:buClr>
                <a:schemeClr val="dk1"/>
              </a:buClr>
              <a:buSzPts val="700"/>
              <a:buNone/>
              <a:defRPr sz="700"/>
            </a:lvl4pPr>
            <a:lvl5pPr indent="-228600" lvl="4" marL="2286000" algn="l">
              <a:lnSpc>
                <a:spcPct val="90000"/>
              </a:lnSpc>
              <a:spcBef>
                <a:spcPts val="400"/>
              </a:spcBef>
              <a:spcAft>
                <a:spcPts val="0"/>
              </a:spcAft>
              <a:buClr>
                <a:schemeClr val="dk1"/>
              </a:buClr>
              <a:buSzPts val="700"/>
              <a:buNone/>
              <a:defRPr sz="700"/>
            </a:lvl5pPr>
            <a:lvl6pPr indent="-228600" lvl="5" marL="2743200" algn="l">
              <a:lnSpc>
                <a:spcPct val="100000"/>
              </a:lnSpc>
              <a:spcBef>
                <a:spcPts val="100"/>
              </a:spcBef>
              <a:spcAft>
                <a:spcPts val="0"/>
              </a:spcAft>
              <a:buClr>
                <a:schemeClr val="dk1"/>
              </a:buClr>
              <a:buSzPts val="700"/>
              <a:buNone/>
              <a:defRPr sz="700"/>
            </a:lvl6pPr>
            <a:lvl7pPr indent="-228600" lvl="6" marL="3200400" algn="l">
              <a:lnSpc>
                <a:spcPct val="100000"/>
              </a:lnSpc>
              <a:spcBef>
                <a:spcPts val="100"/>
              </a:spcBef>
              <a:spcAft>
                <a:spcPts val="0"/>
              </a:spcAft>
              <a:buClr>
                <a:schemeClr val="dk1"/>
              </a:buClr>
              <a:buSzPts val="700"/>
              <a:buNone/>
              <a:defRPr sz="700"/>
            </a:lvl7pPr>
            <a:lvl8pPr indent="-228600" lvl="7" marL="3657600" algn="l">
              <a:lnSpc>
                <a:spcPct val="100000"/>
              </a:lnSpc>
              <a:spcBef>
                <a:spcPts val="100"/>
              </a:spcBef>
              <a:spcAft>
                <a:spcPts val="0"/>
              </a:spcAft>
              <a:buClr>
                <a:schemeClr val="dk1"/>
              </a:buClr>
              <a:buSzPts val="700"/>
              <a:buNone/>
              <a:defRPr sz="700"/>
            </a:lvl8pPr>
            <a:lvl9pPr indent="-228600" lvl="8" marL="4114800" algn="l">
              <a:lnSpc>
                <a:spcPct val="100000"/>
              </a:lnSpc>
              <a:spcBef>
                <a:spcPts val="100"/>
              </a:spcBef>
              <a:spcAft>
                <a:spcPts val="0"/>
              </a:spcAft>
              <a:buClr>
                <a:schemeClr val="dk1"/>
              </a:buClr>
              <a:buSzPts val="700"/>
              <a:buNone/>
              <a:defRPr sz="700"/>
            </a:lvl9pPr>
          </a:lstStyle>
          <a:p/>
        </p:txBody>
      </p:sp>
      <p:sp>
        <p:nvSpPr>
          <p:cNvPr id="216" name="Google Shape;216;p28"/>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17" name="Google Shape;217;p2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18" name="Google Shape;218;p28"/>
          <p:cNvSpPr txBox="1"/>
          <p:nvPr>
            <p:ph idx="12" type="sldNum"/>
          </p:nvPr>
        </p:nvSpPr>
        <p:spPr>
          <a:xfrm>
            <a:off x="6463146"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219" name="Google Shape;219;p28"/>
          <p:cNvSpPr txBox="1"/>
          <p:nvPr>
            <p:ph type="title"/>
          </p:nvPr>
        </p:nvSpPr>
        <p:spPr>
          <a:xfrm>
            <a:off x="630936" y="342900"/>
            <a:ext cx="2948700" cy="111570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rgbClr val="3EADA7"/>
              </a:buClr>
              <a:buSzPts val="2400"/>
              <a:buFont typeface="Quattrocento Sans"/>
              <a:buNone/>
              <a:defRPr b="0" sz="2400">
                <a:solidFill>
                  <a:srgbClr val="3EADA7"/>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cxnSp>
        <p:nvCxnSpPr>
          <p:cNvPr id="220" name="Google Shape;220;p28"/>
          <p:cNvCxnSpPr/>
          <p:nvPr/>
        </p:nvCxnSpPr>
        <p:spPr>
          <a:xfrm>
            <a:off x="645450" y="1545772"/>
            <a:ext cx="2948700" cy="0"/>
          </a:xfrm>
          <a:prstGeom prst="straightConnector1">
            <a:avLst/>
          </a:prstGeom>
          <a:noFill/>
          <a:ln cap="flat" cmpd="sng" w="9525">
            <a:solidFill>
              <a:srgbClr val="3DACA7"/>
            </a:solidFill>
            <a:prstDash val="solid"/>
            <a:round/>
            <a:headEnd len="sm" w="sm" type="none"/>
            <a:tailEnd len="sm" w="sm" type="none"/>
          </a:ln>
        </p:spPr>
      </p:cxnSp>
      <p:pic>
        <p:nvPicPr>
          <p:cNvPr id="221" name="Google Shape;221;p28"/>
          <p:cNvPicPr preferRelativeResize="0"/>
          <p:nvPr/>
        </p:nvPicPr>
        <p:blipFill rotWithShape="1">
          <a:blip r:embed="rId3">
            <a:alphaModFix/>
          </a:blip>
          <a:srcRect b="0" l="0" r="0" t="0"/>
          <a:stretch/>
        </p:blipFill>
        <p:spPr>
          <a:xfrm>
            <a:off x="7920471" y="416256"/>
            <a:ext cx="600075" cy="335756"/>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Picture with Caption">
  <p:cSld name="1_Picture with Caption">
    <p:spTree>
      <p:nvGrpSpPr>
        <p:cNvPr id="222" name="Shape 222"/>
        <p:cNvGrpSpPr/>
        <p:nvPr/>
      </p:nvGrpSpPr>
      <p:grpSpPr>
        <a:xfrm>
          <a:off x="0" y="0"/>
          <a:ext cx="0" cy="0"/>
          <a:chOff x="0" y="0"/>
          <a:chExt cx="0" cy="0"/>
        </a:xfrm>
      </p:grpSpPr>
      <p:pic>
        <p:nvPicPr>
          <p:cNvPr id="223" name="Google Shape;223;p29"/>
          <p:cNvPicPr preferRelativeResize="0"/>
          <p:nvPr/>
        </p:nvPicPr>
        <p:blipFill rotWithShape="1">
          <a:blip r:embed="rId2">
            <a:alphaModFix/>
          </a:blip>
          <a:srcRect b="0" l="72690" r="0" t="69862"/>
          <a:stretch/>
        </p:blipFill>
        <p:spPr>
          <a:xfrm>
            <a:off x="7271061" y="3592286"/>
            <a:ext cx="1872942" cy="1551215"/>
          </a:xfrm>
          <a:prstGeom prst="rect">
            <a:avLst/>
          </a:prstGeom>
          <a:noFill/>
          <a:ln>
            <a:noFill/>
          </a:ln>
        </p:spPr>
      </p:pic>
      <p:sp>
        <p:nvSpPr>
          <p:cNvPr id="224" name="Google Shape;224;p29"/>
          <p:cNvSpPr/>
          <p:nvPr>
            <p:ph idx="2" type="pic"/>
          </p:nvPr>
        </p:nvSpPr>
        <p:spPr>
          <a:xfrm>
            <a:off x="3886200" y="742950"/>
            <a:ext cx="4629300" cy="3657600"/>
          </a:xfrm>
          <a:prstGeom prst="rect">
            <a:avLst/>
          </a:prstGeom>
          <a:noFill/>
          <a:ln>
            <a:noFill/>
          </a:ln>
        </p:spPr>
      </p:sp>
      <p:sp>
        <p:nvSpPr>
          <p:cNvPr id="225" name="Google Shape;225;p29"/>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26" name="Google Shape;226;p29"/>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27" name="Google Shape;227;p29"/>
          <p:cNvSpPr txBox="1"/>
          <p:nvPr>
            <p:ph idx="12" type="sldNum"/>
          </p:nvPr>
        </p:nvSpPr>
        <p:spPr>
          <a:xfrm>
            <a:off x="6463146"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228" name="Google Shape;228;p29"/>
          <p:cNvSpPr txBox="1"/>
          <p:nvPr>
            <p:ph idx="1" type="body"/>
          </p:nvPr>
        </p:nvSpPr>
        <p:spPr>
          <a:xfrm>
            <a:off x="630936" y="1643745"/>
            <a:ext cx="2948700" cy="27567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900"/>
              <a:buNone/>
              <a:defRPr sz="900"/>
            </a:lvl2pPr>
            <a:lvl3pPr indent="-228600" lvl="2" marL="1371600" algn="l">
              <a:lnSpc>
                <a:spcPct val="90000"/>
              </a:lnSpc>
              <a:spcBef>
                <a:spcPts val="400"/>
              </a:spcBef>
              <a:spcAft>
                <a:spcPts val="0"/>
              </a:spcAft>
              <a:buClr>
                <a:schemeClr val="dk1"/>
              </a:buClr>
              <a:buSzPts val="800"/>
              <a:buNone/>
              <a:defRPr sz="800"/>
            </a:lvl3pPr>
            <a:lvl4pPr indent="-228600" lvl="3" marL="1828800" algn="l">
              <a:lnSpc>
                <a:spcPct val="90000"/>
              </a:lnSpc>
              <a:spcBef>
                <a:spcPts val="400"/>
              </a:spcBef>
              <a:spcAft>
                <a:spcPts val="0"/>
              </a:spcAft>
              <a:buClr>
                <a:schemeClr val="dk1"/>
              </a:buClr>
              <a:buSzPts val="700"/>
              <a:buNone/>
              <a:defRPr sz="700"/>
            </a:lvl4pPr>
            <a:lvl5pPr indent="-228600" lvl="4" marL="2286000" algn="l">
              <a:lnSpc>
                <a:spcPct val="90000"/>
              </a:lnSpc>
              <a:spcBef>
                <a:spcPts val="400"/>
              </a:spcBef>
              <a:spcAft>
                <a:spcPts val="0"/>
              </a:spcAft>
              <a:buClr>
                <a:schemeClr val="dk1"/>
              </a:buClr>
              <a:buSzPts val="700"/>
              <a:buNone/>
              <a:defRPr sz="700"/>
            </a:lvl5pPr>
            <a:lvl6pPr indent="-228600" lvl="5" marL="2743200" algn="l">
              <a:lnSpc>
                <a:spcPct val="100000"/>
              </a:lnSpc>
              <a:spcBef>
                <a:spcPts val="100"/>
              </a:spcBef>
              <a:spcAft>
                <a:spcPts val="0"/>
              </a:spcAft>
              <a:buClr>
                <a:schemeClr val="dk1"/>
              </a:buClr>
              <a:buSzPts val="700"/>
              <a:buNone/>
              <a:defRPr sz="700"/>
            </a:lvl6pPr>
            <a:lvl7pPr indent="-228600" lvl="6" marL="3200400" algn="l">
              <a:lnSpc>
                <a:spcPct val="100000"/>
              </a:lnSpc>
              <a:spcBef>
                <a:spcPts val="100"/>
              </a:spcBef>
              <a:spcAft>
                <a:spcPts val="0"/>
              </a:spcAft>
              <a:buClr>
                <a:schemeClr val="dk1"/>
              </a:buClr>
              <a:buSzPts val="700"/>
              <a:buNone/>
              <a:defRPr sz="700"/>
            </a:lvl7pPr>
            <a:lvl8pPr indent="-228600" lvl="7" marL="3657600" algn="l">
              <a:lnSpc>
                <a:spcPct val="100000"/>
              </a:lnSpc>
              <a:spcBef>
                <a:spcPts val="100"/>
              </a:spcBef>
              <a:spcAft>
                <a:spcPts val="0"/>
              </a:spcAft>
              <a:buClr>
                <a:schemeClr val="dk1"/>
              </a:buClr>
              <a:buSzPts val="700"/>
              <a:buNone/>
              <a:defRPr sz="700"/>
            </a:lvl8pPr>
            <a:lvl9pPr indent="-228600" lvl="8" marL="4114800" algn="l">
              <a:lnSpc>
                <a:spcPct val="100000"/>
              </a:lnSpc>
              <a:spcBef>
                <a:spcPts val="100"/>
              </a:spcBef>
              <a:spcAft>
                <a:spcPts val="0"/>
              </a:spcAft>
              <a:buClr>
                <a:schemeClr val="dk1"/>
              </a:buClr>
              <a:buSzPts val="700"/>
              <a:buNone/>
              <a:defRPr sz="700"/>
            </a:lvl9pPr>
          </a:lstStyle>
          <a:p/>
        </p:txBody>
      </p:sp>
      <p:sp>
        <p:nvSpPr>
          <p:cNvPr id="229" name="Google Shape;229;p29"/>
          <p:cNvSpPr txBox="1"/>
          <p:nvPr>
            <p:ph type="title"/>
          </p:nvPr>
        </p:nvSpPr>
        <p:spPr>
          <a:xfrm>
            <a:off x="630936" y="342900"/>
            <a:ext cx="2948700" cy="111570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rgbClr val="3EADA7"/>
              </a:buClr>
              <a:buSzPts val="2400"/>
              <a:buFont typeface="Quattrocento Sans"/>
              <a:buNone/>
              <a:defRPr b="0" sz="2400">
                <a:solidFill>
                  <a:srgbClr val="3EADA7"/>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cxnSp>
        <p:nvCxnSpPr>
          <p:cNvPr id="230" name="Google Shape;230;p29"/>
          <p:cNvCxnSpPr/>
          <p:nvPr/>
        </p:nvCxnSpPr>
        <p:spPr>
          <a:xfrm>
            <a:off x="645450" y="1545772"/>
            <a:ext cx="2948700" cy="0"/>
          </a:xfrm>
          <a:prstGeom prst="straightConnector1">
            <a:avLst/>
          </a:prstGeom>
          <a:noFill/>
          <a:ln cap="flat" cmpd="sng" w="9525">
            <a:solidFill>
              <a:srgbClr val="3DACA7"/>
            </a:solidFill>
            <a:prstDash val="solid"/>
            <a:round/>
            <a:headEnd len="sm" w="sm" type="none"/>
            <a:tailEnd len="sm" w="sm" type="none"/>
          </a:ln>
        </p:spPr>
      </p:cxnSp>
      <p:pic>
        <p:nvPicPr>
          <p:cNvPr id="231" name="Google Shape;231;p29"/>
          <p:cNvPicPr preferRelativeResize="0"/>
          <p:nvPr/>
        </p:nvPicPr>
        <p:blipFill rotWithShape="1">
          <a:blip r:embed="rId3">
            <a:alphaModFix/>
          </a:blip>
          <a:srcRect b="0" l="0" r="0" t="0"/>
          <a:stretch/>
        </p:blipFill>
        <p:spPr>
          <a:xfrm>
            <a:off x="7920471" y="416256"/>
            <a:ext cx="600075" cy="335756"/>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Vertical Text">
  <p:cSld name="1_Title and Vertical Text">
    <p:spTree>
      <p:nvGrpSpPr>
        <p:cNvPr id="232" name="Shape 232"/>
        <p:cNvGrpSpPr/>
        <p:nvPr/>
      </p:nvGrpSpPr>
      <p:grpSpPr>
        <a:xfrm>
          <a:off x="0" y="0"/>
          <a:ext cx="0" cy="0"/>
          <a:chOff x="0" y="0"/>
          <a:chExt cx="0" cy="0"/>
        </a:xfrm>
      </p:grpSpPr>
      <p:pic>
        <p:nvPicPr>
          <p:cNvPr id="233" name="Google Shape;233;p30"/>
          <p:cNvPicPr preferRelativeResize="0"/>
          <p:nvPr/>
        </p:nvPicPr>
        <p:blipFill rotWithShape="1">
          <a:blip r:embed="rId2">
            <a:alphaModFix/>
          </a:blip>
          <a:srcRect b="0" l="72690" r="0" t="69862"/>
          <a:stretch/>
        </p:blipFill>
        <p:spPr>
          <a:xfrm>
            <a:off x="7271061" y="3592286"/>
            <a:ext cx="1872942" cy="1551215"/>
          </a:xfrm>
          <a:prstGeom prst="rect">
            <a:avLst/>
          </a:prstGeom>
          <a:noFill/>
          <a:ln>
            <a:noFill/>
          </a:ln>
        </p:spPr>
      </p:pic>
      <p:sp>
        <p:nvSpPr>
          <p:cNvPr id="234" name="Google Shape;234;p30"/>
          <p:cNvSpPr txBox="1"/>
          <p:nvPr>
            <p:ph idx="1" type="body"/>
          </p:nvPr>
        </p:nvSpPr>
        <p:spPr>
          <a:xfrm rot="5400000">
            <a:off x="2786946" y="-1122314"/>
            <a:ext cx="3575400" cy="7891800"/>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100000"/>
              </a:lnSpc>
              <a:spcBef>
                <a:spcPts val="300"/>
              </a:spcBef>
              <a:spcAft>
                <a:spcPts val="0"/>
              </a:spcAft>
              <a:buClr>
                <a:schemeClr val="dk1"/>
              </a:buClr>
              <a:buSzPts val="1400"/>
              <a:buChar char="⚫"/>
              <a:defRPr/>
            </a:lvl6pPr>
            <a:lvl7pPr indent="-317500" lvl="6" marL="3200400" algn="l">
              <a:lnSpc>
                <a:spcPct val="100000"/>
              </a:lnSpc>
              <a:spcBef>
                <a:spcPts val="300"/>
              </a:spcBef>
              <a:spcAft>
                <a:spcPts val="0"/>
              </a:spcAft>
              <a:buClr>
                <a:schemeClr val="dk1"/>
              </a:buClr>
              <a:buSzPts val="1400"/>
              <a:buChar char="⚫"/>
              <a:defRPr/>
            </a:lvl7pPr>
            <a:lvl8pPr indent="-317500" lvl="7" marL="3657600" algn="l">
              <a:lnSpc>
                <a:spcPct val="100000"/>
              </a:lnSpc>
              <a:spcBef>
                <a:spcPts val="300"/>
              </a:spcBef>
              <a:spcAft>
                <a:spcPts val="0"/>
              </a:spcAft>
              <a:buClr>
                <a:schemeClr val="dk1"/>
              </a:buClr>
              <a:buSzPts val="1400"/>
              <a:buChar char="⚫"/>
              <a:defRPr/>
            </a:lvl8pPr>
            <a:lvl9pPr indent="-317500" lvl="8" marL="4114800" algn="l">
              <a:lnSpc>
                <a:spcPct val="100000"/>
              </a:lnSpc>
              <a:spcBef>
                <a:spcPts val="300"/>
              </a:spcBef>
              <a:spcAft>
                <a:spcPts val="0"/>
              </a:spcAft>
              <a:buClr>
                <a:schemeClr val="dk1"/>
              </a:buClr>
              <a:buSzPts val="1400"/>
              <a:buChar char="⚫"/>
              <a:defRPr/>
            </a:lvl9pPr>
          </a:lstStyle>
          <a:p/>
        </p:txBody>
      </p:sp>
      <p:sp>
        <p:nvSpPr>
          <p:cNvPr id="235" name="Google Shape;235;p30"/>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36" name="Google Shape;236;p30"/>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37" name="Google Shape;237;p30"/>
          <p:cNvSpPr txBox="1"/>
          <p:nvPr>
            <p:ph idx="12" type="sldNum"/>
          </p:nvPr>
        </p:nvSpPr>
        <p:spPr>
          <a:xfrm>
            <a:off x="6463146"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238" name="Google Shape;238;p30"/>
          <p:cNvSpPr txBox="1"/>
          <p:nvPr>
            <p:ph type="title"/>
          </p:nvPr>
        </p:nvSpPr>
        <p:spPr>
          <a:xfrm>
            <a:off x="633845" y="274320"/>
            <a:ext cx="7084200" cy="619500"/>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rgbClr val="3EADA7"/>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cxnSp>
        <p:nvCxnSpPr>
          <p:cNvPr id="239" name="Google Shape;239;p30"/>
          <p:cNvCxnSpPr/>
          <p:nvPr/>
        </p:nvCxnSpPr>
        <p:spPr>
          <a:xfrm>
            <a:off x="633845" y="893949"/>
            <a:ext cx="7886700" cy="0"/>
          </a:xfrm>
          <a:prstGeom prst="straightConnector1">
            <a:avLst/>
          </a:prstGeom>
          <a:noFill/>
          <a:ln cap="flat" cmpd="sng" w="9525">
            <a:solidFill>
              <a:srgbClr val="3DACA7"/>
            </a:solidFill>
            <a:prstDash val="solid"/>
            <a:round/>
            <a:headEnd len="sm" w="sm" type="none"/>
            <a:tailEnd len="sm" w="sm" type="none"/>
          </a:ln>
        </p:spPr>
      </p:cxnSp>
      <p:pic>
        <p:nvPicPr>
          <p:cNvPr id="240" name="Google Shape;240;p30"/>
          <p:cNvPicPr preferRelativeResize="0"/>
          <p:nvPr/>
        </p:nvPicPr>
        <p:blipFill rotWithShape="1">
          <a:blip r:embed="rId3">
            <a:alphaModFix/>
          </a:blip>
          <a:srcRect b="0" l="0" r="0" t="0"/>
          <a:stretch/>
        </p:blipFill>
        <p:spPr>
          <a:xfrm>
            <a:off x="7920471" y="416256"/>
            <a:ext cx="600075" cy="335756"/>
          </a:xfrm>
          <a:prstGeom prst="rect">
            <a:avLst/>
          </a:prstGeom>
          <a:noFill/>
          <a:ln>
            <a:noFill/>
          </a:ln>
        </p:spPr>
      </p:pic>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1" type="twoObj">
  <p:cSld name="TWO_OBJECTS">
    <p:spTree>
      <p:nvGrpSpPr>
        <p:cNvPr id="241" name="Shape 241"/>
        <p:cNvGrpSpPr/>
        <p:nvPr/>
      </p:nvGrpSpPr>
      <p:grpSpPr>
        <a:xfrm>
          <a:off x="0" y="0"/>
          <a:ext cx="0" cy="0"/>
          <a:chOff x="0" y="0"/>
          <a:chExt cx="0" cy="0"/>
        </a:xfrm>
      </p:grpSpPr>
      <p:sp>
        <p:nvSpPr>
          <p:cNvPr id="242" name="Google Shape;242;p31"/>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43" name="Google Shape;243;p31"/>
          <p:cNvSpPr txBox="1"/>
          <p:nvPr>
            <p:ph idx="1" type="body"/>
          </p:nvPr>
        </p:nvSpPr>
        <p:spPr>
          <a:xfrm>
            <a:off x="628650" y="1369219"/>
            <a:ext cx="3886200" cy="3263400"/>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44" name="Google Shape;244;p31"/>
          <p:cNvSpPr txBox="1"/>
          <p:nvPr>
            <p:ph idx="2" type="body"/>
          </p:nvPr>
        </p:nvSpPr>
        <p:spPr>
          <a:xfrm>
            <a:off x="4629150" y="1369219"/>
            <a:ext cx="3886200" cy="3263400"/>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45" name="Google Shape;245;p3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46" name="Google Shape;246;p3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47" name="Google Shape;247;p3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5" Type="http://schemas.openxmlformats.org/officeDocument/2006/relationships/slideLayout" Target="../slideLayouts/slideLayout16.xml"/><Relationship Id="rId19" Type="http://schemas.openxmlformats.org/officeDocument/2006/relationships/theme" Target="../theme/theme2.xml"/><Relationship Id="rId6" Type="http://schemas.openxmlformats.org/officeDocument/2006/relationships/slideLayout" Target="../slideLayouts/slideLayout17.xml"/><Relationship Id="rId18" Type="http://schemas.openxmlformats.org/officeDocument/2006/relationships/slideLayout" Target="../slideLayouts/slideLayout29.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2" name="Shape 82"/>
        <p:cNvGrpSpPr/>
        <p:nvPr/>
      </p:nvGrpSpPr>
      <p:grpSpPr>
        <a:xfrm>
          <a:off x="0" y="0"/>
          <a:ext cx="0" cy="0"/>
          <a:chOff x="0" y="0"/>
          <a:chExt cx="0" cy="0"/>
        </a:xfrm>
      </p:grpSpPr>
      <p:sp>
        <p:nvSpPr>
          <p:cNvPr id="83" name="Google Shape;83;p13"/>
          <p:cNvSpPr txBox="1"/>
          <p:nvPr>
            <p:ph type="title"/>
          </p:nvPr>
        </p:nvSpPr>
        <p:spPr>
          <a:xfrm>
            <a:off x="633845" y="274320"/>
            <a:ext cx="7886700" cy="994200"/>
          </a:xfrm>
          <a:prstGeom prst="rect">
            <a:avLst/>
          </a:prstGeom>
          <a:noFill/>
          <a:ln>
            <a:noFill/>
          </a:ln>
        </p:spPr>
        <p:txBody>
          <a:bodyPr anchorCtr="0" anchor="ctr" bIns="34275" lIns="68575" spcFirstLastPara="1" rIns="68575" wrap="square" tIns="34275">
            <a:noAutofit/>
          </a:bodyPr>
          <a:lstStyle>
            <a:lvl1pPr lvl="0" marR="0" rtl="0" algn="l">
              <a:lnSpc>
                <a:spcPct val="90000"/>
              </a:lnSpc>
              <a:spcBef>
                <a:spcPts val="0"/>
              </a:spcBef>
              <a:spcAft>
                <a:spcPts val="0"/>
              </a:spcAft>
              <a:buClr>
                <a:srgbClr val="3EADA7"/>
              </a:buClr>
              <a:buSzPts val="3300"/>
              <a:buFont typeface="Quattrocento Sans"/>
              <a:buNone/>
              <a:defRPr b="0" i="0" sz="3300" u="none" cap="none" strike="noStrike">
                <a:solidFill>
                  <a:srgbClr val="3EADA7"/>
                </a:solidFill>
                <a:latin typeface="Quattrocento Sans"/>
                <a:ea typeface="Quattrocento Sans"/>
                <a:cs typeface="Quattrocento Sans"/>
                <a:sym typeface="Quattrocento Sans"/>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84" name="Google Shape;84;p13"/>
          <p:cNvSpPr txBox="1"/>
          <p:nvPr>
            <p:ph idx="1" type="body"/>
          </p:nvPr>
        </p:nvSpPr>
        <p:spPr>
          <a:xfrm>
            <a:off x="633845" y="1371600"/>
            <a:ext cx="7886700" cy="3263400"/>
          </a:xfrm>
          <a:prstGeom prst="rect">
            <a:avLst/>
          </a:prstGeom>
          <a:noFill/>
          <a:ln>
            <a:noFill/>
          </a:ln>
        </p:spPr>
        <p:txBody>
          <a:bodyPr anchorCtr="0" anchor="t" bIns="34275" lIns="68575" spcFirstLastPara="1" rIns="68575" wrap="square" tIns="34275">
            <a:noAutofit/>
          </a:bodyPr>
          <a:lstStyle>
            <a:lvl1pPr indent="-361950" lvl="0" marL="457200" marR="0" rtl="0" algn="l">
              <a:lnSpc>
                <a:spcPct val="90000"/>
              </a:lnSpc>
              <a:spcBef>
                <a:spcPts val="800"/>
              </a:spcBef>
              <a:spcAft>
                <a:spcPts val="0"/>
              </a:spcAft>
              <a:buClr>
                <a:schemeClr val="dk1"/>
              </a:buClr>
              <a:buSzPts val="2100"/>
              <a:buFont typeface="Noto Sans Symbols"/>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Noto Sans Symbols"/>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Noto Sans Symbols"/>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Noto Sans Symbols"/>
              <a:buChar char="⚫"/>
              <a:defRPr b="0" i="0" sz="1400" u="none" cap="none" strike="noStrike">
                <a:solidFill>
                  <a:schemeClr val="dk1"/>
                </a:solidFill>
                <a:latin typeface="Calibri"/>
                <a:ea typeface="Calibri"/>
                <a:cs typeface="Calibri"/>
                <a:sym typeface="Calibri"/>
              </a:defRPr>
            </a:lvl5pPr>
            <a:lvl6pPr indent="-317500" lvl="5" marL="2743200" marR="0" rtl="0" algn="l">
              <a:lnSpc>
                <a:spcPct val="100000"/>
              </a:lnSpc>
              <a:spcBef>
                <a:spcPts val="300"/>
              </a:spcBef>
              <a:spcAft>
                <a:spcPts val="0"/>
              </a:spcAft>
              <a:buClr>
                <a:schemeClr val="dk1"/>
              </a:buClr>
              <a:buSzPts val="1400"/>
              <a:buFont typeface="Noto Sans Symbols"/>
              <a:buChar char="⚫"/>
              <a:defRPr b="0" i="0" sz="1400" u="none" cap="none" strike="noStrike">
                <a:solidFill>
                  <a:schemeClr val="dk1"/>
                </a:solidFill>
                <a:latin typeface="Calibri"/>
                <a:ea typeface="Calibri"/>
                <a:cs typeface="Calibri"/>
                <a:sym typeface="Calibri"/>
              </a:defRPr>
            </a:lvl6pPr>
            <a:lvl7pPr indent="-317500" lvl="6" marL="3200400" marR="0" rtl="0" algn="l">
              <a:lnSpc>
                <a:spcPct val="100000"/>
              </a:lnSpc>
              <a:spcBef>
                <a:spcPts val="300"/>
              </a:spcBef>
              <a:spcAft>
                <a:spcPts val="0"/>
              </a:spcAft>
              <a:buClr>
                <a:schemeClr val="dk1"/>
              </a:buClr>
              <a:buSzPts val="1400"/>
              <a:buFont typeface="Noto Sans Symbols"/>
              <a:buChar char="⚫"/>
              <a:defRPr b="0" i="0" sz="1400" u="none" cap="none" strike="noStrike">
                <a:solidFill>
                  <a:schemeClr val="dk1"/>
                </a:solidFill>
                <a:latin typeface="Calibri"/>
                <a:ea typeface="Calibri"/>
                <a:cs typeface="Calibri"/>
                <a:sym typeface="Calibri"/>
              </a:defRPr>
            </a:lvl7pPr>
            <a:lvl8pPr indent="-317500" lvl="7" marL="3657600" marR="0" rtl="0" algn="l">
              <a:lnSpc>
                <a:spcPct val="100000"/>
              </a:lnSpc>
              <a:spcBef>
                <a:spcPts val="300"/>
              </a:spcBef>
              <a:spcAft>
                <a:spcPts val="0"/>
              </a:spcAft>
              <a:buClr>
                <a:schemeClr val="dk1"/>
              </a:buClr>
              <a:buSzPts val="1400"/>
              <a:buFont typeface="Noto Sans Symbols"/>
              <a:buChar char="⚫"/>
              <a:defRPr b="0" i="0" sz="1400" u="none" cap="none" strike="noStrike">
                <a:solidFill>
                  <a:schemeClr val="dk1"/>
                </a:solidFill>
                <a:latin typeface="Calibri"/>
                <a:ea typeface="Calibri"/>
                <a:cs typeface="Calibri"/>
                <a:sym typeface="Calibri"/>
              </a:defRPr>
            </a:lvl8pPr>
            <a:lvl9pPr indent="-317500" lvl="8" marL="4114800" marR="0" rtl="0" algn="l">
              <a:lnSpc>
                <a:spcPct val="100000"/>
              </a:lnSpc>
              <a:spcBef>
                <a:spcPts val="300"/>
              </a:spcBef>
              <a:spcAft>
                <a:spcPts val="0"/>
              </a:spcAft>
              <a:buClr>
                <a:schemeClr val="dk1"/>
              </a:buClr>
              <a:buSzPts val="1400"/>
              <a:buFont typeface="Noto Sans Symbols"/>
              <a:buChar char="⚫"/>
              <a:defRPr b="0" i="0" sz="1400" u="none" cap="none" strike="noStrike">
                <a:solidFill>
                  <a:schemeClr val="dk1"/>
                </a:solidFill>
                <a:latin typeface="Calibri"/>
                <a:ea typeface="Calibri"/>
                <a:cs typeface="Calibri"/>
                <a:sym typeface="Calibri"/>
              </a:defRPr>
            </a:lvl9pPr>
          </a:lstStyle>
          <a:p/>
        </p:txBody>
      </p:sp>
      <p:sp>
        <p:nvSpPr>
          <p:cNvPr id="85" name="Google Shape;85;p1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800" u="none" cap="none" strike="noStrike">
                <a:solidFill>
                  <a:srgbClr val="595959"/>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86" name="Google Shape;86;p1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100"/>
              <a:buFont typeface="Arial"/>
              <a:buNone/>
              <a:defRPr b="0" i="0" sz="800" u="none" cap="none" strike="noStrike">
                <a:solidFill>
                  <a:srgbClr val="595959"/>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87" name="Google Shape;87;p13"/>
          <p:cNvSpPr txBox="1"/>
          <p:nvPr>
            <p:ph idx="12" type="sldNum"/>
          </p:nvPr>
        </p:nvSpPr>
        <p:spPr>
          <a:xfrm>
            <a:off x="6463146"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800"/>
              <a:buFont typeface="Arial"/>
              <a:buNone/>
              <a:defRPr b="0" i="0" sz="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9.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8.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10.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Lexend"/>
                <a:ea typeface="Lexend"/>
                <a:cs typeface="Lexend"/>
                <a:sym typeface="Lexend"/>
              </a:rPr>
              <a:t>Ns3 simulation code </a:t>
            </a:r>
            <a:endParaRPr>
              <a:latin typeface="Lexend"/>
              <a:ea typeface="Lexend"/>
              <a:cs typeface="Lexend"/>
              <a:sym typeface="Lexend"/>
            </a:endParaRPr>
          </a:p>
        </p:txBody>
      </p:sp>
      <p:sp>
        <p:nvSpPr>
          <p:cNvPr id="253" name="Google Shape;253;p32"/>
          <p:cNvSpPr txBox="1"/>
          <p:nvPr>
            <p:ph idx="1" type="subTitle"/>
          </p:nvPr>
        </p:nvSpPr>
        <p:spPr>
          <a:xfrm>
            <a:off x="5885675" y="3783550"/>
            <a:ext cx="3060600" cy="624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Kratik Gupta 2022252</a:t>
            </a:r>
            <a:endParaRPr/>
          </a:p>
          <a:p>
            <a:pPr indent="0" lvl="0" marL="0" rtl="0" algn="l">
              <a:spcBef>
                <a:spcPts val="0"/>
              </a:spcBef>
              <a:spcAft>
                <a:spcPts val="0"/>
              </a:spcAft>
              <a:buNone/>
            </a:pPr>
            <a:r>
              <a:rPr lang="en"/>
              <a:t>Shashank Mishra 2022603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41"/>
          <p:cNvSpPr txBox="1"/>
          <p:nvPr>
            <p:ph type="title"/>
          </p:nvPr>
        </p:nvSpPr>
        <p:spPr>
          <a:xfrm>
            <a:off x="635500" y="5788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Running at</a:t>
            </a:r>
            <a:r>
              <a:rPr lang="en"/>
              <a:t> the client end </a:t>
            </a:r>
            <a:endParaRPr/>
          </a:p>
        </p:txBody>
      </p:sp>
      <p:sp>
        <p:nvSpPr>
          <p:cNvPr id="312" name="Google Shape;312;p4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313" name="Google Shape;313;p41"/>
          <p:cNvSpPr txBox="1"/>
          <p:nvPr/>
        </p:nvSpPr>
        <p:spPr>
          <a:xfrm>
            <a:off x="49325" y="1319925"/>
            <a:ext cx="88662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300">
              <a:solidFill>
                <a:schemeClr val="accent1"/>
              </a:solidFill>
              <a:latin typeface="Lato"/>
              <a:ea typeface="Lato"/>
              <a:cs typeface="Lato"/>
              <a:sym typeface="Lato"/>
            </a:endParaRPr>
          </a:p>
        </p:txBody>
      </p:sp>
      <p:pic>
        <p:nvPicPr>
          <p:cNvPr id="314" name="Google Shape;314;p41"/>
          <p:cNvPicPr preferRelativeResize="0"/>
          <p:nvPr/>
        </p:nvPicPr>
        <p:blipFill>
          <a:blip r:embed="rId3">
            <a:alphaModFix/>
          </a:blip>
          <a:stretch>
            <a:fillRect/>
          </a:stretch>
        </p:blipFill>
        <p:spPr>
          <a:xfrm>
            <a:off x="124631" y="-42150"/>
            <a:ext cx="5718687" cy="5143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42"/>
          <p:cNvSpPr txBox="1"/>
          <p:nvPr>
            <p:ph type="title"/>
          </p:nvPr>
        </p:nvSpPr>
        <p:spPr>
          <a:xfrm>
            <a:off x="3008600" y="2304150"/>
            <a:ext cx="50688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640"/>
              <a:t>Thank You!</a:t>
            </a:r>
            <a:endParaRPr sz="364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3"/>
          <p:cNvSpPr txBox="1"/>
          <p:nvPr>
            <p:ph type="title"/>
          </p:nvPr>
        </p:nvSpPr>
        <p:spPr>
          <a:xfrm>
            <a:off x="633845" y="274320"/>
            <a:ext cx="7084200" cy="6195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1400"/>
              <a:buNone/>
            </a:pPr>
            <a:r>
              <a:rPr lang="en">
                <a:latin typeface="Georgia"/>
                <a:ea typeface="Georgia"/>
                <a:cs typeface="Georgia"/>
                <a:sym typeface="Georgia"/>
              </a:rPr>
              <a:t>SIMULATION</a:t>
            </a:r>
            <a:endParaRPr>
              <a:latin typeface="Georgia"/>
              <a:ea typeface="Georgia"/>
              <a:cs typeface="Georgia"/>
              <a:sym typeface="Georgia"/>
            </a:endParaRPr>
          </a:p>
        </p:txBody>
      </p:sp>
      <p:sp>
        <p:nvSpPr>
          <p:cNvPr id="259" name="Google Shape;259;p33"/>
          <p:cNvSpPr txBox="1"/>
          <p:nvPr>
            <p:ph idx="1" type="body"/>
          </p:nvPr>
        </p:nvSpPr>
        <p:spPr>
          <a:xfrm>
            <a:off x="633845" y="1035887"/>
            <a:ext cx="7886700" cy="35994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800"/>
              </a:spcBef>
              <a:spcAft>
                <a:spcPts val="0"/>
              </a:spcAft>
              <a:buSzPts val="1400"/>
              <a:buNone/>
            </a:pPr>
            <a:r>
              <a:rPr lang="en" sz="2500">
                <a:latin typeface="Georgia"/>
                <a:ea typeface="Georgia"/>
                <a:cs typeface="Georgia"/>
                <a:sym typeface="Georgia"/>
              </a:rPr>
              <a:t>W</a:t>
            </a:r>
            <a:r>
              <a:rPr lang="en" sz="2500">
                <a:latin typeface="Georgia"/>
                <a:ea typeface="Georgia"/>
                <a:cs typeface="Georgia"/>
                <a:sym typeface="Georgia"/>
              </a:rPr>
              <a:t>e are asked to analyze the performance of a custom network topology implemented using NS-3. The network consists of 5 servers 0-4 and four routers R1-R4. Point-to-point links are used to connect these components. The objectives of this assignment include the evaluation of end-to-end performance metrics such as average and variance of one-way delays, observation of packet drops, and monitoring of queue lengths at the outgoing links of the routers. </a:t>
            </a:r>
            <a:endParaRPr sz="2700">
              <a:latin typeface="Georgia"/>
              <a:ea typeface="Georgia"/>
              <a:cs typeface="Georgia"/>
              <a:sym typeface="Georgi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4"/>
          <p:cNvSpPr txBox="1"/>
          <p:nvPr>
            <p:ph type="title"/>
          </p:nvPr>
        </p:nvSpPr>
        <p:spPr>
          <a:xfrm>
            <a:off x="633845" y="274320"/>
            <a:ext cx="7084200" cy="6195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1400"/>
              <a:buNone/>
            </a:pPr>
            <a:r>
              <a:t/>
            </a:r>
            <a:endParaRPr>
              <a:latin typeface="Georgia"/>
              <a:ea typeface="Georgia"/>
              <a:cs typeface="Georgia"/>
              <a:sym typeface="Georgia"/>
            </a:endParaRPr>
          </a:p>
          <a:p>
            <a:pPr indent="0" lvl="0" marL="0" rtl="0" algn="l">
              <a:lnSpc>
                <a:spcPct val="90000"/>
              </a:lnSpc>
              <a:spcBef>
                <a:spcPts val="0"/>
              </a:spcBef>
              <a:spcAft>
                <a:spcPts val="0"/>
              </a:spcAft>
              <a:buClr>
                <a:schemeClr val="dk1"/>
              </a:buClr>
              <a:buSzPts val="1100"/>
              <a:buFont typeface="Arial"/>
              <a:buNone/>
            </a:pPr>
            <a:r>
              <a:rPr lang="en">
                <a:latin typeface="Georgia"/>
                <a:ea typeface="Georgia"/>
                <a:cs typeface="Georgia"/>
                <a:sym typeface="Georgia"/>
              </a:rPr>
              <a:t>SIMULATION</a:t>
            </a:r>
            <a:endParaRPr>
              <a:latin typeface="Georgia"/>
              <a:ea typeface="Georgia"/>
              <a:cs typeface="Georgia"/>
              <a:sym typeface="Georgia"/>
            </a:endParaRPr>
          </a:p>
          <a:p>
            <a:pPr indent="0" lvl="0" marL="0" rtl="0" algn="l">
              <a:lnSpc>
                <a:spcPct val="90000"/>
              </a:lnSpc>
              <a:spcBef>
                <a:spcPts val="0"/>
              </a:spcBef>
              <a:spcAft>
                <a:spcPts val="0"/>
              </a:spcAft>
              <a:buSzPts val="1400"/>
              <a:buNone/>
            </a:pPr>
            <a:r>
              <a:t/>
            </a:r>
            <a:endParaRPr>
              <a:latin typeface="Georgia"/>
              <a:ea typeface="Georgia"/>
              <a:cs typeface="Georgia"/>
              <a:sym typeface="Georgia"/>
            </a:endParaRPr>
          </a:p>
        </p:txBody>
      </p:sp>
      <p:sp>
        <p:nvSpPr>
          <p:cNvPr id="265" name="Google Shape;265;p34"/>
          <p:cNvSpPr txBox="1"/>
          <p:nvPr>
            <p:ph idx="1" type="body"/>
          </p:nvPr>
        </p:nvSpPr>
        <p:spPr>
          <a:xfrm>
            <a:off x="633845" y="1035887"/>
            <a:ext cx="7886700" cy="35994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800"/>
              </a:spcBef>
              <a:spcAft>
                <a:spcPts val="0"/>
              </a:spcAft>
              <a:buSzPts val="1400"/>
              <a:buNone/>
            </a:pPr>
            <a:r>
              <a:rPr lang="en" sz="2500">
                <a:latin typeface="Georgia"/>
                <a:ea typeface="Georgia"/>
                <a:cs typeface="Georgia"/>
                <a:sym typeface="Georgia"/>
              </a:rPr>
              <a:t>We will trace the paths of specific packets traveling from source servers 0,1,2,3 to each other through the network, thereby providing a detailed understanding of the routing and transmission process. These observations will be recorded and tabulated in source-destination matrices for better comprehension and presentation of the results. Topology , Routing Table , End-to-end Delay , Queue Lengths and Packet Drops are discussed on subsequent slides.	</a:t>
            </a:r>
            <a:endParaRPr>
              <a:latin typeface="Georgia"/>
              <a:ea typeface="Georgia"/>
              <a:cs typeface="Georgia"/>
              <a:sym typeface="Georgi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5"/>
          <p:cNvSpPr txBox="1"/>
          <p:nvPr>
            <p:ph type="title"/>
          </p:nvPr>
        </p:nvSpPr>
        <p:spPr>
          <a:xfrm>
            <a:off x="633845" y="274320"/>
            <a:ext cx="7084200" cy="6195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1100"/>
              <a:buFont typeface="Arial"/>
              <a:buNone/>
            </a:pPr>
            <a:r>
              <a:rPr lang="en">
                <a:latin typeface="Georgia"/>
                <a:ea typeface="Georgia"/>
                <a:cs typeface="Georgia"/>
                <a:sym typeface="Georgia"/>
              </a:rPr>
              <a:t>TOPOLOGY	</a:t>
            </a:r>
            <a:endParaRPr>
              <a:latin typeface="Georgia"/>
              <a:ea typeface="Georgia"/>
              <a:cs typeface="Georgia"/>
              <a:sym typeface="Georgia"/>
            </a:endParaRPr>
          </a:p>
        </p:txBody>
      </p:sp>
      <p:sp>
        <p:nvSpPr>
          <p:cNvPr id="271" name="Google Shape;271;p35"/>
          <p:cNvSpPr txBox="1"/>
          <p:nvPr>
            <p:ph idx="1" type="body"/>
          </p:nvPr>
        </p:nvSpPr>
        <p:spPr>
          <a:xfrm>
            <a:off x="633850" y="1035875"/>
            <a:ext cx="8456400" cy="35994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800"/>
              </a:spcBef>
              <a:spcAft>
                <a:spcPts val="0"/>
              </a:spcAft>
              <a:buSzPts val="1400"/>
              <a:buNone/>
            </a:pPr>
            <a:r>
              <a:rPr lang="en" sz="1800">
                <a:latin typeface="Georgia"/>
                <a:ea typeface="Georgia"/>
                <a:cs typeface="Georgia"/>
                <a:sym typeface="Georgia"/>
              </a:rPr>
              <a:t>Nodes 0 , 1 , 2 and 3 are </a:t>
            </a:r>
            <a:r>
              <a:rPr b="1" lang="en" sz="1800">
                <a:latin typeface="Georgia"/>
                <a:ea typeface="Georgia"/>
                <a:cs typeface="Georgia"/>
                <a:sym typeface="Georgia"/>
              </a:rPr>
              <a:t>workstations , </a:t>
            </a:r>
            <a:r>
              <a:rPr lang="en" sz="1800">
                <a:latin typeface="Georgia"/>
                <a:ea typeface="Georgia"/>
                <a:cs typeface="Georgia"/>
                <a:sym typeface="Georgia"/>
              </a:rPr>
              <a:t>they are end-user devices and are connected to each other through a router for network traffic. Nodes 4, 5 , 6 and 7 are </a:t>
            </a:r>
            <a:r>
              <a:rPr b="1" lang="en" sz="1800">
                <a:latin typeface="Georgia"/>
                <a:ea typeface="Georgia"/>
                <a:cs typeface="Georgia"/>
                <a:sym typeface="Georgia"/>
              </a:rPr>
              <a:t>routers</a:t>
            </a:r>
            <a:r>
              <a:rPr lang="en" sz="1800">
                <a:latin typeface="Georgia"/>
                <a:ea typeface="Georgia"/>
                <a:cs typeface="Georgia"/>
                <a:sym typeface="Georgia"/>
              </a:rPr>
              <a:t> , they serve as intermediary devices to route traffic between workstations . They are interconnected , forming a mesh-like structure. The following image illustrates our topology :-</a:t>
            </a:r>
            <a:endParaRPr sz="1800">
              <a:latin typeface="Georgia"/>
              <a:ea typeface="Georgia"/>
              <a:cs typeface="Georgia"/>
              <a:sym typeface="Georgia"/>
            </a:endParaRPr>
          </a:p>
          <a:p>
            <a:pPr indent="0" lvl="0" marL="0" rtl="0" algn="l">
              <a:lnSpc>
                <a:spcPct val="90000"/>
              </a:lnSpc>
              <a:spcBef>
                <a:spcPts val="800"/>
              </a:spcBef>
              <a:spcAft>
                <a:spcPts val="0"/>
              </a:spcAft>
              <a:buSzPts val="1400"/>
              <a:buNone/>
            </a:pPr>
            <a:r>
              <a:t/>
            </a:r>
            <a:endParaRPr>
              <a:latin typeface="Georgia"/>
              <a:ea typeface="Georgia"/>
              <a:cs typeface="Georgia"/>
              <a:sym typeface="Georgia"/>
            </a:endParaRPr>
          </a:p>
        </p:txBody>
      </p:sp>
      <p:pic>
        <p:nvPicPr>
          <p:cNvPr id="272" name="Google Shape;272;p35"/>
          <p:cNvPicPr preferRelativeResize="0"/>
          <p:nvPr/>
        </p:nvPicPr>
        <p:blipFill rotWithShape="1">
          <a:blip r:embed="rId3">
            <a:alphaModFix/>
          </a:blip>
          <a:srcRect b="0" l="0" r="0" t="0"/>
          <a:stretch/>
        </p:blipFill>
        <p:spPr>
          <a:xfrm>
            <a:off x="1946213" y="2536675"/>
            <a:ext cx="5165075" cy="2427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36"/>
          <p:cNvSpPr txBox="1"/>
          <p:nvPr>
            <p:ph type="title"/>
          </p:nvPr>
        </p:nvSpPr>
        <p:spPr>
          <a:xfrm>
            <a:off x="633845" y="274320"/>
            <a:ext cx="7084200" cy="6195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1400"/>
              <a:buNone/>
            </a:pPr>
            <a:r>
              <a:rPr lang="en"/>
              <a:t>Traffic</a:t>
            </a:r>
            <a:endParaRPr/>
          </a:p>
        </p:txBody>
      </p:sp>
      <p:pic>
        <p:nvPicPr>
          <p:cNvPr id="278" name="Google Shape;278;p36"/>
          <p:cNvPicPr preferRelativeResize="0"/>
          <p:nvPr/>
        </p:nvPicPr>
        <p:blipFill rotWithShape="1">
          <a:blip r:embed="rId3">
            <a:alphaModFix/>
          </a:blip>
          <a:srcRect b="0" l="0" r="5302" t="5303"/>
          <a:stretch/>
        </p:blipFill>
        <p:spPr>
          <a:xfrm>
            <a:off x="696174" y="1698604"/>
            <a:ext cx="7886700" cy="186767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37"/>
          <p:cNvSpPr txBox="1"/>
          <p:nvPr>
            <p:ph type="title"/>
          </p:nvPr>
        </p:nvSpPr>
        <p:spPr>
          <a:xfrm>
            <a:off x="633845" y="369520"/>
            <a:ext cx="7084200" cy="6195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1400"/>
              <a:buNone/>
            </a:pPr>
            <a:r>
              <a:rPr lang="en">
                <a:latin typeface="Georgia"/>
                <a:ea typeface="Georgia"/>
                <a:cs typeface="Georgia"/>
                <a:sym typeface="Georgia"/>
              </a:rPr>
              <a:t>ROUTING TABLE</a:t>
            </a:r>
            <a:endParaRPr>
              <a:latin typeface="Georgia"/>
              <a:ea typeface="Georgia"/>
              <a:cs typeface="Georgia"/>
              <a:sym typeface="Georgia"/>
            </a:endParaRPr>
          </a:p>
        </p:txBody>
      </p:sp>
      <p:sp>
        <p:nvSpPr>
          <p:cNvPr id="284" name="Google Shape;284;p37"/>
          <p:cNvSpPr txBox="1"/>
          <p:nvPr>
            <p:ph idx="1" type="body"/>
          </p:nvPr>
        </p:nvSpPr>
        <p:spPr>
          <a:xfrm>
            <a:off x="386550" y="1035875"/>
            <a:ext cx="3688800" cy="39600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800"/>
              </a:spcBef>
              <a:spcAft>
                <a:spcPts val="0"/>
              </a:spcAft>
              <a:buSzPts val="1400"/>
              <a:buNone/>
            </a:pPr>
            <a:r>
              <a:rPr lang="en">
                <a:latin typeface="Georgia"/>
                <a:ea typeface="Georgia"/>
                <a:cs typeface="Georgia"/>
                <a:sym typeface="Georgia"/>
              </a:rPr>
              <a:t>The routing table demonstrates the network's hierarchical structure, showing paths between workstation nodes (Node 0–Node 3) and routers (R1–R4). Each entry highlights the next hop for packet delivery, emphasizing efficient routing through direct connections or intermediate routers to optimize communication</a:t>
            </a:r>
            <a:endParaRPr>
              <a:latin typeface="Georgia"/>
              <a:ea typeface="Georgia"/>
              <a:cs typeface="Georgia"/>
              <a:sym typeface="Georgia"/>
            </a:endParaRPr>
          </a:p>
        </p:txBody>
      </p:sp>
      <p:pic>
        <p:nvPicPr>
          <p:cNvPr id="285" name="Google Shape;285;p37"/>
          <p:cNvPicPr preferRelativeResize="0"/>
          <p:nvPr/>
        </p:nvPicPr>
        <p:blipFill rotWithShape="1">
          <a:blip r:embed="rId3">
            <a:alphaModFix/>
          </a:blip>
          <a:srcRect b="0" l="0" r="0" t="0"/>
          <a:stretch/>
        </p:blipFill>
        <p:spPr>
          <a:xfrm>
            <a:off x="4179200" y="1365375"/>
            <a:ext cx="4620125" cy="1600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38"/>
          <p:cNvSpPr txBox="1"/>
          <p:nvPr>
            <p:ph type="title"/>
          </p:nvPr>
        </p:nvSpPr>
        <p:spPr>
          <a:xfrm>
            <a:off x="633845" y="274320"/>
            <a:ext cx="7084200" cy="6195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1400"/>
              <a:buNone/>
            </a:pPr>
            <a:r>
              <a:rPr lang="en">
                <a:latin typeface="Georgia"/>
                <a:ea typeface="Georgia"/>
                <a:cs typeface="Georgia"/>
                <a:sym typeface="Georgia"/>
              </a:rPr>
              <a:t>END-TO-END DELAY</a:t>
            </a:r>
            <a:endParaRPr>
              <a:latin typeface="Georgia"/>
              <a:ea typeface="Georgia"/>
              <a:cs typeface="Georgia"/>
              <a:sym typeface="Georgia"/>
            </a:endParaRPr>
          </a:p>
        </p:txBody>
      </p:sp>
      <p:sp>
        <p:nvSpPr>
          <p:cNvPr id="291" name="Google Shape;291;p38"/>
          <p:cNvSpPr txBox="1"/>
          <p:nvPr>
            <p:ph idx="1" type="body"/>
          </p:nvPr>
        </p:nvSpPr>
        <p:spPr>
          <a:xfrm>
            <a:off x="633850" y="1035875"/>
            <a:ext cx="4018500" cy="35994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800"/>
              </a:spcBef>
              <a:spcAft>
                <a:spcPts val="0"/>
              </a:spcAft>
              <a:buSzPts val="1400"/>
              <a:buNone/>
            </a:pPr>
            <a:r>
              <a:rPr lang="en">
                <a:latin typeface="Georgia"/>
                <a:ea typeface="Georgia"/>
                <a:cs typeface="Georgia"/>
                <a:sym typeface="Georgia"/>
              </a:rPr>
              <a:t>The </a:t>
            </a:r>
            <a:r>
              <a:rPr lang="en" sz="2000">
                <a:latin typeface="Georgia"/>
                <a:ea typeface="Georgia"/>
                <a:cs typeface="Georgia"/>
                <a:sym typeface="Georgia"/>
              </a:rPr>
              <a:t>image attached displays </a:t>
            </a:r>
            <a:r>
              <a:rPr lang="en">
                <a:latin typeface="Georgia"/>
                <a:ea typeface="Georgia"/>
                <a:cs typeface="Georgia"/>
                <a:sym typeface="Georgia"/>
              </a:rPr>
              <a:t>end-to-end delays (average and variance) vary significantly across source-destination pairs. Routes like 10.1.5.1 -&gt; 10.1.4.2 show more delay, which may indicate some performance problems, while others, such as 10.1.1.1 -&gt; 10.1.1.2, maintain lower delay values.</a:t>
            </a:r>
            <a:endParaRPr>
              <a:latin typeface="Georgia"/>
              <a:ea typeface="Georgia"/>
              <a:cs typeface="Georgia"/>
              <a:sym typeface="Georgia"/>
            </a:endParaRPr>
          </a:p>
        </p:txBody>
      </p:sp>
      <p:pic>
        <p:nvPicPr>
          <p:cNvPr id="292" name="Google Shape;292;p38"/>
          <p:cNvPicPr preferRelativeResize="0"/>
          <p:nvPr/>
        </p:nvPicPr>
        <p:blipFill rotWithShape="1">
          <a:blip r:embed="rId3">
            <a:alphaModFix/>
          </a:blip>
          <a:srcRect b="0" l="0" r="0" t="0"/>
          <a:stretch/>
        </p:blipFill>
        <p:spPr>
          <a:xfrm>
            <a:off x="4786175" y="944095"/>
            <a:ext cx="3771098" cy="394488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39"/>
          <p:cNvSpPr txBox="1"/>
          <p:nvPr>
            <p:ph type="title"/>
          </p:nvPr>
        </p:nvSpPr>
        <p:spPr>
          <a:xfrm>
            <a:off x="633845" y="274320"/>
            <a:ext cx="7084200" cy="6195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1400"/>
              <a:buNone/>
            </a:pPr>
            <a:r>
              <a:rPr lang="en">
                <a:latin typeface="Georgia"/>
                <a:ea typeface="Georgia"/>
                <a:cs typeface="Georgia"/>
                <a:sym typeface="Georgia"/>
              </a:rPr>
              <a:t>QUEUE LENGTHS	</a:t>
            </a:r>
            <a:endParaRPr>
              <a:latin typeface="Georgia"/>
              <a:ea typeface="Georgia"/>
              <a:cs typeface="Georgia"/>
              <a:sym typeface="Georgia"/>
            </a:endParaRPr>
          </a:p>
        </p:txBody>
      </p:sp>
      <p:sp>
        <p:nvSpPr>
          <p:cNvPr id="298" name="Google Shape;298;p39"/>
          <p:cNvSpPr txBox="1"/>
          <p:nvPr>
            <p:ph idx="1" type="body"/>
          </p:nvPr>
        </p:nvSpPr>
        <p:spPr>
          <a:xfrm>
            <a:off x="633850" y="1035875"/>
            <a:ext cx="3907200" cy="35994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800"/>
              </a:spcBef>
              <a:spcAft>
                <a:spcPts val="0"/>
              </a:spcAft>
              <a:buSzPts val="1400"/>
              <a:buNone/>
            </a:pPr>
            <a:r>
              <a:rPr lang="en">
                <a:latin typeface="Georgia"/>
                <a:ea typeface="Georgia"/>
                <a:cs typeface="Georgia"/>
                <a:sym typeface="Georgia"/>
              </a:rPr>
              <a:t>The queue length data suggests that the source-destination pairs have varying levels of congestion. Some links, such as 10.1.1.1 → 10.1.1.2, have very low congestion levels, while others, like 10.1.1.2 → 10.1.1.1, have high queuing levels, which may indicate uneven traffic or capacity.</a:t>
            </a:r>
            <a:endParaRPr>
              <a:latin typeface="Georgia"/>
              <a:ea typeface="Georgia"/>
              <a:cs typeface="Georgia"/>
              <a:sym typeface="Georgia"/>
            </a:endParaRPr>
          </a:p>
        </p:txBody>
      </p:sp>
      <p:pic>
        <p:nvPicPr>
          <p:cNvPr id="299" name="Google Shape;299;p39"/>
          <p:cNvPicPr preferRelativeResize="0"/>
          <p:nvPr/>
        </p:nvPicPr>
        <p:blipFill rotWithShape="1">
          <a:blip r:embed="rId3">
            <a:alphaModFix/>
          </a:blip>
          <a:srcRect b="0" l="0" r="10585" t="0"/>
          <a:stretch/>
        </p:blipFill>
        <p:spPr>
          <a:xfrm>
            <a:off x="4981250" y="953350"/>
            <a:ext cx="3050699" cy="39448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40"/>
          <p:cNvSpPr txBox="1"/>
          <p:nvPr>
            <p:ph type="title"/>
          </p:nvPr>
        </p:nvSpPr>
        <p:spPr>
          <a:xfrm>
            <a:off x="633845" y="274320"/>
            <a:ext cx="7084200" cy="6195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1400"/>
              <a:buNone/>
            </a:pPr>
            <a:r>
              <a:rPr lang="en">
                <a:latin typeface="Georgia"/>
                <a:ea typeface="Georgia"/>
                <a:cs typeface="Georgia"/>
                <a:sym typeface="Georgia"/>
              </a:rPr>
              <a:t>PACKET DROPS</a:t>
            </a:r>
            <a:endParaRPr>
              <a:latin typeface="Georgia"/>
              <a:ea typeface="Georgia"/>
              <a:cs typeface="Georgia"/>
              <a:sym typeface="Georgia"/>
            </a:endParaRPr>
          </a:p>
        </p:txBody>
      </p:sp>
      <p:sp>
        <p:nvSpPr>
          <p:cNvPr id="305" name="Google Shape;305;p40"/>
          <p:cNvSpPr txBox="1"/>
          <p:nvPr>
            <p:ph idx="1" type="body"/>
          </p:nvPr>
        </p:nvSpPr>
        <p:spPr>
          <a:xfrm>
            <a:off x="526525" y="957750"/>
            <a:ext cx="3513300" cy="35994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800"/>
              </a:spcBef>
              <a:spcAft>
                <a:spcPts val="0"/>
              </a:spcAft>
              <a:buSzPts val="1400"/>
              <a:buNone/>
            </a:pPr>
            <a:r>
              <a:rPr lang="en" sz="2000">
                <a:latin typeface="Georgia"/>
                <a:ea typeface="Georgia"/>
                <a:cs typeface="Georgia"/>
                <a:sym typeface="Georgia"/>
              </a:rPr>
              <a:t>The data in the image depicts packet drops between different IP addresses. Most of the packet drops are between 10.1.1.1 to 10.1.1.2, 10.1.3.2, and 10.1.4.2, with Value = 3. Other connections have 1 or 0 packet drops.</a:t>
            </a:r>
            <a:endParaRPr sz="1800">
              <a:latin typeface="Georgia"/>
              <a:ea typeface="Georgia"/>
              <a:cs typeface="Georgia"/>
              <a:sym typeface="Georgia"/>
            </a:endParaRPr>
          </a:p>
        </p:txBody>
      </p:sp>
      <p:pic>
        <p:nvPicPr>
          <p:cNvPr id="306" name="Google Shape;306;p40"/>
          <p:cNvPicPr preferRelativeResize="0"/>
          <p:nvPr/>
        </p:nvPicPr>
        <p:blipFill rotWithShape="1">
          <a:blip r:embed="rId3">
            <a:alphaModFix/>
          </a:blip>
          <a:srcRect b="0" l="0" r="26605" t="0"/>
          <a:stretch/>
        </p:blipFill>
        <p:spPr>
          <a:xfrm>
            <a:off x="4543275" y="957750"/>
            <a:ext cx="2996600" cy="40021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