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3F-A279-4101-811E-6E9278AE130E}" type="datetimeFigureOut">
              <a:rPr lang="en-GB" smtClean="0"/>
              <a:t>11/30/15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DD6C-BFD4-488A-B709-810EC0751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3F-A279-4101-811E-6E9278AE130E}" type="datetimeFigureOut">
              <a:rPr lang="en-GB" smtClean="0"/>
              <a:t>11/30/15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DD6C-BFD4-488A-B709-810EC0751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39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3F-A279-4101-811E-6E9278AE130E}" type="datetimeFigureOut">
              <a:rPr lang="en-GB" smtClean="0"/>
              <a:t>11/30/15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DD6C-BFD4-488A-B709-810EC0751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9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3F-A279-4101-811E-6E9278AE130E}" type="datetimeFigureOut">
              <a:rPr lang="en-GB" smtClean="0"/>
              <a:t>11/30/15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DD6C-BFD4-488A-B709-810EC0751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3F-A279-4101-811E-6E9278AE130E}" type="datetimeFigureOut">
              <a:rPr lang="en-GB" smtClean="0"/>
              <a:t>11/30/15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DD6C-BFD4-488A-B709-810EC0751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4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3F-A279-4101-811E-6E9278AE130E}" type="datetimeFigureOut">
              <a:rPr lang="en-GB" smtClean="0"/>
              <a:t>11/30/15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DD6C-BFD4-488A-B709-810EC0751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0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3F-A279-4101-811E-6E9278AE130E}" type="datetimeFigureOut">
              <a:rPr lang="en-GB" smtClean="0"/>
              <a:t>11/30/15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DD6C-BFD4-488A-B709-810EC0751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50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3F-A279-4101-811E-6E9278AE130E}" type="datetimeFigureOut">
              <a:rPr lang="en-GB" smtClean="0"/>
              <a:t>11/30/15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DD6C-BFD4-488A-B709-810EC0751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6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3F-A279-4101-811E-6E9278AE130E}" type="datetimeFigureOut">
              <a:rPr lang="en-GB" smtClean="0"/>
              <a:t>11/30/15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DD6C-BFD4-488A-B709-810EC0751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37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3F-A279-4101-811E-6E9278AE130E}" type="datetimeFigureOut">
              <a:rPr lang="en-GB" smtClean="0"/>
              <a:t>11/30/15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DD6C-BFD4-488A-B709-810EC0751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1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3F-A279-4101-811E-6E9278AE130E}" type="datetimeFigureOut">
              <a:rPr lang="en-GB" smtClean="0"/>
              <a:t>11/30/15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DD6C-BFD4-488A-B709-810EC0751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6B63F-A279-4101-811E-6E9278AE130E}" type="datetimeFigureOut">
              <a:rPr lang="en-GB" smtClean="0"/>
              <a:t>11/30/15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DD6C-BFD4-488A-B709-810EC0751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9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871" y="467845"/>
            <a:ext cx="9144000" cy="2387600"/>
          </a:xfrm>
        </p:spPr>
        <p:txBody>
          <a:bodyPr/>
          <a:lstStyle/>
          <a:p>
            <a:r>
              <a:rPr lang="en-GB" dirty="0" smtClean="0"/>
              <a:t>ANOMALY DETECTION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Under the guidance of : </a:t>
            </a:r>
            <a:r>
              <a:rPr lang="en-GB" dirty="0" err="1" smtClean="0"/>
              <a:t>Dr.</a:t>
            </a:r>
            <a:r>
              <a:rPr lang="en-GB" dirty="0" smtClean="0"/>
              <a:t> Bert Huang</a:t>
            </a:r>
          </a:p>
          <a:p>
            <a:r>
              <a:rPr lang="en-GB" dirty="0" smtClean="0"/>
              <a:t>Presented by: Krati Nayyar</a:t>
            </a:r>
          </a:p>
          <a:p>
            <a:r>
              <a:rPr lang="en-GB" dirty="0" smtClean="0"/>
              <a:t>	</a:t>
            </a:r>
            <a:r>
              <a:rPr lang="en-GB" dirty="0"/>
              <a:t>	</a:t>
            </a:r>
            <a:r>
              <a:rPr lang="en-GB" dirty="0" smtClean="0"/>
              <a:t>  </a:t>
            </a:r>
            <a:r>
              <a:rPr lang="en-GB" dirty="0" err="1" smtClean="0"/>
              <a:t>Saket</a:t>
            </a:r>
            <a:r>
              <a:rPr lang="en-GB" dirty="0" smtClean="0"/>
              <a:t> </a:t>
            </a:r>
            <a:r>
              <a:rPr lang="it-IT" dirty="0" smtClean="0"/>
              <a:t>Vishwasrao </a:t>
            </a:r>
          </a:p>
          <a:p>
            <a:r>
              <a:rPr lang="it-IT" dirty="0" smtClean="0"/>
              <a:t>		       Saurabh Chakravarty</a:t>
            </a:r>
            <a:endParaRPr lang="it-IT" dirty="0"/>
          </a:p>
          <a:p>
            <a:r>
              <a:rPr lang="it-IT" dirty="0" smtClean="0"/>
              <a:t>                       Sina Dabiri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16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CONCEPTS INTRODUCTED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19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QUALITATIVE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7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QUESTIONS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8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  <a:r>
              <a:rPr lang="en-GB" dirty="0" smtClean="0"/>
              <a:t>LITERATURE SURVEY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identification of outliers in the data.</a:t>
            </a:r>
          </a:p>
          <a:p>
            <a:r>
              <a:rPr lang="en-US" dirty="0" smtClean="0"/>
              <a:t>Computer networks – DDOS attacks, Intrusion detection</a:t>
            </a:r>
          </a:p>
          <a:p>
            <a:r>
              <a:rPr lang="en-US" dirty="0" smtClean="0"/>
              <a:t>Financial industry – fraud detection</a:t>
            </a:r>
          </a:p>
          <a:p>
            <a:r>
              <a:rPr lang="en-US" dirty="0" smtClean="0"/>
              <a:t>Blah blah blah – find more examples….</a:t>
            </a:r>
          </a:p>
          <a:p>
            <a:r>
              <a:rPr lang="en-US" dirty="0" smtClean="0"/>
              <a:t>We chose network intrusion detection using web traffic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2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from yahoo research – Web requests time series statistics </a:t>
            </a:r>
          </a:p>
          <a:p>
            <a:r>
              <a:rPr lang="en-US" dirty="0" smtClean="0"/>
              <a:t>A combination of real world and synthetic data sets.</a:t>
            </a:r>
          </a:p>
          <a:p>
            <a:r>
              <a:rPr lang="en-US" dirty="0" smtClean="0"/>
              <a:t>Real world data considered for the project.</a:t>
            </a:r>
          </a:p>
          <a:p>
            <a:r>
              <a:rPr lang="en-US" dirty="0" smtClean="0"/>
              <a:t>Data was already labeled.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88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the data and observe the patterns in the data.</a:t>
            </a:r>
          </a:p>
          <a:p>
            <a:r>
              <a:rPr lang="en-US" dirty="0" smtClean="0"/>
              <a:t>Based on the patterns, determine the best approaches and algorithms to identify anomalies for those patterns.</a:t>
            </a:r>
          </a:p>
          <a:p>
            <a:r>
              <a:rPr lang="en-US" dirty="0" smtClean="0"/>
              <a:t>Divide the test data stream into a window, and classify the window data to a pattern.</a:t>
            </a:r>
          </a:p>
          <a:p>
            <a:r>
              <a:rPr lang="en-US" dirty="0" smtClean="0"/>
              <a:t>Based on the pattern detected, use the corresponding algorithm to detect the anomaly.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7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observed in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 based anomaly points. &lt;Show pictures&gt;</a:t>
            </a:r>
          </a:p>
          <a:p>
            <a:r>
              <a:rPr lang="en-US" dirty="0" smtClean="0"/>
              <a:t>Frequency based anomaly points.</a:t>
            </a:r>
          </a:p>
          <a:p>
            <a:r>
              <a:rPr lang="en-US" dirty="0" smtClean="0"/>
              <a:t>Sudden changes in the number of requests received.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5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CONSIDERED: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9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USED: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37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THEORITICAL EXPLANATION OF THE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27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205</Words>
  <Application>Microsoft Macintosh PowerPoint</Application>
  <PresentationFormat>Custom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ANOMALY DETECTION </vt:lpstr>
      <vt:lpstr> LITERATURE SURVEY</vt:lpstr>
      <vt:lpstr>Problem definition</vt:lpstr>
      <vt:lpstr>The dataset</vt:lpstr>
      <vt:lpstr>Our approach</vt:lpstr>
      <vt:lpstr>Patterns observed in the dataset</vt:lpstr>
      <vt:lpstr>ALGORITHMS CONSIDERED:</vt:lpstr>
      <vt:lpstr>ALGORITHMS USED:</vt:lpstr>
      <vt:lpstr>THEORITICAL EXPLANATION OF THE ALGORITHM</vt:lpstr>
      <vt:lpstr>CONCEPTS INTRODUCTED</vt:lpstr>
      <vt:lpstr>QUALITATIVE ANALYSIS</vt:lpstr>
      <vt:lpstr>OPEN QUESTIONS AND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</dc:title>
  <dc:creator>Krati Nayyar</dc:creator>
  <cp:lastModifiedBy>Saurabh Chakravarty</cp:lastModifiedBy>
  <cp:revision>4</cp:revision>
  <dcterms:created xsi:type="dcterms:W3CDTF">2015-11-20T01:55:11Z</dcterms:created>
  <dcterms:modified xsi:type="dcterms:W3CDTF">2015-12-01T00:16:09Z</dcterms:modified>
</cp:coreProperties>
</file>