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9C863-C7AA-8E78-7FFF-E788160CE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71C8C0-878B-0657-201E-EA7361EF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9086F-7217-CE89-7FCA-7EA4EFBE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36058-5975-ED19-D6B4-E6C50151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D725E-A814-658B-AFA0-3483F2C1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512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12E37-0F30-5EE6-0A4D-0A0FD2BC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1EC51C-6C39-0CCD-BFD3-B0A0A167A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00BA2-A5F3-2B44-78B7-B7C7A0CE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BF112-9EC5-FA38-1939-0A69A7C3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4CF6E7-F590-A2CC-4BBF-0A322111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27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64999D-A169-DDA7-F28E-904D9FD09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7E6D99-B47E-4C28-939B-552013281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0E1CE-26D6-D327-35EA-3383319F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8C20CC-1E14-F1B9-B441-AA188A4F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2131C-8F23-A423-7185-7955F12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366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A9233-8084-813E-C058-DF63F245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302D0-2996-AA51-37FC-78AB71FC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AFD07-DB2F-5D74-1DDA-D2485B4D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B6DA3-783F-4153-678C-BDC2E26F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30FAA-21CB-EFB4-4348-E4C7506E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546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496D3-7A9A-78FE-D9ED-96BA3798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2151FD-F5E9-CC66-6BF7-534034CE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B4E9C-0145-8F79-D564-08FDE2D4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54F48-F984-56F1-48D4-BE7680CF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C15FD-2D98-2DA2-4434-063E95A5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282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8A45B-C5D3-766B-497F-970636C1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04B2C-FE36-0FC3-8F5A-921923D91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1CA314-007D-E5BB-69B7-8930E2A8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6D37A5-8E94-66A6-7047-EE9CBA6F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837E98-4018-329A-0A15-673D830C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976672-7F77-93F4-044E-57848439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064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86745-3EAA-3DE1-EB4A-6053BA95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9AFA6-1375-FB40-19E0-BF5BC2DD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1C38CF-4729-006C-BBFD-9F2B55C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10F2A7-E67B-6EB1-8B56-0E05ECFEA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01449F-0AF0-3575-5DE6-61CF308B8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A0B725-57EE-1BA9-03D4-660F5DA4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30B943-DAB8-18CC-D7B9-E0ED0B2C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3C8E97-8F5E-4718-0B97-AD5E352C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732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7A2E-C1E9-5A73-77B1-75AFA5F6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9670E8-AE08-892B-7735-251C7A49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EA778E-8D09-E767-578A-69C96EAB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CFBC30-BA39-46CC-8D73-81F93611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10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1C097-AF17-E9E1-E3B5-88157415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54655D-012E-EB17-925E-D75A5104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05DF0E-7870-7121-B473-BBE626C7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642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D24DA-DB4A-E218-48AC-308E0BF0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72F00-1249-0E4D-DB8B-C0935128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DA1968-440F-6702-A35F-25C4E7635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60EC97-E35F-73D8-8E1C-0663D4FC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50CE2D-D613-25A5-A388-819A1CB5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1A3CA1-5604-8683-99FC-FC8139DD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747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8FD4-279B-832E-A6AA-661B69A0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248E37-3553-4230-02F8-E39532B38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F4BF0D-BAD0-CDE4-27BA-F0135C813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E7E00F-AA65-5F76-ADF8-81443113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A36135-6FF4-5A31-FB9B-F1D97A62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643EE8-69AE-1787-E6AF-CCF5D3D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74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8AA2D6-4F54-520A-0382-FBA39744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93B46-3F37-864B-673F-FF2B3BF7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CCA6D-5DBF-4B42-943C-5DC5E262F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A02D-36E0-4CE3-A67E-BC0611CC5B87}" type="datetimeFigureOut">
              <a:rPr lang="es-CL" smtClean="0"/>
              <a:t>30-11-2023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E34419-2260-7A23-D1A8-C43600950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08036-3425-8AFB-EC7C-47BF178FE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AC47-D27C-4E75-8056-FDA1435C1A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849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órmulas matemáticas complejas en una pizarra">
            <a:extLst>
              <a:ext uri="{FF2B5EF4-FFF2-40B4-BE49-F238E27FC236}">
                <a16:creationId xmlns:a16="http://schemas.microsoft.com/office/drawing/2014/main" id="{C183236C-F840-8BDF-FF18-65236237F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8" b="47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C39EB5-8754-119B-D51E-E408B58C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L" sz="5200">
                <a:solidFill>
                  <a:srgbClr val="FFFFFF"/>
                </a:solidFill>
              </a:rPr>
              <a:t>Proyecto orientador vocacional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4104C0-1686-E979-8F23-D2D200E34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Programacion web y sistemas móviles</a:t>
            </a:r>
          </a:p>
          <a:p>
            <a:r>
              <a:rPr lang="es-CL">
                <a:solidFill>
                  <a:srgbClr val="FFFFFF"/>
                </a:solidFill>
              </a:rPr>
              <a:t>Claudio Roman</a:t>
            </a:r>
          </a:p>
          <a:p>
            <a:endParaRPr lang="es-C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6B0CBF-77CB-D8BB-B550-FE4B69AA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¿Que 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4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echas apuntando hacia diferentes direcciones.">
            <a:extLst>
              <a:ext uri="{FF2B5EF4-FFF2-40B4-BE49-F238E27FC236}">
                <a16:creationId xmlns:a16="http://schemas.microsoft.com/office/drawing/2014/main" id="{62A582BF-5458-355C-0217-E675451E8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14418F-10CE-4493-8436-D9FFEEDF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894861"/>
            <a:ext cx="10883900" cy="1671361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B45308-FE19-948A-7CFF-DA431E1E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66" y="4055729"/>
            <a:ext cx="990288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Decisiones de diseño </a:t>
            </a:r>
          </a:p>
        </p:txBody>
      </p:sp>
    </p:spTree>
    <p:extLst>
      <p:ext uri="{BB962C8B-B14F-4D97-AF65-F5344CB8AC3E}">
        <p14:creationId xmlns:p14="http://schemas.microsoft.com/office/powerpoint/2010/main" val="261278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líneas de datos hasta el infinito">
            <a:extLst>
              <a:ext uri="{FF2B5EF4-FFF2-40B4-BE49-F238E27FC236}">
                <a16:creationId xmlns:a16="http://schemas.microsoft.com/office/drawing/2014/main" id="{2987DE7E-7D8C-25D2-FFE5-526710F7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14418F-10CE-4493-8436-D9FFEEDF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894861"/>
            <a:ext cx="10883900" cy="1671361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DABBE0-CDAA-F0A1-D439-51E5E0B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66" y="4055729"/>
            <a:ext cx="990288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Cambios al código original</a:t>
            </a:r>
          </a:p>
        </p:txBody>
      </p:sp>
    </p:spTree>
    <p:extLst>
      <p:ext uri="{BB962C8B-B14F-4D97-AF65-F5344CB8AC3E}">
        <p14:creationId xmlns:p14="http://schemas.microsoft.com/office/powerpoint/2010/main" val="145331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347FB826-C24C-ACDD-6A6E-3DBFFD935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0"/>
          <a:stretch/>
        </p:blipFill>
        <p:spPr>
          <a:xfrm>
            <a:off x="20" y="-11728"/>
            <a:ext cx="12191980" cy="68697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306540-870A-7346-8CFF-A1B08DE5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51563" y="-1474817"/>
            <a:ext cx="4488873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739">
                <a:srgbClr val="000000">
                  <a:alpha val="61000"/>
                </a:srgbClr>
              </a:gs>
              <a:gs pos="72000">
                <a:srgbClr val="0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DA18C-0116-1A22-B29F-30E256FE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2" y="3603636"/>
            <a:ext cx="6550706" cy="1855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Prueba funcional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7A9D39-0AFA-32B6-688E-CD8F1FA6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1550" y="-22480"/>
            <a:ext cx="2170445" cy="2557051"/>
            <a:chOff x="9547551" y="-22480"/>
            <a:chExt cx="2588229" cy="304925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BB2E2F-F378-A1C1-E5D4-B1E0183EB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423100" flipV="1">
              <a:off x="10961210" y="1361485"/>
              <a:ext cx="1555088" cy="794052"/>
            </a:xfrm>
            <a:custGeom>
              <a:avLst/>
              <a:gdLst>
                <a:gd name="connsiteX0" fmla="*/ 0 w 1555088"/>
                <a:gd name="connsiteY0" fmla="*/ 792656 h 794052"/>
                <a:gd name="connsiteX1" fmla="*/ 360263 w 1555088"/>
                <a:gd name="connsiteY1" fmla="*/ 772355 h 794052"/>
                <a:gd name="connsiteX2" fmla="*/ 424380 w 1555088"/>
                <a:gd name="connsiteY2" fmla="*/ 553254 h 794052"/>
                <a:gd name="connsiteX3" fmla="*/ 640314 w 1555088"/>
                <a:gd name="connsiteY3" fmla="*/ 389706 h 794052"/>
                <a:gd name="connsiteX4" fmla="*/ 897018 w 1555088"/>
                <a:gd name="connsiteY4" fmla="*/ 361433 h 794052"/>
                <a:gd name="connsiteX5" fmla="*/ 1171282 w 1555088"/>
                <a:gd name="connsiteY5" fmla="*/ 531394 h 794052"/>
                <a:gd name="connsiteX6" fmla="*/ 1203881 w 1555088"/>
                <a:gd name="connsiteY6" fmla="*/ 589407 h 794052"/>
                <a:gd name="connsiteX7" fmla="*/ 1220200 w 1555088"/>
                <a:gd name="connsiteY7" fmla="*/ 650247 h 794052"/>
                <a:gd name="connsiteX8" fmla="*/ 1555088 w 1555088"/>
                <a:gd name="connsiteY8" fmla="*/ 433197 h 794052"/>
                <a:gd name="connsiteX9" fmla="*/ 1545852 w 1555088"/>
                <a:gd name="connsiteY9" fmla="*/ 414406 h 794052"/>
                <a:gd name="connsiteX10" fmla="*/ 1296812 w 1555088"/>
                <a:gd name="connsiteY10" fmla="*/ 151663 h 794052"/>
                <a:gd name="connsiteX11" fmla="*/ 948685 w 1555088"/>
                <a:gd name="connsiteY11" fmla="*/ 6956 h 794052"/>
                <a:gd name="connsiteX12" fmla="*/ 296689 w 1555088"/>
                <a:gd name="connsiteY12" fmla="*/ 150277 h 794052"/>
                <a:gd name="connsiteX13" fmla="*/ 23951 w 1555088"/>
                <a:gd name="connsiteY13" fmla="*/ 574644 h 794052"/>
                <a:gd name="connsiteX14" fmla="*/ 0 w 1555088"/>
                <a:gd name="connsiteY14" fmla="*/ 792656 h 79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55088" h="794052">
                  <a:moveTo>
                    <a:pt x="0" y="792656"/>
                  </a:moveTo>
                  <a:cubicBezTo>
                    <a:pt x="34112" y="799329"/>
                    <a:pt x="243308" y="780350"/>
                    <a:pt x="360263" y="772355"/>
                  </a:cubicBezTo>
                  <a:cubicBezTo>
                    <a:pt x="385999" y="655876"/>
                    <a:pt x="377705" y="617030"/>
                    <a:pt x="424380" y="553254"/>
                  </a:cubicBezTo>
                  <a:cubicBezTo>
                    <a:pt x="471055" y="489480"/>
                    <a:pt x="561540" y="421675"/>
                    <a:pt x="640314" y="389706"/>
                  </a:cubicBezTo>
                  <a:cubicBezTo>
                    <a:pt x="719087" y="357735"/>
                    <a:pt x="808524" y="337819"/>
                    <a:pt x="897018" y="361433"/>
                  </a:cubicBezTo>
                  <a:cubicBezTo>
                    <a:pt x="985513" y="385048"/>
                    <a:pt x="1116722" y="467302"/>
                    <a:pt x="1171282" y="531394"/>
                  </a:cubicBezTo>
                  <a:cubicBezTo>
                    <a:pt x="1184921" y="547417"/>
                    <a:pt x="1195632" y="567705"/>
                    <a:pt x="1203881" y="589407"/>
                  </a:cubicBezTo>
                  <a:lnTo>
                    <a:pt x="1220200" y="650247"/>
                  </a:lnTo>
                  <a:lnTo>
                    <a:pt x="1555088" y="433197"/>
                  </a:lnTo>
                  <a:lnTo>
                    <a:pt x="1545852" y="414406"/>
                  </a:lnTo>
                  <a:cubicBezTo>
                    <a:pt x="1492372" y="323555"/>
                    <a:pt x="1396340" y="219571"/>
                    <a:pt x="1296812" y="151663"/>
                  </a:cubicBezTo>
                  <a:cubicBezTo>
                    <a:pt x="1197284" y="83755"/>
                    <a:pt x="1087818" y="9043"/>
                    <a:pt x="948685" y="6956"/>
                  </a:cubicBezTo>
                  <a:cubicBezTo>
                    <a:pt x="689060" y="-21685"/>
                    <a:pt x="481405" y="40459"/>
                    <a:pt x="296689" y="150277"/>
                  </a:cubicBezTo>
                  <a:cubicBezTo>
                    <a:pt x="149862" y="246054"/>
                    <a:pt x="42815" y="487442"/>
                    <a:pt x="23951" y="574644"/>
                  </a:cubicBezTo>
                  <a:cubicBezTo>
                    <a:pt x="4278" y="706729"/>
                    <a:pt x="3603" y="710594"/>
                    <a:pt x="0" y="79265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968223-B72F-92CD-EEBC-BAF04E05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5315536" flipV="1">
              <a:off x="11226903" y="2582485"/>
              <a:ext cx="442769" cy="445803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468508"/>
                <a:gd name="connsiteY0" fmla="*/ 326 h 4964273"/>
                <a:gd name="connsiteX1" fmla="*/ 3964140 w 4468508"/>
                <a:gd name="connsiteY1" fmla="*/ 591130 h 4964273"/>
                <a:gd name="connsiteX2" fmla="*/ 4451030 w 4468508"/>
                <a:gd name="connsiteY2" fmla="*/ 3809413 h 4964273"/>
                <a:gd name="connsiteX3" fmla="*/ 3419865 w 4468508"/>
                <a:gd name="connsiteY3" fmla="*/ 4845181 h 4964273"/>
                <a:gd name="connsiteX4" fmla="*/ 1074535 w 4468508"/>
                <a:gd name="connsiteY4" fmla="*/ 4657562 h 4964273"/>
                <a:gd name="connsiteX5" fmla="*/ 33359 w 4468508"/>
                <a:gd name="connsiteY5" fmla="*/ 2995991 h 4964273"/>
                <a:gd name="connsiteX6" fmla="*/ 592137 w 4468508"/>
                <a:gd name="connsiteY6" fmla="*/ 806182 h 4964273"/>
                <a:gd name="connsiteX7" fmla="*/ 2649000 w 4468508"/>
                <a:gd name="connsiteY7" fmla="*/ 326 h 4964273"/>
                <a:gd name="connsiteX0" fmla="*/ 2788684 w 4608192"/>
                <a:gd name="connsiteY0" fmla="*/ 326 h 4845177"/>
                <a:gd name="connsiteX1" fmla="*/ 4103824 w 4608192"/>
                <a:gd name="connsiteY1" fmla="*/ 591130 h 4845177"/>
                <a:gd name="connsiteX2" fmla="*/ 4590714 w 4608192"/>
                <a:gd name="connsiteY2" fmla="*/ 3809413 h 4845177"/>
                <a:gd name="connsiteX3" fmla="*/ 3559549 w 4608192"/>
                <a:gd name="connsiteY3" fmla="*/ 4845181 h 4845177"/>
                <a:gd name="connsiteX4" fmla="*/ 173043 w 4608192"/>
                <a:gd name="connsiteY4" fmla="*/ 2995991 h 4845177"/>
                <a:gd name="connsiteX5" fmla="*/ 731821 w 4608192"/>
                <a:gd name="connsiteY5" fmla="*/ 806182 h 4845177"/>
                <a:gd name="connsiteX6" fmla="*/ 2788684 w 4608192"/>
                <a:gd name="connsiteY6" fmla="*/ 326 h 4845177"/>
                <a:gd name="connsiteX0" fmla="*/ 2788684 w 4656382"/>
                <a:gd name="connsiteY0" fmla="*/ 326 h 4593408"/>
                <a:gd name="connsiteX1" fmla="*/ 4103824 w 4656382"/>
                <a:gd name="connsiteY1" fmla="*/ 591130 h 4593408"/>
                <a:gd name="connsiteX2" fmla="*/ 4590714 w 4656382"/>
                <a:gd name="connsiteY2" fmla="*/ 3809413 h 4593408"/>
                <a:gd name="connsiteX3" fmla="*/ 2737164 w 4656382"/>
                <a:gd name="connsiteY3" fmla="*/ 4593410 h 4593408"/>
                <a:gd name="connsiteX4" fmla="*/ 173043 w 4656382"/>
                <a:gd name="connsiteY4" fmla="*/ 2995991 h 4593408"/>
                <a:gd name="connsiteX5" fmla="*/ 731821 w 4656382"/>
                <a:gd name="connsiteY5" fmla="*/ 806182 h 4593408"/>
                <a:gd name="connsiteX6" fmla="*/ 2788684 w 4656382"/>
                <a:gd name="connsiteY6" fmla="*/ 326 h 4593408"/>
                <a:gd name="connsiteX0" fmla="*/ 2788684 w 4720632"/>
                <a:gd name="connsiteY0" fmla="*/ 326 h 4593408"/>
                <a:gd name="connsiteX1" fmla="*/ 4103824 w 4720632"/>
                <a:gd name="connsiteY1" fmla="*/ 591130 h 4593408"/>
                <a:gd name="connsiteX2" fmla="*/ 4661706 w 4720632"/>
                <a:gd name="connsiteY2" fmla="*/ 3597011 h 4593408"/>
                <a:gd name="connsiteX3" fmla="*/ 2737164 w 4720632"/>
                <a:gd name="connsiteY3" fmla="*/ 4593410 h 4593408"/>
                <a:gd name="connsiteX4" fmla="*/ 173043 w 4720632"/>
                <a:gd name="connsiteY4" fmla="*/ 2995991 h 4593408"/>
                <a:gd name="connsiteX5" fmla="*/ 731821 w 4720632"/>
                <a:gd name="connsiteY5" fmla="*/ 806182 h 4593408"/>
                <a:gd name="connsiteX6" fmla="*/ 2788684 w 4720632"/>
                <a:gd name="connsiteY6" fmla="*/ 326 h 4593408"/>
                <a:gd name="connsiteX0" fmla="*/ 2615637 w 4547585"/>
                <a:gd name="connsiteY0" fmla="*/ 326 h 4593408"/>
                <a:gd name="connsiteX1" fmla="*/ 3930777 w 4547585"/>
                <a:gd name="connsiteY1" fmla="*/ 591130 h 4593408"/>
                <a:gd name="connsiteX2" fmla="*/ 4488659 w 4547585"/>
                <a:gd name="connsiteY2" fmla="*/ 3597011 h 4593408"/>
                <a:gd name="connsiteX3" fmla="*/ 2564117 w 4547585"/>
                <a:gd name="connsiteY3" fmla="*/ 4593410 h 4593408"/>
                <a:gd name="connsiteX4" fmla="*/ -4 w 4547585"/>
                <a:gd name="connsiteY4" fmla="*/ 2995991 h 4593408"/>
                <a:gd name="connsiteX5" fmla="*/ 2615637 w 4547585"/>
                <a:gd name="connsiteY5" fmla="*/ 326 h 4593408"/>
                <a:gd name="connsiteX0" fmla="*/ 1599114 w 4547585"/>
                <a:gd name="connsiteY0" fmla="*/ 673 h 4392722"/>
                <a:gd name="connsiteX1" fmla="*/ 3930777 w 4547585"/>
                <a:gd name="connsiteY1" fmla="*/ 390444 h 4392722"/>
                <a:gd name="connsiteX2" fmla="*/ 4488659 w 4547585"/>
                <a:gd name="connsiteY2" fmla="*/ 3396325 h 4392722"/>
                <a:gd name="connsiteX3" fmla="*/ 2564117 w 4547585"/>
                <a:gd name="connsiteY3" fmla="*/ 4392724 h 4392722"/>
                <a:gd name="connsiteX4" fmla="*/ -4 w 4547585"/>
                <a:gd name="connsiteY4" fmla="*/ 2795305 h 4392722"/>
                <a:gd name="connsiteX5" fmla="*/ 1599114 w 4547585"/>
                <a:gd name="connsiteY5" fmla="*/ 673 h 4392722"/>
                <a:gd name="connsiteX0" fmla="*/ 1599114 w 4556102"/>
                <a:gd name="connsiteY0" fmla="*/ 673 h 4345138"/>
                <a:gd name="connsiteX1" fmla="*/ 3930777 w 4556102"/>
                <a:gd name="connsiteY1" fmla="*/ 390444 h 4345138"/>
                <a:gd name="connsiteX2" fmla="*/ 4488659 w 4556102"/>
                <a:gd name="connsiteY2" fmla="*/ 3396325 h 4345138"/>
                <a:gd name="connsiteX3" fmla="*/ 2425030 w 4556102"/>
                <a:gd name="connsiteY3" fmla="*/ 4345136 h 4345138"/>
                <a:gd name="connsiteX4" fmla="*/ -4 w 4556102"/>
                <a:gd name="connsiteY4" fmla="*/ 2795305 h 4345138"/>
                <a:gd name="connsiteX5" fmla="*/ 1599114 w 4556102"/>
                <a:gd name="connsiteY5" fmla="*/ 673 h 4345138"/>
                <a:gd name="connsiteX0" fmla="*/ 1308676 w 4265664"/>
                <a:gd name="connsiteY0" fmla="*/ 673 h 4345138"/>
                <a:gd name="connsiteX1" fmla="*/ 3640339 w 4265664"/>
                <a:gd name="connsiteY1" fmla="*/ 390444 h 4345138"/>
                <a:gd name="connsiteX2" fmla="*/ 4198221 w 4265664"/>
                <a:gd name="connsiteY2" fmla="*/ 3396325 h 4345138"/>
                <a:gd name="connsiteX3" fmla="*/ 2134592 w 4265664"/>
                <a:gd name="connsiteY3" fmla="*/ 4345136 h 4345138"/>
                <a:gd name="connsiteX4" fmla="*/ 2 w 4265664"/>
                <a:gd name="connsiteY4" fmla="*/ 2737868 h 4345138"/>
                <a:gd name="connsiteX5" fmla="*/ 1308676 w 4265664"/>
                <a:gd name="connsiteY5" fmla="*/ 673 h 434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5664" h="4345138">
                  <a:moveTo>
                    <a:pt x="1308676" y="673"/>
                  </a:moveTo>
                  <a:cubicBezTo>
                    <a:pt x="1850442" y="-12337"/>
                    <a:pt x="3307336" y="165670"/>
                    <a:pt x="3640339" y="390444"/>
                  </a:cubicBezTo>
                  <a:cubicBezTo>
                    <a:pt x="3940677" y="1025292"/>
                    <a:pt x="4449179" y="2737210"/>
                    <a:pt x="4198221" y="3396325"/>
                  </a:cubicBezTo>
                  <a:cubicBezTo>
                    <a:pt x="3947263" y="4055440"/>
                    <a:pt x="2447418" y="4230167"/>
                    <a:pt x="2134592" y="4345136"/>
                  </a:cubicBezTo>
                  <a:cubicBezTo>
                    <a:pt x="1398314" y="4209566"/>
                    <a:pt x="471290" y="3411035"/>
                    <a:pt x="2" y="2737868"/>
                  </a:cubicBezTo>
                  <a:cubicBezTo>
                    <a:pt x="8589" y="1972354"/>
                    <a:pt x="653546" y="401483"/>
                    <a:pt x="1308676" y="6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D3A327-F6AC-503E-D21F-D4B3FE3C1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683933">
              <a:off x="9928975" y="-403904"/>
              <a:ext cx="1174562" cy="1937410"/>
            </a:xfrm>
            <a:custGeom>
              <a:avLst/>
              <a:gdLst>
                <a:gd name="connsiteX0" fmla="*/ 1174562 w 1174562"/>
                <a:gd name="connsiteY0" fmla="*/ 1160117 h 1937410"/>
                <a:gd name="connsiteX1" fmla="*/ 953368 w 1174562"/>
                <a:gd name="connsiteY1" fmla="*/ 1406344 h 1937410"/>
                <a:gd name="connsiteX2" fmla="*/ 894128 w 1174562"/>
                <a:gd name="connsiteY2" fmla="*/ 1419701 h 1937410"/>
                <a:gd name="connsiteX3" fmla="*/ 830886 w 1174562"/>
                <a:gd name="connsiteY3" fmla="*/ 1430049 h 1937410"/>
                <a:gd name="connsiteX4" fmla="*/ 625381 w 1174562"/>
                <a:gd name="connsiteY4" fmla="*/ 1421724 h 1937410"/>
                <a:gd name="connsiteX5" fmla="*/ 394115 w 1174562"/>
                <a:gd name="connsiteY5" fmla="*/ 1353019 h 1937410"/>
                <a:gd name="connsiteX6" fmla="*/ 227806 w 1174562"/>
                <a:gd name="connsiteY6" fmla="*/ 1262594 h 1937410"/>
                <a:gd name="connsiteX7" fmla="*/ 222077 w 1174562"/>
                <a:gd name="connsiteY7" fmla="*/ 1293937 h 1937410"/>
                <a:gd name="connsiteX8" fmla="*/ 257021 w 1174562"/>
                <a:gd name="connsiteY8" fmla="*/ 1521425 h 1937410"/>
                <a:gd name="connsiteX9" fmla="*/ 329717 w 1174562"/>
                <a:gd name="connsiteY9" fmla="*/ 1788933 h 1937410"/>
                <a:gd name="connsiteX10" fmla="*/ 358171 w 1174562"/>
                <a:gd name="connsiteY10" fmla="*/ 1866809 h 1937410"/>
                <a:gd name="connsiteX11" fmla="*/ 162274 w 1174562"/>
                <a:gd name="connsiteY11" fmla="*/ 1937410 h 1937410"/>
                <a:gd name="connsiteX12" fmla="*/ 40999 w 1174562"/>
                <a:gd name="connsiteY12" fmla="*/ 1530780 h 1937410"/>
                <a:gd name="connsiteX13" fmla="*/ 130 w 1174562"/>
                <a:gd name="connsiteY13" fmla="*/ 1094880 h 1937410"/>
                <a:gd name="connsiteX14" fmla="*/ 77747 w 1174562"/>
                <a:gd name="connsiteY14" fmla="*/ 588060 h 1937410"/>
                <a:gd name="connsiteX15" fmla="*/ 199588 w 1174562"/>
                <a:gd name="connsiteY15" fmla="*/ 280523 h 1937410"/>
                <a:gd name="connsiteX16" fmla="*/ 306776 w 1174562"/>
                <a:gd name="connsiteY16" fmla="*/ 111727 h 1937410"/>
                <a:gd name="connsiteX17" fmla="*/ 416130 w 1174562"/>
                <a:gd name="connsiteY17" fmla="*/ 0 h 1937410"/>
                <a:gd name="connsiteX18" fmla="*/ 493343 w 1174562"/>
                <a:gd name="connsiteY18" fmla="*/ 215052 h 1937410"/>
                <a:gd name="connsiteX19" fmla="*/ 488735 w 1174562"/>
                <a:gd name="connsiteY19" fmla="*/ 439153 h 1937410"/>
                <a:gd name="connsiteX20" fmla="*/ 374038 w 1174562"/>
                <a:gd name="connsiteY20" fmla="*/ 651386 h 1937410"/>
                <a:gd name="connsiteX21" fmla="*/ 375640 w 1174562"/>
                <a:gd name="connsiteY21" fmla="*/ 679924 h 1937410"/>
                <a:gd name="connsiteX22" fmla="*/ 646830 w 1174562"/>
                <a:gd name="connsiteY22" fmla="*/ 526785 h 1937410"/>
                <a:gd name="connsiteX23" fmla="*/ 965722 w 1174562"/>
                <a:gd name="connsiteY23" fmla="*/ 454195 h 1937410"/>
                <a:gd name="connsiteX24" fmla="*/ 973884 w 1174562"/>
                <a:gd name="connsiteY24" fmla="*/ 458787 h 1937410"/>
                <a:gd name="connsiteX25" fmla="*/ 933346 w 1174562"/>
                <a:gd name="connsiteY25" fmla="*/ 595705 h 1937410"/>
                <a:gd name="connsiteX26" fmla="*/ 790087 w 1174562"/>
                <a:gd name="connsiteY26" fmla="*/ 785667 h 1937410"/>
                <a:gd name="connsiteX27" fmla="*/ 608178 w 1174562"/>
                <a:gd name="connsiteY27" fmla="*/ 939447 h 1937410"/>
                <a:gd name="connsiteX28" fmla="*/ 386518 w 1174562"/>
                <a:gd name="connsiteY28" fmla="*/ 1057102 h 1937410"/>
                <a:gd name="connsiteX29" fmla="*/ 496842 w 1174562"/>
                <a:gd name="connsiteY29" fmla="*/ 1070816 h 1937410"/>
                <a:gd name="connsiteX30" fmla="*/ 845020 w 1174562"/>
                <a:gd name="connsiteY30" fmla="*/ 1072001 h 1937410"/>
                <a:gd name="connsiteX31" fmla="*/ 1104134 w 1174562"/>
                <a:gd name="connsiteY31" fmla="*/ 1133246 h 193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74562" h="1937410">
                  <a:moveTo>
                    <a:pt x="1174562" y="1160117"/>
                  </a:moveTo>
                  <a:lnTo>
                    <a:pt x="953368" y="1406344"/>
                  </a:lnTo>
                  <a:lnTo>
                    <a:pt x="894128" y="1419701"/>
                  </a:lnTo>
                  <a:cubicBezTo>
                    <a:pt x="871713" y="1424108"/>
                    <a:pt x="850245" y="1427648"/>
                    <a:pt x="830886" y="1430049"/>
                  </a:cubicBezTo>
                  <a:cubicBezTo>
                    <a:pt x="753449" y="1439654"/>
                    <a:pt x="698175" y="1434563"/>
                    <a:pt x="625381" y="1421724"/>
                  </a:cubicBezTo>
                  <a:cubicBezTo>
                    <a:pt x="552586" y="1408886"/>
                    <a:pt x="460377" y="1379541"/>
                    <a:pt x="394115" y="1353019"/>
                  </a:cubicBezTo>
                  <a:cubicBezTo>
                    <a:pt x="327853" y="1326498"/>
                    <a:pt x="238957" y="1270351"/>
                    <a:pt x="227806" y="1262594"/>
                  </a:cubicBezTo>
                  <a:cubicBezTo>
                    <a:pt x="216655" y="1254838"/>
                    <a:pt x="217208" y="1250798"/>
                    <a:pt x="222077" y="1293937"/>
                  </a:cubicBezTo>
                  <a:cubicBezTo>
                    <a:pt x="226946" y="1337075"/>
                    <a:pt x="239080" y="1438926"/>
                    <a:pt x="257021" y="1521425"/>
                  </a:cubicBezTo>
                  <a:cubicBezTo>
                    <a:pt x="274961" y="1603923"/>
                    <a:pt x="302922" y="1709751"/>
                    <a:pt x="329717" y="1788933"/>
                  </a:cubicBezTo>
                  <a:lnTo>
                    <a:pt x="358171" y="1866809"/>
                  </a:lnTo>
                  <a:cubicBezTo>
                    <a:pt x="306835" y="1903849"/>
                    <a:pt x="211686" y="1922195"/>
                    <a:pt x="162274" y="1937410"/>
                  </a:cubicBezTo>
                  <a:cubicBezTo>
                    <a:pt x="110713" y="1802684"/>
                    <a:pt x="68023" y="1671202"/>
                    <a:pt x="40999" y="1530780"/>
                  </a:cubicBezTo>
                  <a:cubicBezTo>
                    <a:pt x="13975" y="1390358"/>
                    <a:pt x="-1594" y="1249609"/>
                    <a:pt x="130" y="1094880"/>
                  </a:cubicBezTo>
                  <a:cubicBezTo>
                    <a:pt x="1851" y="940151"/>
                    <a:pt x="44504" y="723787"/>
                    <a:pt x="77747" y="588060"/>
                  </a:cubicBezTo>
                  <a:cubicBezTo>
                    <a:pt x="110990" y="452334"/>
                    <a:pt x="161416" y="359911"/>
                    <a:pt x="199588" y="280523"/>
                  </a:cubicBezTo>
                  <a:cubicBezTo>
                    <a:pt x="237760" y="201134"/>
                    <a:pt x="268654" y="158776"/>
                    <a:pt x="306776" y="111727"/>
                  </a:cubicBezTo>
                  <a:cubicBezTo>
                    <a:pt x="340134" y="70559"/>
                    <a:pt x="385416" y="11405"/>
                    <a:pt x="416130" y="0"/>
                  </a:cubicBezTo>
                  <a:cubicBezTo>
                    <a:pt x="459534" y="74706"/>
                    <a:pt x="477949" y="136046"/>
                    <a:pt x="493343" y="215052"/>
                  </a:cubicBezTo>
                  <a:cubicBezTo>
                    <a:pt x="505786" y="309500"/>
                    <a:pt x="505982" y="354742"/>
                    <a:pt x="488735" y="439153"/>
                  </a:cubicBezTo>
                  <a:cubicBezTo>
                    <a:pt x="471153" y="525202"/>
                    <a:pt x="392887" y="611256"/>
                    <a:pt x="374038" y="651386"/>
                  </a:cubicBezTo>
                  <a:cubicBezTo>
                    <a:pt x="355189" y="691513"/>
                    <a:pt x="330176" y="700690"/>
                    <a:pt x="375640" y="679924"/>
                  </a:cubicBezTo>
                  <a:cubicBezTo>
                    <a:pt x="421106" y="659157"/>
                    <a:pt x="548482" y="564409"/>
                    <a:pt x="646830" y="526785"/>
                  </a:cubicBezTo>
                  <a:cubicBezTo>
                    <a:pt x="745176" y="489165"/>
                    <a:pt x="936630" y="451490"/>
                    <a:pt x="965722" y="454195"/>
                  </a:cubicBezTo>
                  <a:cubicBezTo>
                    <a:pt x="969359" y="454533"/>
                    <a:pt x="972038" y="456135"/>
                    <a:pt x="973884" y="458787"/>
                  </a:cubicBezTo>
                  <a:cubicBezTo>
                    <a:pt x="986811" y="477348"/>
                    <a:pt x="958959" y="547365"/>
                    <a:pt x="933346" y="595705"/>
                  </a:cubicBezTo>
                  <a:cubicBezTo>
                    <a:pt x="904074" y="650950"/>
                    <a:pt x="844282" y="728377"/>
                    <a:pt x="790087" y="785667"/>
                  </a:cubicBezTo>
                  <a:cubicBezTo>
                    <a:pt x="735893" y="842958"/>
                    <a:pt x="675440" y="894207"/>
                    <a:pt x="608178" y="939447"/>
                  </a:cubicBezTo>
                  <a:cubicBezTo>
                    <a:pt x="540917" y="984686"/>
                    <a:pt x="392691" y="1049620"/>
                    <a:pt x="386518" y="1057102"/>
                  </a:cubicBezTo>
                  <a:cubicBezTo>
                    <a:pt x="380344" y="1064584"/>
                    <a:pt x="420424" y="1068333"/>
                    <a:pt x="496842" y="1070816"/>
                  </a:cubicBezTo>
                  <a:cubicBezTo>
                    <a:pt x="573258" y="1073300"/>
                    <a:pt x="743804" y="1061596"/>
                    <a:pt x="845020" y="1072001"/>
                  </a:cubicBezTo>
                  <a:cubicBezTo>
                    <a:pt x="946235" y="1082406"/>
                    <a:pt x="1033176" y="1110476"/>
                    <a:pt x="1104134" y="113324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1906DB-D3BD-9D2A-0467-35F796D7C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683933">
              <a:off x="9928975" y="-403904"/>
              <a:ext cx="1174562" cy="1937410"/>
            </a:xfrm>
            <a:custGeom>
              <a:avLst/>
              <a:gdLst>
                <a:gd name="connsiteX0" fmla="*/ 1174562 w 1174562"/>
                <a:gd name="connsiteY0" fmla="*/ 1160117 h 1937410"/>
                <a:gd name="connsiteX1" fmla="*/ 953369 w 1174562"/>
                <a:gd name="connsiteY1" fmla="*/ 1406343 h 1937410"/>
                <a:gd name="connsiteX2" fmla="*/ 894128 w 1174562"/>
                <a:gd name="connsiteY2" fmla="*/ 1419701 h 1937410"/>
                <a:gd name="connsiteX3" fmla="*/ 830886 w 1174562"/>
                <a:gd name="connsiteY3" fmla="*/ 1430049 h 1937410"/>
                <a:gd name="connsiteX4" fmla="*/ 625381 w 1174562"/>
                <a:gd name="connsiteY4" fmla="*/ 1421724 h 1937410"/>
                <a:gd name="connsiteX5" fmla="*/ 394115 w 1174562"/>
                <a:gd name="connsiteY5" fmla="*/ 1353019 h 1937410"/>
                <a:gd name="connsiteX6" fmla="*/ 227806 w 1174562"/>
                <a:gd name="connsiteY6" fmla="*/ 1262594 h 1937410"/>
                <a:gd name="connsiteX7" fmla="*/ 222077 w 1174562"/>
                <a:gd name="connsiteY7" fmla="*/ 1293937 h 1937410"/>
                <a:gd name="connsiteX8" fmla="*/ 257021 w 1174562"/>
                <a:gd name="connsiteY8" fmla="*/ 1521425 h 1937410"/>
                <a:gd name="connsiteX9" fmla="*/ 329717 w 1174562"/>
                <a:gd name="connsiteY9" fmla="*/ 1788933 h 1937410"/>
                <a:gd name="connsiteX10" fmla="*/ 358171 w 1174562"/>
                <a:gd name="connsiteY10" fmla="*/ 1866809 h 1937410"/>
                <a:gd name="connsiteX11" fmla="*/ 162274 w 1174562"/>
                <a:gd name="connsiteY11" fmla="*/ 1937410 h 1937410"/>
                <a:gd name="connsiteX12" fmla="*/ 40999 w 1174562"/>
                <a:gd name="connsiteY12" fmla="*/ 1530780 h 1937410"/>
                <a:gd name="connsiteX13" fmla="*/ 130 w 1174562"/>
                <a:gd name="connsiteY13" fmla="*/ 1094880 h 1937410"/>
                <a:gd name="connsiteX14" fmla="*/ 77747 w 1174562"/>
                <a:gd name="connsiteY14" fmla="*/ 588060 h 1937410"/>
                <a:gd name="connsiteX15" fmla="*/ 199588 w 1174562"/>
                <a:gd name="connsiteY15" fmla="*/ 280523 h 1937410"/>
                <a:gd name="connsiteX16" fmla="*/ 306776 w 1174562"/>
                <a:gd name="connsiteY16" fmla="*/ 111727 h 1937410"/>
                <a:gd name="connsiteX17" fmla="*/ 416130 w 1174562"/>
                <a:gd name="connsiteY17" fmla="*/ 0 h 1937410"/>
                <a:gd name="connsiteX18" fmla="*/ 493343 w 1174562"/>
                <a:gd name="connsiteY18" fmla="*/ 215052 h 1937410"/>
                <a:gd name="connsiteX19" fmla="*/ 488735 w 1174562"/>
                <a:gd name="connsiteY19" fmla="*/ 439153 h 1937410"/>
                <a:gd name="connsiteX20" fmla="*/ 374038 w 1174562"/>
                <a:gd name="connsiteY20" fmla="*/ 651385 h 1937410"/>
                <a:gd name="connsiteX21" fmla="*/ 375640 w 1174562"/>
                <a:gd name="connsiteY21" fmla="*/ 679924 h 1937410"/>
                <a:gd name="connsiteX22" fmla="*/ 646830 w 1174562"/>
                <a:gd name="connsiteY22" fmla="*/ 526785 h 1937410"/>
                <a:gd name="connsiteX23" fmla="*/ 965722 w 1174562"/>
                <a:gd name="connsiteY23" fmla="*/ 454195 h 1937410"/>
                <a:gd name="connsiteX24" fmla="*/ 973884 w 1174562"/>
                <a:gd name="connsiteY24" fmla="*/ 458787 h 1937410"/>
                <a:gd name="connsiteX25" fmla="*/ 933346 w 1174562"/>
                <a:gd name="connsiteY25" fmla="*/ 595705 h 1937410"/>
                <a:gd name="connsiteX26" fmla="*/ 790087 w 1174562"/>
                <a:gd name="connsiteY26" fmla="*/ 785667 h 1937410"/>
                <a:gd name="connsiteX27" fmla="*/ 608178 w 1174562"/>
                <a:gd name="connsiteY27" fmla="*/ 939447 h 1937410"/>
                <a:gd name="connsiteX28" fmla="*/ 386518 w 1174562"/>
                <a:gd name="connsiteY28" fmla="*/ 1057102 h 1937410"/>
                <a:gd name="connsiteX29" fmla="*/ 496842 w 1174562"/>
                <a:gd name="connsiteY29" fmla="*/ 1070816 h 1937410"/>
                <a:gd name="connsiteX30" fmla="*/ 845020 w 1174562"/>
                <a:gd name="connsiteY30" fmla="*/ 1072001 h 1937410"/>
                <a:gd name="connsiteX31" fmla="*/ 1104133 w 1174562"/>
                <a:gd name="connsiteY31" fmla="*/ 1133245 h 193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74562" h="1937410">
                  <a:moveTo>
                    <a:pt x="1174562" y="1160117"/>
                  </a:moveTo>
                  <a:lnTo>
                    <a:pt x="953369" y="1406343"/>
                  </a:lnTo>
                  <a:lnTo>
                    <a:pt x="894128" y="1419701"/>
                  </a:lnTo>
                  <a:cubicBezTo>
                    <a:pt x="871713" y="1424107"/>
                    <a:pt x="850245" y="1427648"/>
                    <a:pt x="830886" y="1430049"/>
                  </a:cubicBezTo>
                  <a:cubicBezTo>
                    <a:pt x="753449" y="1439654"/>
                    <a:pt x="698175" y="1434563"/>
                    <a:pt x="625381" y="1421724"/>
                  </a:cubicBezTo>
                  <a:cubicBezTo>
                    <a:pt x="552586" y="1408886"/>
                    <a:pt x="460377" y="1379541"/>
                    <a:pt x="394115" y="1353019"/>
                  </a:cubicBezTo>
                  <a:cubicBezTo>
                    <a:pt x="327853" y="1326498"/>
                    <a:pt x="238957" y="1270351"/>
                    <a:pt x="227806" y="1262594"/>
                  </a:cubicBezTo>
                  <a:cubicBezTo>
                    <a:pt x="216655" y="1254838"/>
                    <a:pt x="217208" y="1250798"/>
                    <a:pt x="222077" y="1293937"/>
                  </a:cubicBezTo>
                  <a:cubicBezTo>
                    <a:pt x="226946" y="1337075"/>
                    <a:pt x="239080" y="1438926"/>
                    <a:pt x="257021" y="1521425"/>
                  </a:cubicBezTo>
                  <a:cubicBezTo>
                    <a:pt x="274961" y="1603923"/>
                    <a:pt x="302922" y="1709751"/>
                    <a:pt x="329717" y="1788933"/>
                  </a:cubicBezTo>
                  <a:lnTo>
                    <a:pt x="358171" y="1866809"/>
                  </a:lnTo>
                  <a:cubicBezTo>
                    <a:pt x="306835" y="1903849"/>
                    <a:pt x="211686" y="1922195"/>
                    <a:pt x="162274" y="1937410"/>
                  </a:cubicBezTo>
                  <a:cubicBezTo>
                    <a:pt x="110713" y="1802684"/>
                    <a:pt x="68023" y="1671202"/>
                    <a:pt x="40999" y="1530780"/>
                  </a:cubicBezTo>
                  <a:cubicBezTo>
                    <a:pt x="13975" y="1390358"/>
                    <a:pt x="-1594" y="1249609"/>
                    <a:pt x="130" y="1094880"/>
                  </a:cubicBezTo>
                  <a:cubicBezTo>
                    <a:pt x="1851" y="940151"/>
                    <a:pt x="44503" y="723787"/>
                    <a:pt x="77747" y="588060"/>
                  </a:cubicBezTo>
                  <a:cubicBezTo>
                    <a:pt x="110990" y="452334"/>
                    <a:pt x="161416" y="359911"/>
                    <a:pt x="199588" y="280523"/>
                  </a:cubicBezTo>
                  <a:cubicBezTo>
                    <a:pt x="237760" y="201134"/>
                    <a:pt x="268654" y="158776"/>
                    <a:pt x="306776" y="111727"/>
                  </a:cubicBezTo>
                  <a:cubicBezTo>
                    <a:pt x="340134" y="70559"/>
                    <a:pt x="385416" y="11405"/>
                    <a:pt x="416130" y="0"/>
                  </a:cubicBezTo>
                  <a:cubicBezTo>
                    <a:pt x="459534" y="74706"/>
                    <a:pt x="477949" y="136046"/>
                    <a:pt x="493343" y="215052"/>
                  </a:cubicBezTo>
                  <a:cubicBezTo>
                    <a:pt x="505786" y="309500"/>
                    <a:pt x="505982" y="354742"/>
                    <a:pt x="488735" y="439153"/>
                  </a:cubicBezTo>
                  <a:cubicBezTo>
                    <a:pt x="471153" y="525202"/>
                    <a:pt x="392887" y="611256"/>
                    <a:pt x="374038" y="651385"/>
                  </a:cubicBezTo>
                  <a:cubicBezTo>
                    <a:pt x="355188" y="691513"/>
                    <a:pt x="330176" y="700690"/>
                    <a:pt x="375640" y="679924"/>
                  </a:cubicBezTo>
                  <a:cubicBezTo>
                    <a:pt x="421106" y="659157"/>
                    <a:pt x="548482" y="564408"/>
                    <a:pt x="646830" y="526785"/>
                  </a:cubicBezTo>
                  <a:cubicBezTo>
                    <a:pt x="745176" y="489165"/>
                    <a:pt x="936630" y="451490"/>
                    <a:pt x="965722" y="454195"/>
                  </a:cubicBezTo>
                  <a:cubicBezTo>
                    <a:pt x="969359" y="454533"/>
                    <a:pt x="972038" y="456135"/>
                    <a:pt x="973884" y="458787"/>
                  </a:cubicBezTo>
                  <a:cubicBezTo>
                    <a:pt x="986811" y="477347"/>
                    <a:pt x="958959" y="547365"/>
                    <a:pt x="933346" y="595705"/>
                  </a:cubicBezTo>
                  <a:cubicBezTo>
                    <a:pt x="904074" y="650950"/>
                    <a:pt x="844282" y="728377"/>
                    <a:pt x="790087" y="785667"/>
                  </a:cubicBezTo>
                  <a:cubicBezTo>
                    <a:pt x="735893" y="842958"/>
                    <a:pt x="675440" y="894207"/>
                    <a:pt x="608178" y="939447"/>
                  </a:cubicBezTo>
                  <a:cubicBezTo>
                    <a:pt x="540917" y="984685"/>
                    <a:pt x="392691" y="1049620"/>
                    <a:pt x="386518" y="1057102"/>
                  </a:cubicBezTo>
                  <a:cubicBezTo>
                    <a:pt x="380344" y="1064584"/>
                    <a:pt x="420424" y="1068333"/>
                    <a:pt x="496842" y="1070816"/>
                  </a:cubicBezTo>
                  <a:cubicBezTo>
                    <a:pt x="573258" y="1073300"/>
                    <a:pt x="743804" y="1061596"/>
                    <a:pt x="845020" y="1072001"/>
                  </a:cubicBezTo>
                  <a:cubicBezTo>
                    <a:pt x="946235" y="1082405"/>
                    <a:pt x="1033176" y="1110476"/>
                    <a:pt x="1104133" y="113324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3010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Proyecto orientador vocacional </vt:lpstr>
      <vt:lpstr>¿Que es?</vt:lpstr>
      <vt:lpstr>Decisiones de diseño </vt:lpstr>
      <vt:lpstr>Cambios al código original</vt:lpstr>
      <vt:lpstr>Prueba funcional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orientador vocacional </dc:title>
  <dc:creator>Julian Román Canessa</dc:creator>
  <cp:lastModifiedBy>Julian Román Canessa</cp:lastModifiedBy>
  <cp:revision>1</cp:revision>
  <dcterms:created xsi:type="dcterms:W3CDTF">2023-12-01T00:57:10Z</dcterms:created>
  <dcterms:modified xsi:type="dcterms:W3CDTF">2023-12-01T01:14:30Z</dcterms:modified>
</cp:coreProperties>
</file>