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Nunito-bold.fntdata"/><Relationship Id="rId10" Type="http://schemas.openxmlformats.org/officeDocument/2006/relationships/slide" Target="slides/slide5.xml"/><Relationship Id="rId21" Type="http://schemas.openxmlformats.org/officeDocument/2006/relationships/font" Target="fonts/Nunito-regular.fntdata"/><Relationship Id="rId13" Type="http://schemas.openxmlformats.org/officeDocument/2006/relationships/slide" Target="slides/slide8.xml"/><Relationship Id="rId24" Type="http://schemas.openxmlformats.org/officeDocument/2006/relationships/font" Target="fonts/Nunito-boldItalic.fntdata"/><Relationship Id="rId12" Type="http://schemas.openxmlformats.org/officeDocument/2006/relationships/slide" Target="slides/slide7.xml"/><Relationship Id="rId23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3a6f677b4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3a6f677b4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3a88dd5b0e_0_10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3a88dd5b0e_0_10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3a88dd5b0e_0_10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3a88dd5b0e_0_10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3974488ac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3974488ac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3974488ac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3974488ac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3974488ac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3974488ac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a6f677b46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3a6f677b46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3a6f677b46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3a6f677b46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3974488ac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3974488ac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3a88dd5b0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3a88dd5b0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3a6f677b46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3a6f677b46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3974488a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3974488a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3a88dd5b0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3a88dd5b0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3a6f677b4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3a6f677b4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70" y="5088"/>
            <a:ext cx="1851282" cy="752108"/>
            <a:chOff x="6917201" y="0"/>
            <a:chExt cx="2227776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7" cy="925737"/>
            <a:chOff x="6917201" y="0"/>
            <a:chExt cx="2227776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51" y="4055652"/>
            <a:ext cx="2795413" cy="1083308"/>
            <a:chOff x="6917201" y="0"/>
            <a:chExt cx="2227776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3" y="4119576"/>
            <a:ext cx="2520951" cy="1024165"/>
            <a:chOff x="6917201" y="0"/>
            <a:chExt cx="2227776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51" y="2"/>
            <a:ext cx="2795413" cy="1083308"/>
            <a:chOff x="6917201" y="0"/>
            <a:chExt cx="2227776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" name="Google Shape;42;p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4"/>
          <p:cNvGrpSpPr/>
          <p:nvPr/>
        </p:nvGrpSpPr>
        <p:grpSpPr>
          <a:xfrm>
            <a:off x="5594191" y="3961115"/>
            <a:ext cx="2910144" cy="1182340"/>
            <a:chOff x="6917201" y="0"/>
            <a:chExt cx="2227776" cy="863400"/>
          </a:xfrm>
        </p:grpSpPr>
        <p:sp>
          <p:nvSpPr>
            <p:cNvPr id="47" name="Google Shape;47;p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" name="Google Shape;50;p4"/>
          <p:cNvGrpSpPr/>
          <p:nvPr/>
        </p:nvGrpSpPr>
        <p:grpSpPr>
          <a:xfrm>
            <a:off x="199151" y="2"/>
            <a:ext cx="2795413" cy="1083308"/>
            <a:chOff x="6917201" y="0"/>
            <a:chExt cx="2227776" cy="863400"/>
          </a:xfrm>
        </p:grpSpPr>
        <p:sp>
          <p:nvSpPr>
            <p:cNvPr id="51" name="Google Shape;51;p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9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5" cy="617072"/>
            <a:chOff x="6917201" y="0"/>
            <a:chExt cx="2227776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5" y="1243"/>
            <a:ext cx="3257454" cy="1261514"/>
            <a:chOff x="6917201" y="0"/>
            <a:chExt cx="2227776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UbGDqh0oLp20djw23SQ9dY8FzeTzqgtE/view" TargetMode="External"/><Relationship Id="rId4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kratzsci/ProfessorXY/blob/main/README.m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Professor X</a:t>
            </a:r>
            <a:r>
              <a:rPr lang="en" strike="sngStrike"/>
              <a:t>&amp;Y</a:t>
            </a:r>
            <a:r>
              <a:rPr lang="en"/>
              <a:t> re-work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Philipp Kratsch &amp; Johnathan Hager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Wiring Diagram</a:t>
            </a:r>
            <a:endParaRPr/>
          </a:p>
        </p:txBody>
      </p:sp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5812" y="1483450"/>
            <a:ext cx="4812375" cy="3462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ESP32 - Controller</a:t>
            </a:r>
            <a:endParaRPr/>
          </a:p>
        </p:txBody>
      </p:sp>
      <p:sp>
        <p:nvSpPr>
          <p:cNvPr id="191" name="Google Shape;191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588" y="2093188"/>
            <a:ext cx="3495675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2688" y="2531338"/>
            <a:ext cx="4295775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Arduino - Robot</a:t>
            </a:r>
            <a:endParaRPr/>
          </a:p>
        </p:txBody>
      </p:sp>
      <p:sp>
        <p:nvSpPr>
          <p:cNvPr id="199" name="Google Shape;199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4313" y="1795500"/>
            <a:ext cx="1971675" cy="283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1795500"/>
            <a:ext cx="2352051" cy="54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9147" y="2431400"/>
            <a:ext cx="3517450" cy="228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Video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Live</a:t>
            </a:r>
            <a:endParaRPr/>
          </a:p>
        </p:txBody>
      </p:sp>
      <p:pic>
        <p:nvPicPr>
          <p:cNvPr id="209" name="Google Shape;209;p25" title="20230425_232234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445025"/>
            <a:ext cx="4173275" cy="443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 future work</a:t>
            </a:r>
            <a:endParaRPr/>
          </a:p>
        </p:txBody>
      </p:sp>
      <p:sp>
        <p:nvSpPr>
          <p:cNvPr id="215" name="Google Shape;215;p26"/>
          <p:cNvSpPr txBox="1"/>
          <p:nvPr>
            <p:ph idx="1" type="body"/>
          </p:nvPr>
        </p:nvSpPr>
        <p:spPr>
          <a:xfrm>
            <a:off x="819150" y="1614825"/>
            <a:ext cx="7505700" cy="28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Mechanically reworked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Less of a </a:t>
            </a:r>
            <a:r>
              <a:rPr lang="en"/>
              <a:t>rigid</a:t>
            </a:r>
            <a:r>
              <a:rPr lang="en"/>
              <a:t> design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Remove excess weight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Additions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New LEDs for the eyes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New servos for the eyebrows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Speakers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Custom PCB for wiring and components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21" name="Google Shape;221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Listed in github repo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https://github.com/kratzsci/ProfessorXY/blob/main/README.md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584925"/>
            <a:ext cx="75057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Re-work </a:t>
            </a:r>
            <a:r>
              <a:rPr lang="en"/>
              <a:t>humanoid robot</a:t>
            </a:r>
            <a:r>
              <a:rPr lang="en" sz="1900" strike="sngStrike"/>
              <a:t>s</a:t>
            </a:r>
            <a:endParaRPr sz="1900" strike="sngStrike"/>
          </a:p>
          <a:p>
            <a:pPr indent="-311150" lvl="1" marL="914400" rtl="0" algn="l">
              <a:spcBef>
                <a:spcPts val="160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Previously worked on by other graduate students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Two 12V car batteries replace with one 12v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Robot motors two 24V replace with 12v, if battery change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Bundle and </a:t>
            </a:r>
            <a:r>
              <a:rPr lang="en"/>
              <a:t>Clean up wiring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614825"/>
            <a:ext cx="7505700" cy="28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Document the re-design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Documentation in progress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Tighten mechanical parts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Addition of other work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Other work was a complete mess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Spent several days trying to sort through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607350"/>
            <a:ext cx="7505700" cy="28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Previous problems we found with the parts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One of the </a:t>
            </a:r>
            <a:r>
              <a:rPr lang="en"/>
              <a:t>arduino </a:t>
            </a:r>
            <a:r>
              <a:rPr lang="en"/>
              <a:t>megas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Four Pololu motor control boards (For the actuators)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Roboclaw board (Driving motor control boards)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LEDs eyes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Servo eyebrows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607350"/>
            <a:ext cx="7505700" cy="28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Previous problems we found with the design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Overly complex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Nothing seemed to be working together, if at all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6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Re-design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577450"/>
            <a:ext cx="7505700" cy="28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Battery</a:t>
            </a:r>
            <a:r>
              <a:rPr lang="en"/>
              <a:t>  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Two 12v to One 12v car battery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</a:t>
            </a:r>
            <a:r>
              <a:rPr lang="en"/>
              <a:t>otors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Changed from 24v to 12v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Charging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Extension cord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Re-design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517625"/>
            <a:ext cx="7505700" cy="29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Physical switch to control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On, Off, and charging mode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Tighten mechanical parts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Straighten up the body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Fixed misaligned wheels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Checked every joint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845600"/>
            <a:ext cx="75057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Re-design</a:t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819150" y="1517625"/>
            <a:ext cx="7505700" cy="29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Bundle all wires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Removed all previous wiring (it was a mess)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Rewired everything for a cleaner look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Bluetooth control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Old usb dongle and hat (Worked intermittently)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New ESP32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</a:t>
            </a:r>
            <a:endParaRPr/>
          </a:p>
        </p:txBody>
      </p:sp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0350" y="1336675"/>
            <a:ext cx="3343275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