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057400"/>
  <p:notesSz cx="6858000" cy="9144000"/>
  <p:defaultTextStyle>
    <a:defPPr>
      <a:defRPr lang="en-US"/>
    </a:defPPr>
    <a:lvl1pPr marL="0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63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26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489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652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815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4977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140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304" algn="l" defTabSz="65832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416" y="-858"/>
      </p:cViewPr>
      <p:guideLst>
        <p:guide orient="horz" pos="648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39128"/>
            <a:ext cx="5440680" cy="441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165860"/>
            <a:ext cx="4480560" cy="5257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4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82392"/>
            <a:ext cx="1440180" cy="17554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82392"/>
            <a:ext cx="4213860" cy="17554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7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322071"/>
            <a:ext cx="5440680" cy="408622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872015"/>
            <a:ext cx="5440680" cy="45005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48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6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81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49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1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3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480061"/>
            <a:ext cx="2827020" cy="13577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480061"/>
            <a:ext cx="2827020" cy="135778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460534"/>
            <a:ext cx="2828132" cy="1919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63" indent="0">
              <a:buNone/>
              <a:defRPr sz="1400" b="1"/>
            </a:lvl2pPr>
            <a:lvl3pPr marL="658326" indent="0">
              <a:buNone/>
              <a:defRPr sz="1300" b="1"/>
            </a:lvl3pPr>
            <a:lvl4pPr marL="987489" indent="0">
              <a:buNone/>
              <a:defRPr sz="1200" b="1"/>
            </a:lvl4pPr>
            <a:lvl5pPr marL="1316652" indent="0">
              <a:buNone/>
              <a:defRPr sz="1200" b="1"/>
            </a:lvl5pPr>
            <a:lvl6pPr marL="1645815" indent="0">
              <a:buNone/>
              <a:defRPr sz="1200" b="1"/>
            </a:lvl6pPr>
            <a:lvl7pPr marL="1974977" indent="0">
              <a:buNone/>
              <a:defRPr sz="1200" b="1"/>
            </a:lvl7pPr>
            <a:lvl8pPr marL="2304140" indent="0">
              <a:buNone/>
              <a:defRPr sz="1200" b="1"/>
            </a:lvl8pPr>
            <a:lvl9pPr marL="26333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652463"/>
            <a:ext cx="2828132" cy="118538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460534"/>
            <a:ext cx="2829243" cy="19192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63" indent="0">
              <a:buNone/>
              <a:defRPr sz="1400" b="1"/>
            </a:lvl2pPr>
            <a:lvl3pPr marL="658326" indent="0">
              <a:buNone/>
              <a:defRPr sz="1300" b="1"/>
            </a:lvl3pPr>
            <a:lvl4pPr marL="987489" indent="0">
              <a:buNone/>
              <a:defRPr sz="1200" b="1"/>
            </a:lvl4pPr>
            <a:lvl5pPr marL="1316652" indent="0">
              <a:buNone/>
              <a:defRPr sz="1200" b="1"/>
            </a:lvl5pPr>
            <a:lvl6pPr marL="1645815" indent="0">
              <a:buNone/>
              <a:defRPr sz="1200" b="1"/>
            </a:lvl6pPr>
            <a:lvl7pPr marL="1974977" indent="0">
              <a:buNone/>
              <a:defRPr sz="1200" b="1"/>
            </a:lvl7pPr>
            <a:lvl8pPr marL="2304140" indent="0">
              <a:buNone/>
              <a:defRPr sz="1200" b="1"/>
            </a:lvl8pPr>
            <a:lvl9pPr marL="263330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652463"/>
            <a:ext cx="2829243" cy="118538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81915"/>
            <a:ext cx="2105819" cy="34861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81915"/>
            <a:ext cx="3578225" cy="1755934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430531"/>
            <a:ext cx="2105819" cy="1407319"/>
          </a:xfrm>
        </p:spPr>
        <p:txBody>
          <a:bodyPr/>
          <a:lstStyle>
            <a:lvl1pPr marL="0" indent="0">
              <a:buNone/>
              <a:defRPr sz="1000"/>
            </a:lvl1pPr>
            <a:lvl2pPr marL="329163" indent="0">
              <a:buNone/>
              <a:defRPr sz="900"/>
            </a:lvl2pPr>
            <a:lvl3pPr marL="658326" indent="0">
              <a:buNone/>
              <a:defRPr sz="700"/>
            </a:lvl3pPr>
            <a:lvl4pPr marL="987489" indent="0">
              <a:buNone/>
              <a:defRPr sz="600"/>
            </a:lvl4pPr>
            <a:lvl5pPr marL="1316652" indent="0">
              <a:buNone/>
              <a:defRPr sz="600"/>
            </a:lvl5pPr>
            <a:lvl6pPr marL="1645815" indent="0">
              <a:buNone/>
              <a:defRPr sz="600"/>
            </a:lvl6pPr>
            <a:lvl7pPr marL="1974977" indent="0">
              <a:buNone/>
              <a:defRPr sz="600"/>
            </a:lvl7pPr>
            <a:lvl8pPr marL="2304140" indent="0">
              <a:buNone/>
              <a:defRPr sz="600"/>
            </a:lvl8pPr>
            <a:lvl9pPr marL="263330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440180"/>
            <a:ext cx="3840480" cy="17002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183833"/>
            <a:ext cx="3840480" cy="1234440"/>
          </a:xfrm>
        </p:spPr>
        <p:txBody>
          <a:bodyPr/>
          <a:lstStyle>
            <a:lvl1pPr marL="0" indent="0">
              <a:buNone/>
              <a:defRPr sz="2300"/>
            </a:lvl1pPr>
            <a:lvl2pPr marL="329163" indent="0">
              <a:buNone/>
              <a:defRPr sz="2000"/>
            </a:lvl2pPr>
            <a:lvl3pPr marL="658326" indent="0">
              <a:buNone/>
              <a:defRPr sz="1700"/>
            </a:lvl3pPr>
            <a:lvl4pPr marL="987489" indent="0">
              <a:buNone/>
              <a:defRPr sz="1400"/>
            </a:lvl4pPr>
            <a:lvl5pPr marL="1316652" indent="0">
              <a:buNone/>
              <a:defRPr sz="1400"/>
            </a:lvl5pPr>
            <a:lvl6pPr marL="1645815" indent="0">
              <a:buNone/>
              <a:defRPr sz="1400"/>
            </a:lvl6pPr>
            <a:lvl7pPr marL="1974977" indent="0">
              <a:buNone/>
              <a:defRPr sz="1400"/>
            </a:lvl7pPr>
            <a:lvl8pPr marL="2304140" indent="0">
              <a:buNone/>
              <a:defRPr sz="1400"/>
            </a:lvl8pPr>
            <a:lvl9pPr marL="2633304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1610201"/>
            <a:ext cx="3840480" cy="241459"/>
          </a:xfrm>
        </p:spPr>
        <p:txBody>
          <a:bodyPr/>
          <a:lstStyle>
            <a:lvl1pPr marL="0" indent="0">
              <a:buNone/>
              <a:defRPr sz="1000"/>
            </a:lvl1pPr>
            <a:lvl2pPr marL="329163" indent="0">
              <a:buNone/>
              <a:defRPr sz="900"/>
            </a:lvl2pPr>
            <a:lvl3pPr marL="658326" indent="0">
              <a:buNone/>
              <a:defRPr sz="700"/>
            </a:lvl3pPr>
            <a:lvl4pPr marL="987489" indent="0">
              <a:buNone/>
              <a:defRPr sz="600"/>
            </a:lvl4pPr>
            <a:lvl5pPr marL="1316652" indent="0">
              <a:buNone/>
              <a:defRPr sz="600"/>
            </a:lvl5pPr>
            <a:lvl6pPr marL="1645815" indent="0">
              <a:buNone/>
              <a:defRPr sz="600"/>
            </a:lvl6pPr>
            <a:lvl7pPr marL="1974977" indent="0">
              <a:buNone/>
              <a:defRPr sz="600"/>
            </a:lvl7pPr>
            <a:lvl8pPr marL="2304140" indent="0">
              <a:buNone/>
              <a:defRPr sz="600"/>
            </a:lvl8pPr>
            <a:lvl9pPr marL="263330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82391"/>
            <a:ext cx="5760720" cy="342900"/>
          </a:xfrm>
          <a:prstGeom prst="rect">
            <a:avLst/>
          </a:prstGeom>
        </p:spPr>
        <p:txBody>
          <a:bodyPr vert="horz" lIns="65832" tIns="32916" rIns="65832" bIns="329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480061"/>
            <a:ext cx="5760720" cy="1357789"/>
          </a:xfrm>
          <a:prstGeom prst="rect">
            <a:avLst/>
          </a:prstGeom>
        </p:spPr>
        <p:txBody>
          <a:bodyPr vert="horz" lIns="65832" tIns="32916" rIns="65832" bIns="329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1906905"/>
            <a:ext cx="1493520" cy="109537"/>
          </a:xfrm>
          <a:prstGeom prst="rect">
            <a:avLst/>
          </a:prstGeom>
        </p:spPr>
        <p:txBody>
          <a:bodyPr vert="horz" lIns="65832" tIns="32916" rIns="65832" bIns="329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5716-B753-4CA5-A7A2-76F9F2D81C7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1906905"/>
            <a:ext cx="2026920" cy="109537"/>
          </a:xfrm>
          <a:prstGeom prst="rect">
            <a:avLst/>
          </a:prstGeom>
        </p:spPr>
        <p:txBody>
          <a:bodyPr vert="horz" lIns="65832" tIns="32916" rIns="65832" bIns="329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1906905"/>
            <a:ext cx="1493520" cy="109537"/>
          </a:xfrm>
          <a:prstGeom prst="rect">
            <a:avLst/>
          </a:prstGeom>
        </p:spPr>
        <p:txBody>
          <a:bodyPr vert="horz" lIns="65832" tIns="32916" rIns="65832" bIns="329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C40B-CC99-4D2B-A7D7-A057C9C26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26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72" indent="-246872" algn="l" defTabSz="658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889" indent="-205727" algn="l" defTabSz="658326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07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71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233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396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559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22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85" indent="-164581" algn="l" defTabSz="65832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63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26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89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652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15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977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140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304" algn="l" defTabSz="6583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505840" y="673229"/>
            <a:ext cx="533400" cy="22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7" rIns="0" bIns="45717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8640" y="645933"/>
            <a:ext cx="304800" cy="277000"/>
          </a:xfrm>
          <a:prstGeom prst="rect">
            <a:avLst/>
          </a:prstGeom>
          <a:noFill/>
        </p:spPr>
        <p:txBody>
          <a:bodyPr wrap="square" lIns="0" tIns="45717" rIns="0" bIns="45717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/>
          <p:cNvCxnSpPr>
            <a:stCxn id="136" idx="3"/>
            <a:endCxn id="135" idx="1"/>
          </p:cNvCxnSpPr>
          <p:nvPr/>
        </p:nvCxnSpPr>
        <p:spPr>
          <a:xfrm>
            <a:off x="353440" y="784434"/>
            <a:ext cx="152400" cy="3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5" idx="3"/>
            <a:endCxn id="140" idx="2"/>
          </p:cNvCxnSpPr>
          <p:nvPr/>
        </p:nvCxnSpPr>
        <p:spPr>
          <a:xfrm flipV="1">
            <a:off x="1039242" y="784418"/>
            <a:ext cx="760871" cy="31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1783410" y="632255"/>
            <a:ext cx="330427" cy="326793"/>
            <a:chOff x="2566456" y="1280204"/>
            <a:chExt cx="481544" cy="438439"/>
          </a:xfrm>
        </p:grpSpPr>
        <p:sp>
          <p:nvSpPr>
            <p:cNvPr id="140" name="Oval 139"/>
            <p:cNvSpPr/>
            <p:nvPr/>
          </p:nvSpPr>
          <p:spPr>
            <a:xfrm>
              <a:off x="2590800" y="1280204"/>
              <a:ext cx="457200" cy="4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566456" y="1355666"/>
              <a:ext cx="257032" cy="2477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691377" y="1470883"/>
              <a:ext cx="275232" cy="247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3" name="Straight Arrow Connector 142"/>
          <p:cNvCxnSpPr>
            <a:stCxn id="140" idx="6"/>
            <a:endCxn id="144" idx="1"/>
          </p:cNvCxnSpPr>
          <p:nvPr/>
        </p:nvCxnSpPr>
        <p:spPr>
          <a:xfrm>
            <a:off x="2113837" y="784419"/>
            <a:ext cx="152399" cy="2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266235" y="479884"/>
            <a:ext cx="457200" cy="609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7" rIns="0" bIns="45717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Level MPC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68425" y="356175"/>
            <a:ext cx="609600" cy="830991"/>
          </a:xfrm>
          <a:prstGeom prst="rect">
            <a:avLst/>
          </a:prstGeom>
          <a:noFill/>
        </p:spPr>
        <p:txBody>
          <a:bodyPr wrap="square" lIns="0" tIns="45717" rIns="0" bIns="45717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Path and Grasping Locations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Arrow Connector 145"/>
          <p:cNvCxnSpPr>
            <a:stCxn id="144" idx="3"/>
          </p:cNvCxnSpPr>
          <p:nvPr/>
        </p:nvCxnSpPr>
        <p:spPr>
          <a:xfrm>
            <a:off x="2723435" y="784685"/>
            <a:ext cx="228600" cy="2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952035" y="169012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952035" y="171856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952035" y="446012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875835" y="-78803"/>
            <a:ext cx="457200" cy="2770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75835" y="169012"/>
            <a:ext cx="457200" cy="2770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75835" y="501613"/>
            <a:ext cx="457200" cy="2770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875835" y="1214973"/>
            <a:ext cx="457200" cy="2770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028235" y="621494"/>
            <a:ext cx="152400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028235" y="707390"/>
            <a:ext cx="152400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028235" y="816716"/>
            <a:ext cx="152400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028235" y="937447"/>
            <a:ext cx="152400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3553840" y="673228"/>
            <a:ext cx="381000" cy="21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7" rIns="0" bIns="45717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Arrow Connector 158"/>
          <p:cNvCxnSpPr>
            <a:stCxn id="158" idx="3"/>
            <a:endCxn id="181" idx="2"/>
          </p:cNvCxnSpPr>
          <p:nvPr/>
        </p:nvCxnSpPr>
        <p:spPr>
          <a:xfrm flipV="1">
            <a:off x="3934843" y="778775"/>
            <a:ext cx="245601" cy="38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8" idx="1"/>
          </p:cNvCxnSpPr>
          <p:nvPr/>
        </p:nvCxnSpPr>
        <p:spPr>
          <a:xfrm>
            <a:off x="3330004" y="779430"/>
            <a:ext cx="223839" cy="32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25240" y="56952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801898" y="462994"/>
            <a:ext cx="457200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458840" y="580505"/>
            <a:ext cx="457200" cy="411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7" rIns="0" bIns="45717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Robot/Object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4657929" y="591053"/>
            <a:ext cx="648511" cy="379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7" rIns="0" bIns="45717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Controller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>
            <a:stCxn id="164" idx="3"/>
            <a:endCxn id="163" idx="1"/>
          </p:cNvCxnSpPr>
          <p:nvPr/>
        </p:nvCxnSpPr>
        <p:spPr>
          <a:xfrm>
            <a:off x="5306440" y="780857"/>
            <a:ext cx="152400" cy="54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81" idx="6"/>
            <a:endCxn id="164" idx="1"/>
          </p:cNvCxnSpPr>
          <p:nvPr/>
        </p:nvCxnSpPr>
        <p:spPr>
          <a:xfrm>
            <a:off x="4494166" y="778774"/>
            <a:ext cx="163764" cy="208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81" idx="4"/>
          </p:cNvCxnSpPr>
          <p:nvPr/>
        </p:nvCxnSpPr>
        <p:spPr>
          <a:xfrm flipV="1">
            <a:off x="4337304" y="930938"/>
            <a:ext cx="1" cy="533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339813" y="1464412"/>
            <a:ext cx="16313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971160" y="779816"/>
            <a:ext cx="0" cy="684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3" idx="3"/>
          </p:cNvCxnSpPr>
          <p:nvPr/>
        </p:nvCxnSpPr>
        <p:spPr>
          <a:xfrm>
            <a:off x="5916040" y="786343"/>
            <a:ext cx="381000" cy="34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30004" y="1657152"/>
            <a:ext cx="27384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330004" y="56952"/>
            <a:ext cx="27384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6068440" y="73356"/>
            <a:ext cx="0" cy="1600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6164098" y="788061"/>
            <a:ext cx="0" cy="1250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1953642" y="2044828"/>
            <a:ext cx="4210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40" idx="4"/>
          </p:cNvCxnSpPr>
          <p:nvPr/>
        </p:nvCxnSpPr>
        <p:spPr>
          <a:xfrm flipV="1">
            <a:off x="1956976" y="936582"/>
            <a:ext cx="1" cy="11015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467400" y="1792528"/>
            <a:ext cx="1000840" cy="277000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925440" y="1130427"/>
            <a:ext cx="533400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sz="1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325240" y="59163"/>
            <a:ext cx="2743200" cy="461666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Torque Control &amp; Interaction with Object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4163441" y="626612"/>
            <a:ext cx="330724" cy="326793"/>
            <a:chOff x="2566024" y="1280204"/>
            <a:chExt cx="481976" cy="438439"/>
          </a:xfrm>
        </p:grpSpPr>
        <p:sp>
          <p:nvSpPr>
            <p:cNvPr id="181" name="Oval 180"/>
            <p:cNvSpPr/>
            <p:nvPr/>
          </p:nvSpPr>
          <p:spPr>
            <a:xfrm>
              <a:off x="2590800" y="1280204"/>
              <a:ext cx="457200" cy="4082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566024" y="1356225"/>
              <a:ext cx="257032" cy="2477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91377" y="1470883"/>
              <a:ext cx="275232" cy="2477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>
            <a:off x="2952035" y="749428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952035" y="1464412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Dustan</dc:creator>
  <cp:lastModifiedBy>Dustan</cp:lastModifiedBy>
  <cp:revision>16</cp:revision>
  <dcterms:created xsi:type="dcterms:W3CDTF">2016-10-31T22:52:01Z</dcterms:created>
  <dcterms:modified xsi:type="dcterms:W3CDTF">2016-11-01T15:14:27Z</dcterms:modified>
</cp:coreProperties>
</file>