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3475037" cy="18288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73960" y="852120"/>
            <a:ext cx="3108600" cy="587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2520" y="641880"/>
            <a:ext cx="3291480" cy="75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2520" y="1472760"/>
            <a:ext cx="3291480" cy="75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3960" y="852120"/>
            <a:ext cx="3108600" cy="587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82520" y="641880"/>
            <a:ext cx="1605960" cy="75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869120" y="641880"/>
            <a:ext cx="1605960" cy="75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869120" y="1472760"/>
            <a:ext cx="1605960" cy="75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82520" y="1472760"/>
            <a:ext cx="1605960" cy="75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73960" y="852120"/>
            <a:ext cx="3108600" cy="587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82520" y="641880"/>
            <a:ext cx="3291480" cy="159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82520" y="641880"/>
            <a:ext cx="3291480" cy="159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31240" y="641880"/>
            <a:ext cx="1993320" cy="15904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31240" y="641880"/>
            <a:ext cx="1993320" cy="1590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73960" y="852120"/>
            <a:ext cx="3108600" cy="587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82520" y="641880"/>
            <a:ext cx="3291480" cy="1590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73960" y="852120"/>
            <a:ext cx="3108600" cy="587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82520" y="641880"/>
            <a:ext cx="3291480" cy="159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73960" y="852120"/>
            <a:ext cx="3108600" cy="587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82520" y="641880"/>
            <a:ext cx="1605960" cy="159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869120" y="641880"/>
            <a:ext cx="1605960" cy="159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3960" y="852120"/>
            <a:ext cx="3108600" cy="587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73960" y="852120"/>
            <a:ext cx="3108600" cy="2725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73960" y="852120"/>
            <a:ext cx="3108600" cy="587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82520" y="641880"/>
            <a:ext cx="1605960" cy="75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82520" y="1472760"/>
            <a:ext cx="1605960" cy="75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869120" y="641880"/>
            <a:ext cx="1605960" cy="159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73960" y="852120"/>
            <a:ext cx="3108600" cy="587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82520" y="641880"/>
            <a:ext cx="1605960" cy="159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869120" y="641880"/>
            <a:ext cx="1605960" cy="75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869120" y="1472760"/>
            <a:ext cx="1605960" cy="75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73960" y="852120"/>
            <a:ext cx="3108600" cy="587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82520" y="641880"/>
            <a:ext cx="1605960" cy="75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869120" y="641880"/>
            <a:ext cx="1605960" cy="75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82520" y="1472760"/>
            <a:ext cx="3291480" cy="758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73960" y="852120"/>
            <a:ext cx="3108600" cy="587520"/>
          </a:xfrm>
          <a:prstGeom prst="rect">
            <a:avLst/>
          </a:prstGeom>
        </p:spPr>
        <p:txBody>
          <a:bodyPr lIns="36720" rIns="36720" tIns="18360" bIns="1836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182520" y="2542680"/>
            <a:ext cx="853200" cy="145800"/>
          </a:xfrm>
          <a:prstGeom prst="rect">
            <a:avLst/>
          </a:prstGeom>
        </p:spPr>
        <p:txBody>
          <a:bodyPr lIns="36720" rIns="36720" tIns="18360" bIns="18360" anchor="ctr"/>
          <a:p>
            <a:pPr>
              <a:lnSpc>
                <a:spcPct val="100000"/>
              </a:lnSpc>
            </a:pPr>
            <a:r>
              <a:rPr lang="en-US" sz="500">
                <a:solidFill>
                  <a:srgbClr val="8b8b8b"/>
                </a:solidFill>
                <a:latin typeface="Calibri"/>
              </a:rPr>
              <a:t>4/8/17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249200" y="2542680"/>
            <a:ext cx="1157760" cy="145800"/>
          </a:xfrm>
          <a:prstGeom prst="rect">
            <a:avLst/>
          </a:prstGeom>
        </p:spPr>
        <p:txBody>
          <a:bodyPr lIns="36720" rIns="36720" tIns="18360" bIns="18360"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2620800" y="2542680"/>
            <a:ext cx="853200" cy="145800"/>
          </a:xfrm>
          <a:prstGeom prst="rect">
            <a:avLst/>
          </a:prstGeom>
        </p:spPr>
        <p:txBody>
          <a:bodyPr lIns="36720" rIns="36720" tIns="18360" bIns="18360" anchor="ctr"/>
          <a:p>
            <a:pPr algn="r">
              <a:lnSpc>
                <a:spcPct val="100000"/>
              </a:lnSpc>
            </a:pPr>
            <a:fld id="{43A37635-2B20-4316-9DC6-556ABE5C55E2}" type="slidenum">
              <a:rPr lang="en-US" sz="5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82520" y="641880"/>
            <a:ext cx="3291480" cy="1590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3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8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8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40880" y="681120"/>
            <a:ext cx="1722240" cy="758160"/>
          </a:xfrm>
          <a:prstGeom prst="ellipse">
            <a:avLst/>
          </a:prstGeom>
          <a:noFill/>
          <a:ln w="25560">
            <a:solidFill>
              <a:srgbClr val="000000"/>
            </a:solidFill>
            <a:round/>
          </a:ln>
        </p:spPr>
      </p:sp>
      <p:sp>
        <p:nvSpPr>
          <p:cNvPr id="40" name="Line 2"/>
          <p:cNvSpPr/>
          <p:nvPr/>
        </p:nvSpPr>
        <p:spPr>
          <a:xfrm flipH="1" flipV="1">
            <a:off x="42480" y="1121760"/>
            <a:ext cx="190440" cy="582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1" name="Line 3"/>
          <p:cNvSpPr/>
          <p:nvPr/>
        </p:nvSpPr>
        <p:spPr>
          <a:xfrm flipH="1">
            <a:off x="45720" y="820800"/>
            <a:ext cx="186840" cy="300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2" name="Line 4"/>
          <p:cNvSpPr/>
          <p:nvPr/>
        </p:nvSpPr>
        <p:spPr>
          <a:xfrm>
            <a:off x="228600" y="826200"/>
            <a:ext cx="498960" cy="1159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3" name="CustomShape 5"/>
          <p:cNvSpPr/>
          <p:nvPr/>
        </p:nvSpPr>
        <p:spPr>
          <a:xfrm>
            <a:off x="118080" y="1613520"/>
            <a:ext cx="228240" cy="1519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44" name="Line 6"/>
          <p:cNvSpPr/>
          <p:nvPr/>
        </p:nvSpPr>
        <p:spPr>
          <a:xfrm flipV="1">
            <a:off x="703800" y="867960"/>
            <a:ext cx="59400" cy="150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5" name="Line 7"/>
          <p:cNvSpPr/>
          <p:nvPr/>
        </p:nvSpPr>
        <p:spPr>
          <a:xfrm>
            <a:off x="701280" y="1011600"/>
            <a:ext cx="116640" cy="44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6" name="Line 8"/>
          <p:cNvSpPr/>
          <p:nvPr/>
        </p:nvSpPr>
        <p:spPr>
          <a:xfrm>
            <a:off x="754920" y="863280"/>
            <a:ext cx="84600" cy="21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47" name="CustomShape 9"/>
          <p:cNvSpPr/>
          <p:nvPr/>
        </p:nvSpPr>
        <p:spPr>
          <a:xfrm flipV="1">
            <a:off x="763200" y="284400"/>
            <a:ext cx="123840" cy="685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48" name="CustomShape 10"/>
          <p:cNvSpPr/>
          <p:nvPr/>
        </p:nvSpPr>
        <p:spPr>
          <a:xfrm>
            <a:off x="866160" y="247320"/>
            <a:ext cx="310680" cy="297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1200" baseline="-25000">
                <a:solidFill>
                  <a:srgbClr val="000000"/>
                </a:solidFill>
                <a:latin typeface="Times New Roman"/>
              </a:rPr>
              <a:t>1</a:t>
            </a:r>
            <a:endParaRPr/>
          </a:p>
        </p:txBody>
      </p:sp>
      <p:sp>
        <p:nvSpPr>
          <p:cNvPr id="49" name="Line 11"/>
          <p:cNvSpPr/>
          <p:nvPr/>
        </p:nvSpPr>
        <p:spPr>
          <a:xfrm flipH="1" flipV="1">
            <a:off x="2629800" y="702000"/>
            <a:ext cx="190440" cy="5821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0" name="Line 12"/>
          <p:cNvSpPr/>
          <p:nvPr/>
        </p:nvSpPr>
        <p:spPr>
          <a:xfrm>
            <a:off x="2300760" y="523080"/>
            <a:ext cx="332640" cy="1789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1" name="Line 13"/>
          <p:cNvSpPr/>
          <p:nvPr/>
        </p:nvSpPr>
        <p:spPr>
          <a:xfrm flipV="1">
            <a:off x="2014200" y="522720"/>
            <a:ext cx="286560" cy="1584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2" name="CustomShape 14"/>
          <p:cNvSpPr/>
          <p:nvPr/>
        </p:nvSpPr>
        <p:spPr>
          <a:xfrm>
            <a:off x="2706120" y="1193760"/>
            <a:ext cx="228240" cy="1519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53" name="Line 15"/>
          <p:cNvSpPr/>
          <p:nvPr/>
        </p:nvSpPr>
        <p:spPr>
          <a:xfrm flipH="1" flipV="1">
            <a:off x="1983960" y="668880"/>
            <a:ext cx="86040" cy="417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4" name="Line 16"/>
          <p:cNvSpPr/>
          <p:nvPr/>
        </p:nvSpPr>
        <p:spPr>
          <a:xfrm flipV="1">
            <a:off x="1983960" y="710640"/>
            <a:ext cx="86040" cy="65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5" name="Line 17"/>
          <p:cNvSpPr/>
          <p:nvPr/>
        </p:nvSpPr>
        <p:spPr>
          <a:xfrm flipV="1">
            <a:off x="1930320" y="666360"/>
            <a:ext cx="57240" cy="44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56" name="CustomShape 18"/>
          <p:cNvSpPr/>
          <p:nvPr/>
        </p:nvSpPr>
        <p:spPr>
          <a:xfrm flipV="1">
            <a:off x="1990800" y="34920"/>
            <a:ext cx="123840" cy="685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57" name="CustomShape 19"/>
          <p:cNvSpPr/>
          <p:nvPr/>
        </p:nvSpPr>
        <p:spPr>
          <a:xfrm>
            <a:off x="323640" y="1542240"/>
            <a:ext cx="111060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</a:rPr>
              <a:t>Manipulator(1)</a:t>
            </a:r>
            <a:endParaRPr/>
          </a:p>
        </p:txBody>
      </p:sp>
      <p:sp>
        <p:nvSpPr>
          <p:cNvPr id="58" name="CustomShape 20"/>
          <p:cNvSpPr/>
          <p:nvPr/>
        </p:nvSpPr>
        <p:spPr>
          <a:xfrm>
            <a:off x="2360880" y="1288080"/>
            <a:ext cx="111060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</a:rPr>
              <a:t>Manipulator(2)</a:t>
            </a:r>
            <a:endParaRPr/>
          </a:p>
        </p:txBody>
      </p:sp>
      <p:sp>
        <p:nvSpPr>
          <p:cNvPr id="59" name="CustomShape 21"/>
          <p:cNvSpPr/>
          <p:nvPr/>
        </p:nvSpPr>
        <p:spPr>
          <a:xfrm>
            <a:off x="2099520" y="0"/>
            <a:ext cx="310680" cy="297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1200" baseline="-25000">
                <a:solidFill>
                  <a:srgbClr val="000000"/>
                </a:solidFill>
                <a:latin typeface="Times New Roman"/>
              </a:rPr>
              <a:t>2</a:t>
            </a:r>
            <a:endParaRPr/>
          </a:p>
        </p:txBody>
      </p:sp>
      <p:sp>
        <p:nvSpPr>
          <p:cNvPr id="60" name="CustomShape 22"/>
          <p:cNvSpPr/>
          <p:nvPr/>
        </p:nvSpPr>
        <p:spPr>
          <a:xfrm>
            <a:off x="1772280" y="789840"/>
            <a:ext cx="310680" cy="297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1200" baseline="-25000">
                <a:solidFill>
                  <a:srgbClr val="000000"/>
                </a:solidFill>
                <a:latin typeface="Times New Roman"/>
              </a:rPr>
              <a:t>n</a:t>
            </a:r>
            <a:endParaRPr/>
          </a:p>
        </p:txBody>
      </p:sp>
      <p:sp>
        <p:nvSpPr>
          <p:cNvPr id="61" name="CustomShape 23"/>
          <p:cNvSpPr/>
          <p:nvPr/>
        </p:nvSpPr>
        <p:spPr>
          <a:xfrm>
            <a:off x="1122480" y="900720"/>
            <a:ext cx="58680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</a:rPr>
              <a:t>Object</a:t>
            </a:r>
            <a:endParaRPr/>
          </a:p>
        </p:txBody>
      </p:sp>
      <p:sp>
        <p:nvSpPr>
          <p:cNvPr id="62" name="Line 24"/>
          <p:cNvSpPr/>
          <p:nvPr/>
        </p:nvSpPr>
        <p:spPr>
          <a:xfrm flipH="1" flipV="1">
            <a:off x="2300760" y="1439640"/>
            <a:ext cx="69840" cy="3045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3" name="Line 25"/>
          <p:cNvSpPr/>
          <p:nvPr/>
        </p:nvSpPr>
        <p:spPr>
          <a:xfrm flipH="1">
            <a:off x="1788840" y="1439640"/>
            <a:ext cx="511920" cy="2642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4" name="Line 26"/>
          <p:cNvSpPr/>
          <p:nvPr/>
        </p:nvSpPr>
        <p:spPr>
          <a:xfrm>
            <a:off x="1723680" y="1477080"/>
            <a:ext cx="65160" cy="2268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5" name="CustomShape 27"/>
          <p:cNvSpPr/>
          <p:nvPr/>
        </p:nvSpPr>
        <p:spPr>
          <a:xfrm>
            <a:off x="2256480" y="1654200"/>
            <a:ext cx="228240" cy="1519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66" name="Line 28"/>
          <p:cNvSpPr/>
          <p:nvPr/>
        </p:nvSpPr>
        <p:spPr>
          <a:xfrm flipH="1" flipV="1">
            <a:off x="1760040" y="1441440"/>
            <a:ext cx="10440" cy="208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7" name="Line 29"/>
          <p:cNvSpPr/>
          <p:nvPr/>
        </p:nvSpPr>
        <p:spPr>
          <a:xfrm flipV="1">
            <a:off x="1661400" y="1459800"/>
            <a:ext cx="118800" cy="327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8" name="Line 30"/>
          <p:cNvSpPr/>
          <p:nvPr/>
        </p:nvSpPr>
        <p:spPr>
          <a:xfrm>
            <a:off x="1638720" y="1384200"/>
            <a:ext cx="29880" cy="1105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</p:sp>
      <p:sp>
        <p:nvSpPr>
          <p:cNvPr id="69" name="CustomShape 31"/>
          <p:cNvSpPr/>
          <p:nvPr/>
        </p:nvSpPr>
        <p:spPr>
          <a:xfrm>
            <a:off x="2419200" y="1555920"/>
            <a:ext cx="111060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Times New Roman"/>
              </a:rPr>
              <a:t>Manipulator(n)</a:t>
            </a:r>
            <a:endParaRPr/>
          </a:p>
        </p:txBody>
      </p:sp>
      <p:sp>
        <p:nvSpPr>
          <p:cNvPr id="70" name="CustomShape 32"/>
          <p:cNvSpPr/>
          <p:nvPr/>
        </p:nvSpPr>
        <p:spPr>
          <a:xfrm flipV="1">
            <a:off x="1714680" y="752760"/>
            <a:ext cx="123840" cy="685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arrow" w="med"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