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Garamond" pitchFamily="18" charset="0"/>
              </a:rPr>
              <a:t>Boundary </a:t>
            </a:r>
            <a:r>
              <a:rPr lang="en-US" sz="8800" dirty="0" smtClean="0">
                <a:latin typeface="Garamond" pitchFamily="18" charset="0"/>
              </a:rPr>
              <a:t>Handling</a:t>
            </a:r>
            <a:endParaRPr lang="en-US" sz="8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3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93896"/>
            <a:ext cx="8229600" cy="573226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Boundary handling is done with respect to tiles.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Tile is the basic parallelization unit in Hadoop GIS.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Boundary Object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: Objects which lie on tile boundaries.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fraction of boundary objects is inversely proportional to tile size.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5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object illustration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0666"/>
            <a:ext cx="8229600" cy="297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basic approaches to handle boundary objects.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They have to be Specially processed to guarantee query semantics and correctness.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They can be Simply discarded.</a:t>
            </a:r>
          </a:p>
          <a:p>
            <a:pPr>
              <a:buNone/>
            </a:pPr>
            <a:r>
              <a:rPr lang="en-US" dirty="0" smtClean="0"/>
              <a:t>Which is suitable?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Pre-processing task 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Boundary objects are duplicated and assigned to multiple intersecting tiles.</a:t>
            </a:r>
          </a:p>
          <a:p>
            <a:r>
              <a:rPr lang="en-US" b="1" dirty="0" smtClean="0"/>
              <a:t>Post-processing task 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Objects are filtered where duplicate records are eliminated.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Boundary aware spatial join processing algorithm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3999" cy="496941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92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Boundary Handling</vt:lpstr>
      <vt:lpstr>Slide 2</vt:lpstr>
      <vt:lpstr>Boundary object illustration</vt:lpstr>
      <vt:lpstr>Approaches to Handle</vt:lpstr>
      <vt:lpstr>Remedies</vt:lpstr>
      <vt:lpstr>Boundary aware spatial join processing algorithm</vt:lpstr>
    </vt:vector>
  </TitlesOfParts>
  <Company>University of Missouri - Kansas City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krauni kumar reddy lakkam</cp:lastModifiedBy>
  <cp:revision>6</cp:revision>
  <dcterms:created xsi:type="dcterms:W3CDTF">2014-01-29T16:52:11Z</dcterms:created>
  <dcterms:modified xsi:type="dcterms:W3CDTF">2016-04-19T19:13:42Z</dcterms:modified>
</cp:coreProperties>
</file>