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1"/>
  </p:sldMasterIdLst>
  <p:notesMasterIdLst>
    <p:notesMasterId r:id="rId3"/>
  </p:notesMasterIdLst>
  <p:handoutMasterIdLst>
    <p:handoutMasterId r:id="rId4"/>
  </p:handoutMasterIdLst>
  <p:sldIdLst>
    <p:sldId id="338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en" initials="R" lastIdx="1" clrIdx="0">
    <p:extLst>
      <p:ext uri="{19B8F6BF-5375-455C-9EA6-DF929625EA0E}">
        <p15:presenceInfo xmlns:p15="http://schemas.microsoft.com/office/powerpoint/2012/main" userId="Rub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3" autoAdjust="0"/>
    <p:restoredTop sz="96804" autoAdjust="0"/>
  </p:normalViewPr>
  <p:slideViewPr>
    <p:cSldViewPr>
      <p:cViewPr>
        <p:scale>
          <a:sx n="200" d="100"/>
          <a:sy n="200" d="100"/>
        </p:scale>
        <p:origin x="-216" y="-26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89E9DD1F-85DA-4A51-910B-8F667D76EBA5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87580223-EAAA-4899-92E5-1BF7E106DE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75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5E8C1D62-DE4D-4383-9A08-02AA877EBEEF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6" tIns="46588" rIns="93176" bIns="4658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7CC2105F-43AE-4894-9A9D-A253D4471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1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58BC-0E08-4A2F-99FA-5D6C1AAB1E3F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76809C5B-BDB3-4FD4-A514-00248FBF2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6775-86CC-4297-867D-E65DD34E8158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9C5B-BDB3-4FD4-A514-00248FBF2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5D21-D400-4B2F-A820-FA47B98C870F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9C5B-BDB3-4FD4-A514-00248FBF2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4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9081-D626-41DE-B249-937BF9518E68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9C5B-BDB3-4FD4-A514-00248FBF2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7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A8D6E1-AFB2-4BE9-8D47-3FC1DBC0F9DE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6809C5B-BDB3-4FD4-A514-00248FBF2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E70F-EF0D-476B-98A2-9942E2DB54A7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9C5B-BDB3-4FD4-A514-00248FBF2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3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DA2E-2298-44F5-A027-3D300F30A91A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9C5B-BDB3-4FD4-A514-00248FBF2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76713F-CAFD-4CBE-AC99-1717590F6935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9C5B-BDB3-4FD4-A514-00248FBF2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0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853A-D571-4409-9D93-1648B7FBAA69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9C5B-BDB3-4FD4-A514-00248FBF2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7F61-3C57-4D23-806D-B6B1C310B3ED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9C5B-BDB3-4FD4-A514-00248FBF2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3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607C-57D5-4702-9F1B-2D93F2654696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9C5B-BDB3-4FD4-A514-00248FBF2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CB086C-4633-464B-9946-898034415261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6809C5B-BDB3-4FD4-A514-00248FBF2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2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9C5B-BDB3-4FD4-A514-00248FBF289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2209800"/>
            <a:ext cx="457200" cy="528828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2209800"/>
            <a:ext cx="457200" cy="528828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0" y="2209800"/>
            <a:ext cx="457200" cy="528828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94205" y="2324100"/>
            <a:ext cx="398778" cy="512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67000" y="2209800"/>
            <a:ext cx="236094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33800" y="2324100"/>
            <a:ext cx="398778" cy="512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6595" y="2209800"/>
            <a:ext cx="236094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38955" y="2209800"/>
            <a:ext cx="236094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endCxn id="6" idx="1"/>
          </p:cNvCxnSpPr>
          <p:nvPr/>
        </p:nvCxnSpPr>
        <p:spPr>
          <a:xfrm>
            <a:off x="1600200" y="2057400"/>
            <a:ext cx="838200" cy="41681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9D79F2-7CDA-4261-A2A2-4ED2874F5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69" y="1764541"/>
            <a:ext cx="3446778" cy="6172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head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83844F-3402-4ECB-B5B4-FF622839E0E3}"/>
              </a:ext>
            </a:extLst>
          </p:cNvPr>
          <p:cNvSpPr/>
          <p:nvPr/>
        </p:nvSpPr>
        <p:spPr>
          <a:xfrm>
            <a:off x="2832831" y="4323840"/>
            <a:ext cx="457200" cy="528828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F2A2F1-24E9-4A22-8F14-57082EBA6834}"/>
              </a:ext>
            </a:extLst>
          </p:cNvPr>
          <p:cNvSpPr/>
          <p:nvPr/>
        </p:nvSpPr>
        <p:spPr>
          <a:xfrm>
            <a:off x="3671031" y="4323840"/>
            <a:ext cx="457200" cy="528828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173B1-C48F-40D3-9440-BFFE4605E846}"/>
              </a:ext>
            </a:extLst>
          </p:cNvPr>
          <p:cNvSpPr/>
          <p:nvPr/>
        </p:nvSpPr>
        <p:spPr>
          <a:xfrm>
            <a:off x="4509231" y="4323840"/>
            <a:ext cx="457200" cy="528828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B1A341-E223-47D8-B5F6-9E4AC808EEC1}"/>
              </a:ext>
            </a:extLst>
          </p:cNvPr>
          <p:cNvCxnSpPr/>
          <p:nvPr/>
        </p:nvCxnSpPr>
        <p:spPr>
          <a:xfrm>
            <a:off x="3288636" y="4438140"/>
            <a:ext cx="398778" cy="512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02F8601-7176-4D12-A743-36A333112ADD}"/>
              </a:ext>
            </a:extLst>
          </p:cNvPr>
          <p:cNvSpPr/>
          <p:nvPr/>
        </p:nvSpPr>
        <p:spPr>
          <a:xfrm>
            <a:off x="3061431" y="4323840"/>
            <a:ext cx="236094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FFAEBC8-E880-4CE9-B4E8-7B89FA6C1CA2}"/>
              </a:ext>
            </a:extLst>
          </p:cNvPr>
          <p:cNvCxnSpPr/>
          <p:nvPr/>
        </p:nvCxnSpPr>
        <p:spPr>
          <a:xfrm>
            <a:off x="4128231" y="4438140"/>
            <a:ext cx="398778" cy="512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43E567F-8438-4196-B45A-6FE111414D16}"/>
              </a:ext>
            </a:extLst>
          </p:cNvPr>
          <p:cNvSpPr/>
          <p:nvPr/>
        </p:nvSpPr>
        <p:spPr>
          <a:xfrm>
            <a:off x="3901026" y="4323840"/>
            <a:ext cx="236094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746BD5-A4A3-4CA0-924C-972E3E1ED45E}"/>
              </a:ext>
            </a:extLst>
          </p:cNvPr>
          <p:cNvSpPr/>
          <p:nvPr/>
        </p:nvSpPr>
        <p:spPr>
          <a:xfrm>
            <a:off x="4733386" y="4323840"/>
            <a:ext cx="236094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EE8E42-A622-4291-97CF-B3F69B7C90FD}"/>
              </a:ext>
            </a:extLst>
          </p:cNvPr>
          <p:cNvCxnSpPr>
            <a:endCxn id="70" idx="1"/>
          </p:cNvCxnSpPr>
          <p:nvPr/>
        </p:nvCxnSpPr>
        <p:spPr>
          <a:xfrm>
            <a:off x="1994631" y="4171440"/>
            <a:ext cx="838200" cy="41681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ontent Placeholder 8">
            <a:extLst>
              <a:ext uri="{FF2B5EF4-FFF2-40B4-BE49-F238E27FC236}">
                <a16:creationId xmlns:a16="http://schemas.microsoft.com/office/drawing/2014/main" id="{15F441EB-1425-4058-824E-6BC212678CC3}"/>
              </a:ext>
            </a:extLst>
          </p:cNvPr>
          <p:cNvSpPr txBox="1">
            <a:spLocks/>
          </p:cNvSpPr>
          <p:nvPr/>
        </p:nvSpPr>
        <p:spPr>
          <a:xfrm>
            <a:off x="1295400" y="3878581"/>
            <a:ext cx="3446778" cy="6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/>
              <a:t>head</a:t>
            </a:r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1C172F40-65C3-45F2-B3F1-24C6ABF1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0A7B64-53C5-473F-883B-3C34F383EDA8}"/>
              </a:ext>
            </a:extLst>
          </p:cNvPr>
          <p:cNvCxnSpPr>
            <a:cxnSpLocks/>
            <a:stCxn id="90" idx="0"/>
            <a:endCxn id="71" idx="2"/>
          </p:cNvCxnSpPr>
          <p:nvPr/>
        </p:nvCxnSpPr>
        <p:spPr>
          <a:xfrm rot="16200000" flipH="1" flipV="1">
            <a:off x="4111118" y="4112353"/>
            <a:ext cx="528828" cy="951802"/>
          </a:xfrm>
          <a:prstGeom prst="bentConnector5">
            <a:avLst>
              <a:gd name="adj1" fmla="val -43228"/>
              <a:gd name="adj2" fmla="val -32811"/>
              <a:gd name="adj3" fmla="val 14322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75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3411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Rockwell</vt:lpstr>
      <vt:lpstr>Rockwell Condensed</vt:lpstr>
      <vt:lpstr>Wingdings</vt:lpstr>
      <vt:lpstr>Wood Type</vt:lpstr>
      <vt:lpstr>PowerPoint Presentation</vt:lpstr>
    </vt:vector>
  </TitlesOfParts>
  <Company>Banner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240 Introduction to Programming Language</dc:title>
  <dc:creator>Ruben Acuña</dc:creator>
  <cp:lastModifiedBy>Ruben</cp:lastModifiedBy>
  <cp:revision>306</cp:revision>
  <cp:lastPrinted>2019-01-08T20:55:35Z</cp:lastPrinted>
  <dcterms:created xsi:type="dcterms:W3CDTF">2011-12-24T17:32:04Z</dcterms:created>
  <dcterms:modified xsi:type="dcterms:W3CDTF">2019-05-14T18:41:24Z</dcterms:modified>
</cp:coreProperties>
</file>