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embeddedFontLst>
    <p:embeddedFont>
      <p:font typeface="Noto Sans Armenian" charset="1" panose="020B0502040504020204"/>
      <p:regular r:id="rId16"/>
    </p:embeddedFont>
    <p:embeddedFont>
      <p:font typeface="Trebuchet MS" charset="1" panose="020B0603020202020204"/>
      <p:regular r:id="rId17"/>
    </p:embeddedFont>
    <p:embeddedFont>
      <p:font typeface="Calibri (MS)" charset="1" panose="020F0502020204030204"/>
      <p:regular r:id="rId18"/>
    </p:embeddedFont>
    <p:embeddedFont>
      <p:font typeface="Trebuchet MS Bold" charset="1" panose="020B0703020202020204"/>
      <p:regular r:id="rId19"/>
    </p:embeddedFont>
    <p:embeddedFont>
      <p:font typeface="Arab Times" charset="1" panose="02000400000000000000"/>
      <p:regular r:id="rId20"/>
    </p:embeddedFont>
    <p:embeddedFont>
      <p:font typeface="Arimo" charset="1" panose="020B0604020202020204"/>
      <p:regular r:id="rId21"/>
    </p:embeddedFont>
    <p:embeddedFont>
      <p:font typeface="Calibri (MS) Bold" charset="1" panose="020F0702030404030204"/>
      <p:regular r:id="rId22"/>
    </p:embeddedFont>
    <p:embeddedFont>
      <p:font typeface="Arial" charset="1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14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15.jpeg" Type="http://schemas.openxmlformats.org/officeDocument/2006/relationships/image"/><Relationship Id="rId5" Target="../media/image7.png" Type="http://schemas.openxmlformats.org/officeDocument/2006/relationships/image"/><Relationship Id="rId6" Target="../media/image16.pn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17.jpeg" Type="http://schemas.openxmlformats.org/officeDocument/2006/relationships/image"/><Relationship Id="rId6" Target="../media/image18.jpeg" Type="http://schemas.openxmlformats.org/officeDocument/2006/relationships/image"/><Relationship Id="rId7" Target="../media/image19.jpeg" Type="http://schemas.openxmlformats.org/officeDocument/2006/relationships/image"/><Relationship Id="rId8" Target="../media/image2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2797" y="927097"/>
            <a:ext cx="1866900" cy="1457325"/>
          </a:xfrm>
          <a:custGeom>
            <a:avLst/>
            <a:gdLst/>
            <a:ahLst/>
            <a:cxnLst/>
            <a:rect r="r" b="b" t="t" l="l"/>
            <a:pathLst>
              <a:path h="1457325" w="1866900">
                <a:moveTo>
                  <a:pt x="0" y="0"/>
                </a:moveTo>
                <a:lnTo>
                  <a:pt x="1866900" y="0"/>
                </a:lnTo>
                <a:lnTo>
                  <a:pt x="1866900" y="1457325"/>
                </a:lnTo>
                <a:lnTo>
                  <a:pt x="0" y="14573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52850" y="1190625"/>
            <a:ext cx="1666875" cy="1438275"/>
          </a:xfrm>
          <a:custGeom>
            <a:avLst/>
            <a:gdLst/>
            <a:ahLst/>
            <a:cxnLst/>
            <a:rect r="r" b="b" t="t" l="l"/>
            <a:pathLst>
              <a:path h="1438275" w="1666875">
                <a:moveTo>
                  <a:pt x="0" y="0"/>
                </a:moveTo>
                <a:lnTo>
                  <a:pt x="1666875" y="0"/>
                </a:lnTo>
                <a:lnTo>
                  <a:pt x="1666875" y="1438275"/>
                </a:lnTo>
                <a:lnTo>
                  <a:pt x="0" y="14382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00475" y="5229225"/>
            <a:ext cx="723900" cy="619125"/>
          </a:xfrm>
          <a:custGeom>
            <a:avLst/>
            <a:gdLst/>
            <a:ahLst/>
            <a:cxnLst/>
            <a:rect r="r" b="b" t="t" l="l"/>
            <a:pathLst>
              <a:path h="619125" w="723900">
                <a:moveTo>
                  <a:pt x="0" y="0"/>
                </a:moveTo>
                <a:lnTo>
                  <a:pt x="723900" y="0"/>
                </a:lnTo>
                <a:lnTo>
                  <a:pt x="723900" y="619125"/>
                </a:lnTo>
                <a:lnTo>
                  <a:pt x="0" y="6191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925" r="-1388" b="-87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21142" y="-61455"/>
            <a:ext cx="3251740" cy="79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1"/>
              </a:lnSpc>
            </a:pPr>
            <a:r>
              <a:rPr lang="en-US" sz="3229">
                <a:solidFill>
                  <a:srgbClr val="0F0F0F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Digital Portfolio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8077" y="2750258"/>
            <a:ext cx="7534218" cy="1322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4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Name: RAVINTHIRAN K</a:t>
            </a:r>
          </a:p>
          <a:p>
            <a:pPr algn="l" marL="0" indent="0" lvl="0">
              <a:lnSpc>
                <a:spcPts val="334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Registre No: 24524U18074</a:t>
            </a:r>
          </a:p>
          <a:p>
            <a:pPr algn="l">
              <a:lnSpc>
                <a:spcPts val="334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ID NM:2BA6C61C30D1BB2A65E430741847F4B8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08692" y="4029208"/>
            <a:ext cx="81334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6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08077" y="4036266"/>
            <a:ext cx="3113065" cy="488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2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"BSC"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08077" y="4465530"/>
            <a:ext cx="7144141" cy="900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2"/>
              </a:lnSpc>
            </a:pPr>
            <a:r>
              <a:rPr lang="en-US" sz="2777" spc="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 NAME : Karan Arts and Science college, Thiruvannamai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89354" y="5324113"/>
            <a:ext cx="5337019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2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UNIVERSITY: Thiruvalluvar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6875" y="6467475"/>
            <a:ext cx="76200" cy="180975"/>
          </a:xfrm>
          <a:custGeom>
            <a:avLst/>
            <a:gdLst/>
            <a:ahLst/>
            <a:cxnLst/>
            <a:rect r="r" b="b" t="t" l="l"/>
            <a:pathLst>
              <a:path h="180975" w="76200">
                <a:moveTo>
                  <a:pt x="0" y="0"/>
                </a:moveTo>
                <a:lnTo>
                  <a:pt x="76200" y="0"/>
                </a:lnTo>
                <a:lnTo>
                  <a:pt x="76200" y="180975"/>
                </a:lnTo>
                <a:lnTo>
                  <a:pt x="0" y="1809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8668" y="355330"/>
            <a:ext cx="3726828" cy="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22"/>
              </a:lnSpc>
            </a:pPr>
            <a:r>
              <a:rPr lang="en-US" b="true" sz="480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6088" y="1099909"/>
            <a:ext cx="81334" cy="815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43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23958" y="6450721"/>
            <a:ext cx="154105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 spc="6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9192" y="1402185"/>
            <a:ext cx="547516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 spc="1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27272" y="1396717"/>
            <a:ext cx="1438199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calculator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70708" y="1402185"/>
            <a:ext cx="1127874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 spc="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project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027420" y="1402185"/>
            <a:ext cx="2113998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demonstrates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62426" y="1402185"/>
            <a:ext cx="574091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 spc="1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84372" y="3163814"/>
            <a:ext cx="81401" cy="472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0845" y="3593773"/>
            <a:ext cx="8501882" cy="1329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77"/>
              </a:lnSpc>
            </a:pPr>
            <a:r>
              <a:rPr lang="en-US" sz="2777" spc="6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and improves accuracy and speed in solving problems. Through this project, I gained practical experience in programming, logic building, and user interface design.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9192" y="4879648"/>
            <a:ext cx="2109445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7"/>
              </a:lnSpc>
            </a:pPr>
            <a:r>
              <a:rPr lang="en-US" sz="2777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Thecalculator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767604" y="4879648"/>
            <a:ext cx="4234558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7"/>
              </a:lnSpc>
            </a:pPr>
            <a:r>
              <a:rPr lang="en-US" sz="2777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alsoprovidesafoundationfor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60156" y="4879648"/>
            <a:ext cx="7829388" cy="1329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77"/>
              </a:lnSpc>
            </a:pPr>
            <a:r>
              <a:rPr lang="en-US" sz="2777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future enhancements, such as scientific functions, history tracking, and memory features.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59192" y="1894389"/>
            <a:ext cx="8253089" cy="1282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4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implementationo f a simple andefficient tool for performing basic arithmetic operations such as addition, subtraction, multiplication, and division. It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59192" y="3096263"/>
            <a:ext cx="7616714" cy="539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2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offersaneasy-to-useinterface,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reducesmanualerrors,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6075" y="1695450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5" r="-1388" b="-87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466725" y="6410325"/>
            <a:ext cx="3704777" cy="295275"/>
            <a:chOff x="0" y="0"/>
            <a:chExt cx="3704780" cy="2952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04717" cy="295275"/>
            </a:xfrm>
            <a:custGeom>
              <a:avLst/>
              <a:gdLst/>
              <a:ahLst/>
              <a:cxnLst/>
              <a:rect r="r" b="b" t="t" l="l"/>
              <a:pathLst>
                <a:path h="295275" w="3704717">
                  <a:moveTo>
                    <a:pt x="0" y="0"/>
                  </a:moveTo>
                  <a:lnTo>
                    <a:pt x="0" y="295275"/>
                  </a:lnTo>
                  <a:lnTo>
                    <a:pt x="3704717" y="295275"/>
                  </a:lnTo>
                  <a:lnTo>
                    <a:pt x="3704717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53113" y="807787"/>
            <a:ext cx="3963372" cy="73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1"/>
              </a:lnSpc>
            </a:pPr>
            <a:r>
              <a:rPr lang="en-US" b="true" sz="427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1447" y="2215534"/>
            <a:ext cx="8530657" cy="974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sz="3982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INTERACTIVE DIGITAL PORTFOLIO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63688" y="3095692"/>
            <a:ext cx="5456387" cy="1307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3"/>
              </a:lnSpc>
            </a:pPr>
            <a:r>
              <a:rPr lang="en-US" sz="3979" spc="1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USINGFRONTENDWEB D EV EL OP ME 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2315825" cy="6981825"/>
          </a:xfrm>
          <a:custGeom>
            <a:avLst/>
            <a:gdLst/>
            <a:ahLst/>
            <a:cxnLst/>
            <a:rect r="r" b="b" t="t" l="l"/>
            <a:pathLst>
              <a:path h="6981825" w="12315825">
                <a:moveTo>
                  <a:pt x="0" y="0"/>
                </a:moveTo>
                <a:lnTo>
                  <a:pt x="12315825" y="0"/>
                </a:lnTo>
                <a:lnTo>
                  <a:pt x="12315825" y="6981825"/>
                </a:lnTo>
                <a:lnTo>
                  <a:pt x="0" y="6981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87050" y="6134100"/>
            <a:ext cx="247650" cy="247650"/>
          </a:xfrm>
          <a:custGeom>
            <a:avLst/>
            <a:gdLst/>
            <a:ahLst/>
            <a:cxnLst/>
            <a:rect r="r" b="b" t="t" l="l"/>
            <a:pathLst>
              <a:path h="247650" w="247650">
                <a:moveTo>
                  <a:pt x="0" y="0"/>
                </a:moveTo>
                <a:lnTo>
                  <a:pt x="247650" y="0"/>
                </a:lnTo>
                <a:lnTo>
                  <a:pt x="24765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466725" y="6410325"/>
            <a:ext cx="3704777" cy="295275"/>
            <a:chOff x="0" y="0"/>
            <a:chExt cx="3704780" cy="2952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04717" cy="295275"/>
            </a:xfrm>
            <a:custGeom>
              <a:avLst/>
              <a:gdLst/>
              <a:ahLst/>
              <a:cxnLst/>
              <a:rect r="r" b="b" t="t" l="l"/>
              <a:pathLst>
                <a:path h="295275" w="3704717">
                  <a:moveTo>
                    <a:pt x="0" y="0"/>
                  </a:moveTo>
                  <a:lnTo>
                    <a:pt x="0" y="295275"/>
                  </a:lnTo>
                  <a:lnTo>
                    <a:pt x="3704717" y="295275"/>
                  </a:lnTo>
                  <a:lnTo>
                    <a:pt x="3704717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7625" y="3819525"/>
            <a:ext cx="1733550" cy="3009900"/>
          </a:xfrm>
          <a:custGeom>
            <a:avLst/>
            <a:gdLst/>
            <a:ahLst/>
            <a:cxnLst/>
            <a:rect r="r" b="b" t="t" l="l"/>
            <a:pathLst>
              <a:path h="3009900" w="1733550">
                <a:moveTo>
                  <a:pt x="0" y="0"/>
                </a:moveTo>
                <a:lnTo>
                  <a:pt x="1733550" y="0"/>
                </a:lnTo>
                <a:lnTo>
                  <a:pt x="1733550" y="3009900"/>
                </a:lnTo>
                <a:lnTo>
                  <a:pt x="0" y="300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3113" y="6456436"/>
            <a:ext cx="169586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r>
              <a:rPr lang="en-US" b="true" sz="112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1127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AnnualReview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3113" y="449590"/>
            <a:ext cx="2376830" cy="76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57"/>
              </a:lnSpc>
            </a:pPr>
            <a:r>
              <a:rPr lang="en-US" b="true" sz="480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03116" y="1094784"/>
            <a:ext cx="322145" cy="726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1"/>
              </a:lnSpc>
            </a:pPr>
            <a:r>
              <a:rPr lang="en-US" sz="2777" spc="11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1.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03116" y="3585486"/>
            <a:ext cx="322050" cy="1669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777" spc="5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6. 7. 8.</a:t>
            </a:r>
          </a:p>
          <a:p>
            <a:pPr algn="just">
              <a:lnSpc>
                <a:spcPts val="3891"/>
              </a:lnSpc>
            </a:pPr>
            <a:r>
              <a:rPr lang="en-US" sz="2779" spc="8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9.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03116" y="2094681"/>
            <a:ext cx="321688" cy="1193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4"/>
              </a:lnSpc>
            </a:pPr>
            <a:r>
              <a:rPr lang="en-US" sz="2779" spc="5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2. 3. 4.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03116" y="3334693"/>
            <a:ext cx="320973" cy="193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9"/>
              </a:lnSpc>
            </a:pPr>
            <a:r>
              <a:rPr lang="en-US" sz="2779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5.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19146" y="1444161"/>
            <a:ext cx="4045201" cy="1728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Problem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Statement Project Overview End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Users Tools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and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Technologies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18879" y="3604184"/>
            <a:ext cx="4541320" cy="1266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0"/>
              </a:lnSpc>
            </a:pP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Features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and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Functionality Results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and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Screenshots Conclusion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18879" y="4863494"/>
            <a:ext cx="1980495" cy="698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3"/>
              </a:lnSpc>
            </a:pPr>
            <a:r>
              <a:rPr lang="en-US" sz="2779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 </a:t>
            </a:r>
          </a:p>
          <a:p>
            <a:pPr algn="ctr">
              <a:lnSpc>
                <a:spcPts val="3891"/>
              </a:lnSpc>
            </a:pPr>
            <a:r>
              <a:rPr lang="en-US" sz="2779" spc="8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Github</a:t>
            </a:r>
            <a:r>
              <a:rPr lang="en-US" sz="2779" spc="8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9" spc="8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Link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917736" y="3161948"/>
            <a:ext cx="4505049" cy="43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79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Portfolio</a:t>
            </a:r>
            <a:r>
              <a:rPr lang="en-US" sz="2779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9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designandLayout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20150" y="3429000"/>
            <a:ext cx="2762250" cy="3257550"/>
          </a:xfrm>
          <a:custGeom>
            <a:avLst/>
            <a:gdLst/>
            <a:ahLst/>
            <a:cxnLst/>
            <a:rect r="r" b="b" t="t" l="l"/>
            <a:pathLst>
              <a:path h="3257550" w="2762250">
                <a:moveTo>
                  <a:pt x="0" y="0"/>
                </a:moveTo>
                <a:lnTo>
                  <a:pt x="2762250" y="0"/>
                </a:lnTo>
                <a:lnTo>
                  <a:pt x="2762250" y="3257550"/>
                </a:lnTo>
                <a:lnTo>
                  <a:pt x="0" y="3257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47411" y="552898"/>
            <a:ext cx="5650173" cy="73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1"/>
              </a:lnSpc>
            </a:pPr>
            <a:r>
              <a:rPr lang="en-US" b="true" sz="427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2188" y="1671371"/>
            <a:ext cx="8321993" cy="3929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4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Mathematical operations like addition, subtraction, multiplication, and division are vital in daily life. Manualcalculations,however, areoften slowand error- prone, especially with large or complex expressions. Toa ddress this,the proposed calculator project offers a simple, efficient, and user-friendly solution that ensures accurate results, saves time, and supports basic to moderate operations through </a:t>
            </a:r>
          </a:p>
          <a:p>
            <a:pPr algn="just">
              <a:lnSpc>
                <a:spcPts val="3891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interactive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interface.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58225" y="2647950"/>
            <a:ext cx="3533775" cy="3810000"/>
          </a:xfrm>
          <a:custGeom>
            <a:avLst/>
            <a:gdLst/>
            <a:ahLst/>
            <a:cxnLst/>
            <a:rect r="r" b="b" t="t" l="l"/>
            <a:pathLst>
              <a:path h="3810000" w="3533775">
                <a:moveTo>
                  <a:pt x="0" y="0"/>
                </a:moveTo>
                <a:lnTo>
                  <a:pt x="3533775" y="0"/>
                </a:lnTo>
                <a:lnTo>
                  <a:pt x="3533775" y="3810000"/>
                </a:lnTo>
                <a:lnTo>
                  <a:pt x="0" y="3810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26119" y="426310"/>
            <a:ext cx="5205460" cy="771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38"/>
              </a:lnSpc>
            </a:pPr>
            <a:r>
              <a:rPr lang="en-US" b="true" sz="428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9171" y="1194473"/>
            <a:ext cx="94574" cy="709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5478" y="790842"/>
            <a:ext cx="148304" cy="902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3"/>
              </a:lnSpc>
            </a:pPr>
            <a:r>
              <a:rPr lang="en-US" sz="3229">
                <a:solidFill>
                  <a:srgbClr val="0070C0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5478" y="1887741"/>
            <a:ext cx="148304" cy="902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3"/>
              </a:lnSpc>
            </a:pPr>
            <a:r>
              <a:rPr lang="en-US" sz="3229">
                <a:solidFill>
                  <a:srgbClr val="0070C0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40507" y="4436574"/>
            <a:ext cx="1496911" cy="995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Division Modulus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2992" y="1382906"/>
            <a:ext cx="8483156" cy="543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Thisproject isa</a:t>
            </a:r>
            <a:r>
              <a:rPr lang="en-US" b="true" sz="322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basiccalculatorweb app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built using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2992" y="1870396"/>
            <a:ext cx="5279069" cy="160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7"/>
              </a:lnSpc>
            </a:pP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HTML, CSS, and JavaScript.</a:t>
            </a:r>
          </a:p>
          <a:p>
            <a:pPr algn="l">
              <a:lnSpc>
                <a:spcPts val="5461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performs operations such as:</a:t>
            </a:r>
          </a:p>
          <a:p>
            <a:pPr algn="l">
              <a:lnSpc>
                <a:spcPts val="2189"/>
              </a:lnSpc>
            </a:pPr>
            <a:r>
              <a:rPr lang="en-US" sz="3229">
                <a:solidFill>
                  <a:srgbClr val="0070C0"/>
                </a:solidFill>
                <a:latin typeface="Calibri (MS)"/>
                <a:ea typeface="Calibri (MS)"/>
                <a:cs typeface="Calibri (MS)"/>
                <a:sym typeface="Calibri (MS)"/>
              </a:rPr>
              <a:t>•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Addition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40507" y="3464033"/>
            <a:ext cx="2372906" cy="995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Subtraction Multiplication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2992" y="5455634"/>
            <a:ext cx="8261833" cy="610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b="true" sz="322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Features</a:t>
            </a: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AC(Clear), DEL (Delete), Decimal input.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82992" y="4444832"/>
            <a:ext cx="146466" cy="969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49"/>
              </a:lnSpc>
            </a:pPr>
            <a:r>
              <a:rPr lang="en-US" sz="3229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82992" y="3472367"/>
            <a:ext cx="146361" cy="969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3227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5478" y="5287642"/>
            <a:ext cx="148199" cy="56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sz="3227">
                <a:solidFill>
                  <a:srgbClr val="0070C0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723900" y="6172200"/>
            <a:ext cx="2180292" cy="485775"/>
            <a:chOff x="0" y="0"/>
            <a:chExt cx="2180285" cy="4857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80336" cy="485775"/>
            </a:xfrm>
            <a:custGeom>
              <a:avLst/>
              <a:gdLst/>
              <a:ahLst/>
              <a:cxnLst/>
              <a:rect r="r" b="b" t="t" l="l"/>
              <a:pathLst>
                <a:path h="485775" w="2180336">
                  <a:moveTo>
                    <a:pt x="0" y="0"/>
                  </a:moveTo>
                  <a:lnTo>
                    <a:pt x="0" y="485775"/>
                  </a:lnTo>
                  <a:lnTo>
                    <a:pt x="2180336" y="485775"/>
                  </a:lnTo>
                  <a:lnTo>
                    <a:pt x="2180336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696075" y="1695450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5" r="-1388" b="-87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2784" y="867489"/>
            <a:ext cx="5164931" cy="554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1"/>
              </a:lnSpc>
            </a:pPr>
            <a:r>
              <a:rPr lang="en-US" b="true" sz="322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9192" y="2239118"/>
            <a:ext cx="146466" cy="2312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18"/>
              </a:lnSpc>
            </a:pPr>
            <a:r>
              <a:rPr lang="en-US" sz="32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  <a:p>
            <a:pPr algn="just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6707" y="2221268"/>
            <a:ext cx="6140501" cy="1381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b="true" sz="322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Students</a:t>
            </a: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quick math calculations.</a:t>
            </a:r>
          </a:p>
          <a:p>
            <a:pPr algn="l">
              <a:lnSpc>
                <a:spcPts val="7770"/>
              </a:lnSpc>
            </a:pPr>
            <a:r>
              <a:rPr lang="en-US" b="true" sz="322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Teachers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simple tool in classrooms.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16707" y="3674716"/>
            <a:ext cx="8899188" cy="915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0"/>
              </a:lnSpc>
            </a:pPr>
            <a:r>
              <a:rPr lang="en-US" b="true" sz="322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General Users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anyone needing an online calculator.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933575"/>
            <a:ext cx="2667000" cy="3371850"/>
          </a:xfrm>
          <a:custGeom>
            <a:avLst/>
            <a:gdLst/>
            <a:ahLst/>
            <a:cxnLst/>
            <a:rect r="r" b="b" t="t" l="l"/>
            <a:pathLst>
              <a:path h="3371850" w="2667000">
                <a:moveTo>
                  <a:pt x="0" y="0"/>
                </a:moveTo>
                <a:lnTo>
                  <a:pt x="2667000" y="0"/>
                </a:lnTo>
                <a:lnTo>
                  <a:pt x="2667000" y="3371850"/>
                </a:lnTo>
                <a:lnTo>
                  <a:pt x="0" y="3371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29400" y="1552575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290047" y="5299072"/>
            <a:ext cx="581025" cy="838200"/>
          </a:xfrm>
          <a:custGeom>
            <a:avLst/>
            <a:gdLst/>
            <a:ahLst/>
            <a:cxnLst/>
            <a:rect r="r" b="b" t="t" l="l"/>
            <a:pathLst>
              <a:path h="838200" w="581025">
                <a:moveTo>
                  <a:pt x="0" y="0"/>
                </a:moveTo>
                <a:lnTo>
                  <a:pt x="581025" y="0"/>
                </a:lnTo>
                <a:lnTo>
                  <a:pt x="581025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71186" y="831475"/>
            <a:ext cx="5393750" cy="621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b="true" sz="3604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74595" y="1916401"/>
            <a:ext cx="5465026" cy="59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•HTML5 → Structure and layout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74595" y="2583170"/>
            <a:ext cx="146466" cy="2855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00"/>
              </a:lnSpc>
            </a:pPr>
            <a:r>
              <a:rPr lang="en-US" sz="3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 • •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60726" y="2574912"/>
            <a:ext cx="6595424" cy="2881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CSS3 → Styling and UI design JavaScript (ES6) → Logic &amp; interactivity Text Editor → (VS Code) Browser → (Chrome/Edge/Firefox)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5971" y="311477"/>
            <a:ext cx="9217743" cy="831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0"/>
              </a:lnSpc>
            </a:pPr>
            <a:r>
              <a:rPr lang="en-US" b="true" sz="480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59192" y="3197790"/>
            <a:ext cx="146466" cy="2807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 •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5257" y="3180007"/>
            <a:ext cx="4433878" cy="89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Reset calculation using AC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45257" y="4151557"/>
            <a:ext cx="4543111" cy="89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Support for decimal values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5257" y="5123107"/>
            <a:ext cx="4171455" cy="89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Real-time output display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9192" y="1487157"/>
            <a:ext cx="6337906" cy="1157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8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•Perform basic arithmetic operations •Delete last digit using DEL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6075" y="1695450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5" r="-1388" b="-87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6076950"/>
            <a:ext cx="685800" cy="781050"/>
          </a:xfrm>
          <a:custGeom>
            <a:avLst/>
            <a:gdLst/>
            <a:ahLst/>
            <a:cxnLst/>
            <a:rect r="r" b="b" t="t" l="l"/>
            <a:pathLst>
              <a:path h="781050" w="685800">
                <a:moveTo>
                  <a:pt x="0" y="0"/>
                </a:moveTo>
                <a:lnTo>
                  <a:pt x="685800" y="0"/>
                </a:lnTo>
                <a:lnTo>
                  <a:pt x="685800" y="781050"/>
                </a:lnTo>
                <a:lnTo>
                  <a:pt x="0" y="781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944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9100" y="1485900"/>
            <a:ext cx="3181350" cy="4238625"/>
          </a:xfrm>
          <a:custGeom>
            <a:avLst/>
            <a:gdLst/>
            <a:ahLst/>
            <a:cxnLst/>
            <a:rect r="r" b="b" t="t" l="l"/>
            <a:pathLst>
              <a:path h="4238625" w="3181350">
                <a:moveTo>
                  <a:pt x="0" y="0"/>
                </a:moveTo>
                <a:lnTo>
                  <a:pt x="3181350" y="0"/>
                </a:lnTo>
                <a:lnTo>
                  <a:pt x="3181350" y="4238625"/>
                </a:lnTo>
                <a:lnTo>
                  <a:pt x="0" y="42386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10025" y="1447800"/>
            <a:ext cx="3133725" cy="4276725"/>
          </a:xfrm>
          <a:custGeom>
            <a:avLst/>
            <a:gdLst/>
            <a:ahLst/>
            <a:cxnLst/>
            <a:rect r="r" b="b" t="t" l="l"/>
            <a:pathLst>
              <a:path h="4276725" w="3133725">
                <a:moveTo>
                  <a:pt x="0" y="0"/>
                </a:moveTo>
                <a:lnTo>
                  <a:pt x="3133725" y="0"/>
                </a:lnTo>
                <a:lnTo>
                  <a:pt x="3133725" y="4276725"/>
                </a:lnTo>
                <a:lnTo>
                  <a:pt x="0" y="42767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53325" y="1447800"/>
            <a:ext cx="3028950" cy="4305300"/>
          </a:xfrm>
          <a:custGeom>
            <a:avLst/>
            <a:gdLst/>
            <a:ahLst/>
            <a:cxnLst/>
            <a:rect r="r" b="b" t="t" l="l"/>
            <a:pathLst>
              <a:path h="4305300" w="3028950">
                <a:moveTo>
                  <a:pt x="0" y="0"/>
                </a:moveTo>
                <a:lnTo>
                  <a:pt x="3028950" y="0"/>
                </a:lnTo>
                <a:lnTo>
                  <a:pt x="3028950" y="4305300"/>
                </a:lnTo>
                <a:lnTo>
                  <a:pt x="0" y="43053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53113" y="6456436"/>
            <a:ext cx="169586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8/28/2025</a:t>
            </a:r>
            <a:r>
              <a:rPr lang="en-US" b="true" sz="112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1127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AnnualReview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23958" y="6450721"/>
            <a:ext cx="154105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 spc="6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3113" y="632908"/>
            <a:ext cx="7288520" cy="73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1"/>
              </a:lnSpc>
            </a:pPr>
            <a:r>
              <a:rPr lang="en-US" b="true" sz="427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DAGzVmkA48o</dc:identifier>
  <dcterms:modified xsi:type="dcterms:W3CDTF">2011-08-01T06:04:30Z</dcterms:modified>
  <cp:revision>1</cp:revision>
  <dc:title>PPT FWD TNSDC 2025 RAVINTHIRAN.pdf_20250912_175706_0000-1.pdf_20250914_195827_0000.pdf</dc:title>
</cp:coreProperties>
</file>