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6858000" cy="246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889" autoAdjust="0"/>
  </p:normalViewPr>
  <p:slideViewPr>
    <p:cSldViewPr>
      <p:cViewPr>
        <p:scale>
          <a:sx n="125" d="100"/>
          <a:sy n="125" d="100"/>
        </p:scale>
        <p:origin x="1627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38B23-9B1F-42C8-A222-A4127599DB6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1A05-0DDB-4D29-B7F1-0C5815A92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1143000"/>
            <a:ext cx="8572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1A05-0DDB-4D29-B7F1-0C5815A92B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03999"/>
            <a:ext cx="5143500" cy="859426"/>
          </a:xfrm>
        </p:spPr>
        <p:txBody>
          <a:bodyPr anchor="b"/>
          <a:lstStyle>
            <a:lvl1pPr algn="ctr"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296567"/>
            <a:ext cx="5143500" cy="595998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92" indent="0" algn="ctr">
              <a:buNone/>
              <a:defRPr sz="720"/>
            </a:lvl2pPr>
            <a:lvl3pPr marL="329184" indent="0" algn="ctr">
              <a:buNone/>
              <a:defRPr sz="648"/>
            </a:lvl3pPr>
            <a:lvl4pPr marL="493776" indent="0" algn="ctr">
              <a:buNone/>
              <a:defRPr sz="576"/>
            </a:lvl4pPr>
            <a:lvl5pPr marL="658368" indent="0" algn="ctr">
              <a:buNone/>
              <a:defRPr sz="576"/>
            </a:lvl5pPr>
            <a:lvl6pPr marL="822960" indent="0" algn="ctr">
              <a:buNone/>
              <a:defRPr sz="576"/>
            </a:lvl6pPr>
            <a:lvl7pPr marL="987552" indent="0" algn="ctr">
              <a:buNone/>
              <a:defRPr sz="576"/>
            </a:lvl7pPr>
            <a:lvl8pPr marL="1152144" indent="0" algn="ctr">
              <a:buNone/>
              <a:defRPr sz="576"/>
            </a:lvl8pPr>
            <a:lvl9pPr marL="1316736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31428"/>
            <a:ext cx="1478756" cy="20919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31428"/>
            <a:ext cx="4350544" cy="2091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15427"/>
            <a:ext cx="5915025" cy="1026853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651995"/>
            <a:ext cx="5915025" cy="53999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1pPr>
            <a:lvl2pPr marL="164592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184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77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36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296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55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14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673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657140"/>
            <a:ext cx="291465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657140"/>
            <a:ext cx="2914650" cy="156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31429"/>
            <a:ext cx="5915025" cy="477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05141"/>
            <a:ext cx="2901255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901711"/>
            <a:ext cx="2901255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05141"/>
            <a:ext cx="2915543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901711"/>
            <a:ext cx="2915543" cy="1326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5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4571"/>
            <a:ext cx="2211883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55427"/>
            <a:ext cx="3471863" cy="1754280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0569"/>
            <a:ext cx="2211883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4571"/>
            <a:ext cx="2211883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55427"/>
            <a:ext cx="3471863" cy="1754280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92" indent="0">
              <a:buNone/>
              <a:defRPr sz="1008"/>
            </a:lvl2pPr>
            <a:lvl3pPr marL="329184" indent="0">
              <a:buNone/>
              <a:defRPr sz="864"/>
            </a:lvl3pPr>
            <a:lvl4pPr marL="493776" indent="0">
              <a:buNone/>
              <a:defRPr sz="720"/>
            </a:lvl4pPr>
            <a:lvl5pPr marL="658368" indent="0">
              <a:buNone/>
              <a:defRPr sz="720"/>
            </a:lvl5pPr>
            <a:lvl6pPr marL="822960" indent="0">
              <a:buNone/>
              <a:defRPr sz="720"/>
            </a:lvl6pPr>
            <a:lvl7pPr marL="987552" indent="0">
              <a:buNone/>
              <a:defRPr sz="720"/>
            </a:lvl7pPr>
            <a:lvl8pPr marL="1152144" indent="0">
              <a:buNone/>
              <a:defRPr sz="720"/>
            </a:lvl8pPr>
            <a:lvl9pPr marL="1316736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740569"/>
            <a:ext cx="2211883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31429"/>
            <a:ext cx="5915025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657140"/>
            <a:ext cx="5915025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287992"/>
            <a:ext cx="154305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A72E-AE5F-4A27-95BC-5AA955CB610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287992"/>
            <a:ext cx="2314575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287992"/>
            <a:ext cx="154305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70A1-D523-4F4E-ABBE-16A8568D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9184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" indent="-82296" algn="l" defTabSz="329184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42903D7-0611-448E-90EC-1723EADCC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941038"/>
              </p:ext>
            </p:extLst>
          </p:nvPr>
        </p:nvGraphicFramePr>
        <p:xfrm>
          <a:off x="0" y="0"/>
          <a:ext cx="6858000" cy="2478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8641853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6540712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36767803"/>
                    </a:ext>
                  </a:extLst>
                </a:gridCol>
              </a:tblGrid>
              <a:tr h="57204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2F2F2"/>
                          </a:solidFill>
                        </a:rPr>
                        <a:t>Predict Benign</a:t>
                      </a:r>
                      <a:endParaRPr lang="en-US" sz="2400" dirty="0">
                        <a:solidFill>
                          <a:srgbClr val="F2F2F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2F2F2"/>
                          </a:solidFill>
                        </a:rPr>
                        <a:t>Predict Malignant</a:t>
                      </a:r>
                      <a:endParaRPr lang="en-US" sz="2400" dirty="0">
                        <a:solidFill>
                          <a:srgbClr val="F2F2F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354621"/>
                  </a:ext>
                </a:extLst>
              </a:tr>
              <a:tr h="95341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2F2F2"/>
                          </a:solidFill>
                        </a:rPr>
                        <a:t>Actual</a:t>
                      </a:r>
                      <a:r>
                        <a:rPr lang="en-US" sz="2400" b="1" baseline="0" dirty="0">
                          <a:solidFill>
                            <a:srgbClr val="F2F2F2"/>
                          </a:solidFill>
                        </a:rPr>
                        <a:t> Benign</a:t>
                      </a:r>
                      <a:endParaRPr lang="en-US" sz="2400" b="1" dirty="0">
                        <a:solidFill>
                          <a:srgbClr val="F2F2F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True Negative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False Positive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519343"/>
                  </a:ext>
                </a:extLst>
              </a:tr>
              <a:tr h="95341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2F2F2"/>
                          </a:solidFill>
                        </a:rPr>
                        <a:t>Actual Malignant</a:t>
                      </a:r>
                      <a:endParaRPr lang="en-US" sz="2400" b="1" dirty="0">
                        <a:solidFill>
                          <a:srgbClr val="F2F2F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False Negative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True Positive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32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17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Kravits</dc:creator>
  <cp:lastModifiedBy>Jacob Kravits</cp:lastModifiedBy>
  <cp:revision>47</cp:revision>
  <dcterms:created xsi:type="dcterms:W3CDTF">2021-04-03T17:52:21Z</dcterms:created>
  <dcterms:modified xsi:type="dcterms:W3CDTF">2021-07-30T21:15:04Z</dcterms:modified>
</cp:coreProperties>
</file>