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7772400" cy="137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50" d="100"/>
          <a:sy n="150" d="100"/>
        </p:scale>
        <p:origin x="110" y="1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24473"/>
            <a:ext cx="5829300" cy="477520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720408"/>
            <a:ext cx="5829300" cy="331152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23C8-8B52-480B-9244-D8A0A6259B3B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50381-51F9-475B-A387-13BBE171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3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23C8-8B52-480B-9244-D8A0A6259B3B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50381-51F9-475B-A387-13BBE171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7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73025"/>
            <a:ext cx="1675924" cy="11623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73025"/>
            <a:ext cx="4930616" cy="11623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23C8-8B52-480B-9244-D8A0A6259B3B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50381-51F9-475B-A387-13BBE171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3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23C8-8B52-480B-9244-D8A0A6259B3B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50381-51F9-475B-A387-13BBE171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3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4" y="341948"/>
            <a:ext cx="6703695" cy="570547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4" y="917893"/>
            <a:ext cx="6703695" cy="300037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23C8-8B52-480B-9244-D8A0A6259B3B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50381-51F9-475B-A387-13BBE171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8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365125"/>
            <a:ext cx="3303270" cy="87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365125"/>
            <a:ext cx="3303270" cy="87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23C8-8B52-480B-9244-D8A0A6259B3B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50381-51F9-475B-A387-13BBE171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2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73025"/>
            <a:ext cx="6703695" cy="265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5" y="336233"/>
            <a:ext cx="3288089" cy="164782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5" y="501015"/>
            <a:ext cx="3288089" cy="7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336233"/>
            <a:ext cx="3304282" cy="164782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501015"/>
            <a:ext cx="3304282" cy="7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23C8-8B52-480B-9244-D8A0A6259B3B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50381-51F9-475B-A387-13BBE171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23C8-8B52-480B-9244-D8A0A6259B3B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50381-51F9-475B-A387-13BBE171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6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23C8-8B52-480B-9244-D8A0A6259B3B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50381-51F9-475B-A387-13BBE171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8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91440"/>
            <a:ext cx="2506801" cy="32004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97485"/>
            <a:ext cx="3934778" cy="974725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411480"/>
            <a:ext cx="2506801" cy="762318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23C8-8B52-480B-9244-D8A0A6259B3B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50381-51F9-475B-A387-13BBE171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5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91440"/>
            <a:ext cx="2506801" cy="32004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97485"/>
            <a:ext cx="3934778" cy="974725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411480"/>
            <a:ext cx="2506801" cy="762318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23C8-8B52-480B-9244-D8A0A6259B3B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50381-51F9-475B-A387-13BBE171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2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73025"/>
            <a:ext cx="6703695" cy="265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365125"/>
            <a:ext cx="6703695" cy="870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1271270"/>
            <a:ext cx="174879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D23C8-8B52-480B-9244-D8A0A6259B3B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1271270"/>
            <a:ext cx="2623185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1271270"/>
            <a:ext cx="174879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50381-51F9-475B-A387-13BBE171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8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E07684B-0313-4FC4-8C36-6C01128785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5168068"/>
                  </p:ext>
                </p:extLst>
              </p:nvPr>
            </p:nvGraphicFramePr>
            <p:xfrm>
              <a:off x="100023" y="126153"/>
              <a:ext cx="7572375" cy="1119315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1771650">
                      <a:extLst>
                        <a:ext uri="{9D8B030D-6E8A-4147-A177-3AD203B41FA5}">
                          <a16:colId xmlns:a16="http://schemas.microsoft.com/office/drawing/2014/main" val="1006317524"/>
                        </a:ext>
                      </a:extLst>
                    </a:gridCol>
                    <a:gridCol w="4229100">
                      <a:extLst>
                        <a:ext uri="{9D8B030D-6E8A-4147-A177-3AD203B41FA5}">
                          <a16:colId xmlns:a16="http://schemas.microsoft.com/office/drawing/2014/main" val="3979032407"/>
                        </a:ext>
                      </a:extLst>
                    </a:gridCol>
                    <a:gridCol w="1571625">
                      <a:extLst>
                        <a:ext uri="{9D8B030D-6E8A-4147-A177-3AD203B41FA5}">
                          <a16:colId xmlns:a16="http://schemas.microsoft.com/office/drawing/2014/main" val="3328392662"/>
                        </a:ext>
                      </a:extLst>
                    </a:gridCol>
                  </a:tblGrid>
                  <a:tr h="1412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</a:rPr>
                            <a:t>Hyperparameter</a:t>
                          </a:r>
                          <a:endParaRPr lang="en-US" sz="18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</a:rPr>
                            <a:t>Definition</a:t>
                          </a:r>
                          <a:endParaRPr lang="en-US" sz="18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Grid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32539229"/>
                      </a:ext>
                    </a:extLst>
                  </a:tr>
                  <a:tr h="144794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𝑠𝑎𝑚𝑝𝑙𝑒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𝑠𝑝𝑙𝑖𝑡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/>
                            <a:t>The minimum number of samples required to split an internal node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2, 10, 20,…,200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31321757"/>
                      </a:ext>
                    </a:extLst>
                  </a:tr>
                  <a:tr h="282524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𝑓𝑒𝑎𝑡𝑢𝑟𝑒𝑠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Maximum number of features for best split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2, 3, 4, 5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36171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E07684B-0313-4FC4-8C36-6C01128785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5168068"/>
                  </p:ext>
                </p:extLst>
              </p:nvPr>
            </p:nvGraphicFramePr>
            <p:xfrm>
              <a:off x="100023" y="126153"/>
              <a:ext cx="7572375" cy="1119315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1771650">
                      <a:extLst>
                        <a:ext uri="{9D8B030D-6E8A-4147-A177-3AD203B41FA5}">
                          <a16:colId xmlns:a16="http://schemas.microsoft.com/office/drawing/2014/main" val="1006317524"/>
                        </a:ext>
                      </a:extLst>
                    </a:gridCol>
                    <a:gridCol w="4229100">
                      <a:extLst>
                        <a:ext uri="{9D8B030D-6E8A-4147-A177-3AD203B41FA5}">
                          <a16:colId xmlns:a16="http://schemas.microsoft.com/office/drawing/2014/main" val="3979032407"/>
                        </a:ext>
                      </a:extLst>
                    </a:gridCol>
                    <a:gridCol w="1571625">
                      <a:extLst>
                        <a:ext uri="{9D8B030D-6E8A-4147-A177-3AD203B41FA5}">
                          <a16:colId xmlns:a16="http://schemas.microsoft.com/office/drawing/2014/main" val="332839266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</a:rPr>
                            <a:t>Hyperparameter</a:t>
                          </a:r>
                          <a:endParaRPr lang="en-US" sz="18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</a:rPr>
                            <a:t>Definition</a:t>
                          </a:r>
                          <a:endParaRPr lang="en-US" sz="18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Grid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3253922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44" t="-62637" r="-327491" b="-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/>
                            <a:t>The minimum number of samples required to split an internal node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2, 10, 20,…,200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31321757"/>
                      </a:ext>
                    </a:extLst>
                  </a:tr>
                  <a:tr h="2963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44" t="-302041" r="-327491" b="-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Maximum number of features for best split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2, 3, 4, 5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36171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76649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37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Kravits</dc:creator>
  <cp:lastModifiedBy>Jacob Kravits</cp:lastModifiedBy>
  <cp:revision>8</cp:revision>
  <dcterms:created xsi:type="dcterms:W3CDTF">2021-04-07T16:21:37Z</dcterms:created>
  <dcterms:modified xsi:type="dcterms:W3CDTF">2021-07-28T17:38:24Z</dcterms:modified>
</cp:coreProperties>
</file>