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ostal_codes_of_Canada:_M'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7D08BE-EB00-4BBD-8566-100DF6470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open a restaurant of Venezuelan food in Toronto, there is customer base?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433E10-6CD8-4347-A834-4732BA8FD4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Tulio </a:t>
            </a:r>
            <a:r>
              <a:rPr lang="pt-BR" b="1" dirty="0" err="1"/>
              <a:t>Quijada</a:t>
            </a:r>
            <a:r>
              <a:rPr lang="pt-BR" b="1" dirty="0"/>
              <a:t> - </a:t>
            </a:r>
            <a:r>
              <a:rPr lang="pt-BR" b="1" dirty="0" err="1"/>
              <a:t>Coursera</a:t>
            </a:r>
            <a:r>
              <a:rPr lang="pt-BR" b="1" dirty="0"/>
              <a:t> - </a:t>
            </a:r>
            <a:r>
              <a:rPr lang="pt-BR" b="1" dirty="0" err="1"/>
              <a:t>Capstone</a:t>
            </a:r>
            <a:r>
              <a:rPr lang="pt-BR" b="1" dirty="0"/>
              <a:t> Project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2263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68D2F-D670-4389-8AAE-00670F39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for a more detailed research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13FF59-F3AA-458C-A8CA-299259B04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Retrieve more venues from Foursquare, at the time for this research, Foursquare limit the return for the request to 100 venues</a:t>
            </a:r>
          </a:p>
          <a:p>
            <a:r>
              <a:rPr lang="en-US" dirty="0"/>
              <a:t>Remove possible competition with other Latin places for possible reconsideration for final location</a:t>
            </a:r>
          </a:p>
          <a:p>
            <a:r>
              <a:rPr lang="en-US" dirty="0"/>
              <a:t>Considerer what type of food will be better received by the public (Fast Food or sit in)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764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2BA46-132D-4713-A8A8-50A1C07E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Introduction</a:t>
            </a:r>
            <a:r>
              <a:rPr lang="pt-BR" b="1" dirty="0"/>
              <a:t>/Business </a:t>
            </a:r>
            <a:r>
              <a:rPr lang="pt-BR" b="1" dirty="0" err="1"/>
              <a:t>Problem</a:t>
            </a:r>
            <a:r>
              <a:rPr lang="pt-BR" b="1" dirty="0"/>
              <a:t> </a:t>
            </a:r>
            <a:r>
              <a:rPr lang="pt-BR" b="1" dirty="0" err="1"/>
              <a:t>section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72D35A-C886-47E9-8BA3-6C5F9A477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friend who recently moved to Toronto, has decided to open a restaurant of Venezuelan food in Toronto.</a:t>
            </a:r>
          </a:p>
          <a:p>
            <a:r>
              <a:rPr lang="en-US" b="1" dirty="0"/>
              <a:t>The most important questions you have are:</a:t>
            </a:r>
          </a:p>
          <a:p>
            <a:r>
              <a:rPr lang="en-US" b="1" dirty="0"/>
              <a:t>Is there a relevant Hispanic community in Toronto with an appetite for this type of flavors?</a:t>
            </a:r>
          </a:p>
          <a:p>
            <a:r>
              <a:rPr lang="en-US" b="1" dirty="0"/>
              <a:t>What would be the most effective neighborhood to open the restaurant, considering the flow of people and close to places of relevance?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581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0EC42-50A2-4EAC-A8D0-C0F8C0B9B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Data </a:t>
            </a:r>
            <a:r>
              <a:rPr lang="pt-BR" b="1" dirty="0" err="1"/>
              <a:t>section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DB56B5-2D07-4610-9942-00EF00821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Foursquera</a:t>
            </a:r>
            <a:r>
              <a:rPr lang="pt-BR" b="1" dirty="0"/>
              <a:t> / </a:t>
            </a:r>
            <a:r>
              <a:rPr lang="pt-BR" b="1" dirty="0" err="1"/>
              <a:t>Exploration</a:t>
            </a:r>
            <a:r>
              <a:rPr lang="pt-BR" b="1" dirty="0"/>
              <a:t> data / </a:t>
            </a:r>
            <a:r>
              <a:rPr lang="pt-BR" b="1" dirty="0" err="1"/>
              <a:t>Taking</a:t>
            </a:r>
            <a:r>
              <a:rPr lang="pt-BR" b="1" dirty="0"/>
              <a:t> as Center (43.653963 -79.387207) </a:t>
            </a:r>
            <a:r>
              <a:rPr lang="pt-BR" b="1" dirty="0" err="1"/>
              <a:t>Lat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Log Toronto</a:t>
            </a:r>
          </a:p>
          <a:p>
            <a:r>
              <a:rPr lang="pt-BR" b="1" dirty="0"/>
              <a:t>path = '</a:t>
            </a:r>
            <a:r>
              <a:rPr lang="pt-BR" b="1" dirty="0" err="1"/>
              <a:t>Hispanic</a:t>
            </a:r>
            <a:r>
              <a:rPr lang="pt-BR" b="1" dirty="0"/>
              <a:t> countries in </a:t>
            </a:r>
            <a:r>
              <a:rPr lang="pt-BR" b="1" dirty="0" err="1"/>
              <a:t>latin</a:t>
            </a:r>
            <a:r>
              <a:rPr lang="pt-BR" b="1" dirty="0"/>
              <a:t> amertica.csv' / </a:t>
            </a:r>
            <a:r>
              <a:rPr lang="pt-BR" b="1" dirty="0" err="1"/>
              <a:t>Hispanic</a:t>
            </a:r>
            <a:r>
              <a:rPr lang="pt-BR" b="1" dirty="0"/>
              <a:t> countries</a:t>
            </a:r>
          </a:p>
          <a:p>
            <a:r>
              <a:rPr lang="pt-BR" b="1" dirty="0"/>
              <a:t>path = 'IRCC_PRadmiss_0004_E.xls' / Canada </a:t>
            </a:r>
            <a:r>
              <a:rPr lang="pt-BR" b="1" dirty="0" err="1"/>
              <a:t>inmigration</a:t>
            </a:r>
            <a:r>
              <a:rPr lang="pt-BR" b="1" dirty="0"/>
              <a:t> data</a:t>
            </a:r>
          </a:p>
          <a:p>
            <a:r>
              <a:rPr lang="pt-BR" b="1" dirty="0"/>
              <a:t>path = 'Toronto </a:t>
            </a:r>
            <a:r>
              <a:rPr lang="pt-BR" b="1" dirty="0" err="1"/>
              <a:t>recent</a:t>
            </a:r>
            <a:r>
              <a:rPr lang="pt-BR" b="1" dirty="0"/>
              <a:t> inmigration.xls'/ </a:t>
            </a:r>
            <a:r>
              <a:rPr lang="pt-BR" b="1" dirty="0" err="1"/>
              <a:t>inmigrant</a:t>
            </a:r>
            <a:r>
              <a:rPr lang="pt-BR" b="1" dirty="0"/>
              <a:t> </a:t>
            </a:r>
            <a:r>
              <a:rPr lang="pt-BR" b="1" dirty="0" err="1"/>
              <a:t>census</a:t>
            </a:r>
            <a:r>
              <a:rPr lang="pt-BR" b="1" dirty="0"/>
              <a:t> for Toronto</a:t>
            </a:r>
          </a:p>
          <a:p>
            <a:r>
              <a:rPr lang="pt-BR" b="1" dirty="0"/>
              <a:t>'</a:t>
            </a:r>
            <a:r>
              <a:rPr lang="pt-BR" b="1" dirty="0">
                <a:hlinkClick r:id="rId2"/>
              </a:rPr>
              <a:t>https://en.wikipedia.org/wiki/</a:t>
            </a:r>
            <a:r>
              <a:rPr lang="pt-BR" b="1" dirty="0" err="1">
                <a:hlinkClick r:id="rId2"/>
              </a:rPr>
              <a:t>List_of_postal_codes_of_Canada:_M</a:t>
            </a:r>
            <a:r>
              <a:rPr lang="pt-BR" b="1" dirty="0">
                <a:hlinkClick r:id="rId2"/>
              </a:rPr>
              <a:t>'</a:t>
            </a:r>
            <a:r>
              <a:rPr lang="pt-BR" b="1" dirty="0"/>
              <a:t> / </a:t>
            </a:r>
            <a:r>
              <a:rPr lang="pt-BR" b="1" dirty="0" err="1"/>
              <a:t>Neighbourhood</a:t>
            </a:r>
            <a:r>
              <a:rPr lang="pt-BR" b="1" dirty="0"/>
              <a:t> </a:t>
            </a:r>
            <a:r>
              <a:rPr lang="pt-BR" b="1" dirty="0" err="1"/>
              <a:t>information</a:t>
            </a:r>
            <a:r>
              <a:rPr lang="pt-BR" b="1" dirty="0"/>
              <a:t> Toronto / </a:t>
            </a:r>
            <a:r>
              <a:rPr lang="pt-BR" b="1" dirty="0" err="1"/>
              <a:t>Lat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Lon</a:t>
            </a:r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369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2130D-5ED6-4A4D-A672-453B0D6FA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Study</a:t>
            </a:r>
            <a:r>
              <a:rPr lang="pt-BR" dirty="0"/>
              <a:t> </a:t>
            </a:r>
            <a:r>
              <a:rPr lang="pt-BR" dirty="0" err="1"/>
              <a:t>Assumption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1BFFAC-AD08-41CD-AC06-FF8361B54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</a:t>
            </a:r>
            <a:r>
              <a:rPr lang="en-US" dirty="0" err="1"/>
              <a:t>hispanic</a:t>
            </a:r>
            <a:r>
              <a:rPr lang="en-US" dirty="0"/>
              <a:t> community have a similar taste</a:t>
            </a:r>
          </a:p>
          <a:p>
            <a:r>
              <a:rPr lang="en-US" dirty="0"/>
              <a:t>location clusters will generate people traffic, independently of the type of venue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162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E309D-4DA7-4213-B9DA-688E38E1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Immigration Trend of Top 5 Countries from </a:t>
            </a:r>
            <a:r>
              <a:rPr lang="en-US" dirty="0" err="1"/>
              <a:t>latin</a:t>
            </a:r>
            <a:r>
              <a:rPr lang="en-US" dirty="0"/>
              <a:t> America to Canada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67C6308-5D2C-48D0-BDB6-4F6AC0736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10493444" cy="360176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5150F0A-9BA2-4CCF-AA9B-B19036CA7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858" y="2229652"/>
            <a:ext cx="2417395" cy="1023521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2C2320EF-BC38-4F4C-85A3-15090EC9D535}"/>
              </a:ext>
            </a:extLst>
          </p:cNvPr>
          <p:cNvSpPr txBox="1">
            <a:spLocks/>
          </p:cNvSpPr>
          <p:nvPr/>
        </p:nvSpPr>
        <p:spPr>
          <a:xfrm>
            <a:off x="677334" y="5648133"/>
            <a:ext cx="8596668" cy="1023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There is a important Hispanic community in Canada.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23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E79C8-D14A-4A79-B412-1A2C2BCE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Toronto </a:t>
            </a:r>
            <a:r>
              <a:rPr lang="pt-BR" b="1" dirty="0" err="1"/>
              <a:t>Recent</a:t>
            </a:r>
            <a:r>
              <a:rPr lang="pt-BR" b="1" dirty="0"/>
              <a:t> </a:t>
            </a:r>
            <a:r>
              <a:rPr lang="pt-BR" b="1" dirty="0" err="1"/>
              <a:t>inmigration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2CF0D9-53A5-4A35-A145-64EEC47C5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159660"/>
          </a:xfrm>
        </p:spPr>
        <p:txBody>
          <a:bodyPr/>
          <a:lstStyle/>
          <a:p>
            <a:r>
              <a:rPr lang="en-US" b="1" dirty="0"/>
              <a:t>Removing countries from the Americas with </a:t>
            </a:r>
            <a:r>
              <a:rPr lang="en-US" b="1" dirty="0" err="1"/>
              <a:t>diferente</a:t>
            </a:r>
            <a:r>
              <a:rPr lang="en-US" b="1" dirty="0"/>
              <a:t> background - '</a:t>
            </a:r>
            <a:r>
              <a:rPr lang="en-US" b="1" dirty="0" err="1"/>
              <a:t>Brazil','Haiti</a:t>
            </a:r>
            <a:r>
              <a:rPr lang="en-US" b="1" dirty="0"/>
              <a:t>', 'Jamaica', 'United States' / assuming that Other places of birth in Americas mostly are </a:t>
            </a:r>
            <a:r>
              <a:rPr lang="en-US" b="1" dirty="0" err="1"/>
              <a:t>hispanic</a:t>
            </a:r>
            <a:endParaRPr lang="en-US" b="1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5183674-84BB-47E8-9072-F134DABAD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537751"/>
            <a:ext cx="2590800" cy="1905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F1FA934-8294-46C2-AF1F-0D2C9DAD1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341" y="3286125"/>
            <a:ext cx="68294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2A155-C60F-43C3-A071-C6CB9325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Toronto </a:t>
            </a:r>
            <a:r>
              <a:rPr lang="pt-BR" b="1" dirty="0" err="1"/>
              <a:t>Geo</a:t>
            </a:r>
            <a:r>
              <a:rPr lang="pt-BR" b="1" dirty="0"/>
              <a:t> </a:t>
            </a:r>
            <a:r>
              <a:rPr lang="pt-BR" b="1" dirty="0" err="1"/>
              <a:t>Coordinates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Getting</a:t>
            </a:r>
            <a:r>
              <a:rPr lang="pt-BR" b="1" dirty="0"/>
              <a:t> data </a:t>
            </a:r>
            <a:r>
              <a:rPr lang="pt-BR" b="1" dirty="0" err="1"/>
              <a:t>from</a:t>
            </a:r>
            <a:r>
              <a:rPr lang="pt-BR" b="1" dirty="0"/>
              <a:t> </a:t>
            </a:r>
            <a:r>
              <a:rPr lang="pt-BR" b="1" dirty="0" err="1"/>
              <a:t>Foursquare</a:t>
            </a:r>
            <a:br>
              <a:rPr lang="pt-BR" b="1" dirty="0"/>
            </a:br>
            <a:br>
              <a:rPr lang="pt-BR" b="1" dirty="0"/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937EF1D-61EC-4272-84DE-342E03BF1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85950"/>
            <a:ext cx="4791075" cy="15430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9EA5B29-B113-4A63-87E7-FEE8107F3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771142"/>
            <a:ext cx="10495166" cy="215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9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2DD94-940F-4B91-93C9-971EED0E2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information into </a:t>
            </a:r>
            <a:r>
              <a:rPr lang="en-US" dirty="0" err="1"/>
              <a:t>folium.Map</a:t>
            </a:r>
            <a:r>
              <a:rPr lang="en-US" dirty="0"/>
              <a:t> - Center downtown Toronto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D7349F6-3818-48E0-8F03-9845BDAE2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080" y="1930400"/>
            <a:ext cx="5913175" cy="458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46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DDD4F-B883-480B-A3A0-5DD861F4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Conclusion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F38BF5-10F1-47BF-8737-B9C7F3300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We can indicate that Toronto has an interesting client base in the Hispanic community, all of the above, without counting the non-Hispanic population that lives in the city and that could potentially show interest in this type of cuisine.</a:t>
            </a:r>
          </a:p>
          <a:p>
            <a:r>
              <a:rPr lang="en-US" b="1" dirty="0"/>
              <a:t>As we can see on the map above, the best location for a new Venezuelan restaurant</a:t>
            </a:r>
          </a:p>
          <a:p>
            <a:r>
              <a:rPr lang="en-US" b="1" dirty="0"/>
              <a:t>Downtown Toronto</a:t>
            </a:r>
          </a:p>
          <a:p>
            <a:r>
              <a:rPr lang="en-US" b="1" dirty="0"/>
              <a:t>Chinatown, Grange Park, Kensington Market</a:t>
            </a:r>
          </a:p>
          <a:p>
            <a:r>
              <a:rPr lang="en-US" b="1" dirty="0"/>
              <a:t>St. James Town</a:t>
            </a:r>
          </a:p>
          <a:p>
            <a:r>
              <a:rPr lang="en-US" b="1" dirty="0"/>
              <a:t>Design Exchange, Toronto Dominion Centre</a:t>
            </a:r>
          </a:p>
          <a:p>
            <a:r>
              <a:rPr lang="en-US" b="1" dirty="0"/>
              <a:t>Commerce Court, Victoria Hotel</a:t>
            </a:r>
          </a:p>
          <a:p>
            <a:r>
              <a:rPr lang="en-US" b="1" dirty="0" err="1"/>
              <a:t>Harbourfront</a:t>
            </a:r>
            <a:r>
              <a:rPr lang="en-US" b="1" dirty="0"/>
              <a:t> East, Toronto Islands, Union Station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64039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425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Facetado</vt:lpstr>
      <vt:lpstr>open a restaurant of Venezuelan food in Toronto, there is customer base?</vt:lpstr>
      <vt:lpstr>Introduction/Business Problem section </vt:lpstr>
      <vt:lpstr>Data section </vt:lpstr>
      <vt:lpstr>Study Assumption</vt:lpstr>
      <vt:lpstr>Immigration Trend of Top 5 Countries from latin America to Canada</vt:lpstr>
      <vt:lpstr>Toronto Recent inmigration </vt:lpstr>
      <vt:lpstr>Toronto Geo Coordinates and Getting data from Foursquare  </vt:lpstr>
      <vt:lpstr>Printing information into folium.Map - Center downtown Toronto</vt:lpstr>
      <vt:lpstr>Conclusion </vt:lpstr>
      <vt:lpstr>Recommendation for a more detailed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a restaurant of Venezuelan food in Toronto, there is customer base?</dc:title>
  <dc:creator>oriana sanchez</dc:creator>
  <cp:lastModifiedBy>oriana sanchez</cp:lastModifiedBy>
  <cp:revision>6</cp:revision>
  <dcterms:created xsi:type="dcterms:W3CDTF">2019-04-30T09:38:56Z</dcterms:created>
  <dcterms:modified xsi:type="dcterms:W3CDTF">2019-04-30T10:21:50Z</dcterms:modified>
</cp:coreProperties>
</file>