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9"/>
  </p:notesMasterIdLst>
  <p:sldIdLst>
    <p:sldId id="256" r:id="rId2"/>
    <p:sldId id="264" r:id="rId3"/>
    <p:sldId id="268" r:id="rId4"/>
    <p:sldId id="269" r:id="rId5"/>
    <p:sldId id="273" r:id="rId6"/>
    <p:sldId id="271" r:id="rId7"/>
    <p:sldId id="281" r:id="rId8"/>
    <p:sldId id="278" r:id="rId9"/>
    <p:sldId id="266" r:id="rId10"/>
    <p:sldId id="267" r:id="rId11"/>
    <p:sldId id="261" r:id="rId12"/>
    <p:sldId id="274" r:id="rId13"/>
    <p:sldId id="277" r:id="rId14"/>
    <p:sldId id="276" r:id="rId15"/>
    <p:sldId id="275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0F2CB-65FA-4D83-9286-4CC4FE6A5115}" type="datetimeFigureOut">
              <a:rPr lang="pl-PL"/>
              <a:t>2017-01-13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D9F7-7C3C-4303-BB24-33C5AAE5378F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387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644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914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3160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367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8384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51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677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11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72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7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2822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74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92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D9F7-7C3C-4303-BB24-33C5AAE5378F}" type="slidenum">
              <a:rPr lang="pl-PL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86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82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00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16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9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8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92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Moodies.pl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Zaawansowana wyszukiwarka filmowa</a:t>
            </a:r>
          </a:p>
        </p:txBody>
      </p:sp>
    </p:spTree>
    <p:extLst>
      <p:ext uri="{BB962C8B-B14F-4D97-AF65-F5344CB8AC3E}">
        <p14:creationId xmlns:p14="http://schemas.microsoft.com/office/powerpoint/2010/main" val="395973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 biznesowy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i="1">
                <a:solidFill>
                  <a:srgbClr val="FFFFFF"/>
                </a:solidFill>
                <a:latin typeface="Arial" charset="0"/>
              </a:rPr>
              <a:t>Dystrybucja</a:t>
            </a:r>
          </a:p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Portal internetowy o adresie www.moodies.pl</a:t>
            </a:r>
          </a:p>
          <a:p>
            <a:pPr marL="0" indent="0">
              <a:buNone/>
            </a:pPr>
            <a:endParaRPr lang="pl-PL" sz="2800" i="1">
              <a:solidFill>
                <a:srgbClr val="FFFFFF"/>
              </a:solidFill>
              <a:latin typeface="Arial" charset="0"/>
            </a:endParaRPr>
          </a:p>
          <a:p>
            <a:r>
              <a:rPr lang="pl-PL" sz="2800" i="1">
                <a:solidFill>
                  <a:srgbClr val="FFFFFF"/>
                </a:solidFill>
                <a:latin typeface="Arial" charset="0"/>
              </a:rPr>
              <a:t>Źródła przychodów</a:t>
            </a:r>
          </a:p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Reklama kontekstowa oraz behawioralna</a:t>
            </a:r>
          </a:p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Reklamy pełnoekranowe</a:t>
            </a:r>
            <a:endParaRPr lang="pl-PL" sz="2800" i="1">
              <a:solidFill>
                <a:srgbClr val="14182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6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Strategy</a:t>
            </a:r>
            <a:r>
              <a:rPr lang="pl-PL"/>
              <a:t> </a:t>
            </a:r>
            <a:r>
              <a:rPr lang="pl-PL" err="1"/>
              <a:t>canvas</a:t>
            </a:r>
            <a:endParaRPr lang="pl-PL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5669" y="1355464"/>
            <a:ext cx="8475165" cy="5226424"/>
          </a:xfrm>
        </p:spPr>
      </p:pic>
    </p:spTree>
    <p:extLst>
      <p:ext uri="{BB962C8B-B14F-4D97-AF65-F5344CB8AC3E}">
        <p14:creationId xmlns:p14="http://schemas.microsoft.com/office/powerpoint/2010/main" val="368088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Użyte technologie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Część serwerowa</a:t>
            </a:r>
          </a:p>
          <a:p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Asp.Net</a:t>
            </a:r>
            <a:r>
              <a:rPr lang="pl-PL" sz="2800" i="1">
                <a:solidFill>
                  <a:srgbClr val="FFFFFF"/>
                </a:solidFill>
                <a:latin typeface="Arial" charset="0"/>
              </a:rPr>
              <a:t> Web </a:t>
            </a:r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Api</a:t>
            </a:r>
            <a:r>
              <a:rPr lang="pl-PL" sz="2800" i="1">
                <a:solidFill>
                  <a:srgbClr val="FFFFFF"/>
                </a:solidFill>
                <a:latin typeface="Arial" charset="0"/>
              </a:rPr>
              <a:t> 2</a:t>
            </a:r>
          </a:p>
          <a:p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Asp.Net</a:t>
            </a:r>
            <a:r>
              <a:rPr lang="pl-PL" sz="2800" i="1">
                <a:solidFill>
                  <a:srgbClr val="FFFFFF"/>
                </a:solidFill>
                <a:latin typeface="Arial" charset="0"/>
              </a:rPr>
              <a:t> Identity</a:t>
            </a:r>
          </a:p>
          <a:p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Entity</a:t>
            </a:r>
            <a:r>
              <a:rPr lang="pl-PL" sz="2800" i="1">
                <a:solidFill>
                  <a:srgbClr val="FFFFFF"/>
                </a:solidFill>
                <a:latin typeface="Arial" charset="0"/>
              </a:rPr>
              <a:t> Framework 6</a:t>
            </a:r>
          </a:p>
          <a:p>
            <a:r>
              <a:rPr lang="pl-PL" sz="2800" i="1">
                <a:solidFill>
                  <a:srgbClr val="FFFFFF"/>
                </a:solidFill>
                <a:latin typeface="Arial" charset="0"/>
              </a:rPr>
              <a:t>MS </a:t>
            </a:r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Sql</a:t>
            </a:r>
            <a:r>
              <a:rPr lang="pl-PL" sz="2800" i="1">
                <a:solidFill>
                  <a:srgbClr val="FFFFFF"/>
                </a:solidFill>
                <a:latin typeface="Arial" charset="0"/>
              </a:rPr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83035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Użyte technologie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Część kliencka</a:t>
            </a:r>
          </a:p>
          <a:p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Angular</a:t>
            </a:r>
            <a:r>
              <a:rPr lang="pl-PL" sz="2800" i="1">
                <a:solidFill>
                  <a:srgbClr val="FFFFFF"/>
                </a:solidFill>
                <a:latin typeface="Arial" charset="0"/>
              </a:rPr>
              <a:t> 1.5</a:t>
            </a:r>
          </a:p>
          <a:p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jQuery</a:t>
            </a:r>
            <a:endParaRPr lang="pl-PL" sz="2800" i="1">
              <a:solidFill>
                <a:srgbClr val="FFFFFF"/>
              </a:solidFill>
              <a:latin typeface="Arial" charset="0"/>
            </a:endParaRPr>
          </a:p>
          <a:p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Bootstrap</a:t>
            </a:r>
            <a:endParaRPr lang="pl-PL" sz="2800" i="1">
              <a:solidFill>
                <a:srgbClr val="14182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4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systemu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208" y="1509392"/>
            <a:ext cx="4790476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2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Podział prac w zespole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Mateusz Kulesza – </a:t>
            </a:r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backend</a:t>
            </a:r>
            <a:r>
              <a:rPr lang="PL-PL" sz="2800" i="1">
                <a:solidFill>
                  <a:srgbClr val="FFFFFF"/>
                </a:solidFill>
                <a:latin typeface="Arial" charset="0"/>
              </a:rPr>
              <a:t>, REST </a:t>
            </a:r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Api</a:t>
            </a:r>
            <a:r>
              <a:rPr lang="PL-PL" sz="2800" i="1">
                <a:solidFill>
                  <a:srgbClr val="FFFFFF"/>
                </a:solidFill>
                <a:latin typeface="Arial" charset="0"/>
              </a:rPr>
              <a:t>, baza danych</a:t>
            </a:r>
          </a:p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Rafał Maszkowski – </a:t>
            </a:r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frontend</a:t>
            </a:r>
            <a:r>
              <a:rPr lang="PL-PL" sz="2800" i="1">
                <a:solidFill>
                  <a:srgbClr val="FFFFFF"/>
                </a:solidFill>
                <a:latin typeface="Arial" charset="0"/>
              </a:rPr>
              <a:t>, layout, UX</a:t>
            </a:r>
          </a:p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Dawid Krawczyk – </a:t>
            </a:r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frontend</a:t>
            </a:r>
            <a:r>
              <a:rPr lang="PL-PL" sz="2800" i="1">
                <a:solidFill>
                  <a:srgbClr val="FFFFFF"/>
                </a:solidFill>
                <a:latin typeface="Arial" charset="0"/>
              </a:rPr>
              <a:t>, JS</a:t>
            </a:r>
            <a:endParaRPr lang="pl-PL" sz="2800" i="1">
              <a:solidFill>
                <a:srgbClr val="14182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9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Planowany rozwój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i="1">
                <a:solidFill>
                  <a:srgbClr val="FFFFFF"/>
                </a:solidFill>
                <a:latin typeface="Arial" charset="0"/>
              </a:rPr>
              <a:t>Integracja z serwisem tmdb.org w celu pozyskania bazy filmowej do komercyjnych zastosowań</a:t>
            </a:r>
          </a:p>
          <a:p>
            <a:r>
              <a:rPr lang="pl-PL" sz="2800" i="1">
                <a:solidFill>
                  <a:srgbClr val="FFFFFF"/>
                </a:solidFill>
                <a:latin typeface="Arial" charset="0"/>
              </a:rPr>
              <a:t>Dalszy rozwój wyszukiwarki</a:t>
            </a:r>
          </a:p>
          <a:p>
            <a:r>
              <a:rPr lang="pl-PL" sz="2800" i="1">
                <a:solidFill>
                  <a:srgbClr val="FFFFFF"/>
                </a:solidFill>
                <a:latin typeface="Arial" charset="0"/>
              </a:rPr>
              <a:t>Możliwość logowania za pomocą </a:t>
            </a:r>
            <a:r>
              <a:rPr lang="pl-PL" sz="2800" i="1" err="1">
                <a:solidFill>
                  <a:srgbClr val="FFFFFF"/>
                </a:solidFill>
                <a:latin typeface="Arial" charset="0"/>
              </a:rPr>
              <a:t>facebooka</a:t>
            </a:r>
            <a:endParaRPr lang="pl-PL" sz="2800" i="1">
              <a:solidFill>
                <a:srgbClr val="FFFFFF"/>
              </a:solidFill>
              <a:latin typeface="Arial" charset="0"/>
            </a:endParaRPr>
          </a:p>
          <a:p>
            <a:pPr marL="0" indent="0">
              <a:buNone/>
            </a:pPr>
            <a:endParaRPr lang="pl-PL" sz="2800" i="1">
              <a:solidFill>
                <a:srgbClr val="14182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7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8239" y="2948492"/>
            <a:ext cx="9404723" cy="1400530"/>
          </a:xfrm>
        </p:spPr>
        <p:txBody>
          <a:bodyPr/>
          <a:lstStyle/>
          <a:p>
            <a:pPr algn="ctr"/>
            <a:r>
              <a:rPr lang="pl-PL"/>
              <a:t>Prezentacja systemu</a:t>
            </a:r>
          </a:p>
        </p:txBody>
      </p:sp>
    </p:spTree>
    <p:extLst>
      <p:ext uri="{BB962C8B-B14F-4D97-AF65-F5344CB8AC3E}">
        <p14:creationId xmlns:p14="http://schemas.microsoft.com/office/powerpoint/2010/main" val="30105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Cel powstania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016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2800"/>
              <a:t>Portal Moodies.pl umożliwia wyszukiwanie filmów na podstawie wpisanych fraz, które charakteryzują nasze oczekiwania względem filmu. Główną cechą portalu jest duży wkład użytkowników w zawartość serwisu, mianowicie każdy użytkownik może utworzyć własną listę filmów bazujący na pewnej zależności lub motywie – definiuje go nazwa listy. Dodatkowo użytkownicy mogą oceniać poszczególne zbiory oraz dodawać je do ulubionych.</a:t>
            </a:r>
            <a:endParaRPr lang="pl-PL" sz="2800" i="1">
              <a:solidFill>
                <a:srgbClr val="14182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3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1721" y="2808643"/>
            <a:ext cx="9404723" cy="1400530"/>
          </a:xfrm>
        </p:spPr>
        <p:txBody>
          <a:bodyPr/>
          <a:lstStyle/>
          <a:p>
            <a:pPr algn="ctr"/>
            <a:r>
              <a:rPr lang="pl-PL" err="1"/>
              <a:t>Ikonografika</a:t>
            </a:r>
            <a:r>
              <a:rPr lang="pl-PL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7379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1721" y="2808643"/>
            <a:ext cx="9404723" cy="1400530"/>
          </a:xfrm>
        </p:spPr>
        <p:txBody>
          <a:bodyPr/>
          <a:lstStyle/>
          <a:p>
            <a:pPr algn="ctr"/>
            <a:r>
              <a:rPr lang="pl-PL" err="1"/>
              <a:t>Ikonografika</a:t>
            </a:r>
            <a:r>
              <a:rPr lang="pl-PL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03261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1721" y="2808643"/>
            <a:ext cx="9404723" cy="1400530"/>
          </a:xfrm>
        </p:spPr>
        <p:txBody>
          <a:bodyPr/>
          <a:lstStyle/>
          <a:p>
            <a:pPr algn="ctr"/>
            <a:r>
              <a:rPr lang="pl-PL" err="1"/>
              <a:t>Ikonografika</a:t>
            </a:r>
            <a:r>
              <a:rPr lang="pl-PL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6158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Zrealizowane funkcjonalności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936407"/>
              </p:ext>
            </p:extLst>
          </p:nvPr>
        </p:nvGraphicFramePr>
        <p:xfrm>
          <a:off x="1103684" y="1853248"/>
          <a:ext cx="8947150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72709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Nazwa funkcjonalności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2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Rejestracja nowego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Aktywacja konta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3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Logowanie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Odzyskanie konta (hasła)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Zmiana adresu email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4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Zmiana hasła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3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Wyświetlenie szczegółów filmu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Wyświetlenie proponowanych list z filmami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1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Wyświetlenie rankingu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Dodanie nowej listy z filmami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4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Usunięcie listy z filmami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24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Zrealizowane funkcjonalności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748878"/>
              </p:ext>
            </p:extLst>
          </p:nvPr>
        </p:nvGraphicFramePr>
        <p:xfrm>
          <a:off x="1103313" y="2052638"/>
          <a:ext cx="894715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72709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Nazwa funkcjonalności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2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Edycja listy jako użytkownik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Edycja listy jako moderator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7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Ocenianie listy – system </a:t>
                      </a:r>
                      <a:r>
                        <a:rPr lang="pl-PL" err="1"/>
                        <a:t>like</a:t>
                      </a:r>
                      <a:r>
                        <a:rPr lang="pl-PL"/>
                        <a:t> / </a:t>
                      </a:r>
                      <a:r>
                        <a:rPr lang="pl-PL" err="1"/>
                        <a:t>dislike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4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Dodanie plusa dla filmu na liście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1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Dodanie listy do ulubionych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Wyświetlenie ulubionych list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1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Usunięcie listy z ulubionych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4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Usunięcie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2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Nadanie praw dostępu użytkownikowi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7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 biznesowy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i="1">
                <a:solidFill>
                  <a:srgbClr val="FFFFFF"/>
                </a:solidFill>
                <a:latin typeface="Arial" charset="0"/>
              </a:rPr>
              <a:t>Model promocyjny</a:t>
            </a:r>
          </a:p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Oferowanie darmowych usług w zamian za przedstawianie materiałów promocyjnych ostatecznemu użytkownikowi.</a:t>
            </a:r>
            <a:endParaRPr lang="pl-PL" sz="2800" i="1">
              <a:solidFill>
                <a:srgbClr val="141823"/>
              </a:solidFill>
              <a:latin typeface="Arial" charset="0"/>
            </a:endParaRPr>
          </a:p>
          <a:p>
            <a:pPr marL="0" indent="0">
              <a:buNone/>
            </a:pPr>
            <a:endParaRPr lang="pl-PL" sz="2800" i="1">
              <a:solidFill>
                <a:srgbClr val="FFFFFF"/>
              </a:solidFill>
              <a:latin typeface="Arial" charset="0"/>
            </a:endParaRPr>
          </a:p>
          <a:p>
            <a:r>
              <a:rPr lang="pl-PL" sz="2800" i="1">
                <a:solidFill>
                  <a:srgbClr val="FFFFFF"/>
                </a:solidFill>
                <a:latin typeface="Arial" charset="0"/>
              </a:rPr>
              <a:t>Klienci docelowi i ich potrzeby</a:t>
            </a:r>
          </a:p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Osoby pragnące odnaleźć filmy pasujące do ich aktualnego nastroju</a:t>
            </a:r>
            <a:endParaRPr lang="pl-PL" sz="2800" i="1">
              <a:solidFill>
                <a:srgbClr val="14182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 biznesowy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i="1">
                <a:solidFill>
                  <a:srgbClr val="FFFFFF"/>
                </a:solidFill>
                <a:latin typeface="Arial" charset="0"/>
              </a:rPr>
              <a:t>Zakres oferty</a:t>
            </a:r>
          </a:p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Na podstawie wymagań użytkownika zostanie wygenerowana lista filmów</a:t>
            </a:r>
          </a:p>
          <a:p>
            <a:pPr marL="0" indent="0">
              <a:buNone/>
            </a:pPr>
            <a:endParaRPr lang="pl-PL" sz="2800" i="1">
              <a:solidFill>
                <a:srgbClr val="FFFFFF"/>
              </a:solidFill>
              <a:latin typeface="Arial" charset="0"/>
            </a:endParaRPr>
          </a:p>
          <a:p>
            <a:r>
              <a:rPr lang="pl-PL" sz="2800" i="1">
                <a:solidFill>
                  <a:srgbClr val="FFFFFF"/>
                </a:solidFill>
                <a:latin typeface="Arial" charset="0"/>
              </a:rPr>
              <a:t>Polityka cenowa</a:t>
            </a:r>
          </a:p>
          <a:p>
            <a:pPr marL="0" indent="0">
              <a:buNone/>
            </a:pPr>
            <a:r>
              <a:rPr lang="pl-PL" sz="2800" i="1">
                <a:solidFill>
                  <a:srgbClr val="FFFFFF"/>
                </a:solidFill>
                <a:latin typeface="Arial" charset="0"/>
              </a:rPr>
              <a:t>Serwis jest całkowicie bezpłatny</a:t>
            </a:r>
            <a:endParaRPr lang="pl-PL" sz="2800" i="1">
              <a:solidFill>
                <a:srgbClr val="14182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27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Jon</vt:lpstr>
      <vt:lpstr>Moodies.pl</vt:lpstr>
      <vt:lpstr>Cel powstania projektu</vt:lpstr>
      <vt:lpstr>Ikonografika 1</vt:lpstr>
      <vt:lpstr>Ikonografika 2</vt:lpstr>
      <vt:lpstr>Ikonografika 3</vt:lpstr>
      <vt:lpstr>Zrealizowane funkcjonalności</vt:lpstr>
      <vt:lpstr>Zrealizowane funkcjonalności</vt:lpstr>
      <vt:lpstr>Model biznesowy</vt:lpstr>
      <vt:lpstr>Model biznesowy</vt:lpstr>
      <vt:lpstr>Model biznesowy</vt:lpstr>
      <vt:lpstr>Strategy canvas</vt:lpstr>
      <vt:lpstr>Użyte technologie</vt:lpstr>
      <vt:lpstr>Użyte technologie</vt:lpstr>
      <vt:lpstr>Architektura systemu</vt:lpstr>
      <vt:lpstr>Podział prac w zespole</vt:lpstr>
      <vt:lpstr>Planowany rozwój</vt:lpstr>
      <vt:lpstr>Prezentacja systemu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Moodies.pl</dc:title>
  <cp:revision>1</cp:revision>
  <dcterms:modified xsi:type="dcterms:W3CDTF">2017-01-13T09:23:37Z</dcterms:modified>
</cp:coreProperties>
</file>