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FB2-E91C-4B82-8A80-820E2C03B6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17845B7-5E3B-4324-A0E7-1B17F60B332F}">
      <dgm:prSet phldrT="[Text]"/>
      <dgm:spPr/>
      <dgm:t>
        <a:bodyPr rIns="180000" bIns="720000"/>
        <a:lstStyle/>
        <a:p>
          <a:r>
            <a:rPr lang="de-CH" dirty="0" err="1"/>
            <a:t>Statistics</a:t>
          </a:r>
          <a:endParaRPr lang="de-CH" dirty="0"/>
        </a:p>
      </dgm:t>
    </dgm:pt>
    <dgm:pt modelId="{9B1FEAFB-255A-41A0-90EC-43512AD8EBA6}" type="parTrans" cxnId="{FEAF9E6E-37F9-4ED8-A64A-DF01DD8FB9C2}">
      <dgm:prSet/>
      <dgm:spPr/>
      <dgm:t>
        <a:bodyPr/>
        <a:lstStyle/>
        <a:p>
          <a:endParaRPr lang="de-CH"/>
        </a:p>
      </dgm:t>
    </dgm:pt>
    <dgm:pt modelId="{0323E83D-A7D4-4865-BB4F-04D8D7D583D1}" type="sibTrans" cxnId="{FEAF9E6E-37F9-4ED8-A64A-DF01DD8FB9C2}">
      <dgm:prSet/>
      <dgm:spPr/>
      <dgm:t>
        <a:bodyPr/>
        <a:lstStyle/>
        <a:p>
          <a:endParaRPr lang="de-CH"/>
        </a:p>
      </dgm:t>
    </dgm:pt>
    <dgm:pt modelId="{F5FFFCA5-DE3B-4569-B8E4-6549528396A0}">
      <dgm:prSet phldrT="[Text]"/>
      <dgm:spPr/>
      <dgm:t>
        <a:bodyPr lIns="180000" tIns="0" rIns="36000" bIns="324000"/>
        <a:lstStyle/>
        <a:p>
          <a:r>
            <a:rPr lang="de-CH" dirty="0"/>
            <a:t>AI</a:t>
          </a:r>
        </a:p>
      </dgm:t>
    </dgm:pt>
    <dgm:pt modelId="{BE82437A-A1FF-44CE-8FB0-F2830903CCFE}" type="parTrans" cxnId="{1BBAF12D-8520-4A45-9ED9-222A523F3A98}">
      <dgm:prSet/>
      <dgm:spPr/>
      <dgm:t>
        <a:bodyPr/>
        <a:lstStyle/>
        <a:p>
          <a:endParaRPr lang="de-CH"/>
        </a:p>
      </dgm:t>
    </dgm:pt>
    <dgm:pt modelId="{021A05DE-197B-4CF4-96F8-4724B882659B}" type="sibTrans" cxnId="{1BBAF12D-8520-4A45-9ED9-222A523F3A98}">
      <dgm:prSet/>
      <dgm:spPr/>
      <dgm:t>
        <a:bodyPr/>
        <a:lstStyle/>
        <a:p>
          <a:endParaRPr lang="de-CH"/>
        </a:p>
      </dgm:t>
    </dgm:pt>
    <dgm:pt modelId="{10196642-5ADD-4997-87C3-8C16A7B7E344}" type="pres">
      <dgm:prSet presAssocID="{03F28FB2-E91C-4B82-8A80-820E2C03B682}" presName="compositeShape" presStyleCnt="0">
        <dgm:presLayoutVars>
          <dgm:chMax val="7"/>
          <dgm:dir/>
          <dgm:resizeHandles val="exact"/>
        </dgm:presLayoutVars>
      </dgm:prSet>
      <dgm:spPr/>
    </dgm:pt>
    <dgm:pt modelId="{EF07D5A4-7022-4DE6-BF0B-8880026026FE}" type="pres">
      <dgm:prSet presAssocID="{B17845B7-5E3B-4324-A0E7-1B17F60B332F}" presName="circ1" presStyleLbl="vennNode1" presStyleIdx="0" presStyleCnt="2"/>
      <dgm:spPr/>
    </dgm:pt>
    <dgm:pt modelId="{C82B0556-76D5-4A04-B0AC-18791E20FF88}" type="pres">
      <dgm:prSet presAssocID="{B17845B7-5E3B-4324-A0E7-1B17F60B33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3F419A-B47A-4331-87E4-D72EF60B45FE}" type="pres">
      <dgm:prSet presAssocID="{F5FFFCA5-DE3B-4569-B8E4-6549528396A0}" presName="circ2" presStyleLbl="vennNode1" presStyleIdx="1" presStyleCnt="2" custLinFactNeighborX="-14390" custLinFactNeighborY="-601"/>
      <dgm:spPr/>
    </dgm:pt>
    <dgm:pt modelId="{F62431F2-5859-417D-A44D-6D9D54A8EE72}" type="pres">
      <dgm:prSet presAssocID="{F5FFFCA5-DE3B-4569-B8E4-6549528396A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BBAF12D-8520-4A45-9ED9-222A523F3A98}" srcId="{03F28FB2-E91C-4B82-8A80-820E2C03B682}" destId="{F5FFFCA5-DE3B-4569-B8E4-6549528396A0}" srcOrd="1" destOrd="0" parTransId="{BE82437A-A1FF-44CE-8FB0-F2830903CCFE}" sibTransId="{021A05DE-197B-4CF4-96F8-4724B882659B}"/>
    <dgm:cxn modelId="{F8007C44-5D68-4811-81AD-D2CFE6088F38}" type="presOf" srcId="{F5FFFCA5-DE3B-4569-B8E4-6549528396A0}" destId="{F62431F2-5859-417D-A44D-6D9D54A8EE72}" srcOrd="1" destOrd="0" presId="urn:microsoft.com/office/officeart/2005/8/layout/venn1"/>
    <dgm:cxn modelId="{FEAF9E6E-37F9-4ED8-A64A-DF01DD8FB9C2}" srcId="{03F28FB2-E91C-4B82-8A80-820E2C03B682}" destId="{B17845B7-5E3B-4324-A0E7-1B17F60B332F}" srcOrd="0" destOrd="0" parTransId="{9B1FEAFB-255A-41A0-90EC-43512AD8EBA6}" sibTransId="{0323E83D-A7D4-4865-BB4F-04D8D7D583D1}"/>
    <dgm:cxn modelId="{666CDE58-8A09-4103-B88E-8FF671CB01EF}" type="presOf" srcId="{03F28FB2-E91C-4B82-8A80-820E2C03B682}" destId="{10196642-5ADD-4997-87C3-8C16A7B7E344}" srcOrd="0" destOrd="0" presId="urn:microsoft.com/office/officeart/2005/8/layout/venn1"/>
    <dgm:cxn modelId="{FF544E96-5943-46BF-AE93-3C364797BC64}" type="presOf" srcId="{F5FFFCA5-DE3B-4569-B8E4-6549528396A0}" destId="{2B3F419A-B47A-4331-87E4-D72EF60B45FE}" srcOrd="0" destOrd="0" presId="urn:microsoft.com/office/officeart/2005/8/layout/venn1"/>
    <dgm:cxn modelId="{6687CEB7-2318-438B-A445-FDC995F96D4D}" type="presOf" srcId="{B17845B7-5E3B-4324-A0E7-1B17F60B332F}" destId="{EF07D5A4-7022-4DE6-BF0B-8880026026FE}" srcOrd="0" destOrd="0" presId="urn:microsoft.com/office/officeart/2005/8/layout/venn1"/>
    <dgm:cxn modelId="{634097E2-B33D-4F11-B2D5-84102B30BF05}" type="presOf" srcId="{B17845B7-5E3B-4324-A0E7-1B17F60B332F}" destId="{C82B0556-76D5-4A04-B0AC-18791E20FF88}" srcOrd="1" destOrd="0" presId="urn:microsoft.com/office/officeart/2005/8/layout/venn1"/>
    <dgm:cxn modelId="{47EB16C8-35F4-41B6-B636-FDEDE3FBA5D8}" type="presParOf" srcId="{10196642-5ADD-4997-87C3-8C16A7B7E344}" destId="{EF07D5A4-7022-4DE6-BF0B-8880026026FE}" srcOrd="0" destOrd="0" presId="urn:microsoft.com/office/officeart/2005/8/layout/venn1"/>
    <dgm:cxn modelId="{07517F17-A698-4C27-81BF-7CC901E60D24}" type="presParOf" srcId="{10196642-5ADD-4997-87C3-8C16A7B7E344}" destId="{C82B0556-76D5-4A04-B0AC-18791E20FF88}" srcOrd="1" destOrd="0" presId="urn:microsoft.com/office/officeart/2005/8/layout/venn1"/>
    <dgm:cxn modelId="{E7A6F33E-DA6F-4BB7-BE98-DD198B78060A}" type="presParOf" srcId="{10196642-5ADD-4997-87C3-8C16A7B7E344}" destId="{2B3F419A-B47A-4331-87E4-D72EF60B45FE}" srcOrd="2" destOrd="0" presId="urn:microsoft.com/office/officeart/2005/8/layout/venn1"/>
    <dgm:cxn modelId="{6BB548F2-1FE6-4ED0-A7FC-E2A54C23CC5C}" type="presParOf" srcId="{10196642-5ADD-4997-87C3-8C16A7B7E344}" destId="{F62431F2-5859-417D-A44D-6D9D54A8EE7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7D5A4-7022-4DE6-BF0B-8880026026FE}">
      <dsp:nvSpPr>
        <dsp:cNvPr id="0" name=""/>
        <dsp:cNvSpPr/>
      </dsp:nvSpPr>
      <dsp:spPr>
        <a:xfrm>
          <a:off x="56255" y="220125"/>
          <a:ext cx="1387642" cy="1387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180000" bIns="7200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 err="1"/>
            <a:t>Statistics</a:t>
          </a:r>
          <a:endParaRPr lang="de-CH" sz="1200" kern="1200" dirty="0"/>
        </a:p>
      </dsp:txBody>
      <dsp:txXfrm>
        <a:off x="250025" y="383758"/>
        <a:ext cx="800082" cy="1060376"/>
      </dsp:txXfrm>
    </dsp:sp>
    <dsp:sp modelId="{2B3F419A-B47A-4331-87E4-D72EF60B45FE}">
      <dsp:nvSpPr>
        <dsp:cNvPr id="0" name=""/>
        <dsp:cNvSpPr/>
      </dsp:nvSpPr>
      <dsp:spPr>
        <a:xfrm>
          <a:off x="856676" y="211785"/>
          <a:ext cx="1387642" cy="1387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000" tIns="0" rIns="36000" bIns="3240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AI</a:t>
          </a:r>
        </a:p>
      </dsp:txBody>
      <dsp:txXfrm>
        <a:off x="1250467" y="375418"/>
        <a:ext cx="800082" cy="106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and </a:t>
                </a:r>
                <a:r>
                  <a:rPr lang="de-CH" sz="1400" dirty="0" err="1"/>
                  <a:t>objective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endParaRPr lang="de-CH" sz="1400" dirty="0"/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141" y="1910061"/>
            <a:ext cx="2005643" cy="17686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→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Deviance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717450"/>
            <a:ext cx="7525360" cy="1028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539342" y="1068306"/>
            <a:ext cx="246221" cy="1539446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A78923-CE3F-4196-A6F6-16E8B4717AA0}"/>
              </a:ext>
            </a:extLst>
          </p:cNvPr>
          <p:cNvSpPr txBox="1"/>
          <p:nvPr/>
        </p:nvSpPr>
        <p:spPr>
          <a:xfrm>
            <a:off x="6315544" y="2094696"/>
            <a:ext cx="2226557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Performance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measure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 (= </a:t>
            </a:r>
            <a:r>
              <a:rPr lang="de-CH" dirty="0" err="1"/>
              <a:t>optimism</a:t>
            </a:r>
            <a:r>
              <a:rPr lang="de-CH"/>
              <a:t>)?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</a:t>
            </a:r>
            <a:br>
              <a:rPr lang="en-US" dirty="0"/>
            </a:br>
            <a:r>
              <a:rPr lang="en-US" dirty="0"/>
              <a:t>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5CA5023-5AC8-4653-9A92-55CEFF3FB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396902"/>
              </p:ext>
            </p:extLst>
          </p:nvPr>
        </p:nvGraphicFramePr>
        <p:xfrm>
          <a:off x="4952102" y="2470431"/>
          <a:ext cx="2500257" cy="182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2D3B592-68AF-4311-967B-7D35A319FD85}"/>
              </a:ext>
            </a:extLst>
          </p:cNvPr>
          <p:cNvSpPr txBox="1"/>
          <p:nvPr/>
        </p:nvSpPr>
        <p:spPr>
          <a:xfrm>
            <a:off x="5904603" y="324587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843214" y="2048530"/>
            <a:ext cx="233397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it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some stopping criterion triggers.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Microsoft Office PowerPoint</Application>
  <PresentationFormat>Bildschirmpräsentation (16:9)</PresentationFormat>
  <Paragraphs>483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Arial</vt:lpstr>
      <vt:lpstr>Courier New</vt:lpstr>
      <vt:lpstr>Roboto Condensed</vt:lpstr>
      <vt:lpstr>Consolas</vt:lpstr>
      <vt:lpstr>Cambria Math</vt:lpstr>
      <vt:lpstr>Oswald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358</cp:revision>
  <dcterms:modified xsi:type="dcterms:W3CDTF">2022-05-18T17:20:41Z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