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26" d="100"/>
          <a:sy n="126" d="100"/>
        </p:scale>
        <p:origin x="1080" y="108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20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/>
              <a:t>.</a:t>
            </a:r>
            <a:endParaRPr lang="de-CH" sz="1600" dirty="0"/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2402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Arial</vt:lpstr>
      <vt:lpstr>Cambria Math</vt:lpstr>
      <vt:lpstr>Roboto Condensed</vt:lpstr>
      <vt:lpstr>Consolas</vt:lpstr>
      <vt:lpstr>Oswald</vt:lpstr>
      <vt:lpstr>Courier New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337</cp:revision>
  <dcterms:modified xsi:type="dcterms:W3CDTF">2022-04-24T15:59:12Z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