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8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A78923-CE3F-4196-A6F6-16E8B4717AA0}"/>
              </a:ext>
            </a:extLst>
          </p:cNvPr>
          <p:cNvSpPr txBox="1"/>
          <p:nvPr/>
        </p:nvSpPr>
        <p:spPr>
          <a:xfrm>
            <a:off x="6315544" y="2094696"/>
            <a:ext cx="222655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Performance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measure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843214" y="2048530"/>
            <a:ext cx="23339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it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some stopping criterion triggers.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Courier New</vt:lpstr>
      <vt:lpstr>Roboto Condensed</vt:lpstr>
      <vt:lpstr>Oswald</vt:lpstr>
      <vt:lpstr>Consolas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354</cp:revision>
  <dcterms:modified xsi:type="dcterms:W3CDTF">2022-04-29T12:23:21Z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