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796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20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/>
              <a:t>.</a:t>
            </a:r>
            <a:endParaRPr lang="de-CH" sz="1600" dirty="0"/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Roboto Condensed</vt:lpstr>
      <vt:lpstr>Courier New</vt:lpstr>
      <vt:lpstr>Oswald</vt:lpstr>
      <vt:lpstr>Cambria Math</vt:lpstr>
      <vt:lpstr>Consolas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331</cp:revision>
  <dcterms:modified xsi:type="dcterms:W3CDTF">2022-04-24T14:38:05Z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