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8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44" y="12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/>
              <a:t>Fit Gamma </a:t>
            </a:r>
            <a:r>
              <a:rPr lang="en-US" sz="1600" dirty="0"/>
              <a:t>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average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average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average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Courier New</vt:lpstr>
      <vt:lpstr>Roboto Condensed</vt:lpstr>
      <vt:lpstr>Oswald</vt:lpstr>
      <vt:lpstr>Consolas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348</cp:revision>
  <dcterms:modified xsi:type="dcterms:W3CDTF">2022-04-29T10:16:45Z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