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796" y="52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1"/>
                <a:r>
                  <a:rPr lang="de-CH" sz="1400" dirty="0"/>
                  <a:t>Loss </a:t>
                </a:r>
                <a:r>
                  <a:rPr lang="de-CH" sz="1400" dirty="0" err="1"/>
                  <a:t>function</a:t>
                </a:r>
                <a:r>
                  <a:rPr lang="de-CH" sz="1400" dirty="0"/>
                  <a:t>?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830425"/>
                <a:ext cx="3199489" cy="2212333"/>
              </a:xfrm>
              <a:prstGeom prst="rect">
                <a:avLst/>
              </a:prstGeom>
              <a:blipFill>
                <a:blip r:embed="rId3"/>
                <a:stretch>
                  <a:fillRect b="-8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523849" y="4112501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1830425"/>
                <a:ext cx="3199489" cy="221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64A2D68-5560-49D0-9AED-84022645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920823"/>
            <a:ext cx="5470115" cy="17442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632145" y="1172816"/>
            <a:ext cx="246221" cy="1353825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572000" y="1435198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total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average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average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average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2406</Words>
  <Application>Microsoft Office PowerPoint</Application>
  <PresentationFormat>Bildschirmpräsentation (16:9)</PresentationFormat>
  <Paragraphs>482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Arial</vt:lpstr>
      <vt:lpstr>Courier New</vt:lpstr>
      <vt:lpstr>Roboto Condensed</vt:lpstr>
      <vt:lpstr>Consolas</vt:lpstr>
      <vt:lpstr>Cambria Math</vt:lpstr>
      <vt:lpstr>Oswald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342</cp:revision>
  <dcterms:modified xsi:type="dcterms:W3CDTF">2022-04-26T20:23:52Z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