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8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95" d="100"/>
          <a:sy n="95" d="100"/>
        </p:scale>
        <p:origin x="2040" y="85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and </a:t>
                </a:r>
                <a:r>
                  <a:rPr lang="de-CH" sz="1400" dirty="0" err="1"/>
                  <a:t>objective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endParaRPr lang="de-CH" sz="1400" dirty="0"/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141" y="1910061"/>
            <a:ext cx="2005643" cy="17686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→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Deviance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717450"/>
            <a:ext cx="7525360" cy="1028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539342" y="1068306"/>
            <a:ext cx="246221" cy="1539446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A78923-CE3F-4196-A6F6-16E8B4717AA0}"/>
              </a:ext>
            </a:extLst>
          </p:cNvPr>
          <p:cNvSpPr txBox="1"/>
          <p:nvPr/>
        </p:nvSpPr>
        <p:spPr>
          <a:xfrm>
            <a:off x="6315544" y="2094696"/>
            <a:ext cx="2226557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Performance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measure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total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136641" y="2058345"/>
            <a:ext cx="233397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it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some stopping criterion triggers.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Courier New</vt:lpstr>
      <vt:lpstr>Roboto Condensed</vt:lpstr>
      <vt:lpstr>Oswald</vt:lpstr>
      <vt:lpstr>Consolas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352</cp:revision>
  <dcterms:modified xsi:type="dcterms:W3CDTF">2022-04-29T12:08:16Z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