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spc="-201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Калькулятор выражений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Данный калькулятор позволяет вычислять математические выражения, введенные пользователем в строку. Он поддерживает основные арифметические операции: сложение, вычитание, умножение и деление, а также работает со скобками, обеспечивая правильный порядок вычислений.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629352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301145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82316" y="6275070"/>
            <a:ext cx="306145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Кирилл Зелепукин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70375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Основные возможности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Простой ввод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выражение в строку и нажимает "Вычислить".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Поддержка операций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выполняет сложение, вычитание, умножение и деление.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524101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Обеспечивает правильный порядок вычислений с помощью скобок.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524101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Интуитивный интерфейс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Понятный и удобный дизайн для быстрых вычислений.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49630"/>
            <a:ext cx="63337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Алгоритм обработки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4944904"/>
            <a:ext cx="12902327" cy="49292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6" name="Shape 4"/>
          <p:cNvSpPr/>
          <p:nvPr/>
        </p:nvSpPr>
        <p:spPr>
          <a:xfrm>
            <a:off x="4003238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7" name="Shape 5"/>
          <p:cNvSpPr/>
          <p:nvPr/>
        </p:nvSpPr>
        <p:spPr>
          <a:xfrm>
            <a:off x="3750231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8" name="Text 6"/>
          <p:cNvSpPr/>
          <p:nvPr/>
        </p:nvSpPr>
        <p:spPr>
          <a:xfrm>
            <a:off x="3922395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2484834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Ввод выражения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1110853" y="3043833"/>
            <a:ext cx="583406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математическое выражение в строку.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7290435" y="4944844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3" name="Text 11"/>
          <p:cNvSpPr/>
          <p:nvPr/>
        </p:nvSpPr>
        <p:spPr>
          <a:xfrm>
            <a:off x="7209592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772031" y="605587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Разбор выражения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4398050" y="6589752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анализирует введенные символы и разделяет выражение на операнды и операции.</a:t>
            </a:r>
            <a:endParaRPr lang="en-US" sz="1944" dirty="0"/>
          </a:p>
        </p:txBody>
      </p:sp>
      <p:sp>
        <p:nvSpPr>
          <p:cNvPr id="16" name="Shape 14"/>
          <p:cNvSpPr/>
          <p:nvPr/>
        </p:nvSpPr>
        <p:spPr>
          <a:xfrm>
            <a:off x="10577751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24743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10496907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spc="-87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9059347" y="21149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Вычисление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7685365" y="2648783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применяет арифметические операции в правильном порядке с учетом приоритетов.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6857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и скобки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операций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соблюдает стандартный порядок приоритетов: сначала выполняются операции в скобках, затем умножение/деление, и напоследок сложение/вычитание.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Скобки позволяют пользователю указывать порядок вычислений. Калькулятор правильно интерпретирует вложенные скобки и рассчитывает выражение в соответствии с ними.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Примеры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 "2 + 3 * 4" даст ответ 14, а "(2 + 3) * 4" - 20.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8568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146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Демонстрация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850958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Сложение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524887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 + 3 = 5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9" y="385095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Вычитание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4182189" y="524887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10 - 4 = 6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2" y="385095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Умножение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7500342" y="524887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 * 6 = 24</a:t>
            </a:r>
            <a:endParaRPr lang="en-US" sz="1944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95" y="3850958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spc="-73" kern="0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Деление</a:t>
            </a:r>
            <a:endParaRPr lang="en-US" sz="2430" dirty="0"/>
          </a:p>
        </p:txBody>
      </p:sp>
      <p:sp>
        <p:nvSpPr>
          <p:cNvPr id="16" name="Text 10"/>
          <p:cNvSpPr/>
          <p:nvPr/>
        </p:nvSpPr>
        <p:spPr>
          <a:xfrm>
            <a:off x="10818495" y="524887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spc="-19" kern="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15 / 3 = 5</a:t>
            </a:r>
            <a:endParaRPr lang="en-US" sz="1944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2024-06-24T14:55:01Z</dcterms:created>
  <dcterms:modified xsi:type="dcterms:W3CDTF">2024-06-24T14:55:01Z</dcterms:modified>
</cp:coreProperties>
</file>