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5486400" cy="8229600"/>
          </a:xfrm>
          <a:prstGeom prst="roundRect">
            <a:avLst>
              <a:gd name="adj" fmla="val 2700"/>
            </a:avLst>
          </a:prstGeom>
          <a:solidFill>
            <a:srgbClr val="E5E0D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spc="-201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Презентация Цветовая Палитра</a:t>
            </a:r>
            <a:endParaRPr lang="en-US" sz="6707" dirty="0"/>
          </a:p>
        </p:txBody>
      </p:sp>
      <p:sp>
        <p:nvSpPr>
          <p:cNvPr id="8" name="Text 4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Цветовая палитра презентации построена на сочетании мягких, приглушенных оттенков, которые создают атмосферу спокойствия и профессионализма. Выбранные цвета #352F44, #5C5470, #B9B4C7 и #FAF0E6 гармонично дополняют друг друга, давая ощущение единства и уравновешенности.</a:t>
            </a:r>
            <a:endParaRPr lang="en-US" sz="1944" dirty="0"/>
          </a:p>
        </p:txBody>
      </p:sp>
      <p:sp>
        <p:nvSpPr>
          <p:cNvPr id="9" name="Shape 5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868716" y="6807398"/>
            <a:ext cx="306145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Кирилл Зелепукин</a:t>
            </a:r>
            <a:endParaRPr lang="en-US" sz="243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1161192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Обоснование Выбора Цветовой Схемы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Сбалансированность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Цветовая схема представляет собой сбалансированное сочетание теплых и холодных оттенков, что создает приятное визуальное восприятие.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Профессиональность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Приглушенные, нейтральные цвета формируют ощущение серьезности и компетентности, что важно для презентации профессионального проекта.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Удобочитаемость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Контрастные, но не яркие цвета обеспечивают высокую читаемость текста и четкость визуальных элементов.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28768" y="960120"/>
            <a:ext cx="94304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spc="-130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Структура и Компоненты Презентации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37259" y="2667714"/>
            <a:ext cx="44053" cy="4601766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7" name="Shape 4"/>
          <p:cNvSpPr/>
          <p:nvPr/>
        </p:nvSpPr>
        <p:spPr>
          <a:xfrm>
            <a:off x="5007173" y="3141464"/>
            <a:ext cx="771168" cy="44053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8" name="Shape 5"/>
          <p:cNvSpPr/>
          <p:nvPr/>
        </p:nvSpPr>
        <p:spPr>
          <a:xfrm>
            <a:off x="4511397" y="2915603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0F0F0F"/>
          </a:solidFill>
          <a:ln/>
        </p:spPr>
      </p:sp>
      <p:sp>
        <p:nvSpPr>
          <p:cNvPr id="9" name="Text 6"/>
          <p:cNvSpPr/>
          <p:nvPr/>
        </p:nvSpPr>
        <p:spPr>
          <a:xfrm>
            <a:off x="4665107" y="2998232"/>
            <a:ext cx="188357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3"/>
              </a:lnSpc>
              <a:buNone/>
            </a:pPr>
            <a:r>
              <a:rPr lang="en-US" sz="2603" spc="-78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5971223" y="2887980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spc="-65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Вступление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5971223" y="3364468"/>
            <a:ext cx="78880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spc="-17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Краткое представление темы, целей и основных блоков презентации.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07173" y="4631293"/>
            <a:ext cx="771168" cy="44053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11397" y="4405432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0F0F0F"/>
          </a:solidFill>
          <a:ln/>
        </p:spPr>
      </p:sp>
      <p:sp>
        <p:nvSpPr>
          <p:cNvPr id="14" name="Text 11"/>
          <p:cNvSpPr/>
          <p:nvPr/>
        </p:nvSpPr>
        <p:spPr>
          <a:xfrm>
            <a:off x="4665107" y="4488061"/>
            <a:ext cx="188357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3"/>
              </a:lnSpc>
              <a:buNone/>
            </a:pPr>
            <a:r>
              <a:rPr lang="en-US" sz="2603" spc="-78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5971223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spc="-65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Основная Часть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5971223" y="4854297"/>
            <a:ext cx="78880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spc="-17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Детальное раскрытие ключевых аспектов проекта, включая анализ, решения и результаты.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07173" y="6473666"/>
            <a:ext cx="771168" cy="44053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11397" y="624780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0F0F0F"/>
          </a:solidFill>
          <a:ln/>
        </p:spPr>
      </p:sp>
      <p:sp>
        <p:nvSpPr>
          <p:cNvPr id="19" name="Text 16"/>
          <p:cNvSpPr/>
          <p:nvPr/>
        </p:nvSpPr>
        <p:spPr>
          <a:xfrm>
            <a:off x="4665107" y="6330434"/>
            <a:ext cx="188357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3"/>
              </a:lnSpc>
              <a:buNone/>
            </a:pPr>
            <a:r>
              <a:rPr lang="en-US" sz="2603" spc="-78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5971223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spc="-65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Заключение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5971223" y="6696670"/>
            <a:ext cx="78880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spc="-17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Обобщение основных выводов, ключевые моменты и рекомендации.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09819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Визуальные Элементы и Их Использование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3446621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310658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Инфографика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844534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Наглядное представление данных и статистики в виде графиков, диаграмм и схем.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89" y="3446621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310658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Фотографии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4182189" y="4844534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Иллюстрация процессов, продуктов и результатов с помощью качественных фотографий.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42" y="3446621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310658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Иконки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7500342" y="4844534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Использование лаконичных и узнаваемых иконок для маркировки ключевых элементов.</a:t>
            </a:r>
            <a:endParaRPr lang="en-US" sz="1944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95" y="3446621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310658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Анимации</a:t>
            </a:r>
            <a:endParaRPr lang="en-US" sz="2430" dirty="0"/>
          </a:p>
        </p:txBody>
      </p:sp>
      <p:sp>
        <p:nvSpPr>
          <p:cNvPr id="16" name="Text 10"/>
          <p:cNvSpPr/>
          <p:nvPr/>
        </p:nvSpPr>
        <p:spPr>
          <a:xfrm>
            <a:off x="10818495" y="4844534"/>
            <a:ext cx="294786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Динамичные визуальные эффекты для привлечения внимания и усиления восприятия.</a:t>
            </a:r>
            <a:endParaRPr lang="en-US" sz="1944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78788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Целевая Аудитория и Восприятие Презентации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09324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6" name="Text 4"/>
          <p:cNvSpPr/>
          <p:nvPr/>
        </p:nvSpPr>
        <p:spPr>
          <a:xfrm>
            <a:off x="1036201" y="3185755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093244"/>
            <a:ext cx="45745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Профессиональная Аудитория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627120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Презентация ориентирована на технических специалистов, менеджеров и руководителей, заинтересованных в проекте.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309324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0" name="Text 8"/>
          <p:cNvSpPr/>
          <p:nvPr/>
        </p:nvSpPr>
        <p:spPr>
          <a:xfrm>
            <a:off x="7610832" y="3185755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3093244"/>
            <a:ext cx="36947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Визуальное Восприятие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627120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Стильный, лаконичный дизайн и сбалансированная цветовая гамма обеспечивают приятное восприятие презентации.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731788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4" name="Text 12"/>
          <p:cNvSpPr/>
          <p:nvPr/>
        </p:nvSpPr>
        <p:spPr>
          <a:xfrm>
            <a:off x="1036201" y="582429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7317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Информативность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6265664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Структурированное изложение и эффективное использование визуальных элементов способствует глубокому пониманию проекта.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731788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7610832" y="582429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7317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Вовлеченность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6265664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Интерактивные компоненты и акценты на ключевых моментах повышают вовлеченность аудитории.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85367"/>
            <a:ext cx="1020449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Заключение и Ключевые Моменты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250644"/>
            <a:ext cx="4136231" cy="2993469"/>
          </a:xfrm>
          <a:prstGeom prst="roundRect">
            <a:avLst>
              <a:gd name="adj" fmla="val 4949"/>
            </a:avLst>
          </a:prstGeom>
          <a:solidFill>
            <a:srgbClr val="0F0F0F"/>
          </a:solidFill>
          <a:ln/>
        </p:spPr>
      </p:sp>
      <p:sp>
        <p:nvSpPr>
          <p:cNvPr id="6" name="Text 4"/>
          <p:cNvSpPr/>
          <p:nvPr/>
        </p:nvSpPr>
        <p:spPr>
          <a:xfrm>
            <a:off x="1110853" y="349746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Единство Дизайна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4031337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Цветовая палитра, структура и визуальные элементы создают единый, гармоничный образ презентации.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5247084" y="3250644"/>
            <a:ext cx="4136231" cy="2993469"/>
          </a:xfrm>
          <a:prstGeom prst="roundRect">
            <a:avLst>
              <a:gd name="adj" fmla="val 4949"/>
            </a:avLst>
          </a:prstGeom>
          <a:solidFill>
            <a:srgbClr val="0F0F0F"/>
          </a:solidFill>
          <a:ln/>
        </p:spPr>
      </p:sp>
      <p:sp>
        <p:nvSpPr>
          <p:cNvPr id="9" name="Text 7"/>
          <p:cNvSpPr/>
          <p:nvPr/>
        </p:nvSpPr>
        <p:spPr>
          <a:xfrm>
            <a:off x="5493901" y="3497461"/>
            <a:ext cx="364259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Эффективная Коммуникация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493901" y="4417100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Презентация обеспечивает наглядное и информативное представление проекта для профессиональной аудитории.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30132" y="3250644"/>
            <a:ext cx="4136231" cy="2993469"/>
          </a:xfrm>
          <a:prstGeom prst="roundRect">
            <a:avLst>
              <a:gd name="adj" fmla="val 4949"/>
            </a:avLst>
          </a:prstGeom>
          <a:solidFill>
            <a:srgbClr val="0F0F0F"/>
          </a:solidFill>
          <a:ln/>
        </p:spPr>
      </p:sp>
      <p:sp>
        <p:nvSpPr>
          <p:cNvPr id="12" name="Text 10"/>
          <p:cNvSpPr/>
          <p:nvPr/>
        </p:nvSpPr>
        <p:spPr>
          <a:xfrm>
            <a:off x="9876949" y="3497461"/>
            <a:ext cx="364259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Запоминающееся Восприятие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9876949" y="4417100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Стильный дизайн и продуманное использование визуальных средств оставляют яркое впечатление.</a:t>
            </a:r>
            <a:endParaRPr lang="en-US" sz="1944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2024-06-24T14:26:29Z</dcterms:created>
  <dcterms:modified xsi:type="dcterms:W3CDTF">2024-06-24T14:26:29Z</dcterms:modified>
</cp:coreProperties>
</file>