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70" r:id="rId8"/>
    <p:sldId id="263" r:id="rId9"/>
    <p:sldId id="272" r:id="rId10"/>
    <p:sldId id="274" r:id="rId11"/>
    <p:sldId id="275" r:id="rId12"/>
    <p:sldId id="276" r:id="rId13"/>
    <p:sldId id="271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EB3E0-4F61-4952-8FCC-03AAB465165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ED13A8-F0E1-4C01-981B-25F1EB374709}">
      <dgm:prSet custT="1"/>
      <dgm:spPr/>
      <dgm:t>
        <a:bodyPr/>
        <a:lstStyle/>
        <a:p>
          <a:pPr rtl="0"/>
          <a:r>
            <a:rPr lang="en-US" sz="2400" dirty="0" smtClean="0"/>
            <a:t>Associating Models</a:t>
          </a:r>
          <a:endParaRPr lang="en-US" sz="2400" dirty="0"/>
        </a:p>
      </dgm:t>
    </dgm:pt>
    <dgm:pt modelId="{88F9D7E5-FC8D-493F-89A9-AF359039F8FA}" type="parTrans" cxnId="{AEF238DD-48CC-4102-BB84-5D2C4E1C70BA}">
      <dgm:prSet/>
      <dgm:spPr/>
      <dgm:t>
        <a:bodyPr/>
        <a:lstStyle/>
        <a:p>
          <a:endParaRPr lang="en-US"/>
        </a:p>
      </dgm:t>
    </dgm:pt>
    <dgm:pt modelId="{C607D16E-7041-4D76-BDF7-9DAA61FD957C}" type="sibTrans" cxnId="{AEF238DD-48CC-4102-BB84-5D2C4E1C70BA}">
      <dgm:prSet/>
      <dgm:spPr/>
      <dgm:t>
        <a:bodyPr/>
        <a:lstStyle/>
        <a:p>
          <a:endParaRPr lang="en-US"/>
        </a:p>
      </dgm:t>
    </dgm:pt>
    <dgm:pt modelId="{3CF2F4ED-4F8F-461C-8790-1CFFF01D3DCF}">
      <dgm:prSet custT="1"/>
      <dgm:spPr/>
      <dgm:t>
        <a:bodyPr/>
        <a:lstStyle/>
        <a:p>
          <a:pPr rtl="0"/>
          <a:r>
            <a:rPr lang="en-US" sz="2400" dirty="0" smtClean="0"/>
            <a:t>Application Administration</a:t>
          </a:r>
          <a:endParaRPr lang="en-US" sz="2400" dirty="0"/>
        </a:p>
      </dgm:t>
    </dgm:pt>
    <dgm:pt modelId="{19BE19C9-2A43-4D9E-9C3C-1289DD9815BC}" type="parTrans" cxnId="{124C5D7A-D519-4CCE-B76E-74B5D677CBA5}">
      <dgm:prSet/>
      <dgm:spPr/>
      <dgm:t>
        <a:bodyPr/>
        <a:lstStyle/>
        <a:p>
          <a:endParaRPr lang="en-US"/>
        </a:p>
      </dgm:t>
    </dgm:pt>
    <dgm:pt modelId="{8F274723-64E0-4BBD-9CA7-24D90D672FED}" type="sibTrans" cxnId="{124C5D7A-D519-4CCE-B76E-74B5D677CBA5}">
      <dgm:prSet/>
      <dgm:spPr/>
      <dgm:t>
        <a:bodyPr/>
        <a:lstStyle/>
        <a:p>
          <a:endParaRPr lang="en-US"/>
        </a:p>
      </dgm:t>
    </dgm:pt>
    <dgm:pt modelId="{373B07C6-F69C-4DEE-B96D-529E87A776EF}">
      <dgm:prSet/>
      <dgm:spPr/>
      <dgm:t>
        <a:bodyPr/>
        <a:lstStyle/>
        <a:p>
          <a:endParaRPr lang="en-US" dirty="0"/>
        </a:p>
      </dgm:t>
    </dgm:pt>
    <dgm:pt modelId="{AAB41951-2E56-4A9D-823C-E8A4CB238639}" type="parTrans" cxnId="{F4E7FC52-F338-4773-8389-B0D7DEC3D401}">
      <dgm:prSet/>
      <dgm:spPr/>
      <dgm:t>
        <a:bodyPr/>
        <a:lstStyle/>
        <a:p>
          <a:endParaRPr lang="en-US"/>
        </a:p>
      </dgm:t>
    </dgm:pt>
    <dgm:pt modelId="{BE74AC66-7956-4683-AE94-AAC88C1C04E4}" type="sibTrans" cxnId="{F4E7FC52-F338-4773-8389-B0D7DEC3D401}">
      <dgm:prSet/>
      <dgm:spPr/>
      <dgm:t>
        <a:bodyPr/>
        <a:lstStyle/>
        <a:p>
          <a:endParaRPr lang="en-US"/>
        </a:p>
      </dgm:t>
    </dgm:pt>
    <dgm:pt modelId="{CD91C8D4-F090-4407-8ABD-2347B6776178}">
      <dgm:prSet/>
      <dgm:spPr/>
      <dgm:t>
        <a:bodyPr/>
        <a:lstStyle/>
        <a:p>
          <a:endParaRPr lang="en-US" dirty="0"/>
        </a:p>
      </dgm:t>
    </dgm:pt>
    <dgm:pt modelId="{47293B17-387B-4AFE-86B0-2306FB78A420}" type="parTrans" cxnId="{716A3A2A-AE0E-4CEA-B798-00D8440A4280}">
      <dgm:prSet/>
      <dgm:spPr/>
      <dgm:t>
        <a:bodyPr/>
        <a:lstStyle/>
        <a:p>
          <a:endParaRPr lang="en-US"/>
        </a:p>
      </dgm:t>
    </dgm:pt>
    <dgm:pt modelId="{38131FC9-9A64-466E-AD75-31C7D4015845}" type="sibTrans" cxnId="{716A3A2A-AE0E-4CEA-B798-00D8440A4280}">
      <dgm:prSet/>
      <dgm:spPr/>
      <dgm:t>
        <a:bodyPr/>
        <a:lstStyle/>
        <a:p>
          <a:endParaRPr lang="en-US"/>
        </a:p>
      </dgm:t>
    </dgm:pt>
    <dgm:pt modelId="{528D9B74-01C7-4DD2-85E8-837A50580C20}" type="pres">
      <dgm:prSet presAssocID="{F26EB3E0-4F61-4952-8FCC-03AAB465165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73B453-CD56-462F-8EAA-BA8F144F319E}" type="pres">
      <dgm:prSet presAssocID="{B0ED13A8-F0E1-4C01-981B-25F1EB374709}" presName="composite" presStyleCnt="0"/>
      <dgm:spPr/>
    </dgm:pt>
    <dgm:pt modelId="{E44FBD33-7D1B-4691-B19E-55CF8B308841}" type="pres">
      <dgm:prSet presAssocID="{B0ED13A8-F0E1-4C01-981B-25F1EB37470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640A3-CF1B-46B6-B771-A57CA2701B9C}" type="pres">
      <dgm:prSet presAssocID="{B0ED13A8-F0E1-4C01-981B-25F1EB374709}" presName="desTx" presStyleLbl="alignAccFollowNode1" presStyleIdx="0" presStyleCnt="2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B8BDD-0C2B-4030-94C9-8F17859D6EDC}" type="pres">
      <dgm:prSet presAssocID="{C607D16E-7041-4D76-BDF7-9DAA61FD957C}" presName="space" presStyleCnt="0"/>
      <dgm:spPr/>
    </dgm:pt>
    <dgm:pt modelId="{1AC5112C-623E-4543-9B25-C9695DB22515}" type="pres">
      <dgm:prSet presAssocID="{3CF2F4ED-4F8F-461C-8790-1CFFF01D3DCF}" presName="composite" presStyleCnt="0"/>
      <dgm:spPr/>
    </dgm:pt>
    <dgm:pt modelId="{8C14F73B-D311-4FDB-9873-FA6F79C00957}" type="pres">
      <dgm:prSet presAssocID="{3CF2F4ED-4F8F-461C-8790-1CFFF01D3DCF}" presName="parTx" presStyleLbl="alignNode1" presStyleIdx="1" presStyleCnt="2" custLinFactNeighborX="1" custLinFactNeighborY="10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2DDD6-E4D3-4ADB-8A34-4066A92C1156}" type="pres">
      <dgm:prSet presAssocID="{3CF2F4ED-4F8F-461C-8790-1CFFF01D3DC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24C5D7A-D519-4CCE-B76E-74B5D677CBA5}" srcId="{F26EB3E0-4F61-4952-8FCC-03AAB4651650}" destId="{3CF2F4ED-4F8F-461C-8790-1CFFF01D3DCF}" srcOrd="1" destOrd="0" parTransId="{19BE19C9-2A43-4D9E-9C3C-1289DD9815BC}" sibTransId="{8F274723-64E0-4BBD-9CA7-24D90D672FED}"/>
    <dgm:cxn modelId="{13143C94-CEE9-4D2A-BDF9-27870857BE94}" type="presOf" srcId="{3CF2F4ED-4F8F-461C-8790-1CFFF01D3DCF}" destId="{8C14F73B-D311-4FDB-9873-FA6F79C00957}" srcOrd="0" destOrd="0" presId="urn:microsoft.com/office/officeart/2005/8/layout/hList1"/>
    <dgm:cxn modelId="{69B019F2-2CDA-4438-B7E8-7EAB14A1E022}" type="presOf" srcId="{F26EB3E0-4F61-4952-8FCC-03AAB4651650}" destId="{528D9B74-01C7-4DD2-85E8-837A50580C20}" srcOrd="0" destOrd="0" presId="urn:microsoft.com/office/officeart/2005/8/layout/hList1"/>
    <dgm:cxn modelId="{E4297A6B-E3BD-455C-80DE-62EECF58534A}" type="presOf" srcId="{CD91C8D4-F090-4407-8ABD-2347B6776178}" destId="{4A4640A3-CF1B-46B6-B771-A57CA2701B9C}" srcOrd="0" destOrd="1" presId="urn:microsoft.com/office/officeart/2005/8/layout/hList1"/>
    <dgm:cxn modelId="{54629EEA-3AC9-4B83-B430-5B0C670596E8}" type="presOf" srcId="{373B07C6-F69C-4DEE-B96D-529E87A776EF}" destId="{4A4640A3-CF1B-46B6-B771-A57CA2701B9C}" srcOrd="0" destOrd="0" presId="urn:microsoft.com/office/officeart/2005/8/layout/hList1"/>
    <dgm:cxn modelId="{8821573B-A40D-4B80-9E2A-23D4ED6D1A0C}" type="presOf" srcId="{B0ED13A8-F0E1-4C01-981B-25F1EB374709}" destId="{E44FBD33-7D1B-4691-B19E-55CF8B308841}" srcOrd="0" destOrd="0" presId="urn:microsoft.com/office/officeart/2005/8/layout/hList1"/>
    <dgm:cxn modelId="{AEF238DD-48CC-4102-BB84-5D2C4E1C70BA}" srcId="{F26EB3E0-4F61-4952-8FCC-03AAB4651650}" destId="{B0ED13A8-F0E1-4C01-981B-25F1EB374709}" srcOrd="0" destOrd="0" parTransId="{88F9D7E5-FC8D-493F-89A9-AF359039F8FA}" sibTransId="{C607D16E-7041-4D76-BDF7-9DAA61FD957C}"/>
    <dgm:cxn modelId="{716A3A2A-AE0E-4CEA-B798-00D8440A4280}" srcId="{B0ED13A8-F0E1-4C01-981B-25F1EB374709}" destId="{CD91C8D4-F090-4407-8ABD-2347B6776178}" srcOrd="1" destOrd="0" parTransId="{47293B17-387B-4AFE-86B0-2306FB78A420}" sibTransId="{38131FC9-9A64-466E-AD75-31C7D4015845}"/>
    <dgm:cxn modelId="{F4E7FC52-F338-4773-8389-B0D7DEC3D401}" srcId="{B0ED13A8-F0E1-4C01-981B-25F1EB374709}" destId="{373B07C6-F69C-4DEE-B96D-529E87A776EF}" srcOrd="0" destOrd="0" parTransId="{AAB41951-2E56-4A9D-823C-E8A4CB238639}" sibTransId="{BE74AC66-7956-4683-AE94-AAC88C1C04E4}"/>
    <dgm:cxn modelId="{654A0BAB-3F39-452C-9A79-750AF173E490}" type="presParOf" srcId="{528D9B74-01C7-4DD2-85E8-837A50580C20}" destId="{A973B453-CD56-462F-8EAA-BA8F144F319E}" srcOrd="0" destOrd="0" presId="urn:microsoft.com/office/officeart/2005/8/layout/hList1"/>
    <dgm:cxn modelId="{9E1C6D46-DB48-4533-B5F0-57A6163EAF0B}" type="presParOf" srcId="{A973B453-CD56-462F-8EAA-BA8F144F319E}" destId="{E44FBD33-7D1B-4691-B19E-55CF8B308841}" srcOrd="0" destOrd="0" presId="urn:microsoft.com/office/officeart/2005/8/layout/hList1"/>
    <dgm:cxn modelId="{2FE760EE-538D-4ED1-A6C8-C4904A57F368}" type="presParOf" srcId="{A973B453-CD56-462F-8EAA-BA8F144F319E}" destId="{4A4640A3-CF1B-46B6-B771-A57CA2701B9C}" srcOrd="1" destOrd="0" presId="urn:microsoft.com/office/officeart/2005/8/layout/hList1"/>
    <dgm:cxn modelId="{9BFA04F6-36F5-4631-BFAF-D1D27BC7F374}" type="presParOf" srcId="{528D9B74-01C7-4DD2-85E8-837A50580C20}" destId="{BE9B8BDD-0C2B-4030-94C9-8F17859D6EDC}" srcOrd="1" destOrd="0" presId="urn:microsoft.com/office/officeart/2005/8/layout/hList1"/>
    <dgm:cxn modelId="{ED80E0CF-4BC9-483A-BD1E-281C60620F24}" type="presParOf" srcId="{528D9B74-01C7-4DD2-85E8-837A50580C20}" destId="{1AC5112C-623E-4543-9B25-C9695DB22515}" srcOrd="2" destOrd="0" presId="urn:microsoft.com/office/officeart/2005/8/layout/hList1"/>
    <dgm:cxn modelId="{BB8AD6C9-727A-40F6-9986-3E310A91D4DD}" type="presParOf" srcId="{1AC5112C-623E-4543-9B25-C9695DB22515}" destId="{8C14F73B-D311-4FDB-9873-FA6F79C00957}" srcOrd="0" destOrd="0" presId="urn:microsoft.com/office/officeart/2005/8/layout/hList1"/>
    <dgm:cxn modelId="{A96E53F8-0887-4C99-8502-68EDE3CAAC33}" type="presParOf" srcId="{1AC5112C-623E-4543-9B25-C9695DB22515}" destId="{76A2DDD6-E4D3-4ADB-8A34-4066A92C11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FBD33-7D1B-4691-B19E-55CF8B308841}">
      <dsp:nvSpPr>
        <dsp:cNvPr id="0" name=""/>
        <dsp:cNvSpPr/>
      </dsp:nvSpPr>
      <dsp:spPr>
        <a:xfrm>
          <a:off x="43" y="86331"/>
          <a:ext cx="4166034" cy="166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Associating Models</a:t>
          </a:r>
          <a:endParaRPr lang="en-US" sz="2400" kern="1200" dirty="0"/>
        </a:p>
      </dsp:txBody>
      <dsp:txXfrm>
        <a:off x="43" y="86331"/>
        <a:ext cx="4166034" cy="1666413"/>
      </dsp:txXfrm>
    </dsp:sp>
    <dsp:sp modelId="{4A4640A3-CF1B-46B6-B771-A57CA2701B9C}">
      <dsp:nvSpPr>
        <dsp:cNvPr id="0" name=""/>
        <dsp:cNvSpPr/>
      </dsp:nvSpPr>
      <dsp:spPr>
        <a:xfrm>
          <a:off x="43" y="1752744"/>
          <a:ext cx="416603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710" tIns="346710" rIns="462280" bIns="520065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6500" kern="1200" dirty="0"/>
        </a:p>
      </dsp:txBody>
      <dsp:txXfrm>
        <a:off x="43" y="1752744"/>
        <a:ext cx="4166034" cy="2854800"/>
      </dsp:txXfrm>
    </dsp:sp>
    <dsp:sp modelId="{8C14F73B-D311-4FDB-9873-FA6F79C00957}">
      <dsp:nvSpPr>
        <dsp:cNvPr id="0" name=""/>
        <dsp:cNvSpPr/>
      </dsp:nvSpPr>
      <dsp:spPr>
        <a:xfrm>
          <a:off x="4749364" y="103428"/>
          <a:ext cx="4166034" cy="166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Administration</a:t>
          </a:r>
          <a:endParaRPr lang="en-US" sz="2400" kern="1200" dirty="0"/>
        </a:p>
      </dsp:txBody>
      <dsp:txXfrm>
        <a:off x="4749364" y="103428"/>
        <a:ext cx="4166034" cy="1666413"/>
      </dsp:txXfrm>
    </dsp:sp>
    <dsp:sp modelId="{76A2DDD6-E4D3-4ADB-8A34-4066A92C1156}">
      <dsp:nvSpPr>
        <dsp:cNvPr id="0" name=""/>
        <dsp:cNvSpPr/>
      </dsp:nvSpPr>
      <dsp:spPr>
        <a:xfrm>
          <a:off x="4749322" y="1752744"/>
          <a:ext cx="4166034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5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5" y="477738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2" y="4323814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4529544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3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3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80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7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9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4" y="627409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9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8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5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2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1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2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5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5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EB02-F044-4B0C-A6FD-35257096A21A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5" y="78778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971314-4943-4A55-8948-2823EFDA7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1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7" y="1136563"/>
            <a:ext cx="8915399" cy="1620285"/>
          </a:xfrm>
        </p:spPr>
        <p:txBody>
          <a:bodyPr/>
          <a:lstStyle/>
          <a:p>
            <a:pPr algn="ctr"/>
            <a:r>
              <a:rPr lang="en-US" dirty="0" smtClean="0"/>
              <a:t>2C11 - AIW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1" y="310583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Famous Paints Profile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89658" y="756131"/>
            <a:ext cx="2114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Fall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2014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69" y="591319"/>
            <a:ext cx="2857500" cy="9144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89211" y="3668977"/>
            <a:ext cx="8915399" cy="29783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 smtClean="0">
                <a:solidFill>
                  <a:srgbClr val="FFC000"/>
                </a:solidFill>
              </a:rPr>
              <a:t>Group 12</a:t>
            </a:r>
          </a:p>
          <a:p>
            <a:pPr algn="r"/>
            <a:r>
              <a:rPr lang="en-US" sz="2600" dirty="0" smtClean="0">
                <a:solidFill>
                  <a:srgbClr val="33CC33"/>
                </a:solidFill>
              </a:rPr>
              <a:t>Ta Van Phuong</a:t>
            </a:r>
          </a:p>
          <a:p>
            <a:pPr algn="r"/>
            <a:r>
              <a:rPr lang="en-US" sz="2600" dirty="0" smtClean="0">
                <a:solidFill>
                  <a:srgbClr val="33CC33"/>
                </a:solidFill>
              </a:rPr>
              <a:t>Do Thanh Tung</a:t>
            </a:r>
          </a:p>
          <a:p>
            <a:pPr algn="r"/>
            <a:r>
              <a:rPr lang="en-US" sz="2600" dirty="0" smtClean="0">
                <a:solidFill>
                  <a:srgbClr val="33CC33"/>
                </a:solidFill>
              </a:rPr>
              <a:t>Nguyen </a:t>
            </a:r>
            <a:r>
              <a:rPr lang="en-US" sz="2600" dirty="0" err="1" smtClean="0">
                <a:solidFill>
                  <a:srgbClr val="33CC33"/>
                </a:solidFill>
              </a:rPr>
              <a:t>Nhu</a:t>
            </a:r>
            <a:r>
              <a:rPr lang="en-US" sz="2600" dirty="0" smtClean="0">
                <a:solidFill>
                  <a:srgbClr val="33CC33"/>
                </a:solidFill>
              </a:rPr>
              <a:t> </a:t>
            </a:r>
            <a:r>
              <a:rPr lang="en-US" sz="2600" dirty="0" err="1" smtClean="0">
                <a:solidFill>
                  <a:srgbClr val="33CC33"/>
                </a:solidFill>
              </a:rPr>
              <a:t>Binh</a:t>
            </a:r>
            <a:endParaRPr lang="en-US" sz="2600" dirty="0" smtClean="0">
              <a:solidFill>
                <a:srgbClr val="33CC33"/>
              </a:solidFill>
            </a:endParaRPr>
          </a:p>
          <a:p>
            <a:pPr algn="r"/>
            <a:r>
              <a:rPr lang="en-US" sz="2600" dirty="0" smtClean="0">
                <a:solidFill>
                  <a:srgbClr val="33CC33"/>
                </a:solidFill>
              </a:rPr>
              <a:t>Nguyen Manh Cong</a:t>
            </a:r>
          </a:p>
          <a:p>
            <a:pPr algn="r"/>
            <a:r>
              <a:rPr lang="en-US" sz="2600" dirty="0" smtClean="0">
                <a:solidFill>
                  <a:srgbClr val="33CC33"/>
                </a:solidFill>
              </a:rPr>
              <a:t>Tran Manh Cuong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56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8" y="624110"/>
            <a:ext cx="4138612" cy="93268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Ruby on Rails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526293"/>
              </p:ext>
            </p:extLst>
          </p:nvPr>
        </p:nvGraphicFramePr>
        <p:xfrm>
          <a:off x="2589214" y="1556799"/>
          <a:ext cx="8915400" cy="4693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7" y="3326643"/>
            <a:ext cx="4152900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14" y="5050668"/>
            <a:ext cx="4124325" cy="12001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415802" y="624110"/>
            <a:ext cx="4138612" cy="932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err="1" smtClean="0"/>
              <a:t>ActiveAdmin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02" y="3326643"/>
            <a:ext cx="4068931" cy="289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13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931735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CKeditor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5845"/>
            <a:ext cx="8915400" cy="4885898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Open source HTML text editor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Compatible with Active Admin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65" y="2856948"/>
            <a:ext cx="8414485" cy="36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9326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More features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10" y="1806337"/>
            <a:ext cx="6150817" cy="297332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72" y="1806337"/>
            <a:ext cx="2562225" cy="495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84" y="3466163"/>
            <a:ext cx="3429000" cy="2876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2927" y="5029196"/>
            <a:ext cx="2838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HTTP Authentication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416117" y="2412631"/>
            <a:ext cx="283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Pagination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05517" y="5973381"/>
            <a:ext cx="151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803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091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5027"/>
            <a:ext cx="8915400" cy="4246195"/>
          </a:xfrm>
        </p:spPr>
        <p:txBody>
          <a:bodyPr/>
          <a:lstStyle/>
          <a:p>
            <a:r>
              <a:rPr lang="en-US" sz="2400" dirty="0" smtClean="0"/>
              <a:t>Pros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Productive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Native English command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Has active community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Zillions of Ruby packages (“gem”)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Thousands of tutorials, screencasts and blog posts,…</a:t>
            </a:r>
          </a:p>
          <a:p>
            <a:r>
              <a:rPr lang="en-US" sz="2400" dirty="0" smtClean="0"/>
              <a:t>Cons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Obsolete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Poor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391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1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 &amp; A – Interview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Thank you for attending with us!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155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09550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9618"/>
            <a:ext cx="8915400" cy="41916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Objectives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Product Overview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Product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 </a:t>
            </a:r>
            <a:r>
              <a:rPr lang="en-US" sz="2400" dirty="0" smtClean="0"/>
              <a:t>Demonstration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Q &amp; A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2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09"/>
            <a:ext cx="8911687" cy="109728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Objectives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4" y="1721389"/>
            <a:ext cx="8915400" cy="45156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"/>
            </a:pP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finish a real web that delivers the content to </a:t>
            </a:r>
            <a:r>
              <a:rPr lang="en-US" sz="2400" dirty="0" smtClean="0"/>
              <a:t>users.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"/>
            </a:pPr>
            <a:r>
              <a:rPr lang="en-US" sz="2400" dirty="0" smtClean="0"/>
              <a:t>Know how to use the web services and put them online for demonstration.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"/>
            </a:pPr>
            <a:r>
              <a:rPr lang="en-US" sz="2400" dirty="0" smtClean="0"/>
              <a:t>To be familiar with content management: collect, edit and publish</a:t>
            </a:r>
            <a:r>
              <a:rPr lang="en-US" sz="2400" dirty="0"/>
              <a:t> </a:t>
            </a:r>
            <a:r>
              <a:rPr lang="en-US" sz="2400" dirty="0" smtClean="0"/>
              <a:t>an article collection </a:t>
            </a:r>
            <a:r>
              <a:rPr lang="en-US" sz="2400" dirty="0"/>
              <a:t>of the most famous paints in the world with full information represented in Vietnamese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"/>
            </a:pPr>
            <a:r>
              <a:rPr lang="en-US" sz="2400" dirty="0" smtClean="0"/>
              <a:t>To achieve more skills on English – Vietnamese translation.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6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Product Overview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6" y="1905000"/>
            <a:ext cx="4107180" cy="4073652"/>
          </a:xfrm>
        </p:spPr>
      </p:pic>
    </p:spTree>
    <p:extLst>
      <p:ext uri="{BB962C8B-B14F-4D97-AF65-F5344CB8AC3E}">
        <p14:creationId xmlns:p14="http://schemas.microsoft.com/office/powerpoint/2010/main" val="860054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728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Product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1390"/>
            <a:ext cx="8915400" cy="41898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Written </a:t>
            </a:r>
            <a:r>
              <a:rPr lang="en-US" sz="2400" dirty="0"/>
              <a:t>in Ruby on </a:t>
            </a:r>
            <a:r>
              <a:rPr lang="en-US" sz="2400" dirty="0" smtClean="0"/>
              <a:t>Rails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Design </a:t>
            </a:r>
            <a:r>
              <a:rPr lang="en-US" sz="2400" dirty="0"/>
              <a:t>using Bootstrap framework and a little customized </a:t>
            </a:r>
            <a:r>
              <a:rPr lang="en-US" sz="2400" dirty="0" smtClean="0"/>
              <a:t>style.css</a:t>
            </a:r>
            <a:endParaRPr lang="en-US" sz="2400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 smtClean="0"/>
              <a:t>Contains </a:t>
            </a:r>
            <a:r>
              <a:rPr lang="en-US" sz="2400" dirty="0"/>
              <a:t>a simple backend to manage data - </a:t>
            </a:r>
            <a:r>
              <a:rPr lang="en-US" sz="2400" dirty="0" err="1"/>
              <a:t>ActiveAdmin</a:t>
            </a:r>
            <a:r>
              <a:rPr lang="en-US" sz="2400" dirty="0"/>
              <a:t> gem as the administration </a:t>
            </a:r>
            <a:r>
              <a:rPr lang="en-US" sz="2400" dirty="0" smtClean="0"/>
              <a:t>site</a:t>
            </a:r>
            <a:endParaRPr lang="en-US" sz="2400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Uses MySQL as DBMS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4281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Product Features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12" y="1904998"/>
            <a:ext cx="5257800" cy="3949922"/>
          </a:xfrm>
        </p:spPr>
      </p:pic>
    </p:spTree>
    <p:extLst>
      <p:ext uri="{BB962C8B-B14F-4D97-AF65-F5344CB8AC3E}">
        <p14:creationId xmlns:p14="http://schemas.microsoft.com/office/powerpoint/2010/main" val="1752396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9317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Product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5845"/>
            <a:ext cx="8915400" cy="4885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/>
              <a:t>Associating Models and Application Administration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/>
              <a:t>Integrating WYSIWYG editor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/>
              <a:t>Uploading image with </a:t>
            </a:r>
            <a:r>
              <a:rPr lang="en-US" sz="2300" dirty="0" err="1" smtClean="0"/>
              <a:t>Carrierwave</a:t>
            </a:r>
            <a:endParaRPr lang="en-US" sz="23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/>
              <a:t>Adding some basic 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300" dirty="0" smtClean="0"/>
              <a:t>Some more customizations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Dynamic web title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HTTP Basic authentication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Pagination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34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Ruby on Rails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20" y="1905000"/>
            <a:ext cx="6716888" cy="3778251"/>
          </a:xfrm>
        </p:spPr>
      </p:pic>
    </p:spTree>
    <p:extLst>
      <p:ext uri="{BB962C8B-B14F-4D97-AF65-F5344CB8AC3E}">
        <p14:creationId xmlns:p14="http://schemas.microsoft.com/office/powerpoint/2010/main" val="2826376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9326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Ruby on Rails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4" y="1556799"/>
            <a:ext cx="8915400" cy="46938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Ruby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A scripting language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Yukihiro Matsumoto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Runs on various OSs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Ruby on Rails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Web application framework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Written in Ruby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David Heinemeier Hansson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Open 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1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254</TotalTime>
  <Words>267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Candara</vt:lpstr>
      <vt:lpstr>Courier New</vt:lpstr>
      <vt:lpstr>Wingdings</vt:lpstr>
      <vt:lpstr>Wingdings 3</vt:lpstr>
      <vt:lpstr>Wisp</vt:lpstr>
      <vt:lpstr>2C11 - AIW Project</vt:lpstr>
      <vt:lpstr>Agenda</vt:lpstr>
      <vt:lpstr>Objectives</vt:lpstr>
      <vt:lpstr>Product Overview</vt:lpstr>
      <vt:lpstr>Product Overview</vt:lpstr>
      <vt:lpstr>Product Features</vt:lpstr>
      <vt:lpstr>Product Features</vt:lpstr>
      <vt:lpstr>Ruby on Rails</vt:lpstr>
      <vt:lpstr>Ruby on Rails</vt:lpstr>
      <vt:lpstr>Ruby on Rails</vt:lpstr>
      <vt:lpstr>CKeditor</vt:lpstr>
      <vt:lpstr>More features</vt:lpstr>
      <vt:lpstr>Conclusion</vt:lpstr>
      <vt:lpstr>Demonstration</vt:lpstr>
      <vt:lpstr>Q &amp; A – Interview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AIW Project Fall 2014</dc:title>
  <dc:creator>Administrator</dc:creator>
  <cp:lastModifiedBy>Cuong Tran</cp:lastModifiedBy>
  <cp:revision>36</cp:revision>
  <dcterms:created xsi:type="dcterms:W3CDTF">2015-01-05T09:18:18Z</dcterms:created>
  <dcterms:modified xsi:type="dcterms:W3CDTF">2015-01-11T15:32:34Z</dcterms:modified>
</cp:coreProperties>
</file>