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3" r:id="rId3"/>
    <p:sldId id="258" r:id="rId4"/>
    <p:sldId id="259" r:id="rId5"/>
    <p:sldId id="260" r:id="rId6"/>
    <p:sldId id="262" r:id="rId7"/>
    <p:sldId id="261" r:id="rId8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29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0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68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88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1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36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5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46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5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70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7AE02-2215-48BA-BC16-DF24CE82075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E2AC9-80E6-41E5-B18A-72AB4150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73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FE076-5E05-65B2-23EB-4209A64DE8FF}"/>
              </a:ext>
            </a:extLst>
          </p:cNvPr>
          <p:cNvGrpSpPr/>
          <p:nvPr/>
        </p:nvGrpSpPr>
        <p:grpSpPr>
          <a:xfrm>
            <a:off x="326062" y="2209189"/>
            <a:ext cx="12194139" cy="5051898"/>
            <a:chOff x="326062" y="2209189"/>
            <a:chExt cx="12194139" cy="5051898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83234B57-9E9B-38BB-5C45-32B027A8278C}"/>
                </a:ext>
              </a:extLst>
            </p:cNvPr>
            <p:cNvGrpSpPr/>
            <p:nvPr/>
          </p:nvGrpSpPr>
          <p:grpSpPr>
            <a:xfrm>
              <a:off x="326062" y="2209189"/>
              <a:ext cx="11697024" cy="1811168"/>
              <a:chOff x="322091" y="2574077"/>
              <a:chExt cx="11697024" cy="1811168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9843A799-EC42-F85B-15D5-1E82621FA03A}"/>
                  </a:ext>
                </a:extLst>
              </p:cNvPr>
              <p:cNvGrpSpPr/>
              <p:nvPr/>
            </p:nvGrpSpPr>
            <p:grpSpPr>
              <a:xfrm>
                <a:off x="322091" y="2574077"/>
                <a:ext cx="11697024" cy="1811168"/>
                <a:chOff x="182391" y="2595712"/>
                <a:chExt cx="11697024" cy="1811168"/>
              </a:xfrm>
            </p:grpSpPr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D182603E-7BF0-C0A1-B65F-064281A17655}"/>
                    </a:ext>
                  </a:extLst>
                </p:cNvPr>
                <p:cNvSpPr txBox="1"/>
                <p:nvPr/>
              </p:nvSpPr>
              <p:spPr>
                <a:xfrm>
                  <a:off x="10373959" y="3863916"/>
                  <a:ext cx="1505456" cy="419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128" b="1" dirty="0">
                      <a:solidFill>
                        <a:srgbClr val="FF0000"/>
                      </a:solidFill>
                    </a:rPr>
                    <a:t>401</a:t>
                  </a:r>
                  <a:endParaRPr lang="zh-TW" altLang="en-US" sz="2128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C6EA236A-39F9-999E-F569-E07DD0AA6E53}"/>
                    </a:ext>
                  </a:extLst>
                </p:cNvPr>
                <p:cNvGrpSpPr/>
                <p:nvPr/>
              </p:nvGrpSpPr>
              <p:grpSpPr>
                <a:xfrm>
                  <a:off x="182391" y="2595712"/>
                  <a:ext cx="10191569" cy="1811168"/>
                  <a:chOff x="173127" y="2469530"/>
                  <a:chExt cx="11586751" cy="1958811"/>
                </a:xfrm>
              </p:grpSpPr>
              <p:sp>
                <p:nvSpPr>
                  <p:cNvPr id="5" name="文字方塊 4">
                    <a:extLst>
                      <a:ext uri="{FF2B5EF4-FFF2-40B4-BE49-F238E27FC236}">
                        <a16:creationId xmlns:a16="http://schemas.microsoft.com/office/drawing/2014/main" id="{8B6B48E3-8291-8912-C3F8-DDECEC76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7941" y="2966448"/>
                    <a:ext cx="4790553" cy="8081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128" b="1" dirty="0">
                        <a:solidFill>
                          <a:schemeClr val="bg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a:t>Authenticate </a:t>
                    </a:r>
                  </a:p>
                  <a:p>
                    <a:pPr algn="ctr"/>
                    <a:r>
                      <a:rPr lang="en-US" altLang="zh-TW" sz="2128" b="1" dirty="0">
                        <a:solidFill>
                          <a:schemeClr val="bg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a:t>(username, password, email)</a:t>
                    </a:r>
                    <a:endParaRPr lang="zh-TW" altLang="en-US" sz="2128" b="1" dirty="0">
                      <a:solidFill>
                        <a:schemeClr val="bg1"/>
                      </a:solidFill>
                      <a:latin typeface="FangSong" panose="02010609060101010101" pitchFamily="49" charset="-122"/>
                      <a:ea typeface="FangSong" panose="02010609060101010101" pitchFamily="49" charset="-122"/>
                    </a:endParaRPr>
                  </a:p>
                </p:txBody>
              </p:sp>
              <p:cxnSp>
                <p:nvCxnSpPr>
                  <p:cNvPr id="7" name="直線單箭頭接點 6">
                    <a:extLst>
                      <a:ext uri="{FF2B5EF4-FFF2-40B4-BE49-F238E27FC236}">
                        <a16:creationId xmlns:a16="http://schemas.microsoft.com/office/drawing/2014/main" id="{A07A5937-0BD9-1472-0F2D-168D8F2563C9}"/>
                      </a:ext>
                    </a:extLst>
                  </p:cNvPr>
                  <p:cNvCxnSpPr>
                    <a:cxnSpLocks/>
                    <a:stCxn id="9" idx="3"/>
                    <a:endCxn id="5" idx="1"/>
                  </p:cNvCxnSpPr>
                  <p:nvPr/>
                </p:nvCxnSpPr>
                <p:spPr>
                  <a:xfrm flipV="1">
                    <a:off x="2657841" y="3370533"/>
                    <a:ext cx="920100" cy="37"/>
                  </a:xfrm>
                  <a:prstGeom prst="straightConnector1">
                    <a:avLst/>
                  </a:prstGeom>
                  <a:ln w="4762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A84FE248-A8D2-0D7A-F12F-ED808AB0D469}"/>
                      </a:ext>
                    </a:extLst>
                  </p:cNvPr>
                  <p:cNvSpPr txBox="1"/>
                  <p:nvPr/>
                </p:nvSpPr>
                <p:spPr>
                  <a:xfrm>
                    <a:off x="173127" y="3143560"/>
                    <a:ext cx="2484714" cy="4540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128" b="1" dirty="0">
                        <a:solidFill>
                          <a:schemeClr val="bg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a:t>Login /</a:t>
                    </a:r>
                    <a:endParaRPr lang="zh-TW" altLang="en-US" sz="2128" b="1" dirty="0">
                      <a:solidFill>
                        <a:schemeClr val="bg1"/>
                      </a:solidFill>
                      <a:latin typeface="FangSong" panose="02010609060101010101" pitchFamily="49" charset="-122"/>
                      <a:ea typeface="FangSong" panose="02010609060101010101" pitchFamily="49" charset="-122"/>
                    </a:endParaRPr>
                  </a:p>
                </p:txBody>
              </p:sp>
              <p:cxnSp>
                <p:nvCxnSpPr>
                  <p:cNvPr id="20" name="接點: 肘形 19">
                    <a:extLst>
                      <a:ext uri="{FF2B5EF4-FFF2-40B4-BE49-F238E27FC236}">
                        <a16:creationId xmlns:a16="http://schemas.microsoft.com/office/drawing/2014/main" id="{64344924-3D86-1681-6C20-744B400104BD}"/>
                      </a:ext>
                    </a:extLst>
                  </p:cNvPr>
                  <p:cNvCxnSpPr>
                    <a:cxnSpLocks/>
                    <a:stCxn id="5" idx="3"/>
                    <a:endCxn id="26" idx="1"/>
                  </p:cNvCxnSpPr>
                  <p:nvPr/>
                </p:nvCxnSpPr>
                <p:spPr>
                  <a:xfrm flipV="1">
                    <a:off x="8368494" y="2873615"/>
                    <a:ext cx="1388963" cy="496918"/>
                  </a:xfrm>
                  <a:prstGeom prst="bentConnector3">
                    <a:avLst/>
                  </a:prstGeom>
                  <a:ln w="4762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接點: 肘形 23">
                    <a:extLst>
                      <a:ext uri="{FF2B5EF4-FFF2-40B4-BE49-F238E27FC236}">
                        <a16:creationId xmlns:a16="http://schemas.microsoft.com/office/drawing/2014/main" id="{4CB58897-1A47-B8FF-73B2-9ECE9BCA7BDE}"/>
                      </a:ext>
                    </a:extLst>
                  </p:cNvPr>
                  <p:cNvCxnSpPr>
                    <a:stCxn id="5" idx="3"/>
                  </p:cNvCxnSpPr>
                  <p:nvPr/>
                </p:nvCxnSpPr>
                <p:spPr>
                  <a:xfrm>
                    <a:off x="8368494" y="3370533"/>
                    <a:ext cx="1388963" cy="611158"/>
                  </a:xfrm>
                  <a:prstGeom prst="bentConnector3">
                    <a:avLst/>
                  </a:prstGeom>
                  <a:ln w="4762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乘號 24">
                    <a:extLst>
                      <a:ext uri="{FF2B5EF4-FFF2-40B4-BE49-F238E27FC236}">
                        <a16:creationId xmlns:a16="http://schemas.microsoft.com/office/drawing/2014/main" id="{F87C8FC3-485E-77D6-695D-403F9C9CFE35}"/>
                      </a:ext>
                    </a:extLst>
                  </p:cNvPr>
                  <p:cNvSpPr/>
                  <p:nvPr/>
                </p:nvSpPr>
                <p:spPr>
                  <a:xfrm>
                    <a:off x="10058400" y="3755006"/>
                    <a:ext cx="601883" cy="673335"/>
                  </a:xfrm>
                  <a:prstGeom prst="mathMultiply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81"/>
                  </a:p>
                </p:txBody>
              </p:sp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BD251DDF-2D79-02A4-97B5-88104AC980C0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457" y="2469530"/>
                    <a:ext cx="2002421" cy="8081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128" b="1" dirty="0">
                        <a:solidFill>
                          <a:schemeClr val="bg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a:t>Check Token Expiration</a:t>
                    </a:r>
                    <a:endParaRPr lang="zh-TW" altLang="en-US" sz="2128" b="1" dirty="0">
                      <a:solidFill>
                        <a:schemeClr val="bg1"/>
                      </a:solidFill>
                      <a:latin typeface="FangSong" panose="02010609060101010101" pitchFamily="49" charset="-122"/>
                      <a:ea typeface="FangSong" panose="02010609060101010101" pitchFamily="49" charset="-122"/>
                    </a:endParaRPr>
                  </a:p>
                </p:txBody>
              </p:sp>
            </p:grpSp>
          </p:grpSp>
          <p:cxnSp>
            <p:nvCxnSpPr>
              <p:cNvPr id="95" name="直線單箭頭接點 94">
                <a:extLst>
                  <a:ext uri="{FF2B5EF4-FFF2-40B4-BE49-F238E27FC236}">
                    <a16:creationId xmlns:a16="http://schemas.microsoft.com/office/drawing/2014/main" id="{5DBFF30D-D6F5-49B9-96E2-C2D648079048}"/>
                  </a:ext>
                </a:extLst>
              </p:cNvPr>
              <p:cNvCxnSpPr>
                <a:cxnSpLocks/>
                <a:endCxn id="93" idx="1"/>
              </p:cNvCxnSpPr>
              <p:nvPr/>
            </p:nvCxnSpPr>
            <p:spPr>
              <a:xfrm flipV="1">
                <a:off x="9806501" y="4052179"/>
                <a:ext cx="707158" cy="8449"/>
              </a:xfrm>
              <a:prstGeom prst="straightConnector1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AAD8D77-8CEF-3947-B2B8-CB72B02E7942}"/>
                </a:ext>
              </a:extLst>
            </p:cNvPr>
            <p:cNvGrpSpPr/>
            <p:nvPr/>
          </p:nvGrpSpPr>
          <p:grpSpPr>
            <a:xfrm>
              <a:off x="1708294" y="5109500"/>
              <a:ext cx="10811907" cy="2151587"/>
              <a:chOff x="889587" y="5399688"/>
              <a:chExt cx="10811907" cy="2151587"/>
            </a:xfrm>
          </p:grpSpPr>
          <p:cxnSp>
            <p:nvCxnSpPr>
              <p:cNvPr id="108" name="接點: 肘形 107">
                <a:extLst>
                  <a:ext uri="{FF2B5EF4-FFF2-40B4-BE49-F238E27FC236}">
                    <a16:creationId xmlns:a16="http://schemas.microsoft.com/office/drawing/2014/main" id="{E47E8D27-E494-C1EF-DED2-A01121E79F7B}"/>
                  </a:ext>
                </a:extLst>
              </p:cNvPr>
              <p:cNvCxnSpPr>
                <a:cxnSpLocks/>
                <a:endCxn id="116" idx="1"/>
              </p:cNvCxnSpPr>
              <p:nvPr/>
            </p:nvCxnSpPr>
            <p:spPr>
              <a:xfrm flipV="1">
                <a:off x="889587" y="5773316"/>
                <a:ext cx="1402512" cy="781005"/>
              </a:xfrm>
              <a:prstGeom prst="bentConnector3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接點: 肘形 109">
                <a:extLst>
                  <a:ext uri="{FF2B5EF4-FFF2-40B4-BE49-F238E27FC236}">
                    <a16:creationId xmlns:a16="http://schemas.microsoft.com/office/drawing/2014/main" id="{96C81BD7-D392-CF68-3B25-2ABBA0C4D15C}"/>
                  </a:ext>
                </a:extLst>
              </p:cNvPr>
              <p:cNvCxnSpPr>
                <a:cxnSpLocks/>
                <a:endCxn id="125" idx="1"/>
              </p:cNvCxnSpPr>
              <p:nvPr/>
            </p:nvCxnSpPr>
            <p:spPr>
              <a:xfrm>
                <a:off x="1645583" y="6554319"/>
                <a:ext cx="833900" cy="787059"/>
              </a:xfrm>
              <a:prstGeom prst="bentConnector3">
                <a:avLst>
                  <a:gd name="adj1" fmla="val -5521"/>
                </a:avLst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894A1BE3-B11B-B3E5-3781-BB7C042DDB15}"/>
                  </a:ext>
                </a:extLst>
              </p:cNvPr>
              <p:cNvSpPr txBox="1"/>
              <p:nvPr/>
            </p:nvSpPr>
            <p:spPr>
              <a:xfrm>
                <a:off x="2292099" y="5399688"/>
                <a:ext cx="1770250" cy="74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dirty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Save New Token</a:t>
                </a:r>
                <a:endParaRPr lang="zh-TW" altLang="en-US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E7EFE43B-E164-9AFE-75DB-A8FE63C74D47}"/>
                  </a:ext>
                </a:extLst>
              </p:cNvPr>
              <p:cNvSpPr txBox="1"/>
              <p:nvPr/>
            </p:nvSpPr>
            <p:spPr>
              <a:xfrm>
                <a:off x="2479483" y="7131480"/>
                <a:ext cx="1770250" cy="41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dirty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No change</a:t>
                </a:r>
              </a:p>
            </p:txBody>
          </p:sp>
          <p:cxnSp>
            <p:nvCxnSpPr>
              <p:cNvPr id="132" name="直線接點 131">
                <a:extLst>
                  <a:ext uri="{FF2B5EF4-FFF2-40B4-BE49-F238E27FC236}">
                    <a16:creationId xmlns:a16="http://schemas.microsoft.com/office/drawing/2014/main" id="{F4491723-BDCD-57F0-324A-C83084FB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9733" y="5829065"/>
                <a:ext cx="1268575" cy="0"/>
              </a:xfrm>
              <a:prstGeom prst="line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11F46F7C-440D-6570-72AA-67BEB7C41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8308" y="5829065"/>
                <a:ext cx="0" cy="1520764"/>
              </a:xfrm>
              <a:prstGeom prst="line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>
                <a:extLst>
                  <a:ext uri="{FF2B5EF4-FFF2-40B4-BE49-F238E27FC236}">
                    <a16:creationId xmlns:a16="http://schemas.microsoft.com/office/drawing/2014/main" id="{642B8CF6-499D-E024-1181-00398B560E77}"/>
                  </a:ext>
                </a:extLst>
              </p:cNvPr>
              <p:cNvCxnSpPr>
                <a:cxnSpLocks/>
                <a:stCxn id="125" idx="3"/>
              </p:cNvCxnSpPr>
              <p:nvPr/>
            </p:nvCxnSpPr>
            <p:spPr>
              <a:xfrm>
                <a:off x="4249733" y="7341378"/>
                <a:ext cx="1268574" cy="8451"/>
              </a:xfrm>
              <a:prstGeom prst="line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接點 143">
                <a:extLst>
                  <a:ext uri="{FF2B5EF4-FFF2-40B4-BE49-F238E27FC236}">
                    <a16:creationId xmlns:a16="http://schemas.microsoft.com/office/drawing/2014/main" id="{4E4F223F-A9B6-4712-6D51-06D40C5028AB}"/>
                  </a:ext>
                </a:extLst>
              </p:cNvPr>
              <p:cNvCxnSpPr/>
              <p:nvPr/>
            </p:nvCxnSpPr>
            <p:spPr>
              <a:xfrm>
                <a:off x="5518307" y="6554320"/>
                <a:ext cx="1119385" cy="0"/>
              </a:xfrm>
              <a:prstGeom prst="line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82AB5FD7-5478-82DE-E57B-9321D168CCD8}"/>
                  </a:ext>
                </a:extLst>
              </p:cNvPr>
              <p:cNvSpPr txBox="1"/>
              <p:nvPr/>
            </p:nvSpPr>
            <p:spPr>
              <a:xfrm>
                <a:off x="6637691" y="6336599"/>
                <a:ext cx="2874051" cy="41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dirty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{ Token, User Data }</a:t>
                </a:r>
                <a:endParaRPr lang="zh-TW" altLang="en-US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  <p:cxnSp>
            <p:nvCxnSpPr>
              <p:cNvPr id="147" name="直線單箭頭接點 146">
                <a:extLst>
                  <a:ext uri="{FF2B5EF4-FFF2-40B4-BE49-F238E27FC236}">
                    <a16:creationId xmlns:a16="http://schemas.microsoft.com/office/drawing/2014/main" id="{67E25997-118A-6E3E-C240-552E38D0BC24}"/>
                  </a:ext>
                </a:extLst>
              </p:cNvPr>
              <p:cNvCxnSpPr>
                <a:cxnSpLocks/>
                <a:stCxn id="145" idx="3"/>
                <a:endCxn id="148" idx="1"/>
              </p:cNvCxnSpPr>
              <p:nvPr/>
            </p:nvCxnSpPr>
            <p:spPr>
              <a:xfrm flipV="1">
                <a:off x="9511742" y="6545868"/>
                <a:ext cx="1065250" cy="629"/>
              </a:xfrm>
              <a:prstGeom prst="straightConnector1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84A22479-683C-56F8-AF36-BAAF52DA8698}"/>
                  </a:ext>
                </a:extLst>
              </p:cNvPr>
              <p:cNvSpPr txBox="1"/>
              <p:nvPr/>
            </p:nvSpPr>
            <p:spPr>
              <a:xfrm>
                <a:off x="10576992" y="6335970"/>
                <a:ext cx="1124502" cy="41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dirty="0">
                    <a:solidFill>
                      <a:srgbClr val="FF0000"/>
                    </a:solidFill>
                  </a:rPr>
                  <a:t>200</a:t>
                </a:r>
                <a:endParaRPr lang="zh-TW" altLang="en-US" sz="2128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071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C6EA236A-39F9-999E-F569-E07DD0AA6E53}"/>
              </a:ext>
            </a:extLst>
          </p:cNvPr>
          <p:cNvGrpSpPr/>
          <p:nvPr/>
        </p:nvGrpSpPr>
        <p:grpSpPr>
          <a:xfrm>
            <a:off x="155058" y="2321799"/>
            <a:ext cx="9451996" cy="1725786"/>
            <a:chOff x="-85650" y="2561872"/>
            <a:chExt cx="10745933" cy="1866469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07A5937-0BD9-1472-0F2D-168D8F2563C9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 flipV="1">
              <a:off x="3071189" y="3385860"/>
              <a:ext cx="1229451" cy="15643"/>
            </a:xfrm>
            <a:prstGeom prst="straightConnector1">
              <a:avLst/>
            </a:prstGeom>
            <a:ln w="4762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84FE248-A8D2-0D7A-F12F-ED808AB0D469}"/>
                </a:ext>
              </a:extLst>
            </p:cNvPr>
            <p:cNvSpPr txBox="1"/>
            <p:nvPr/>
          </p:nvSpPr>
          <p:spPr>
            <a:xfrm>
              <a:off x="-85650" y="3244044"/>
              <a:ext cx="2484714" cy="45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128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64344924-3D86-1681-6C20-744B400104BD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8052527" y="2561872"/>
              <a:ext cx="2005873" cy="823987"/>
            </a:xfrm>
            <a:prstGeom prst="bentConnector3">
              <a:avLst>
                <a:gd name="adj1" fmla="val 50000"/>
              </a:avLst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4CB58897-1A47-B8FF-73B2-9ECE9BCA7BD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052527" y="3385860"/>
              <a:ext cx="2061088" cy="714819"/>
            </a:xfrm>
            <a:prstGeom prst="bentConnector3">
              <a:avLst>
                <a:gd name="adj1" fmla="val 48599"/>
              </a:avLst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乘號 24">
              <a:extLst>
                <a:ext uri="{FF2B5EF4-FFF2-40B4-BE49-F238E27FC236}">
                  <a16:creationId xmlns:a16="http://schemas.microsoft.com/office/drawing/2014/main" id="{F87C8FC3-485E-77D6-695D-403F9C9CFE35}"/>
                </a:ext>
              </a:extLst>
            </p:cNvPr>
            <p:cNvSpPr/>
            <p:nvPr/>
          </p:nvSpPr>
          <p:spPr>
            <a:xfrm>
              <a:off x="10058400" y="3755006"/>
              <a:ext cx="601883" cy="67333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81"/>
            </a:p>
          </p:txBody>
        </p:sp>
      </p:grp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DBFF30D-D6F5-49B9-96E2-C2D648079048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9657908" y="3717390"/>
            <a:ext cx="1038009" cy="1"/>
          </a:xfrm>
          <a:prstGeom prst="straightConnector1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94A1BE3-B11B-B3E5-3781-BB7C042DDB15}"/>
              </a:ext>
            </a:extLst>
          </p:cNvPr>
          <p:cNvSpPr txBox="1"/>
          <p:nvPr/>
        </p:nvSpPr>
        <p:spPr>
          <a:xfrm>
            <a:off x="3518689" y="4708055"/>
            <a:ext cx="1770250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128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7EFE43B-E164-9AFE-75DB-A8FE63C74D47}"/>
              </a:ext>
            </a:extLst>
          </p:cNvPr>
          <p:cNvSpPr txBox="1"/>
          <p:nvPr/>
        </p:nvSpPr>
        <p:spPr>
          <a:xfrm>
            <a:off x="3698814" y="6497852"/>
            <a:ext cx="1770250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2128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F4491723-BDCD-57F0-324A-C83084FBC5E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254726" y="5211557"/>
            <a:ext cx="790474" cy="0"/>
          </a:xfrm>
          <a:prstGeom prst="line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11F46F7C-440D-6570-72AA-67BEB7C41FB2}"/>
              </a:ext>
            </a:extLst>
          </p:cNvPr>
          <p:cNvCxnSpPr>
            <a:cxnSpLocks/>
          </p:cNvCxnSpPr>
          <p:nvPr/>
        </p:nvCxnSpPr>
        <p:spPr>
          <a:xfrm flipH="1">
            <a:off x="6054385" y="5195437"/>
            <a:ext cx="1" cy="1881519"/>
          </a:xfrm>
          <a:prstGeom prst="line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642B8CF6-499D-E024-1181-00398B560E7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5302429" y="7076956"/>
            <a:ext cx="742771" cy="1"/>
          </a:xfrm>
          <a:prstGeom prst="line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4E4F223F-A9B6-4712-6D51-06D40C5028AB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6038372" y="6040523"/>
            <a:ext cx="1081264" cy="5259"/>
          </a:xfrm>
          <a:prstGeom prst="line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67E25997-118A-6E3E-C240-552E38D0BC24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9853741" y="6039894"/>
            <a:ext cx="1090650" cy="629"/>
          </a:xfrm>
          <a:prstGeom prst="straightConnector1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5C7E7AC-A310-A1E1-C65C-07BE1706FA8E}"/>
              </a:ext>
            </a:extLst>
          </p:cNvPr>
          <p:cNvSpPr/>
          <p:nvPr/>
        </p:nvSpPr>
        <p:spPr>
          <a:xfrm>
            <a:off x="632586" y="2733583"/>
            <a:ext cx="2299190" cy="7291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Login /</a:t>
            </a:r>
            <a:endParaRPr lang="zh-TW" altLang="en-US" sz="24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1AF3DF6-1291-B95F-C6F4-016E31D062D3}"/>
              </a:ext>
            </a:extLst>
          </p:cNvPr>
          <p:cNvSpPr/>
          <p:nvPr/>
        </p:nvSpPr>
        <p:spPr>
          <a:xfrm>
            <a:off x="4013187" y="2364910"/>
            <a:ext cx="3300116" cy="14375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Authenticate 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(username, password, email)</a:t>
            </a:r>
            <a:endParaRPr lang="zh-TW" altLang="en-US" sz="24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05064E-3A3F-C83D-066B-05A6E47A0F65}"/>
              </a:ext>
            </a:extLst>
          </p:cNvPr>
          <p:cNvSpPr/>
          <p:nvPr/>
        </p:nvSpPr>
        <p:spPr>
          <a:xfrm>
            <a:off x="9077645" y="1739637"/>
            <a:ext cx="2500102" cy="11643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Check Token Expiration</a:t>
            </a:r>
            <a:endParaRPr lang="zh-TW" altLang="en-US" sz="24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9" name="六邊形 18">
            <a:extLst>
              <a:ext uri="{FF2B5EF4-FFF2-40B4-BE49-F238E27FC236}">
                <a16:creationId xmlns:a16="http://schemas.microsoft.com/office/drawing/2014/main" id="{A2B09BF5-13D8-C02A-CCDA-0B242E837590}"/>
              </a:ext>
            </a:extLst>
          </p:cNvPr>
          <p:cNvSpPr/>
          <p:nvPr/>
        </p:nvSpPr>
        <p:spPr>
          <a:xfrm>
            <a:off x="10695917" y="3254599"/>
            <a:ext cx="1124502" cy="92558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401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18112BCC-F7D5-77FF-EDCF-B8D7D2DE6F9E}"/>
              </a:ext>
            </a:extLst>
          </p:cNvPr>
          <p:cNvSpPr/>
          <p:nvPr/>
        </p:nvSpPr>
        <p:spPr>
          <a:xfrm>
            <a:off x="3118064" y="4739189"/>
            <a:ext cx="2136662" cy="9447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Save New Token</a:t>
            </a:r>
            <a:endParaRPr lang="zh-TW" altLang="en-US" sz="24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F19BE6BF-FBFA-5064-D5B4-FA439CF45FD3}"/>
              </a:ext>
            </a:extLst>
          </p:cNvPr>
          <p:cNvCxnSpPr>
            <a:endCxn id="36" idx="1"/>
          </p:cNvCxnSpPr>
          <p:nvPr/>
        </p:nvCxnSpPr>
        <p:spPr>
          <a:xfrm flipV="1">
            <a:off x="1612900" y="5211557"/>
            <a:ext cx="1505164" cy="834225"/>
          </a:xfrm>
          <a:prstGeom prst="bentConnector3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22F14EB6-6061-0E1B-52C9-437FD6F8EF4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059741" y="6078367"/>
            <a:ext cx="1106026" cy="998590"/>
          </a:xfrm>
          <a:prstGeom prst="bentConnector3">
            <a:avLst>
              <a:gd name="adj1" fmla="val 2922"/>
            </a:avLst>
          </a:prstGeom>
          <a:ln w="476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253DEDA-4CC4-D268-4B31-151847E81B06}"/>
              </a:ext>
            </a:extLst>
          </p:cNvPr>
          <p:cNvSpPr/>
          <p:nvPr/>
        </p:nvSpPr>
        <p:spPr>
          <a:xfrm>
            <a:off x="3165767" y="6659844"/>
            <a:ext cx="2136662" cy="8342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No change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DED6A24-FA50-99B4-6ABF-965C7B1DB5B8}"/>
              </a:ext>
            </a:extLst>
          </p:cNvPr>
          <p:cNvSpPr/>
          <p:nvPr/>
        </p:nvSpPr>
        <p:spPr>
          <a:xfrm>
            <a:off x="7119636" y="5503384"/>
            <a:ext cx="2734105" cy="107427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{ Token, User Data }</a:t>
            </a:r>
            <a:endParaRPr lang="zh-TW" altLang="en-US" sz="24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9" name="六邊形 58">
            <a:extLst>
              <a:ext uri="{FF2B5EF4-FFF2-40B4-BE49-F238E27FC236}">
                <a16:creationId xmlns:a16="http://schemas.microsoft.com/office/drawing/2014/main" id="{7480FF10-592D-C001-1ECB-A8B1FA6DC661}"/>
              </a:ext>
            </a:extLst>
          </p:cNvPr>
          <p:cNvSpPr/>
          <p:nvPr/>
        </p:nvSpPr>
        <p:spPr>
          <a:xfrm>
            <a:off x="10918991" y="5592363"/>
            <a:ext cx="1124502" cy="92558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200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80F0A222-3815-1E4E-DEE5-75B6F577A3A2}"/>
              </a:ext>
            </a:extLst>
          </p:cNvPr>
          <p:cNvGrpSpPr/>
          <p:nvPr/>
        </p:nvGrpSpPr>
        <p:grpSpPr>
          <a:xfrm>
            <a:off x="216602" y="1954398"/>
            <a:ext cx="10118451" cy="2967661"/>
            <a:chOff x="183187" y="1652901"/>
            <a:chExt cx="8557520" cy="2509852"/>
          </a:xfrm>
        </p:grpSpPr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D182603E-7BF0-C0A1-B65F-064281A17655}"/>
                </a:ext>
              </a:extLst>
            </p:cNvPr>
            <p:cNvSpPr txBox="1"/>
            <p:nvPr/>
          </p:nvSpPr>
          <p:spPr>
            <a:xfrm>
              <a:off x="7618036" y="3161155"/>
              <a:ext cx="704163" cy="35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rgbClr val="FF0000"/>
                  </a:solidFill>
                </a:rPr>
                <a:t>400</a:t>
              </a:r>
              <a:endParaRPr lang="zh-TW" altLang="en-US" sz="2128" b="1" dirty="0">
                <a:solidFill>
                  <a:srgbClr val="FF0000"/>
                </a:solidFill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C6EA236A-39F9-999E-F569-E07DD0AA6E53}"/>
                </a:ext>
              </a:extLst>
            </p:cNvPr>
            <p:cNvGrpSpPr/>
            <p:nvPr/>
          </p:nvGrpSpPr>
          <p:grpSpPr>
            <a:xfrm>
              <a:off x="183187" y="2105797"/>
              <a:ext cx="6761321" cy="1525472"/>
              <a:chOff x="173127" y="2377450"/>
              <a:chExt cx="9089045" cy="1950761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6B48E3-8291-8912-C3F8-DDECEC761D94}"/>
                  </a:ext>
                </a:extLst>
              </p:cNvPr>
              <p:cNvSpPr txBox="1"/>
              <p:nvPr/>
            </p:nvSpPr>
            <p:spPr>
              <a:xfrm>
                <a:off x="3185005" y="3143561"/>
                <a:ext cx="2603762" cy="454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i="1" dirty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Serializer</a:t>
                </a:r>
                <a:endParaRPr lang="zh-TW" altLang="en-US" sz="2128" b="1" i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A07A5937-0BD9-1472-0F2D-168D8F2563C9}"/>
                  </a:ext>
                </a:extLst>
              </p:cNvPr>
              <p:cNvCxnSpPr>
                <a:cxnSpLocks/>
                <a:stCxn id="9" idx="3"/>
                <a:endCxn id="5" idx="1"/>
              </p:cNvCxnSpPr>
              <p:nvPr/>
            </p:nvCxnSpPr>
            <p:spPr>
              <a:xfrm>
                <a:off x="2657840" y="3370570"/>
                <a:ext cx="527165" cy="0"/>
              </a:xfrm>
              <a:prstGeom prst="straightConnector1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476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84FE248-A8D2-0D7A-F12F-ED808AB0D469}"/>
                  </a:ext>
                </a:extLst>
              </p:cNvPr>
              <p:cNvSpPr txBox="1"/>
              <p:nvPr/>
            </p:nvSpPr>
            <p:spPr>
              <a:xfrm>
                <a:off x="173127" y="3143561"/>
                <a:ext cx="2484713" cy="454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dirty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Register /</a:t>
                </a:r>
                <a:endParaRPr lang="zh-TW" altLang="en-US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  <p:cxnSp>
            <p:nvCxnSpPr>
              <p:cNvPr id="20" name="接點: 肘形 19">
                <a:extLst>
                  <a:ext uri="{FF2B5EF4-FFF2-40B4-BE49-F238E27FC236}">
                    <a16:creationId xmlns:a16="http://schemas.microsoft.com/office/drawing/2014/main" id="{64344924-3D86-1681-6C20-744B400104BD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flipV="1">
                <a:off x="5788765" y="2604458"/>
                <a:ext cx="1761862" cy="765715"/>
              </a:xfrm>
              <a:prstGeom prst="bentConnector3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476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4CB58897-1A47-B8FF-73B2-9ECE9BCA7BDE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5788766" y="3370570"/>
                <a:ext cx="1536489" cy="678109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476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乘號 24">
                <a:extLst>
                  <a:ext uri="{FF2B5EF4-FFF2-40B4-BE49-F238E27FC236}">
                    <a16:creationId xmlns:a16="http://schemas.microsoft.com/office/drawing/2014/main" id="{F87C8FC3-485E-77D6-695D-403F9C9CFE35}"/>
                  </a:ext>
                </a:extLst>
              </p:cNvPr>
              <p:cNvSpPr/>
              <p:nvPr/>
            </p:nvSpPr>
            <p:spPr>
              <a:xfrm>
                <a:off x="8066869" y="3654876"/>
                <a:ext cx="601882" cy="673335"/>
              </a:xfrm>
              <a:prstGeom prst="mathMultipl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81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D251DDF-2D79-02A4-97B5-88104AC980C0}"/>
                  </a:ext>
                </a:extLst>
              </p:cNvPr>
              <p:cNvSpPr txBox="1"/>
              <p:nvPr/>
            </p:nvSpPr>
            <p:spPr>
              <a:xfrm>
                <a:off x="7550627" y="2377450"/>
                <a:ext cx="1711545" cy="454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dirty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Save</a:t>
                </a:r>
                <a:endParaRPr lang="zh-TW" altLang="en-US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p:grp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5DBFF30D-D6F5-49B9-96E2-C2D648079048}"/>
                </a:ext>
              </a:extLst>
            </p:cNvPr>
            <p:cNvCxnSpPr>
              <a:cxnSpLocks/>
            </p:cNvCxnSpPr>
            <p:nvPr/>
          </p:nvCxnSpPr>
          <p:spPr>
            <a:xfrm>
              <a:off x="6933238" y="3371537"/>
              <a:ext cx="464880" cy="0"/>
            </a:xfrm>
            <a:prstGeom prst="straightConnector1">
              <a:avLst/>
            </a:prstGeom>
            <a:solidFill>
              <a:schemeClr val="accent1">
                <a:lumMod val="60000"/>
                <a:lumOff val="40000"/>
              </a:schemeClr>
            </a:solidFill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779B0CB-7E33-FA0B-E176-07758DCBDBB5}"/>
                </a:ext>
              </a:extLst>
            </p:cNvPr>
            <p:cNvSpPr txBox="1"/>
            <p:nvPr/>
          </p:nvSpPr>
          <p:spPr>
            <a:xfrm>
              <a:off x="852952" y="3220883"/>
              <a:ext cx="2883634" cy="35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i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request.data</a:t>
              </a:r>
              <a:endParaRPr lang="zh-TW" altLang="en-US" sz="2128" b="1" i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50B21AB-D57B-34ED-1831-9B2A1EEBEB9C}"/>
                </a:ext>
              </a:extLst>
            </p:cNvPr>
            <p:cNvSpPr txBox="1"/>
            <p:nvPr/>
          </p:nvSpPr>
          <p:spPr>
            <a:xfrm>
              <a:off x="7355705" y="2111701"/>
              <a:ext cx="1273215" cy="35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rgbClr val="FF0000"/>
                  </a:solidFill>
                </a:rPr>
                <a:t>200</a:t>
              </a:r>
              <a:endParaRPr lang="zh-TW" altLang="en-US" sz="2128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507F421-1901-C79B-6A52-AEB3B94AB163}"/>
                </a:ext>
              </a:extLst>
            </p:cNvPr>
            <p:cNvCxnSpPr>
              <a:cxnSpLocks/>
              <a:stCxn id="26" idx="3"/>
              <a:endCxn id="19" idx="1"/>
            </p:cNvCxnSpPr>
            <p:nvPr/>
          </p:nvCxnSpPr>
          <p:spPr>
            <a:xfrm>
              <a:off x="6944508" y="2283314"/>
              <a:ext cx="411197" cy="5904"/>
            </a:xfrm>
            <a:prstGeom prst="straightConnector1">
              <a:avLst/>
            </a:prstGeom>
            <a:solidFill>
              <a:schemeClr val="accent1">
                <a:lumMod val="60000"/>
                <a:lumOff val="40000"/>
              </a:schemeClr>
            </a:solidFill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D0DC2794-07C9-50B0-D08D-7DD6F69F6856}"/>
                </a:ext>
              </a:extLst>
            </p:cNvPr>
            <p:cNvSpPr txBox="1"/>
            <p:nvPr/>
          </p:nvSpPr>
          <p:spPr>
            <a:xfrm>
              <a:off x="5831995" y="1652901"/>
              <a:ext cx="2883634" cy="35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i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serializer.data</a:t>
              </a:r>
              <a:endParaRPr lang="zh-TW" altLang="en-US" sz="2128" b="1" i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CB87424B-133F-807C-9205-9BC48F701921}"/>
                </a:ext>
              </a:extLst>
            </p:cNvPr>
            <p:cNvSpPr txBox="1"/>
            <p:nvPr/>
          </p:nvSpPr>
          <p:spPr>
            <a:xfrm>
              <a:off x="5857073" y="3807718"/>
              <a:ext cx="2883634" cy="35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i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serializer.error</a:t>
              </a:r>
              <a:endParaRPr lang="zh-TW" altLang="en-US" sz="2128" b="1" i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25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282D907-B0DC-824B-D4E7-62E5E70E9EBF}"/>
              </a:ext>
            </a:extLst>
          </p:cNvPr>
          <p:cNvGrpSpPr/>
          <p:nvPr/>
        </p:nvGrpSpPr>
        <p:grpSpPr>
          <a:xfrm>
            <a:off x="332260" y="2814598"/>
            <a:ext cx="11693962" cy="1986002"/>
            <a:chOff x="144489" y="2496886"/>
            <a:chExt cx="10665348" cy="1986002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D251DDF-2D79-02A4-97B5-88104AC980C0}"/>
                </a:ext>
              </a:extLst>
            </p:cNvPr>
            <p:cNvSpPr txBox="1"/>
            <p:nvPr/>
          </p:nvSpPr>
          <p:spPr>
            <a:xfrm>
              <a:off x="6312225" y="2496886"/>
              <a:ext cx="2065920" cy="1074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Replace fields into </a:t>
              </a:r>
              <a:r>
                <a:rPr lang="en-US" altLang="zh-TW" sz="2128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user.fields</a:t>
              </a:r>
              <a:endParaRPr lang="zh-TW" altLang="en-US" sz="2128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C15E5B5-FDAE-63A1-C5E7-AE05C63711B1}"/>
                </a:ext>
              </a:extLst>
            </p:cNvPr>
            <p:cNvGrpSpPr/>
            <p:nvPr/>
          </p:nvGrpSpPr>
          <p:grpSpPr>
            <a:xfrm>
              <a:off x="144489" y="2706782"/>
              <a:ext cx="10665348" cy="1776106"/>
              <a:chOff x="144489" y="2706782"/>
              <a:chExt cx="10665348" cy="1776106"/>
            </a:xfrm>
          </p:grpSpPr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182603E-7BF0-C0A1-B65F-064281A17655}"/>
                  </a:ext>
                </a:extLst>
              </p:cNvPr>
              <p:cNvSpPr txBox="1"/>
              <p:nvPr/>
            </p:nvSpPr>
            <p:spPr>
              <a:xfrm>
                <a:off x="8809157" y="3800469"/>
                <a:ext cx="832606" cy="41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dirty="0">
                    <a:solidFill>
                      <a:srgbClr val="FF0000"/>
                    </a:solidFill>
                  </a:rPr>
                  <a:t>400</a:t>
                </a:r>
                <a:endParaRPr lang="zh-TW" altLang="en-US" sz="2128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6B48E3-8291-8912-C3F8-DDECEC761D94}"/>
                  </a:ext>
                </a:extLst>
              </p:cNvPr>
              <p:cNvSpPr txBox="1"/>
              <p:nvPr/>
            </p:nvSpPr>
            <p:spPr>
              <a:xfrm>
                <a:off x="2570375" y="3034541"/>
                <a:ext cx="2608719" cy="74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dirty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Token Authentication</a:t>
                </a:r>
                <a:endParaRPr lang="zh-TW" altLang="en-US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A07A5937-0BD9-1472-0F2D-168D8F2563C9}"/>
                  </a:ext>
                </a:extLst>
              </p:cNvPr>
              <p:cNvCxnSpPr>
                <a:cxnSpLocks/>
                <a:stCxn id="9" idx="3"/>
                <a:endCxn id="5" idx="1"/>
              </p:cNvCxnSpPr>
              <p:nvPr/>
            </p:nvCxnSpPr>
            <p:spPr>
              <a:xfrm flipV="1">
                <a:off x="1816645" y="3408169"/>
                <a:ext cx="753730" cy="14577"/>
              </a:xfrm>
              <a:prstGeom prst="straightConnector1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84FE248-A8D2-0D7A-F12F-ED808AB0D469}"/>
                  </a:ext>
                </a:extLst>
              </p:cNvPr>
              <p:cNvSpPr txBox="1"/>
              <p:nvPr/>
            </p:nvSpPr>
            <p:spPr>
              <a:xfrm>
                <a:off x="144489" y="3212848"/>
                <a:ext cx="1672156" cy="41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dirty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update /</a:t>
                </a:r>
                <a:endParaRPr lang="zh-TW" altLang="en-US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  <p:sp>
            <p:nvSpPr>
              <p:cNvPr id="25" name="乘號 24">
                <a:extLst>
                  <a:ext uri="{FF2B5EF4-FFF2-40B4-BE49-F238E27FC236}">
                    <a16:creationId xmlns:a16="http://schemas.microsoft.com/office/drawing/2014/main" id="{F87C8FC3-485E-77D6-695D-403F9C9CFE35}"/>
                  </a:ext>
                </a:extLst>
              </p:cNvPr>
              <p:cNvSpPr/>
              <p:nvPr/>
            </p:nvSpPr>
            <p:spPr>
              <a:xfrm>
                <a:off x="6778180" y="3781798"/>
                <a:ext cx="529408" cy="622584"/>
              </a:xfrm>
              <a:prstGeom prst="mathMultipl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476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81"/>
              </a:p>
            </p:txBody>
          </p:sp>
          <p:cxnSp>
            <p:nvCxnSpPr>
              <p:cNvPr id="95" name="直線單箭頭接點 94">
                <a:extLst>
                  <a:ext uri="{FF2B5EF4-FFF2-40B4-BE49-F238E27FC236}">
                    <a16:creationId xmlns:a16="http://schemas.microsoft.com/office/drawing/2014/main" id="{5DBFF30D-D6F5-49B9-96E2-C2D648079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3055" y="4010367"/>
                <a:ext cx="549676" cy="0"/>
              </a:xfrm>
              <a:prstGeom prst="straightConnector1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779B0CB-7E33-FA0B-E176-07758DCBDBB5}"/>
                  </a:ext>
                </a:extLst>
              </p:cNvPr>
              <p:cNvSpPr txBox="1"/>
              <p:nvPr/>
            </p:nvSpPr>
            <p:spPr>
              <a:xfrm>
                <a:off x="980567" y="4063093"/>
                <a:ext cx="2608719" cy="41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i="1" dirty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Request header</a:t>
                </a:r>
                <a:endParaRPr lang="zh-TW" altLang="en-US" sz="2128" b="1" i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50B21AB-D57B-34ED-1831-9B2A1EEBEB9C}"/>
                  </a:ext>
                </a:extLst>
              </p:cNvPr>
              <p:cNvSpPr txBox="1"/>
              <p:nvPr/>
            </p:nvSpPr>
            <p:spPr>
              <a:xfrm>
                <a:off x="9210751" y="2824347"/>
                <a:ext cx="1599086" cy="41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128" b="1" dirty="0">
                    <a:solidFill>
                      <a:srgbClr val="FF0000"/>
                    </a:solidFill>
                  </a:rPr>
                  <a:t>200</a:t>
                </a:r>
                <a:endParaRPr lang="zh-TW" altLang="en-US" sz="2128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F507F421-1901-C79B-6A52-AEB3B94AB163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8378145" y="3034245"/>
                <a:ext cx="832606" cy="1"/>
              </a:xfrm>
              <a:prstGeom prst="straightConnector1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接點: 肘形 12">
                <a:extLst>
                  <a:ext uri="{FF2B5EF4-FFF2-40B4-BE49-F238E27FC236}">
                    <a16:creationId xmlns:a16="http://schemas.microsoft.com/office/drawing/2014/main" id="{95B772F8-586C-4034-3A3F-8903A57FD666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5179094" y="3408169"/>
                <a:ext cx="849043" cy="680055"/>
              </a:xfrm>
              <a:prstGeom prst="bentConnector3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接點: 肘形 14">
                <a:extLst>
                  <a:ext uri="{FF2B5EF4-FFF2-40B4-BE49-F238E27FC236}">
                    <a16:creationId xmlns:a16="http://schemas.microsoft.com/office/drawing/2014/main" id="{1402859C-14B4-6660-4C91-FC0D7D5837A9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5179094" y="2706782"/>
                <a:ext cx="851315" cy="701387"/>
              </a:xfrm>
              <a:prstGeom prst="bentConnector3">
                <a:avLst/>
              </a:prstGeom>
              <a:ln w="4762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93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77BFDAA-8DDC-122C-24B8-5B88AB2DC97C}"/>
              </a:ext>
            </a:extLst>
          </p:cNvPr>
          <p:cNvGrpSpPr/>
          <p:nvPr/>
        </p:nvGrpSpPr>
        <p:grpSpPr>
          <a:xfrm>
            <a:off x="216602" y="2496876"/>
            <a:ext cx="12019767" cy="1907488"/>
            <a:chOff x="216602" y="2496876"/>
            <a:chExt cx="12019767" cy="1907488"/>
          </a:xfrm>
        </p:grpSpPr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D182603E-7BF0-C0A1-B65F-064281A17655}"/>
                </a:ext>
              </a:extLst>
            </p:cNvPr>
            <p:cNvSpPr txBox="1"/>
            <p:nvPr/>
          </p:nvSpPr>
          <p:spPr>
            <a:xfrm>
              <a:off x="8809157" y="3800453"/>
              <a:ext cx="832606" cy="419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rgbClr val="FF0000"/>
                  </a:solidFill>
                </a:rPr>
                <a:t>401</a:t>
              </a:r>
              <a:endParaRPr lang="zh-TW" altLang="en-US" sz="2128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B6B48E3-8291-8912-C3F8-DDECEC761D94}"/>
                </a:ext>
              </a:extLst>
            </p:cNvPr>
            <p:cNvSpPr txBox="1"/>
            <p:nvPr/>
          </p:nvSpPr>
          <p:spPr>
            <a:xfrm>
              <a:off x="3037666" y="3034529"/>
              <a:ext cx="2185525" cy="74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Token Authentication</a:t>
              </a:r>
              <a:endParaRPr lang="zh-TW" altLang="en-US" sz="2128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07A5937-0BD9-1472-0F2D-168D8F2563C9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2402127" y="3408155"/>
              <a:ext cx="635540" cy="1"/>
            </a:xfrm>
            <a:prstGeom prst="straightConnector1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84FE248-A8D2-0D7A-F12F-ED808AB0D469}"/>
                </a:ext>
              </a:extLst>
            </p:cNvPr>
            <p:cNvSpPr txBox="1"/>
            <p:nvPr/>
          </p:nvSpPr>
          <p:spPr>
            <a:xfrm>
              <a:off x="216602" y="3198259"/>
              <a:ext cx="2185525" cy="41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delete /</a:t>
              </a:r>
              <a:endParaRPr lang="zh-TW" altLang="en-US" sz="2128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25" name="乘號 24">
              <a:extLst>
                <a:ext uri="{FF2B5EF4-FFF2-40B4-BE49-F238E27FC236}">
                  <a16:creationId xmlns:a16="http://schemas.microsoft.com/office/drawing/2014/main" id="{F87C8FC3-485E-77D6-695D-403F9C9CFE35}"/>
                </a:ext>
              </a:extLst>
            </p:cNvPr>
            <p:cNvSpPr/>
            <p:nvPr/>
          </p:nvSpPr>
          <p:spPr>
            <a:xfrm>
              <a:off x="6778180" y="3781783"/>
              <a:ext cx="529408" cy="622581"/>
            </a:xfrm>
            <a:prstGeom prst="mathMultiply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81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D251DDF-2D79-02A4-97B5-88104AC980C0}"/>
                </a:ext>
              </a:extLst>
            </p:cNvPr>
            <p:cNvSpPr txBox="1"/>
            <p:nvPr/>
          </p:nvSpPr>
          <p:spPr>
            <a:xfrm>
              <a:off x="6312225" y="2496876"/>
              <a:ext cx="1998398" cy="74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delete_date</a:t>
              </a:r>
              <a:r>
                <a:rPr lang="en-US" altLang="zh-TW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</a:t>
              </a:r>
            </a:p>
            <a:p>
              <a:pPr algn="ctr"/>
              <a:r>
                <a:rPr lang="en-US" altLang="zh-TW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= now ( )</a:t>
              </a:r>
              <a:endParaRPr lang="zh-TW" altLang="en-US" sz="2128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5DBFF30D-D6F5-49B9-96E2-C2D648079048}"/>
                </a:ext>
              </a:extLst>
            </p:cNvPr>
            <p:cNvCxnSpPr>
              <a:cxnSpLocks/>
            </p:cNvCxnSpPr>
            <p:nvPr/>
          </p:nvCxnSpPr>
          <p:spPr>
            <a:xfrm>
              <a:off x="7923055" y="4010350"/>
              <a:ext cx="549676" cy="0"/>
            </a:xfrm>
            <a:prstGeom prst="straightConnector1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779B0CB-7E33-FA0B-E176-07758DCBDBB5}"/>
                </a:ext>
              </a:extLst>
            </p:cNvPr>
            <p:cNvSpPr txBox="1"/>
            <p:nvPr/>
          </p:nvSpPr>
          <p:spPr>
            <a:xfrm>
              <a:off x="929159" y="3878312"/>
              <a:ext cx="3409622" cy="419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i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Request header</a:t>
              </a:r>
              <a:endParaRPr lang="zh-TW" altLang="en-US" sz="2128" b="1" i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50B21AB-D57B-34ED-1831-9B2A1EEBEB9C}"/>
                </a:ext>
              </a:extLst>
            </p:cNvPr>
            <p:cNvSpPr txBox="1"/>
            <p:nvPr/>
          </p:nvSpPr>
          <p:spPr>
            <a:xfrm>
              <a:off x="8853115" y="2498557"/>
              <a:ext cx="1101113" cy="74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Save user</a:t>
              </a:r>
              <a:endParaRPr lang="zh-TW" altLang="en-US" sz="2128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507F421-1901-C79B-6A52-AEB3B94AB163}"/>
                </a:ext>
              </a:extLst>
            </p:cNvPr>
            <p:cNvCxnSpPr>
              <a:cxnSpLocks/>
              <a:stCxn id="26" idx="3"/>
              <a:endCxn id="19" idx="1"/>
            </p:cNvCxnSpPr>
            <p:nvPr/>
          </p:nvCxnSpPr>
          <p:spPr>
            <a:xfrm>
              <a:off x="8310623" y="2870503"/>
              <a:ext cx="542492" cy="1681"/>
            </a:xfrm>
            <a:prstGeom prst="straightConnector1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接點: 肘形 12">
              <a:extLst>
                <a:ext uri="{FF2B5EF4-FFF2-40B4-BE49-F238E27FC236}">
                  <a16:creationId xmlns:a16="http://schemas.microsoft.com/office/drawing/2014/main" id="{95B772F8-586C-4034-3A3F-8903A57FD66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223190" y="3408167"/>
              <a:ext cx="804948" cy="680057"/>
            </a:xfrm>
            <a:prstGeom prst="bentConnector3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1402859C-14B4-6660-4C91-FC0D7D5837A9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5223190" y="2706782"/>
              <a:ext cx="807220" cy="701385"/>
            </a:xfrm>
            <a:prstGeom prst="bentConnector3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FE1321F-7D3B-E1A2-D029-5ED944CA8C39}"/>
                </a:ext>
              </a:extLst>
            </p:cNvPr>
            <p:cNvSpPr txBox="1"/>
            <p:nvPr/>
          </p:nvSpPr>
          <p:spPr>
            <a:xfrm>
              <a:off x="10730914" y="2660616"/>
              <a:ext cx="1505455" cy="41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rgbClr val="FF0000"/>
                  </a:solidFill>
                </a:rPr>
                <a:t>200</a:t>
              </a:r>
              <a:endParaRPr lang="zh-TW" altLang="en-US" sz="2128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9028098-C578-5DD3-FDFA-763AAD5D5D38}"/>
                </a:ext>
              </a:extLst>
            </p:cNvPr>
            <p:cNvCxnSpPr>
              <a:cxnSpLocks/>
              <a:stCxn id="19" idx="3"/>
              <a:endCxn id="16" idx="1"/>
            </p:cNvCxnSpPr>
            <p:nvPr/>
          </p:nvCxnSpPr>
          <p:spPr>
            <a:xfrm flipV="1">
              <a:off x="9954228" y="2870514"/>
              <a:ext cx="776686" cy="1670"/>
            </a:xfrm>
            <a:prstGeom prst="straightConnector1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51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77BFDAA-8DDC-122C-24B8-5B88AB2DC97C}"/>
              </a:ext>
            </a:extLst>
          </p:cNvPr>
          <p:cNvGrpSpPr/>
          <p:nvPr/>
        </p:nvGrpSpPr>
        <p:grpSpPr>
          <a:xfrm>
            <a:off x="556844" y="2730793"/>
            <a:ext cx="10092419" cy="1907488"/>
            <a:chOff x="216602" y="2496876"/>
            <a:chExt cx="10092419" cy="1907488"/>
          </a:xfrm>
        </p:grpSpPr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D182603E-7BF0-C0A1-B65F-064281A17655}"/>
                </a:ext>
              </a:extLst>
            </p:cNvPr>
            <p:cNvSpPr txBox="1"/>
            <p:nvPr/>
          </p:nvSpPr>
          <p:spPr>
            <a:xfrm>
              <a:off x="8809157" y="3800453"/>
              <a:ext cx="832606" cy="419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rgbClr val="FF0000"/>
                  </a:solidFill>
                </a:rPr>
                <a:t>401</a:t>
              </a:r>
              <a:endParaRPr lang="zh-TW" altLang="en-US" sz="2128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B6B48E3-8291-8912-C3F8-DDECEC761D94}"/>
                </a:ext>
              </a:extLst>
            </p:cNvPr>
            <p:cNvSpPr txBox="1"/>
            <p:nvPr/>
          </p:nvSpPr>
          <p:spPr>
            <a:xfrm>
              <a:off x="3037666" y="3034529"/>
              <a:ext cx="2185525" cy="74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Token Authentication</a:t>
              </a:r>
              <a:endParaRPr lang="zh-TW" altLang="en-US" sz="2128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07A5937-0BD9-1472-0F2D-168D8F2563C9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2402127" y="3408155"/>
              <a:ext cx="635540" cy="1"/>
            </a:xfrm>
            <a:prstGeom prst="straightConnector1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84FE248-A8D2-0D7A-F12F-ED808AB0D469}"/>
                </a:ext>
              </a:extLst>
            </p:cNvPr>
            <p:cNvSpPr txBox="1"/>
            <p:nvPr/>
          </p:nvSpPr>
          <p:spPr>
            <a:xfrm>
              <a:off x="216602" y="3198259"/>
              <a:ext cx="2185525" cy="41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logout /</a:t>
              </a:r>
              <a:endParaRPr lang="zh-TW" altLang="en-US" sz="2128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25" name="乘號 24">
              <a:extLst>
                <a:ext uri="{FF2B5EF4-FFF2-40B4-BE49-F238E27FC236}">
                  <a16:creationId xmlns:a16="http://schemas.microsoft.com/office/drawing/2014/main" id="{F87C8FC3-485E-77D6-695D-403F9C9CFE35}"/>
                </a:ext>
              </a:extLst>
            </p:cNvPr>
            <p:cNvSpPr/>
            <p:nvPr/>
          </p:nvSpPr>
          <p:spPr>
            <a:xfrm>
              <a:off x="6778180" y="3724307"/>
              <a:ext cx="804948" cy="680057"/>
            </a:xfrm>
            <a:prstGeom prst="mathMultiply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81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D251DDF-2D79-02A4-97B5-88104AC980C0}"/>
                </a:ext>
              </a:extLst>
            </p:cNvPr>
            <p:cNvSpPr txBox="1"/>
            <p:nvPr/>
          </p:nvSpPr>
          <p:spPr>
            <a:xfrm>
              <a:off x="6312225" y="2496876"/>
              <a:ext cx="1998398" cy="41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Sign out</a:t>
              </a:r>
              <a:endParaRPr lang="zh-TW" altLang="en-US" sz="2128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5DBFF30D-D6F5-49B9-96E2-C2D648079048}"/>
                </a:ext>
              </a:extLst>
            </p:cNvPr>
            <p:cNvCxnSpPr>
              <a:cxnSpLocks/>
            </p:cNvCxnSpPr>
            <p:nvPr/>
          </p:nvCxnSpPr>
          <p:spPr>
            <a:xfrm>
              <a:off x="7923055" y="4010350"/>
              <a:ext cx="549676" cy="0"/>
            </a:xfrm>
            <a:prstGeom prst="straightConnector1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779B0CB-7E33-FA0B-E176-07758DCBDBB5}"/>
                </a:ext>
              </a:extLst>
            </p:cNvPr>
            <p:cNvSpPr txBox="1"/>
            <p:nvPr/>
          </p:nvSpPr>
          <p:spPr>
            <a:xfrm>
              <a:off x="929159" y="3878312"/>
              <a:ext cx="3409622" cy="419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i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Request header</a:t>
              </a:r>
              <a:endParaRPr lang="zh-TW" altLang="en-US" sz="2128" b="1" i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13" name="接點: 肘形 12">
              <a:extLst>
                <a:ext uri="{FF2B5EF4-FFF2-40B4-BE49-F238E27FC236}">
                  <a16:creationId xmlns:a16="http://schemas.microsoft.com/office/drawing/2014/main" id="{95B772F8-586C-4034-3A3F-8903A57FD66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223190" y="3408167"/>
              <a:ext cx="804948" cy="680057"/>
            </a:xfrm>
            <a:prstGeom prst="bentConnector3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1402859C-14B4-6660-4C91-FC0D7D5837A9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5223190" y="2706782"/>
              <a:ext cx="807220" cy="701385"/>
            </a:xfrm>
            <a:prstGeom prst="bentConnector3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FE1321F-7D3B-E1A2-D029-5ED944CA8C39}"/>
                </a:ext>
              </a:extLst>
            </p:cNvPr>
            <p:cNvSpPr txBox="1"/>
            <p:nvPr/>
          </p:nvSpPr>
          <p:spPr>
            <a:xfrm>
              <a:off x="8952614" y="2500225"/>
              <a:ext cx="1356407" cy="41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128" b="1" dirty="0">
                  <a:solidFill>
                    <a:srgbClr val="FF0000"/>
                  </a:solidFill>
                </a:rPr>
                <a:t>200</a:t>
              </a:r>
              <a:endParaRPr lang="zh-TW" altLang="en-US" sz="2128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9028098-C578-5DD3-FDFA-763AAD5D5D38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8310623" y="2706773"/>
              <a:ext cx="641991" cy="1"/>
            </a:xfrm>
            <a:prstGeom prst="straightConnector1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34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B4BA5488-83A0-ABEE-3456-E12CDAD5856C}"/>
              </a:ext>
            </a:extLst>
          </p:cNvPr>
          <p:cNvGrpSpPr/>
          <p:nvPr/>
        </p:nvGrpSpPr>
        <p:grpSpPr>
          <a:xfrm>
            <a:off x="3581400" y="2921000"/>
            <a:ext cx="1016000" cy="749300"/>
            <a:chOff x="3581400" y="2921000"/>
            <a:chExt cx="1016000" cy="749300"/>
          </a:xfrm>
        </p:grpSpPr>
        <p:sp>
          <p:nvSpPr>
            <p:cNvPr id="4" name="箭號: ＞形 3">
              <a:extLst>
                <a:ext uri="{FF2B5EF4-FFF2-40B4-BE49-F238E27FC236}">
                  <a16:creationId xmlns:a16="http://schemas.microsoft.com/office/drawing/2014/main" id="{9F03FEC6-5FF4-C012-C4D8-4E9EB3C6A101}"/>
                </a:ext>
              </a:extLst>
            </p:cNvPr>
            <p:cNvSpPr/>
            <p:nvPr/>
          </p:nvSpPr>
          <p:spPr>
            <a:xfrm>
              <a:off x="4038600" y="2921000"/>
              <a:ext cx="558800" cy="749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箭號: ＞形 4">
              <a:extLst>
                <a:ext uri="{FF2B5EF4-FFF2-40B4-BE49-F238E27FC236}">
                  <a16:creationId xmlns:a16="http://schemas.microsoft.com/office/drawing/2014/main" id="{4719346B-89F7-3750-F3F1-6897326F2289}"/>
                </a:ext>
              </a:extLst>
            </p:cNvPr>
            <p:cNvSpPr/>
            <p:nvPr/>
          </p:nvSpPr>
          <p:spPr>
            <a:xfrm>
              <a:off x="3581400" y="2921000"/>
              <a:ext cx="558800" cy="749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57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3296</TotalTime>
  <Words>108</Words>
  <Application>Microsoft Office PowerPoint</Application>
  <PresentationFormat>A3 紙張 (297x420 公釐)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FangSong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祉頤 黃</dc:creator>
  <cp:lastModifiedBy>祉頤 黃</cp:lastModifiedBy>
  <cp:revision>5</cp:revision>
  <dcterms:created xsi:type="dcterms:W3CDTF">2024-08-20T12:55:48Z</dcterms:created>
  <dcterms:modified xsi:type="dcterms:W3CDTF">2024-08-24T10:52:18Z</dcterms:modified>
</cp:coreProperties>
</file>