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Research Paper Summary</a:t>
            </a:r>
          </a:p>
        </p:txBody>
      </p:sp>
      <p:sp>
        <p:nvSpPr>
          <p:cNvPr id="3" name="Content Placeholder 2"/>
          <p:cNvSpPr>
            <a:spLocks noGrp="1"/>
          </p:cNvSpPr>
          <p:nvPr>
            <p:ph idx="1"/>
          </p:nvPr>
        </p:nvSpPr>
        <p:spPr/>
        <p:txBody>
          <a:bodyPr/>
          <a:lstStyle/>
          <a:p>
            <a:r>
              <a:t>International Research Journal of Engineering and Technology (IRJET) e-ISSN: 2395-0056 Volume: 11 Issue: 03 | Mar 2024 www.irjet.net p-IS SN: 23 95-0072 © 2024, IRJET | Impact Factor value: 8.226 | ISO 9001:2008 Certified Journal | Page 702 Text Summarization using NLP B Rajesh1, K Nimai Chaitanya2, P Tejesh Govardhan3, K Krishna Mahesh4, B Sudarshan5 1Assistant Professor, Dept. of CSE GITAM(Deemed to be University), Visakhapatnam, And In the age of information overload on the Internet, automatic document summarization is especially important for retrieving important information from electronic documents. Text summarization that uses natural language processing to summarize text. There are many ways to describe different methods of explanation: extraction and abstraction from single or mixed data; the purpose of content reduction. Natural Language Processing (NLP) revolutionizes how we interact with and make sense of textual data. Text summarization, a prominent application of NLP, addresses the challenge of condensing lengthy documents, articles, or passages into shorter versions. There are two primary approaches to text summarization: extractive and abstractive summarization. The process of Extractive text summarization includes the following. It involves selecting and rearranging sentences directly from the source text. The approach requires a deeper understanding of language and context. NLP models must discern the importance of sentences, grasp contextual nuances, and ensure grammatical accuracy while crafting summaries. The applications of NLP-based text summarization are diverse and impactful. News agencies can automate the process of generating news digests. Researchers can sift through numerous academic papers to find relevant studies efficiently. Content creators can repurpose their articles into shorter formats for different platforms. Text is tokenized, resulting in individual words or phrases. Each token is then assigned a relevance score using methods like TF-IDF or Text-Rank. The highest-scoring tokens within each cluster are chosen as representative keywords. These selected tokens from all clusters are combined to create a summary. This method is valuable for condensing large volumes of text. In today's data-centric world, text summarization plays a crucial role. It condenses textual content, making it easier to extract essential insights. Various techniques, including machine learning, neural networks, and NLP libraries like scikit-learn and NLTK, are employed to achieve this. This project aims to develop a text summarization model based on the extractive approach. It uses the same set of important words from the original text to generate a shorter, more concise summary. We will evaluate the effectiveness of different methods for distinguishing between different summaries based on size and accuracy. It will collect words that are freq ing the most important data. Text summarization is a NLP challenge where software shortens texts to highlight key points. It's categorized by input type (single/multi-document, generic/domain- specific, query-based) and output type (extractive/abstractive). Applications include media monitoring and more. Text summarization is the process of generating a shorter version of a text document without removing the most essential information. Summaries often need to be concise, but they should also be easy to read and understand. The main objective is to develop algorithms that can automatically generate accurate, fluent, and concise summaries of text documents. NLP-based text summarization systems should be able to: Generate a summary that is fluent and easy to read. Be able to summarize a variety of text types, including news articles, scientific papers, and email messages. The process of Extractive text. summarization includes the following: I. Text Pre-Processing II. Sentence Scoring III.sentence Selection IV. Post-processing I. Sentence tokenization will break a paragraph into sentences. Sentence Selection: The sentences that get the top priority will be selected. Post-Processing: This step involves merging the sentences with the same meaning and correcting the text's grammatical errors. Spacy library: It is a library in python used in Natural Language Processing.  Flask is a lightweight and web framework for Python, used to make web applications quick and easy. NLTK is a library in python used in Natural Language Processing. pq is a Python module that provides an implementation of the heap queue algorithm. Spacy is a tool to help you install the libraries. 1. Loads the English language model provided by spaCy. 2. Processes the input text using spaCy to tokenize it into words and sentences. 3. Load the input into “doc’ 4. Counts the frequency of each word in the text. 5. Normalizes the word frequencies by dividing them by the maximum frequency. Rouge is a versatile machine learning library in Python. It offers dynamic computation graphs, tensor operations, automatic differentiation, and a high-level neural network module. Its flexibility, ease of use, and growing ecosystem make it a preferred choice for both research and production-level deep learning projects. The ROUGE scores provide valuable insights into the accuracy of the text summarization algorithm. A recall of 0.4167 indicates that 41.67% of the unigrams in the reference summary were matched in the generated summary. The F1- score provides a balanced evaluation of recall and precision (harmonic mean) The ROUGE scores offer quantitative measures of the summarization algorithm's performance. The scores indicate a stronger alignment between the generated summary and the reference summary. The text summarization website developed using Flask provides users with a convenient platform to summarize text inputs and view both the summarized and original texts. IRJET is an international journal of engineering and technology. It is published by the International Research Journal of Engineering and Technology. The website consists of two pages: the first page features a textbox where users can input text. Upon submitting, they are redirected to the second page where the summarized and original texts are displayed along with the respective word counts. Text Summarization using NLP plays a crucial role by summarizing the text without changing the exact meaning of the text. It also helps to remove unnecessary sentences and paragraphs from vast text content. This project will be helpful for students, researchers, and news reporters.  extractive text summarization will involve the process tokenization, sentence scoring and selection. Text summarizing using NLP has much scope in many industries. News reporters can use it to write the latest news headlines with concise overviews. It will be mainly used in the research industry to study and understand complex scientific papers by researchers. People will widely use text summarization because articles nowadays contain unnecessary content. Social media marketing is also increasing nowadays, to provide precise information about a brand and its product. In summary, the text summarizer will provide the summary by keeping the meaning of the vast text content the same. It will be more helpful for students, researchers, news reporters and general users. NLP can be used for single document text summarization. NLP can also be used to summarize product reviews. This article is based on a paper by Haque, Pervin, Begum, Christian, Agus, Suhartono, and Christian, H. NLP Tutorial 12 - Text Summarization using NLP International Research Journal of Engineering and Technology (IRJET) e-ISSN: 2395-0056 Volume: 11 Issue: 03 | Mar 2024 www.irjet.net p-IS SN: 23 95-0072 © 2024, IRJET | Impact Factor value: 8.226 | ISO 9001:2008 Certified Journal | Page 708 International Journal of Information Engineering and Electronic Business, 10(3), p.33. eans and tf-idf. The study was published in the journal of information engineering and electronic business. For confidential support call the Samaritans on 08457 90 90 90, visit a local Samaritans branch or see www.samaritans.org.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