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99CC"/>
    <a:srgbClr val="FF00FF"/>
    <a:srgbClr val="9148C8"/>
    <a:srgbClr val="FF5050"/>
    <a:srgbClr val="FF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D7F-6F18-4E82-BE3A-280CE561940D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B276-D222-4696-8852-7862322CB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99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D7F-6F18-4E82-BE3A-280CE561940D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B276-D222-4696-8852-7862322CB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76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D7F-6F18-4E82-BE3A-280CE561940D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B276-D222-4696-8852-7862322CB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06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D7F-6F18-4E82-BE3A-280CE561940D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B276-D222-4696-8852-7862322CB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43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D7F-6F18-4E82-BE3A-280CE561940D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B276-D222-4696-8852-7862322CB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05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D7F-6F18-4E82-BE3A-280CE561940D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B276-D222-4696-8852-7862322CB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60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D7F-6F18-4E82-BE3A-280CE561940D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B276-D222-4696-8852-7862322CB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73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D7F-6F18-4E82-BE3A-280CE561940D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B276-D222-4696-8852-7862322CB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08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D7F-6F18-4E82-BE3A-280CE561940D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B276-D222-4696-8852-7862322CB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09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D7F-6F18-4E82-BE3A-280CE561940D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B276-D222-4696-8852-7862322CB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53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D7F-6F18-4E82-BE3A-280CE561940D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B276-D222-4696-8852-7862322CB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75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10D7F-6F18-4E82-BE3A-280CE561940D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8B276-D222-4696-8852-7862322CB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4690530" y="654756"/>
            <a:ext cx="3674537" cy="239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上矢印 3"/>
          <p:cNvSpPr/>
          <p:nvPr/>
        </p:nvSpPr>
        <p:spPr>
          <a:xfrm>
            <a:off x="5723466" y="1095022"/>
            <a:ext cx="564444" cy="609600"/>
          </a:xfrm>
          <a:prstGeom prst="up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上矢印 4"/>
          <p:cNvSpPr/>
          <p:nvPr/>
        </p:nvSpPr>
        <p:spPr>
          <a:xfrm rot="10800000">
            <a:off x="5723466" y="1919111"/>
            <a:ext cx="564444" cy="609600"/>
          </a:xfrm>
          <a:prstGeom prst="up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上矢印 5"/>
          <p:cNvSpPr/>
          <p:nvPr/>
        </p:nvSpPr>
        <p:spPr>
          <a:xfrm rot="5400000">
            <a:off x="6513688" y="1919111"/>
            <a:ext cx="564444" cy="609600"/>
          </a:xfrm>
          <a:prstGeom prst="up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上矢印 6"/>
          <p:cNvSpPr/>
          <p:nvPr/>
        </p:nvSpPr>
        <p:spPr>
          <a:xfrm rot="16200000">
            <a:off x="4933243" y="1919111"/>
            <a:ext cx="564444" cy="609600"/>
          </a:xfrm>
          <a:prstGeom prst="up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74351" y="2622223"/>
            <a:ext cx="186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キーボード入力</a:t>
            </a:r>
            <a:endParaRPr kumimoji="1" lang="ja-JP" alt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76796" y="752312"/>
            <a:ext cx="112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0070C0"/>
                </a:solidFill>
              </a:rPr>
              <a:t>平行移動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334910" y="654756"/>
            <a:ext cx="2997195" cy="2099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上矢印 14"/>
          <p:cNvSpPr/>
          <p:nvPr/>
        </p:nvSpPr>
        <p:spPr>
          <a:xfrm rot="16200000">
            <a:off x="1601758" y="1232481"/>
            <a:ext cx="474133" cy="523388"/>
          </a:xfrm>
          <a:prstGeom prst="up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501211" y="771266"/>
            <a:ext cx="112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70C0"/>
                </a:solidFill>
              </a:rPr>
              <a:t>画像選択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01" y="4006712"/>
            <a:ext cx="1847850" cy="2466975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814" y="4044459"/>
            <a:ext cx="1457325" cy="89535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813" y="5020295"/>
            <a:ext cx="1457325" cy="1457325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>
          <a:xfrm>
            <a:off x="7534451" y="6386308"/>
            <a:ext cx="4562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http://www.sharots.com/sozai/etc2.html</a:t>
            </a:r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540972" y="6061290"/>
            <a:ext cx="185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キーの画像元</a:t>
            </a:r>
            <a:endParaRPr kumimoji="1" lang="ja-JP" altLang="en-US" b="1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192" y="1941689"/>
            <a:ext cx="521936" cy="696812"/>
          </a:xfrm>
          <a:prstGeom prst="rect">
            <a:avLst/>
          </a:prstGeom>
        </p:spPr>
      </p:pic>
      <p:sp>
        <p:nvSpPr>
          <p:cNvPr id="24" name="上矢印 23"/>
          <p:cNvSpPr/>
          <p:nvPr/>
        </p:nvSpPr>
        <p:spPr>
          <a:xfrm rot="5400000">
            <a:off x="2298063" y="1232482"/>
            <a:ext cx="474133" cy="523388"/>
          </a:xfrm>
          <a:prstGeom prst="up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796824" y="1316756"/>
            <a:ext cx="138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画像の選択</a:t>
            </a:r>
            <a:endParaRPr kumimoji="1" lang="ja-JP" altLang="en-US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96824" y="2059799"/>
            <a:ext cx="138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画像の決定</a:t>
            </a:r>
            <a:endParaRPr kumimoji="1" lang="ja-JP" altLang="en-US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1997" y="4006712"/>
            <a:ext cx="3228975" cy="14478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8000" y="3997187"/>
            <a:ext cx="14573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1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09575" y="218191"/>
            <a:ext cx="4533900" cy="2477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1611" y="342355"/>
            <a:ext cx="112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70C0"/>
                </a:solidFill>
              </a:rPr>
              <a:t>画像編集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1" y="3831166"/>
            <a:ext cx="6477000" cy="2743200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1017552" y="5034492"/>
            <a:ext cx="373944" cy="383822"/>
          </a:xfrm>
          <a:prstGeom prst="roundRect">
            <a:avLst/>
          </a:prstGeom>
          <a:solidFill>
            <a:srgbClr val="92D0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1435223" y="5034492"/>
            <a:ext cx="373944" cy="383822"/>
          </a:xfrm>
          <a:prstGeom prst="roundRect">
            <a:avLst/>
          </a:prstGeom>
          <a:solidFill>
            <a:srgbClr val="92D0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831030" y="5034492"/>
            <a:ext cx="373944" cy="383822"/>
          </a:xfrm>
          <a:prstGeom prst="round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2233152" y="5034492"/>
            <a:ext cx="373944" cy="383822"/>
          </a:xfrm>
          <a:prstGeom prst="round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5641515" y="5853112"/>
            <a:ext cx="329124" cy="259558"/>
          </a:xfrm>
          <a:prstGeom prst="roundRect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5641515" y="6143645"/>
            <a:ext cx="329124" cy="259558"/>
          </a:xfrm>
          <a:prstGeom prst="roundRect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5260515" y="6143645"/>
            <a:ext cx="329124" cy="259558"/>
          </a:xfrm>
          <a:prstGeom prst="roundRect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6022515" y="6143645"/>
            <a:ext cx="329124" cy="259558"/>
          </a:xfrm>
          <a:prstGeom prst="roundRect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5956795" y="5007759"/>
            <a:ext cx="407193" cy="390014"/>
          </a:xfrm>
          <a:prstGeom prst="roundRect">
            <a:avLst/>
          </a:prstGeom>
          <a:solidFill>
            <a:srgbClr val="7030A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5882533" y="4635183"/>
            <a:ext cx="495299" cy="368334"/>
          </a:xfrm>
          <a:prstGeom prst="roundRect">
            <a:avLst/>
          </a:prstGeom>
          <a:solidFill>
            <a:srgbClr val="7030A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2179177" y="4631708"/>
            <a:ext cx="373944" cy="383822"/>
          </a:xfrm>
          <a:prstGeom prst="roundRect">
            <a:avLst/>
          </a:prstGeom>
          <a:solidFill>
            <a:srgbClr val="00B0F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40" y="766331"/>
            <a:ext cx="3415171" cy="1445745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552447" y="462068"/>
            <a:ext cx="14509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00B0F0"/>
                </a:solidFill>
              </a:rPr>
              <a:t>R</a:t>
            </a:r>
            <a:r>
              <a:rPr kumimoji="1" lang="ja-JP" altLang="en-US" sz="1400" b="1" dirty="0" smtClean="0">
                <a:solidFill>
                  <a:srgbClr val="00B0F0"/>
                </a:solidFill>
              </a:rPr>
              <a:t>：リセット</a:t>
            </a:r>
            <a:endParaRPr kumimoji="1" lang="ja-JP" altLang="en-US" sz="1400" b="1" dirty="0">
              <a:solidFill>
                <a:srgbClr val="00B0F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877932" y="2102290"/>
            <a:ext cx="14509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rgbClr val="FFC000"/>
                </a:solidFill>
              </a:rPr>
              <a:t>D</a:t>
            </a:r>
            <a:r>
              <a:rPr lang="ja-JP" altLang="en-US" sz="1400" b="1" dirty="0" smtClean="0">
                <a:solidFill>
                  <a:srgbClr val="FFC000"/>
                </a:solidFill>
              </a:rPr>
              <a:t>：左回転</a:t>
            </a:r>
            <a:endParaRPr lang="en-US" altLang="ja-JP" sz="1400" b="1" dirty="0" smtClean="0">
              <a:solidFill>
                <a:srgbClr val="FFC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878706" y="2299936"/>
            <a:ext cx="14509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C000"/>
                </a:solidFill>
              </a:rPr>
              <a:t>F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92294" y="2102290"/>
            <a:ext cx="14509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rgbClr val="92D050"/>
                </a:solidFill>
              </a:rPr>
              <a:t>A</a:t>
            </a:r>
            <a:r>
              <a:rPr lang="ja-JP" altLang="en-US" sz="1400" b="1" dirty="0" smtClean="0">
                <a:solidFill>
                  <a:srgbClr val="92D050"/>
                </a:solidFill>
              </a:rPr>
              <a:t>：拡大</a:t>
            </a:r>
            <a:endParaRPr lang="en-US" altLang="ja-JP" sz="1400" b="1" dirty="0" smtClean="0">
              <a:solidFill>
                <a:srgbClr val="92D05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92294" y="2299936"/>
            <a:ext cx="14509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92D050"/>
                </a:solidFill>
              </a:rPr>
              <a:t>S</a:t>
            </a:r>
            <a:r>
              <a:rPr lang="ja-JP" altLang="en-US" sz="1400" b="1" dirty="0" smtClean="0">
                <a:solidFill>
                  <a:srgbClr val="92D050"/>
                </a:solidFill>
              </a:rPr>
              <a:t>：縮小</a:t>
            </a:r>
            <a:endParaRPr lang="en-US" altLang="ja-JP" sz="1400" b="1" dirty="0" smtClean="0">
              <a:solidFill>
                <a:srgbClr val="92D05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641188" y="2210925"/>
            <a:ext cx="93140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5050"/>
                </a:solidFill>
              </a:rPr>
              <a:t>平行移動</a:t>
            </a:r>
            <a:endParaRPr kumimoji="1" lang="ja-JP" altLang="en-US" sz="1400" b="1" dirty="0">
              <a:solidFill>
                <a:srgbClr val="FF505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403268" y="1119909"/>
            <a:ext cx="54020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9148C8"/>
                </a:solidFill>
              </a:rPr>
              <a:t>編集</a:t>
            </a:r>
            <a:endParaRPr kumimoji="1" lang="en-US" altLang="ja-JP" sz="1400" b="1" dirty="0" smtClean="0">
              <a:solidFill>
                <a:srgbClr val="9148C8"/>
              </a:solidFill>
            </a:endParaRPr>
          </a:p>
          <a:p>
            <a:r>
              <a:rPr lang="ja-JP" altLang="en-US" sz="1400" b="1" dirty="0" smtClean="0">
                <a:solidFill>
                  <a:srgbClr val="9148C8"/>
                </a:solidFill>
              </a:rPr>
              <a:t>完了</a:t>
            </a:r>
            <a:endParaRPr kumimoji="1" lang="ja-JP" altLang="en-US" sz="1400" b="1" dirty="0">
              <a:solidFill>
                <a:srgbClr val="9148C8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4130897" y="973807"/>
            <a:ext cx="192881" cy="202406"/>
          </a:xfrm>
          <a:prstGeom prst="roundRect">
            <a:avLst/>
          </a:prstGeom>
          <a:solidFill>
            <a:srgbClr val="FF66F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919587" y="481903"/>
            <a:ext cx="57388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rgbClr val="FF66FF"/>
                </a:solidFill>
              </a:rPr>
              <a:t>戻</a:t>
            </a:r>
            <a:r>
              <a:rPr lang="ja-JP" altLang="en-US" sz="1400" b="1" dirty="0" smtClean="0">
                <a:solidFill>
                  <a:srgbClr val="FF66FF"/>
                </a:solidFill>
              </a:rPr>
              <a:t>る</a:t>
            </a:r>
            <a:endParaRPr kumimoji="1" lang="ja-JP" altLang="en-US" sz="1400" b="1" dirty="0">
              <a:solidFill>
                <a:srgbClr val="FF66FF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018002" y="231199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>
                <a:solidFill>
                  <a:srgbClr val="FFC000"/>
                </a:solidFill>
              </a:rPr>
              <a:t>：右回転</a:t>
            </a:r>
            <a:endParaRPr lang="en-US" altLang="ja-JP" sz="1400" b="1" dirty="0">
              <a:solidFill>
                <a:srgbClr val="FFC00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807182" y="218191"/>
            <a:ext cx="4533900" cy="2477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79218" y="342355"/>
            <a:ext cx="112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70C0"/>
                </a:solidFill>
              </a:rPr>
              <a:t>画像編集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847" y="766331"/>
            <a:ext cx="3415171" cy="1445745"/>
          </a:xfrm>
          <a:prstGeom prst="rect">
            <a:avLst/>
          </a:prstGeom>
        </p:spPr>
      </p:pic>
      <p:sp>
        <p:nvSpPr>
          <p:cNvPr id="38" name="テキスト ボックス 37"/>
          <p:cNvSpPr txBox="1"/>
          <p:nvPr/>
        </p:nvSpPr>
        <p:spPr>
          <a:xfrm>
            <a:off x="7275539" y="2102290"/>
            <a:ext cx="14509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rgbClr val="FFC000"/>
                </a:solidFill>
              </a:rPr>
              <a:t>D</a:t>
            </a:r>
            <a:r>
              <a:rPr lang="ja-JP" altLang="en-US" sz="1400" b="1" dirty="0" smtClean="0">
                <a:solidFill>
                  <a:srgbClr val="FFC000"/>
                </a:solidFill>
              </a:rPr>
              <a:t>：左回転</a:t>
            </a:r>
            <a:endParaRPr lang="en-US" altLang="ja-JP" sz="1400" b="1" dirty="0" smtClean="0">
              <a:solidFill>
                <a:srgbClr val="FFC00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276313" y="2299936"/>
            <a:ext cx="14509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C000"/>
                </a:solidFill>
              </a:rPr>
              <a:t>F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189901" y="2102290"/>
            <a:ext cx="14509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rgbClr val="92D050"/>
                </a:solidFill>
              </a:rPr>
              <a:t>A</a:t>
            </a:r>
            <a:r>
              <a:rPr lang="ja-JP" altLang="en-US" sz="1400" b="1" dirty="0" smtClean="0">
                <a:solidFill>
                  <a:srgbClr val="92D050"/>
                </a:solidFill>
              </a:rPr>
              <a:t>：拡大</a:t>
            </a:r>
            <a:endParaRPr lang="en-US" altLang="ja-JP" sz="1400" b="1" dirty="0" smtClean="0">
              <a:solidFill>
                <a:srgbClr val="92D05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189901" y="2299936"/>
            <a:ext cx="14509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92D050"/>
                </a:solidFill>
              </a:rPr>
              <a:t>S</a:t>
            </a:r>
            <a:r>
              <a:rPr lang="ja-JP" altLang="en-US" sz="1400" b="1" dirty="0" smtClean="0">
                <a:solidFill>
                  <a:srgbClr val="92D050"/>
                </a:solidFill>
              </a:rPr>
              <a:t>：縮小</a:t>
            </a:r>
            <a:endParaRPr lang="en-US" altLang="ja-JP" sz="1400" b="1" dirty="0" smtClean="0">
              <a:solidFill>
                <a:srgbClr val="92D05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9038795" y="2210925"/>
            <a:ext cx="93140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5050"/>
                </a:solidFill>
              </a:rPr>
              <a:t>平行移動</a:t>
            </a:r>
            <a:endParaRPr kumimoji="1" lang="ja-JP" altLang="en-US" sz="1400" b="1" dirty="0">
              <a:solidFill>
                <a:srgbClr val="FF505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800875" y="1119909"/>
            <a:ext cx="54020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9148C8"/>
                </a:solidFill>
              </a:rPr>
              <a:t>編集</a:t>
            </a:r>
            <a:endParaRPr kumimoji="1" lang="en-US" altLang="ja-JP" sz="1400" b="1" dirty="0" smtClean="0">
              <a:solidFill>
                <a:srgbClr val="9148C8"/>
              </a:solidFill>
            </a:endParaRPr>
          </a:p>
          <a:p>
            <a:r>
              <a:rPr lang="ja-JP" altLang="en-US" sz="1400" b="1" dirty="0" smtClean="0">
                <a:solidFill>
                  <a:srgbClr val="9148C8"/>
                </a:solidFill>
              </a:rPr>
              <a:t>完了</a:t>
            </a:r>
            <a:endParaRPr kumimoji="1" lang="ja-JP" altLang="en-US" sz="1400" b="1" dirty="0">
              <a:solidFill>
                <a:srgbClr val="9148C8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7415609" y="231199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>
                <a:solidFill>
                  <a:srgbClr val="FFC000"/>
                </a:solidFill>
              </a:rPr>
              <a:t>：右回転</a:t>
            </a:r>
            <a:endParaRPr lang="en-US" altLang="ja-JP" sz="1400" b="1" dirty="0">
              <a:solidFill>
                <a:srgbClr val="FFC000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539841" y="844506"/>
            <a:ext cx="177165" cy="102390"/>
          </a:xfrm>
          <a:prstGeom prst="roundRect">
            <a:avLst/>
          </a:prstGeom>
          <a:solidFill>
            <a:srgbClr val="0070C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257813" y="468683"/>
            <a:ext cx="9895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rgbClr val="0070C0"/>
                </a:solidFill>
              </a:rPr>
              <a:t>次</a:t>
            </a:r>
            <a:r>
              <a:rPr lang="ja-JP" altLang="en-US" sz="1400" b="1" dirty="0" smtClean="0">
                <a:solidFill>
                  <a:srgbClr val="0070C0"/>
                </a:solidFill>
              </a:rPr>
              <a:t>の画像</a:t>
            </a:r>
            <a:endParaRPr lang="en-US" altLang="ja-JP" sz="1400" b="1" dirty="0" smtClean="0">
              <a:solidFill>
                <a:srgbClr val="0070C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8378745" y="1191456"/>
            <a:ext cx="196930" cy="192844"/>
          </a:xfrm>
          <a:prstGeom prst="roundRect">
            <a:avLst/>
          </a:pr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412815" y="468682"/>
            <a:ext cx="19206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2"/>
                </a:solidFill>
              </a:rPr>
              <a:t>I</a:t>
            </a:r>
            <a:r>
              <a:rPr lang="ja-JP" altLang="en-US" sz="1400" b="1" dirty="0" smtClean="0">
                <a:solidFill>
                  <a:schemeClr val="accent2"/>
                </a:solidFill>
              </a:rPr>
              <a:t>：パラメータ初期化</a:t>
            </a:r>
            <a:endParaRPr lang="en-US" altLang="ja-JP" sz="1400" b="1" dirty="0" smtClean="0">
              <a:solidFill>
                <a:schemeClr val="accent2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2981138" y="1191456"/>
            <a:ext cx="196930" cy="192844"/>
          </a:xfrm>
          <a:prstGeom prst="roundRect">
            <a:avLst/>
          </a:pr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595251" y="298456"/>
            <a:ext cx="19206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2"/>
                </a:solidFill>
              </a:rPr>
              <a:t>I</a:t>
            </a:r>
            <a:r>
              <a:rPr lang="ja-JP" altLang="en-US" sz="1400" b="1" dirty="0" smtClean="0">
                <a:solidFill>
                  <a:schemeClr val="accent2"/>
                </a:solidFill>
              </a:rPr>
              <a:t>：パラメータ</a:t>
            </a:r>
            <a:endParaRPr lang="en-US" altLang="ja-JP" sz="1400" b="1" dirty="0" smtClean="0">
              <a:solidFill>
                <a:schemeClr val="accent2"/>
              </a:solidFill>
            </a:endParaRPr>
          </a:p>
          <a:p>
            <a:r>
              <a:rPr lang="ja-JP" altLang="en-US" sz="1400" b="1" dirty="0">
                <a:solidFill>
                  <a:schemeClr val="accent2"/>
                </a:solidFill>
              </a:rPr>
              <a:t>　 </a:t>
            </a:r>
            <a:r>
              <a:rPr lang="ja-JP" altLang="en-US" sz="1400" b="1" dirty="0" smtClean="0">
                <a:solidFill>
                  <a:schemeClr val="accent2"/>
                </a:solidFill>
              </a:rPr>
              <a:t>初期化</a:t>
            </a:r>
            <a:endParaRPr lang="en-US" altLang="ja-JP" sz="1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93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/>
        </p:nvSpPr>
        <p:spPr>
          <a:xfrm>
            <a:off x="7226816" y="518689"/>
            <a:ext cx="3199146" cy="2910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上矢印 34"/>
          <p:cNvSpPr/>
          <p:nvPr/>
        </p:nvSpPr>
        <p:spPr>
          <a:xfrm rot="16200000">
            <a:off x="7493664" y="1096414"/>
            <a:ext cx="474133" cy="523388"/>
          </a:xfrm>
          <a:prstGeom prst="up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393116" y="635199"/>
            <a:ext cx="173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70C0"/>
                </a:solidFill>
              </a:rPr>
              <a:t>貼付画像選択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838" y="2498610"/>
            <a:ext cx="574761" cy="767336"/>
          </a:xfrm>
          <a:prstGeom prst="rect">
            <a:avLst/>
          </a:prstGeom>
        </p:spPr>
      </p:pic>
      <p:sp>
        <p:nvSpPr>
          <p:cNvPr id="38" name="上矢印 37"/>
          <p:cNvSpPr/>
          <p:nvPr/>
        </p:nvSpPr>
        <p:spPr>
          <a:xfrm rot="5400000">
            <a:off x="8189969" y="1096415"/>
            <a:ext cx="474133" cy="523388"/>
          </a:xfrm>
          <a:prstGeom prst="up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861096" y="1180689"/>
            <a:ext cx="138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画像の変更</a:t>
            </a:r>
            <a:endParaRPr kumimoji="1" lang="ja-JP" altLang="en-US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826389" y="2527284"/>
            <a:ext cx="173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　　終了</a:t>
            </a:r>
            <a:endParaRPr kumimoji="1" lang="en-US" altLang="ja-JP" b="1" dirty="0" smtClean="0"/>
          </a:p>
          <a:p>
            <a:r>
              <a:rPr lang="ja-JP" altLang="en-US" b="1" dirty="0" smtClean="0"/>
              <a:t>（次の画像）</a:t>
            </a:r>
            <a:endParaRPr kumimoji="1" lang="ja-JP" altLang="en-US" b="1" dirty="0"/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707" y="1889961"/>
            <a:ext cx="914300" cy="409952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8861096" y="1922084"/>
            <a:ext cx="138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画像の選択</a:t>
            </a:r>
            <a:endParaRPr kumimoji="1" lang="ja-JP" altLang="en-US" b="1" dirty="0"/>
          </a:p>
        </p:txBody>
      </p:sp>
      <p:sp>
        <p:nvSpPr>
          <p:cNvPr id="65" name="正方形/長方形 64"/>
          <p:cNvSpPr/>
          <p:nvPr/>
        </p:nvSpPr>
        <p:spPr>
          <a:xfrm>
            <a:off x="409575" y="218191"/>
            <a:ext cx="4109085" cy="2448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81611" y="342355"/>
            <a:ext cx="112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70C0"/>
                </a:solidFill>
              </a:rPr>
              <a:t>画像編集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pic>
        <p:nvPicPr>
          <p:cNvPr id="67" name="図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1" y="3831166"/>
            <a:ext cx="6477000" cy="2743200"/>
          </a:xfrm>
          <a:prstGeom prst="rect">
            <a:avLst/>
          </a:prstGeom>
        </p:spPr>
      </p:pic>
      <p:sp>
        <p:nvSpPr>
          <p:cNvPr id="71" name="角丸四角形 70"/>
          <p:cNvSpPr/>
          <p:nvPr/>
        </p:nvSpPr>
        <p:spPr>
          <a:xfrm>
            <a:off x="2302580" y="5853112"/>
            <a:ext cx="1248339" cy="383822"/>
          </a:xfrm>
          <a:prstGeom prst="roundRect">
            <a:avLst/>
          </a:prstGeom>
          <a:solidFill>
            <a:srgbClr val="FF99CC">
              <a:alpha val="3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角丸四角形 71"/>
          <p:cNvSpPr/>
          <p:nvPr/>
        </p:nvSpPr>
        <p:spPr>
          <a:xfrm>
            <a:off x="5641515" y="5853112"/>
            <a:ext cx="329124" cy="259558"/>
          </a:xfrm>
          <a:prstGeom prst="roundRect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角丸四角形 72"/>
          <p:cNvSpPr/>
          <p:nvPr/>
        </p:nvSpPr>
        <p:spPr>
          <a:xfrm>
            <a:off x="5641515" y="6143645"/>
            <a:ext cx="329124" cy="259558"/>
          </a:xfrm>
          <a:prstGeom prst="roundRect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角丸四角形 73"/>
          <p:cNvSpPr/>
          <p:nvPr/>
        </p:nvSpPr>
        <p:spPr>
          <a:xfrm>
            <a:off x="5260515" y="6143645"/>
            <a:ext cx="329124" cy="259558"/>
          </a:xfrm>
          <a:prstGeom prst="roundRect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角丸四角形 74"/>
          <p:cNvSpPr/>
          <p:nvPr/>
        </p:nvSpPr>
        <p:spPr>
          <a:xfrm>
            <a:off x="6022515" y="6143645"/>
            <a:ext cx="329124" cy="259558"/>
          </a:xfrm>
          <a:prstGeom prst="roundRect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角丸四角形 75"/>
          <p:cNvSpPr/>
          <p:nvPr/>
        </p:nvSpPr>
        <p:spPr>
          <a:xfrm>
            <a:off x="5956795" y="5007759"/>
            <a:ext cx="407193" cy="390014"/>
          </a:xfrm>
          <a:prstGeom prst="roundRect">
            <a:avLst/>
          </a:prstGeom>
          <a:solidFill>
            <a:srgbClr val="7030A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角丸四角形 76"/>
          <p:cNvSpPr/>
          <p:nvPr/>
        </p:nvSpPr>
        <p:spPr>
          <a:xfrm>
            <a:off x="5882533" y="4635183"/>
            <a:ext cx="495299" cy="368334"/>
          </a:xfrm>
          <a:prstGeom prst="roundRect">
            <a:avLst/>
          </a:prstGeom>
          <a:solidFill>
            <a:srgbClr val="7030A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229869" y="2263459"/>
            <a:ext cx="93140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5050"/>
                </a:solidFill>
              </a:rPr>
              <a:t>画像</a:t>
            </a:r>
            <a:r>
              <a:rPr lang="ja-JP" altLang="en-US" sz="1400" b="1" dirty="0">
                <a:solidFill>
                  <a:srgbClr val="FF5050"/>
                </a:solidFill>
              </a:rPr>
              <a:t>選択</a:t>
            </a:r>
            <a:endParaRPr kumimoji="1" lang="ja-JP" altLang="en-US" sz="1400" b="1" dirty="0">
              <a:solidFill>
                <a:srgbClr val="FF5050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031421" y="1191378"/>
            <a:ext cx="5976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9148C8"/>
                </a:solidFill>
              </a:rPr>
              <a:t>編集</a:t>
            </a:r>
            <a:endParaRPr kumimoji="1" lang="en-US" altLang="ja-JP" sz="1400" b="1" dirty="0" smtClean="0">
              <a:solidFill>
                <a:srgbClr val="9148C8"/>
              </a:solidFill>
            </a:endParaRPr>
          </a:p>
          <a:p>
            <a:r>
              <a:rPr lang="ja-JP" altLang="en-US" sz="1400" b="1" dirty="0" smtClean="0">
                <a:solidFill>
                  <a:srgbClr val="9148C8"/>
                </a:solidFill>
              </a:rPr>
              <a:t>完了</a:t>
            </a:r>
            <a:endParaRPr kumimoji="1" lang="ja-JP" altLang="en-US" sz="1400" b="1" dirty="0">
              <a:solidFill>
                <a:srgbClr val="9148C8"/>
              </a:solidFill>
            </a:endParaRPr>
          </a:p>
        </p:txBody>
      </p:sp>
      <p:pic>
        <p:nvPicPr>
          <p:cNvPr id="87" name="図 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161" y="711687"/>
            <a:ext cx="3415171" cy="1445745"/>
          </a:xfrm>
          <a:prstGeom prst="rect">
            <a:avLst/>
          </a:prstGeom>
        </p:spPr>
      </p:pic>
      <p:pic>
        <p:nvPicPr>
          <p:cNvPr id="88" name="図 8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78" y="835851"/>
            <a:ext cx="3415171" cy="1445745"/>
          </a:xfrm>
          <a:prstGeom prst="rect">
            <a:avLst/>
          </a:prstGeom>
        </p:spPr>
      </p:pic>
      <p:sp>
        <p:nvSpPr>
          <p:cNvPr id="89" name="テキスト ボックス 88"/>
          <p:cNvSpPr txBox="1"/>
          <p:nvPr/>
        </p:nvSpPr>
        <p:spPr>
          <a:xfrm>
            <a:off x="1711622" y="2172944"/>
            <a:ext cx="14509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99CC"/>
                </a:solidFill>
              </a:rPr>
              <a:t>画像決定</a:t>
            </a:r>
            <a:endParaRPr lang="en-US" altLang="ja-JP" sz="1400" b="1" dirty="0" smtClean="0">
              <a:solidFill>
                <a:srgbClr val="FF99CC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801110" y="911225"/>
            <a:ext cx="177165" cy="102390"/>
          </a:xfrm>
          <a:prstGeom prst="roundRect">
            <a:avLst/>
          </a:prstGeom>
          <a:solidFill>
            <a:srgbClr val="0070C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489598" y="561929"/>
            <a:ext cx="95694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rgbClr val="0070C0"/>
                </a:solidFill>
              </a:rPr>
              <a:t>次</a:t>
            </a:r>
            <a:r>
              <a:rPr lang="ja-JP" altLang="en-US" sz="1400" b="1" dirty="0" smtClean="0">
                <a:solidFill>
                  <a:srgbClr val="0070C0"/>
                </a:solidFill>
              </a:rPr>
              <a:t>の画像</a:t>
            </a:r>
            <a:endParaRPr lang="en-US" altLang="ja-JP" sz="1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30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34910" y="654756"/>
            <a:ext cx="2997195" cy="1411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01210" y="771266"/>
            <a:ext cx="233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アノテーション結果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497930" y="1612078"/>
            <a:ext cx="183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/>
              <a:t>AnyPressKey</a:t>
            </a:r>
            <a:r>
              <a:rPr kumimoji="1" lang="en-US" altLang="ja-JP" b="1" dirty="0" smtClean="0"/>
              <a:t>...</a:t>
            </a:r>
            <a:endParaRPr kumimoji="1" lang="ja-JP" altLang="en-US" b="1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/>
          <a:srcRect l="28543" t="21400" r="26636" b="13836"/>
          <a:stretch/>
        </p:blipFill>
        <p:spPr>
          <a:xfrm>
            <a:off x="1495672" y="2844800"/>
            <a:ext cx="684711" cy="658376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5495125" y="654756"/>
            <a:ext cx="3674537" cy="239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上矢印 11"/>
          <p:cNvSpPr/>
          <p:nvPr/>
        </p:nvSpPr>
        <p:spPr>
          <a:xfrm rot="5400000">
            <a:off x="6257122" y="2227954"/>
            <a:ext cx="564444" cy="609600"/>
          </a:xfrm>
          <a:prstGeom prst="up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467860" y="2348088"/>
            <a:ext cx="152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次</a:t>
            </a:r>
            <a:r>
              <a:rPr lang="ja-JP" altLang="en-US" b="1" dirty="0" smtClean="0"/>
              <a:t>の画像</a:t>
            </a:r>
            <a:endParaRPr kumimoji="1" lang="ja-JP" altLang="en-US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681390" y="855934"/>
            <a:ext cx="293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70C0"/>
                </a:solidFill>
              </a:rPr>
              <a:t>次に使用する画像の選択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467860" y="1553823"/>
            <a:ext cx="152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同じ画像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5495125" y="3443574"/>
            <a:ext cx="3674537" cy="3236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00582" y="5096383"/>
            <a:ext cx="152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小さくする</a:t>
            </a:r>
            <a:endParaRPr kumimoji="1" lang="ja-JP" altLang="en-US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681390" y="3644752"/>
            <a:ext cx="293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点</a:t>
            </a:r>
            <a:r>
              <a:rPr lang="ja-JP" altLang="en-US" b="1" dirty="0" smtClean="0">
                <a:solidFill>
                  <a:srgbClr val="0070C0"/>
                </a:solidFill>
              </a:rPr>
              <a:t>の間隔の調整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200582" y="4329918"/>
            <a:ext cx="152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大きくする</a:t>
            </a:r>
            <a:endParaRPr lang="en-US" altLang="ja-JP" b="1" dirty="0" smtClean="0"/>
          </a:p>
        </p:txBody>
      </p:sp>
      <p:sp>
        <p:nvSpPr>
          <p:cNvPr id="23" name="上矢印 22"/>
          <p:cNvSpPr/>
          <p:nvPr/>
        </p:nvSpPr>
        <p:spPr>
          <a:xfrm>
            <a:off x="6120505" y="4152160"/>
            <a:ext cx="564444" cy="609600"/>
          </a:xfrm>
          <a:prstGeom prst="up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上矢印 23"/>
          <p:cNvSpPr/>
          <p:nvPr/>
        </p:nvSpPr>
        <p:spPr>
          <a:xfrm rot="10800000">
            <a:off x="6120505" y="4976249"/>
            <a:ext cx="564444" cy="609600"/>
          </a:xfrm>
          <a:prstGeom prst="up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956" y="1352088"/>
            <a:ext cx="573074" cy="768163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1334910" y="4542761"/>
            <a:ext cx="2997195" cy="1411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501210" y="4659271"/>
            <a:ext cx="233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次</a:t>
            </a:r>
            <a:r>
              <a:rPr lang="ja-JP" altLang="en-US" b="1" dirty="0" smtClean="0">
                <a:solidFill>
                  <a:srgbClr val="FF0000"/>
                </a:solidFill>
              </a:rPr>
              <a:t>の画像へ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497930" y="5500083"/>
            <a:ext cx="183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/>
              <a:t>AnyPressKey</a:t>
            </a:r>
            <a:r>
              <a:rPr kumimoji="1" lang="en-US" altLang="ja-JP" b="1" dirty="0" smtClean="0"/>
              <a:t>...</a:t>
            </a:r>
            <a:endParaRPr kumimoji="1" lang="ja-JP" altLang="en-US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673" y="5186824"/>
            <a:ext cx="901248" cy="62651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745" y="5711077"/>
            <a:ext cx="713961" cy="713961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7200582" y="5862848"/>
            <a:ext cx="152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変更しない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82499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125</Words>
  <Application>Microsoft Office PowerPoint</Application>
  <PresentationFormat>ワイド画面</PresentationFormat>
  <Paragraphs>53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平山 慎</dc:creator>
  <cp:lastModifiedBy>平山 慎</cp:lastModifiedBy>
  <cp:revision>25</cp:revision>
  <dcterms:created xsi:type="dcterms:W3CDTF">2019-10-13T02:11:38Z</dcterms:created>
  <dcterms:modified xsi:type="dcterms:W3CDTF">2019-11-13T02:59:33Z</dcterms:modified>
</cp:coreProperties>
</file>