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09:41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24575,'0'10'0,"0"34"0,0 39 0,0 30 0,0 17 0,0 11 0,0-4 0,0-14 0,0-19 0,0-21 0,0-21 0,0-20-8191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08.70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4 264 24575,'-4'-1'0,"11"-5"0,22-14 0,1 1 0,64-28 0,73-19 0,-90 36 0,2 5 0,103-21 0,-175 45 0,-1 0 0,1 0 0,0 1 0,1 0 0,7 1 0,-14-1 0,0 0 0,0 0 0,0 0 0,0 1 0,0-1 0,0 0 0,1 1 0,-1-1 0,0 1 0,0-1 0,0 1 0,-1 0 0,1-1 0,0 1 0,0 0 0,0 0 0,0-1 0,-1 1 0,1 0 0,0 0 0,-1 0 0,1 0 0,-1 0 0,1 0 0,-1 0 0,1 0 0,-1 0 0,0 1 0,1-1 0,-1 0 0,0 0 0,0 0 0,0 0 0,0 0 0,0 1 0,0-1 0,0 0 0,-1 1 0,0 6 0,-1-1 0,0 0 0,-1 0 0,1 0 0,-2 0 0,1 0 0,-1-1 0,1 1 0,-7 6 0,-9 11 0,-23 24 0,-38 29 0,-119 88 0,-49 46 0,240-204 0,-34 38 0,38-40 0,0-1 0,1 1 0,0 0 0,0 0 0,0 0 0,1 0 0,-3 9 0,4-13 0,1 0 0,0 0 0,0 0 0,-1 0 0,1 0 0,0 0 0,0 0 0,0 0 0,0 0 0,1 0 0,-1 0 0,0 0 0,0 0 0,1 0 0,-1 0 0,0 0 0,1 0 0,-1 0 0,1 0 0,-1 0 0,1 0 0,0-1 0,-1 1 0,1 0 0,0 0 0,0 0 0,-1-1 0,1 1 0,0-1 0,0 1 0,0 0 0,0-1 0,0 1 0,0-1 0,2 1 0,3 1 0,1 0 0,0-1 0,0 0 0,10 1 0,-16-2 0,43 1 0,0-2 0,0-1 0,61-13 0,18-8-677,-1-5 0,190-70 1,-139 30-5485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07.6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1324 1 24575,'-7'1'0,"0"0"0,0 1 0,0-1 0,0 2 0,0-1 0,0 1 0,0 0 0,1 1 0,0-1 0,-12 10 0,7-6 0,-50 36-17,1 2-1,-62 62 1,-104 122-977,-376 463 785,581-665 216,-13 13 75,3 2 1,-32 54 0,62-95-79,1 1-1,-1-1 1,0 0 0,0 1-1,1-1 1,-1 1 0,1-1-1,-1 1 1,1-1-1,0 1 1,-1 0 0,1-1-1,0 4 1,1-5-4,-1 0 1,0 0-1,0 1 1,1-1-1,-1 0 0,0 0 1,1 0-1,-1 1 0,1-1 1,-1 0-1,0 0 1,1 0-1,-1 0 0,0 0 1,1 0-1,-1 0 0,1 0 1,-1 0-1,0 0 1,1 0-1,-1 0 0,0 0 1,1 0-1,-1 0 0,1 0 1,-1 0-1,0-1 1,1 1-1,-1 0 0,0 0 1,1 0-1,-1-1 0,1 1 1,8-5-4,0-1-1,0 1 1,8-9 0,53-46 3,114-127 0,46-92 0,-214 258-8,2-2 63,1 0 1,40-37-1,-57 58-27,1 0-1,-1-1 0,1 2 1,0-1-1,0 0 0,0 0 1,0 1-1,0 0 0,1 0 1,-1 0-1,0 0 0,1 0 1,-1 0-1,0 1 0,1 0 1,-1 0-1,1 0 0,-1 0 1,0 0-1,1 1 0,-1-1 1,0 1-1,1 0 0,-1 0 1,0 0-1,0 0 0,0 1 1,0-1-1,0 1 0,5 3 1,5 6-50,0 1 1,0-1-1,-2 2 1,21 27 0,-18-22 71,95 119-128,226 265-1209,-288-354-5539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07.98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1 323 24575,'10'0'0,"23"0"0,36 0 0,42 0 0,37 0 0,38 0 0,19 0-1203,-2 0 1203,-20-5 0,-30-7 0,-32-1 294,-26-4-294,-25-3 0,-23-9 0,-21-10 0,-14-12 0,-15-19 909,-5 3-9100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08.36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152 2 24575,'-22'0'0,"14"-1"0,0 1 0,0 0 0,-14 2 0,19-2 0,1 1 0,0 0 0,-1-1 0,1 1 0,0 0 0,0 0 0,0 0 0,0 0 0,0 1 0,0-1 0,0 1 0,0-1 0,1 1 0,-1 0 0,0-1 0,1 1 0,-2 3 0,-3 7 0,1 1 0,0 0 0,1 0 0,0 0 0,1 0 0,1 1 0,0-1 0,0 20 0,1-22 0,-11 200-289,16 254 0,2-374 266,3 0-1,4-1 1,3-1 0,30 89 0,-39-157-156,0-1 1,2 0-1,0 0 1,1-1-1,1 0 1,22 30-1,-7-21-6068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09.07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 52 24575,'0'20'0,"5"38"0,2 37 0,-1 30 0,0 2 0,-3-10 0,5-25 0,5-29 0,5-24 0,0-19-8191</inkml:trace>
  <inkml:trace contextRef="#ctx0" brushRef="#br0" timeOffset="1">210 24 24575,'3'-3'0,"1"1"0,0 0 0,-1 0 0,1 1 0,0-1 0,0 1 0,1 0 0,-1 0 0,0 0 0,0 0 0,0 1 0,1 0 0,4 0 0,6-1 0,24-3 0,-1 3 0,1 1 0,0 1 0,45 9 0,-63-7 0,0 2 0,-1 0 0,1 1 0,-1 1 0,-1 1 0,1 1 0,-1 0 0,-1 2 0,23 16 0,-34-21 0,0 0 0,0 0 0,-1 1 0,1-1 0,-2 2 0,1-1 0,-1 1 0,0-1 0,-1 1 0,1 1 0,-2-1 0,5 14 0,-6-15 0,-1 1 0,1 0 0,-1-1 0,-1 1 0,0 0 0,0 0 0,0 0 0,-1-1 0,0 1 0,-1 0 0,1-1 0,-2 1 0,1-1 0,-1 1 0,-4 7 0,-3 2 0,0 0 0,-1 0 0,-1-1 0,-1-1 0,0 0 0,-1-1 0,-25 21 0,-121 75 0,151-104 0,-232 134 0,16-10 0,218-126 0,0 1 0,0 0 0,1-1 0,-11 12 0,17-16 0,-1 0 0,1 1 0,-1-1 0,1 1 0,0-1 0,-1 0 0,1 1 0,0-1 0,0 1 0,-1-1 0,1 1 0,0-1 0,0 1 0,0 0 0,-1-1 0,1 1 0,0-1 0,0 1 0,0-1 0,0 1 0,0-1 0,0 1 0,0 0 0,0-1 0,1 1 0,-1-1 0,0 1 0,0-1 0,0 1 0,1-1 0,-1 1 0,0-1 0,0 1 0,1-1 0,-1 1 0,0-1 0,1 1 0,-1-1 0,1 0 0,-1 1 0,0-1 0,1 0 0,-1 1 0,1-1 0,-1 0 0,2 1 0,5 1 0,-1 1 0,1-1 0,0 0 0,1-1 0,-1 0 0,8 1 0,381 5-55,-318-9-58,351-23-1925,-243 4-3947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09.4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1 185 24575,'0'-1'0,"1"0"0,-1 1 0,1-1 0,0 0 0,0 0 0,-1 1 0,1-1 0,0 1 0,0-1 0,0 0 0,0 1 0,0-1 0,-1 1 0,1 0 0,0-1 0,0 1 0,0 0 0,0 0 0,0-1 0,0 1 0,2 0 0,6-2 0,379-86 0,-325 77 0,-27 3 0,-20 4 0,1 1 0,-1 0 0,0 1 0,19 1 0,-29 4 0,-13 5 0,-79 47 0,31-21 0,-172 117 0,160-102 0,-75 73 0,113-89 0,29-33 0,0 0 0,0 1 0,-1-1 0,1 0 0,0 0 0,0 0 0,0 1 0,0-1 0,-1 0 0,1 0 0,0 1 0,0-1 0,0 0 0,0 0 0,0 1 0,0-1 0,0 0 0,-1 1 0,1-1 0,0 0 0,0 1 0,0-1 0,0 0 0,0 0 0,0 1 0,1-1 0,-1 0 0,0 1 0,0-1 0,0 1 0,16-9 0,10-10 0,-1-1 0,-1-1 0,36-39 0,61-82 0,-117 136 0,94-123-1365,-14 11-5461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09.84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24575,'0'5'0,"0"21"0,0 37 0,0 53 0,0 42 0,0 34 0,0 19-1285,0 4 1285,0-9 0,0-29 0,0-46-6906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10.20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289 219 24575,'-33'26'0,"0"1"0,-49 53 0,64-59 0,2 0 0,0 1 0,1 1 0,1 1 0,-13 30 0,21-40 0,0 0 0,1 0 0,1 1 0,0 0 0,1 0 0,0 0 0,0 28 0,3-37 0,0-1 0,1 1 0,-1-1 0,1 0 0,1 1 0,-1-1 0,1 0 0,0 0 0,0 0 0,0 0 0,1 0 0,-1-1 0,1 1 0,1-1 0,-1 0 0,0 0 0,1 0 0,0 0 0,0 0 0,0-1 0,0 0 0,1 1 0,0-2 0,-1 1 0,10 3 0,6 2 0,1-1 0,0-2 0,1 0 0,-1-1 0,1-1 0,0-1 0,33-1 0,-9-3 0,0-2 0,73-17 0,-83 13 0,0-3 0,-1-1 0,-1-1 0,0-2 0,57-34 0,-73 37 0,0 0 0,-1-1 0,0-1 0,-1 0 0,0-2 0,-1 1 0,-1-2 0,-1 0 0,0-1 0,-2 0 0,14-26 0,-22 37 0,0 0 0,0 1 0,-1-1 0,0 0 0,0-1 0,-1 1 0,0 0 0,0 0 0,0-1 0,-1 1 0,0 0 0,-1-1 0,0 1 0,0 0 0,0 0 0,-1 0 0,0-1 0,-1 2 0,1-1 0,-1 0 0,0 0 0,-1 1 0,0 0 0,0 0 0,0 0 0,-9-9 0,-2 1 0,0 1 0,0 1 0,-1 0 0,-1 1 0,0 0 0,-21-8 0,-115-42 0,131 53 0,-250-77-1365,162 57-5461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12.55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1141 0 24575,'-11'37'0,"0"-1"0,-19 38 0,6-17 0,-43 112 0,-21 53-457,-17 43-2,-177 456-775,28 11 641,177-476 467,-78 474 0,129-537-744,15-134-3456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13.2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24575,'172'0'0,"535"13"0,-654-11 0,0 3 0,72 17 0,-118-21 0,0 1 0,-1 0 0,1 1 0,0 0 0,-1 0 0,0 0 0,0 0 0,0 1 0,0 0 0,0 1 0,-1-1 0,10 11 0,-12-10 0,0 1 0,1-1 0,-2 0 0,1 1 0,-1 0 0,0 0 0,0 0 0,0 0 0,-1 0 0,0 0 0,0 0 0,0 0 0,-1 0 0,-1 13 0,-1-2 0,0 0 0,-1-1 0,-1 1 0,0-1 0,-10 23 0,-2-2 0,-29 47 0,-8-1-183,-3-3 0,-4-2 0,-138 138-1,-248 166-548,443-380 732,-58 45 0,-105 64 0,139-101 0,27-9 0,0-1 0,-1 0 0,1 0 0,0 0 0,0 0 0,-1 0 0,1 0 0,0 0 0,0 0 0,0 0 0,-1 0 0,1 0 0,0 0 0,0 0 0,-1 0 0,1 0 0,0-1 0,0 1 0,0 0 0,-1 0 0,1 0 0,0 0 0,0 0 0,0 0 0,-1-1 0,1 1 0,0 0 0,0 0 0,0 0 0,0 0 0,0-1 0,0 1 0,-1 0 0,1 0 0,0 0 0,0-1 0,0 1 0,0 0 0,0 0 0,0 0 0,0-1 0,0 1 0,0 0 0,0 0 0,0-1 0,0 1 0,0 0 0,2-6 0,0 1 0,0 1 0,0-1 0,1 0 0,0 0 0,6-6 0,43-57 0,3 3 0,3 2 0,2 3 0,3 2 0,114-79 0,-156 123 61,-1 0 0,2 2 0,44-18 0,-62 29-10,0-1-1,1 1 1,-1 1 0,0-1-1,0 1 1,1-1 0,-1 1-1,0 0 1,0 1 0,1-1-1,-1 1 1,0 0 0,0 0-1,0 0 1,0 0 0,0 1-1,0 0 1,0-1 0,0 2-1,-1-1 1,1 0 0,-1 1-1,1-1 1,-1 1 0,5 5-1,5 8-79,-1-1 0,0 1-1,-1 1 1,11 23 0,-16-31 79,45 89 10,47 126 0,17 114-1545,-97-280-5341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09:41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1 157 24575,'10'-5'0,"18"-17"0,30-15 0,29-10 0,1 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13.6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1 549 24575,'48'-44'0,"71"-51"0,-33 29 0,-64 48 0,321-269 0,-335 279 0,0 1 0,0 0 0,11-6 0,-18 12 0,-1 1 0,1 0 0,0-1 0,-1 1 0,1 0 0,0-1 0,0 1 0,-1 0 0,1 0 0,0 0 0,0-1 0,0 1 0,-1 0 0,1 0 0,0 0 0,0 0 0,0 0 0,-1 1 0,1-1 0,0 0 0,0 0 0,-1 0 0,1 1 0,0-1 0,0 0 0,-1 1 0,1-1 0,0 1 0,-1-1 0,1 1 0,-1-1 0,1 1 0,0-1 0,-1 1 0,1 0 0,-1-1 0,0 1 0,1 0 0,-1-1 0,1 1 0,-1 0 0,0 0 0,0-1 0,1 1 0,-1 1 0,2 5 0,-1 0 0,0 0 0,0 0 0,0 9 0,-1-16 0,0 82-13,-4-1 0,-18 103-1,10-96-122,-133 977-747,131-981-306,3-24-4754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13.97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137 0 24575,'-19'46'0,"1"0"0,2 1 0,-10 52 0,18-67 0,7-26 0,-13 44 0,2 1 0,3 1 0,-4 67 0,13-112 0,0-1 0,0 1 0,1 0 0,0-1 0,0 1 0,0-1 0,1 1 0,4 10 0,-4-14 0,0 0 0,-1 0 0,1 0 0,1 0 0,-1-1 0,0 1 0,1-1 0,-1 0 0,1 1 0,0-1 0,0-1 0,0 1 0,0 0 0,0-1 0,0 1 0,0-1 0,0 0 0,6 1 0,11 3 0,0-2 0,0-1 0,0 0 0,1-2 0,-1 0 0,34-5 0,-22 0 0,0-2 0,-1 0 0,45-18 0,-53 15 0,-1 0 0,0-1 0,-1-1 0,0-1 0,-1-1 0,0-1 0,17-17 0,-29 24 0,0 0 0,0-1 0,0 0 0,-1-1 0,-1 1 0,0-1 0,0-1 0,-1 1 0,0-1 0,0 0 0,-2 0 0,1 0 0,-1 0 0,-1-1 0,0 1 0,0-22 0,-2 27 7,0 0 0,-1 0 0,0 0 0,0 0 0,-1 1 1,1-1-1,-1 0 0,-1 0 0,1 1 0,-1 0 0,0-1 0,0 1 0,-1 0 0,1 0 0,-1 1 0,-7-8 0,3 5-172,0 1 0,-1-1 0,0 1 0,0 1 0,0-1 0,0 2 0,-1-1 0,-15-3 0,-11-2-6661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14.32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256 1 24575,'-10'10'0,"-14"24"0,-7 20 0,-13 27 0,-5 20 0,6 2 0,10-11 0,11-21-8191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14.7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802 0 24575,'0'17'0,"-1"-1"0,-1 1 0,-1-1 0,-8 30 0,-28 56 0,30-82 0,-19 42 0,-3-1 0,-3-2 0,-2-1 0,-3-2 0,-61 70 0,81-105 0,-1-1 0,-1-1 0,0 0 0,-2-2 0,0 0 0,-35 18 0,46-28 0,0-1 0,-1-1 0,0 0 0,0-1 0,0 0 0,-1-1 0,1-1 0,-1 0 0,1-1 0,-1 0 0,0-1 0,0 0 0,1-1 0,-27-6 0,33 5 0,1 0 0,0-1 0,0 1 0,0-1 0,-7-5 0,11 7 0,1 0 0,0 1 0,0-1 0,0 0 0,0-1 0,0 1 0,0 0 0,0 0 0,0 0 0,0 0 0,0-1 0,-1-2 0,2 3 0,0 1 0,0-1 0,0 0 0,0 0 0,0 0 0,0 0 0,0 1 0,0-1 0,1 0 0,-1 0 0,0 0 0,0 1 0,1-1 0,-1 0 0,0 0 0,1 1 0,-1-1 0,1 0 0,-1 1 0,1-1 0,-1 0 0,1 1 0,-1-1 0,1 1 0,1-1 0,1-2 0,1 0 0,0 1 0,0 0 0,0 0 0,0 0 0,0 0 0,0 1 0,9-3 0,43-4 0,-45 7 0,54-5 0,1 2 0,0 4 0,-1 2 0,1 4 0,109 23 0,-151-24 0,-1 1 0,-1 2 0,1 0 0,-1 1 0,-1 1 0,0 1 0,21 15 0,-31-18 0,-1 0 0,0 1 0,-1 0 0,0 1 0,0 0 0,-1 0 0,0 1 0,-1-1 0,0 2 0,-1-1 0,0 1 0,0 0 0,-2 1 0,5 15 0,-5-12 0,-1 0 0,-1 0 0,-1 0 0,0 0 0,-1 0 0,0 1 0,-2-1 0,-3 20 0,0-12 0,-2 0 0,-1 0 0,0-1 0,-22 40 0,2-15 0,-3 0 0,-2-3 0,-1 0 0,-42 40 0,-13 2 0,-8 10 0,94-93 0,-1-1 0,1 1 0,0 0 0,0 0 0,1 0 0,-1 0 0,1 0 0,0 1 0,0-1 0,0 1 0,-1 6 0,2-10 0,1 1 0,0-1 0,1 0 0,-1 1 0,0-1 0,0 0 0,0 1 0,1-1 0,-1 0 0,1 0 0,-1 1 0,1-1 0,-1 0 0,1 0 0,0 0 0,0 0 0,1 1 0,0 1 0,1-1 0,-1 0 0,1 0 0,0 0 0,0 0 0,0 0 0,0-1 0,7 3 0,9 2 0,0-1 0,1 0 0,39 2 0,73-1 0,-110-5 0,527-7-2034,-418 1-4123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17.79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423 287 24575,'-21'79'0,"-31"152"0,46-197 0,3-19 0,0 1 0,1-1 0,1 1 0,0-1 0,1 1 0,0 0 0,5 20 0,-5-35 0,0 0 0,0 0 0,1 1 0,-1-1 0,0 0 0,1 0 0,-1 0 0,1 0 0,0 0 0,-1 0 0,1 0 0,0 0 0,0 0 0,-1 0 0,1 0 0,0 0 0,0 0 0,0-1 0,0 1 0,0 0 0,0-1 0,0 1 0,0-1 0,1 1 0,1 0 0,0-1 0,0 0 0,0 0 0,0 0 0,0 0 0,0-1 0,0 1 0,0-1 0,0 0 0,0 0 0,3-2 0,12-4 0,-1-2 0,0 0 0,0-1 0,-1-1 0,24-19 0,69-74 0,-108 103 0,40-43 0,-1-1 0,49-72 0,-74 95 0,-2-2 0,0 1 0,-1-2 0,-1 0 0,-1 0 0,-2-1 0,10-50 0,-16 61 0,0 1 0,-1-1 0,-2-22 0,1 32 0,-1 1 0,0-1 0,0 1 0,0-1 0,0 1 0,0 0 0,-1-1 0,0 1 0,0 0 0,0 0 0,0 0 0,-1 0 0,0 1 0,-5-8 0,7 10 0,0 1 0,0-1 0,0 0 0,0 0 0,-1 1 0,1-1 0,0 1 0,0-1 0,0 1 0,0-1 0,-1 1 0,1 0 0,0-1 0,0 1 0,-1 0 0,1 0 0,0 0 0,-1 0 0,1 0 0,0 0 0,0 0 0,-1 1 0,1-1 0,0 0 0,-2 1 0,0 1 0,0 0 0,0-1 0,0 1 0,0 0 0,0 1 0,1-1 0,-1 0 0,-3 6 0,-6 9 0,1 0 0,1 2 0,0-1 0,1 1 0,-9 30 0,16-43 0,-25 72 0,-24 118 0,1 85 0,-26 108 0,68-358 0,-1-1 0,-2 0 0,-1 0 0,-17 30 0,23-50 0,0 0 0,0-1 0,-1 1 0,-1-1 0,1-1 0,-1 0 0,-1 0 0,0 0 0,0-1 0,0 0 0,-1-1 0,0 0 0,0 0 0,-15 5 0,-3-3 0,-1-1 0,0 0 0,-1-3 0,1 0 0,-1-2 0,1-1 0,-58-5 0,85 4 0,0 0 0,0-1 0,0 1 0,0 0 0,0-1 0,0 1 0,0-1 0,0 1 0,0-1 0,0 0 0,0 0 0,0 0 0,1 0 0,-1 0 0,0 0 0,-2-3 0,4 3 0,-1 0 0,1 0 0,0 1 0,0-1 0,-1 0 0,1 1 0,0-1 0,0 0 0,0 0 0,0 1 0,0-1 0,0 0 0,0 0 0,0 1 0,0-1 0,0 0 0,1 0 0,-1 0 0,13-21 0,6 3 0,1 0 0,1 1 0,0 1 0,1 1 0,25-14 0,-14 9 0,229-148-715,87-58 91,-19-17 643,-266 190-54,71-76 1,-115 109 25,-2-2 0,0 0 1,-1-1-1,-2 0 0,0-1 1,-1-1-1,9-28 0,-11 11 9,-11 41 0,-1 1 0,1-1 0,-1 1 0,0-1 0,0 1 0,0-1 0,0 1 0,0-1 0,0 1 0,0-1 0,0 1 0,0-1 0,-1 1 0,1-1 0,0 1 0,-1-1 0,0 1 0,1 0 0,-1-1 0,0 1 0,-1-3 0,1 4 8,0 0 0,0 0-1,0 0 1,0 0-1,0 0 1,0 1-1,1-1 1,-1 0-1,0 0 1,0 0-1,0 1 1,0-1-1,1 1 1,-1-1-1,0 0 1,0 1-1,0 0 1,1-1 0,-1 1-1,0-1 1,1 1-1,-1 0 1,1-1-1,-1 1 1,1 0-1,-1 0 1,1-1-1,-1 3 1,-13 19 210,2 0 0,0 1 0,1 1 0,-12 43 0,21-61-216,-36 111-5,-24 139 0,3 128 34,44-194 92,15-187-123,0 0 0,0 0 0,0 0 0,0 0 0,0 0 0,1 1 0,-1-1 0,1 0 0,1 3 0,-2-6 0,1 0 0,-1 0 0,0 1 0,0-1 0,0 0 0,1 0 0,-1 0 0,0 0 0,0 1 0,1-1 0,-1 0 0,0 0 0,0 0 0,1 0 0,-1 0 0,0 0 0,0 0 0,1 0 0,-1 0 0,0 0 0,0 0 0,1 0 0,-1 0 0,0 0 0,0 0 0,1 0 0,-1 0 0,0 0 0,0 0 0,1 0 0,-1 0 0,0-1 0,0 1 0,1 0 0,14-14 0,80-110 0,6-8 0,-66 92 24,2 2 0,1 1 0,1 2 0,68-45 0,-83 64-159,0 2 0,1 0 0,0 2 0,1 1 0,1 1 0,-1 1 0,2 1 0,-1 2 0,1 0 0,34-1 0,-25 7-6691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18.2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93 1 24575,'-2'0'0,"1"1"0,0-1 0,0 1 0,0-1 0,0 1 0,0 0 0,0-1 0,0 1 0,0 0 0,0 0 0,0 0 0,0 0 0,0 0 0,1 0 0,-1 0 0,0 0 0,1 0 0,-1 0 0,0 1 0,-13 27 0,12-23 0,-10 28 0,1 1 0,1 0 0,2 0 0,2 1 0,1 0 0,0 53 0,4-84 0,1 0 0,0 0 0,1 0 0,-1 0 0,1 0 0,0 0 0,0 0 0,1 0 0,3 7 0,-3-8 0,0-1 0,0 0 0,1 0 0,-1 0 0,1 0 0,0 0 0,0 0 0,0-1 0,0 1 0,1-1 0,-1 0 0,1 0 0,4 2 0,13 4 0,0 0 0,1-2 0,0 0 0,1-1 0,-1-1 0,1-2 0,-1 0 0,24-1 0,19-4 0,103-16 0,494-132 0,-659 150 0,110-30-1365,-28 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19.2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54 24575,'26'-10'0,"1"1"0,0 1 0,1 2 0,0 0 0,51-3 0,-67 8 0,5-1 0,1 1 0,0 0 0,35 4 0,-48-3 0,0 1 0,-1 0 0,1 0 0,0 1 0,-1-1 0,1 1 0,-1 0 0,1 0 0,-1 1 0,0-1 0,0 1 0,0 0 0,0 0 0,-1 0 0,1 1 0,-1-1 0,0 1 0,0 0 0,5 8 0,-4-3 0,0 0 0,0 1 0,-1-1 0,0 1 0,-1 0 0,0 0 0,-1-1 0,0 1 0,0 1 0,-2 17 0,-2-1 0,-1 0 0,-15 49 0,-20 41 0,-76 157 0,64-161 0,-55 174 0,104-279 0,-1 0 0,1 0 0,1 0 0,0 0 0,0 0 0,1 0 0,-1 0 0,3 12 0,-2-17 0,1 0 0,0-1 0,0 1 0,1 0 0,-1 0 0,0-1 0,1 1 0,0-1 0,-1 1 0,1-1 0,0 1 0,0-1 0,1 0 0,-1 0 0,0 0 0,1 0 0,-1-1 0,1 1 0,0-1 0,-1 1 0,1-1 0,0 0 0,0 0 0,0 0 0,4 0 0,20 4 0,0 0 0,1-2 0,0-2 0,-1 0 0,34-4 0,27-6 0,-1-4 0,-1-3 0,0-5 0,-2-3 0,122-51 0,-176 63 0,-1 0 0,0-2 0,-1-1 0,48-35 0,-73 48 0,-1 0 0,0 0 0,0 0 0,0-1 0,0 1 0,0-1 0,0 1 0,0-1 0,-1 1 0,1-1 0,1-5 0,-3 7 0,0 1 0,1-1 0,-1 0 0,0 0 0,0 0 0,0 0 0,0 0 0,0 0 0,-1 0 0,1 0 0,0 0 0,0 0 0,-1 0 0,1 0 0,0 0 0,-1 0 0,1 1 0,-1-1 0,1 0 0,-1 0 0,0 0 0,1 1 0,-1-1 0,-1-1 0,-2 0 0,0 0 0,0 0 0,0 0 0,-1 0 0,1 0 0,-1 1 0,1 0 0,-1 0 0,0 0 0,1 1 0,-1-1 0,0 1 0,-5 1 0,-16 0 0,1 2 0,0 1 0,0 1 0,0 1 0,1 1 0,0 1 0,0 2 0,1 0 0,0 1 0,-42 29 0,38-21 0,0 2 0,1 1 0,1 1 0,1 1 0,1 1 0,2 1 0,-35 54 0,36-45 0,1 1 0,2 1 0,1 0 0,-12 49 0,20-57 0,2-1 0,1 1 0,2-1 0,0 1 0,2 1 0,4 46 0,-2-64 0,1 0 0,0-1 0,1 1 0,0 0 0,1-1 0,0 0 0,1 0 0,0 0 0,10 15 0,-10-20 0,0 0 0,0 0 0,1 0 0,-1-1 0,1 0 0,0 0 0,1 0 0,-1-1 0,1 0 0,0 0 0,0-1 0,0 0 0,1 0 0,-1 0 0,11 1 0,7 0 0,-1-1 0,1-1 0,-1-1 0,1-1 0,0-2 0,-1 0 0,0-1 0,1-2 0,-1-1 0,37-13 0,-18 2 0,-1-1 0,-1-2 0,-1-2 0,67-47 0,-69 39 0,-1-2 0,-1-1 0,-2-1 0,-1-2 0,41-61 0,-36 44 0,-27 43 0,-10 10 0,-1 0 0,0 0 0,0 0 0,0 0 0,1 0 0,-1 0 0,0 1 0,0-1 0,0 0 0,0 0 0,1 0 0,-1 0 0,0 1 0,0-1 0,0 0 0,0 0 0,0 0 0,0 1 0,0-1 0,1 0 0,-1 0 0,0 1 0,0-1 0,0 0 0,0 0 0,0 1 0,0-1 0,0 0 0,0 0 0,0 0 0,0 1 0,0-1 0,0 0 0,-1 1 0,-5 35 0,5-32 0,-26 104 0,-60 149 0,53-176 0,-3-3 0,-68 109 0,96-172 0,-1-1 0,-1 0 0,0-1 0,-1 0 0,-1 0 0,-19 15 0,25-24 0,0 1 0,0-1 0,0 0 0,0-1 0,-1 0 0,1 0 0,-1 0 0,0-1 0,0 0 0,1-1 0,-2 0 0,1 0 0,0 0 0,0-1 0,0-1 0,-9 0 0,3-2 0,0-1 0,0 0 0,1-1 0,0 0 0,0-1 0,0 0 0,0-1 0,1-1 0,1 0 0,-20-17 0,-2-5 0,2-2 0,-30-39 0,45 52 0,2 0 0,0-1 0,-17-34 0,29 50 0,0-1 0,0 1 0,0 0 0,1-1 0,0 1 0,0-1 0,0-5 0,1 8 0,0 1 0,0-1 0,0 0 0,0 1 0,1-1 0,-1 0 0,0 1 0,1-1 0,0 1 0,-1-1 0,1 1 0,0-1 0,0 1 0,0-1 0,0 1 0,0 0 0,0-1 0,0 1 0,0 0 0,0 0 0,1 0 0,-1 0 0,3-2 0,2 0 0,1 0 0,-1 1 0,1 0 0,0 0 0,-1 0 0,1 0 0,0 1 0,0 0 0,0 1 0,8 0 0,15 1 0,37 6 0,227 53-75,-210-41-137,1186 242-1224,-1005-217 1436,-212-39 0,-53-5-33,1 0 0,-1 0 1,1 0-1,-1 0 0,1 0 1,-1 0-1,1 0 0,-1 0 1,1 0-1,-1 0 0,0 0 1,1 0-1,-1 0 0,1 0 1,-1 0-1,1-1 0,-1 1 1,1 0-1,-1 0 0,0-1 1,1 1-1,-1 0 0,1-1 1,-1 1-1,0 0 0,1-1 1,-1 1-1,0 0 0,0-1 1,1 1-1,-1-1 0,0 0 1,-7-11-5358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20.67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84 0 24575,'-23'139'0,"4"27"0,2 77-725,-7 835-4677,34-817 5318,11-1 0,64 295 0,-26-317 334,-37-185 938,-22-52-1146,0 0 0,1 0-1,-1 0 1,1 0 0,-1 0 0,1 0-1,-1 0 1,1 0 0,0 0 0,0 0-1,-1 0 1,1-1 0,0 1 0,0 0-1,0 0 1,0-1 0,0 1 0,0-1-1,2 2 1,-2-3 37,0 0 0,0 0 0,-1 1 1,1-1-1,0 0 0,0 0 0,-1 0 0,1 0 0,0 0 0,-1 0 0,1 0 0,-1 0 0,1 0 1,-1 0-1,0 0 0,0 0 0,1 0 0,-1 0 0,0 0 0,0-1 0,0 1 0,0-1 0,5-41 738,-1-72-1,-3 85-534,0-121-1344,-2-3-5695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21.12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91 24575,'701'-69'-995,"1"53"-2109,-588 15 2932,422-3-2076,2194 4-3380,-2148 1 5476,-582-1 153,176 4 524,-158-3-174,-1 0 0,1 2 0,21 6 0,-35-8-257,1 1-1,-1-1 1,0 1 0,1 0-1,-1 0 1,0 1 0,0-1 0,-1 1-1,1 0 1,0 0 0,-1 0 0,0 1-1,0-1 1,0 1 0,5 7-1,-5-4 228,0 0 0,0 0 0,-1-1 0,0 1 0,0 1 0,-1-1 0,0 0 0,0 12 0,-5 65 487,2-55-868,-7 114 730,6 1 1,19 162 0,122 576-682,-82-571-137,-4-27-33,70 483-631,-119-743 766,2 14 542,-2 0 0,-4 67 0,1-103-474,0 0 0,0 1 0,0-1 1,0 0-1,-1 0 0,1 0 0,-1 0 0,0 0 0,0 0 0,1 0 0,-1 0 0,0 0 0,-1 0 1,1 0-1,0 0 0,0-1 0,-1 1 0,1 0 0,-1-1 0,0 1 0,1-1 0,-1 0 1,0 0-1,0 1 0,-3 0 0,-22 7-5857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21.50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87 0 24575,'-25'5'0,"-13"7"0,14 1 0,57 9 0,93 0 0,146-3 0,172-5 0,167-5-5789,119-4 5789,92-3-4866,36-1 4866,-37-2-3254,-103 0 3254,-139 0-1768,-152 0 1768,-144 1 1257,-120-1 4972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09:42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24575,'17'54'0,"71"301"0,-70-264 0,-5 1 0,2 95 0,-16 238 36,-2-237-1437,3-133-5425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22.6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1665 1 24575,'0'25'0,"-10"58"0,-29 106 0,-37 131 0,-46 127-7453,-48 113 7453,-40 76-4060,-19 6 4060,9-27 0,27-61 0,36-96-392,40-100 392,39-107-710,34-94 5134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23.38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169 1 24575,'0'5'0,"0"32"0,-10 39 0,-13 33 0,-8 22 0,-4-1 0,4-12 0,8-22 0,7-27-8191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23.77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178 1 24575,'-20'1'0,"-1"2"0,1 0 0,0 1 0,-37 14 0,38-13 0,17-4 0,1-1 0,-1 1 0,0-1 0,1 1 0,-1 0 0,0-1 0,1 1 0,-1 0 0,1 0 0,-3 2 0,4-3 0,0 1 0,0-1 0,0 0 0,0 0 0,0 1 0,0-1 0,0 0 0,0 0 0,0 1 0,0-1 0,1 0 0,-1 0 0,0 1 0,0-1 0,0 0 0,0 0 0,0 1 0,1-1 0,-1 0 0,0 0 0,0 0 0,0 0 0,1 1 0,-1-1 0,0 0 0,0 0 0,1 0 0,-1 0 0,0 0 0,0 0 0,1 0 0,-1 0 0,0 1 0,0-1 0,1 0 0,-1 0 0,0 0 0,0 0 0,1-1 0,50 7 0,81-3 0,-65-3 0,0 2 0,91 16 0,-145-15 0,0 0 0,-1 0 0,1 1 0,-1 1 0,15 7 0,-24-10 0,0 0 0,1 0 0,-1 0 0,0 1 0,0-1 0,0 1 0,0 0 0,-1 0 0,1 0 0,-1 0 0,0 0 0,0 0 0,0 1 0,0-1 0,0 1 0,-1-1 0,0 1 0,0 0 0,0 0 0,0 0 0,0 5 0,0-1 0,-2 0 0,1 0 0,-1 0 0,0 0 0,-1 0 0,0 0 0,0 0 0,-6 12 0,0-2 0,-1 0 0,-19 28 0,-21 17 0,-2-2 0,-78 71 0,-9 11 0,132-136 0,-1 0 0,1 1 0,1-1 0,-1 1 0,1 1 0,-6 12 0,11-20 0,-1 0 0,1 0 0,0 0 0,-1 1 0,1-1 0,0 0 0,0 0 0,0 0 0,0 1 0,0-1 0,0 0 0,0 0 0,0 0 0,0 0 0,1 1 0,-1-1 0,0 0 0,1 0 0,-1 0 0,1 0 0,-1 0 0,1 0 0,0 0 0,-1 0 0,1 0 0,0 0 0,0 0 0,-1 0 0,1 0 0,0 0 0,0-1 0,0 1 0,0 0 0,0-1 0,0 1 0,3 0 0,2 1 0,1-1 0,0 0 0,-1 0 0,1-1 0,0 0 0,0 0 0,0-1 0,-1 1 0,14-4 0,18-5 0,1-2 0,-2-2 0,59-27 0,-34 9 0,77-52 0,-21-7-1365,-24 4-5461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24.41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71 1469 24575,'-7'36'0,"-5"63"0,8-52 0,-31 781 0,31-608 0,-5-40 0,10-167 0,-1-13 0,1 0 0,-1 0 0,0 1 0,0-1 0,0 0 0,0 0 0,0 0 0,0 0 0,0 0 0,1 0 0,-1 0 0,0 0 0,0 0 0,0 0 0,0 0 0,0 0 0,1 0 0,-1 0 0,0 0 0,0 0 0,0 0 0,0 0 0,0 0 0,0 0 0,1 0 0,-1 0 0,0 0 0,0 0 0,0 0 0,0 0 0,0 0 0,0 0 0,1 0 0,-1 0 0,0 0 0,0-1 0,0 1 0,0 0 0,0 0 0,0 0 0,0 0 0,0 0 0,0 0 0,1 0 0,-1-1 0,0 1 0,0 0 0,0 0 0,0 0 0,12-15 0,-1-1 0,-1 0 0,13-26 0,6-10 0,263-379 0,29-49 0,-299 442 0,-3-1 0,22-60 0,-32 73 0,-2-1 0,-1 1 0,-1-2 0,-1 1 0,-1-31 0,-4-116-112,-9 0 1,-7 1-1,-7 1 0,-8 0 0,-8 3 1,-73-199-1,89 308 112,15 51 0,9 9 0,-1 1 0,1-1 0,0 0 0,-1 0 0,1 0 0,-1 1 0,1-1 0,0 0 0,0 0 0,-1 1 0,1-1 0,0 0 0,-1 1 0,1-1 0,0 0 0,0 1 0,0-1 0,-1 1 0,1-1 0,0 0 0,0 1 0,0-1 0,0 1 0,0-1 0,0 0 0,0 1 0,-3 15 0,1 0 0,0 31 0,5 110 0,21 175-799,111 540-1,-66-609 1238,-67-256-438,0-1 0,1 1 0,0-1 0,0 0 0,7 10 0,-10-16 0,0 1 0,0-1 0,0 0 0,1 0 0,-1 1 0,0-1 0,0 0 0,0 0 0,1 0 0,-1 0 0,0 1 0,1-1 0,-1 0 0,0 0 0,0 0 0,1 0 0,-1 0 0,0 0 0,1 0 0,-1 0 0,0 0 0,0 0 0,1 0 0,-1 0 0,0 0 0,1 0 0,-1 0 0,1 0 0,6-9 0,5-18 190,-1 0 0,8-32 0,16-43 686,-28 86-856,1 1 0,0 1 0,1-1 0,0 1 0,1 1 0,1 0-1,0 0 1,1 1 0,0 1 0,1 0 0,1 0 0,-1 2 0,1-1 0,1 2-1,0 0 1,0 1 0,0 0 0,1 1 0,0 1 0,1 0 0,-1 2 0,1-1-1,-1 2 1,26-1 0,-30 3-247,0 0-1,1 0 1,-1 2-1,0-1 1,14 5-1,3 4-6598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24.85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0 465 24575,'125'-62'70,"261"-125"-327,7 28-523,-382 155 780,22-8 25,0 1 0,1 2-1,0 1 1,52-5 0,-77 13-18,1 0 1,0 0 0,-1 1 0,1 1 0,-1-1 0,0 1 0,1 1-1,-1 0 1,10 4 0,-13-3-5,0-1-1,1 1 1,-1 0-1,-1 1 1,1 0-1,-1 0 1,1 0-1,-1 0 1,-1 1-1,1 0 1,-1 0-1,0 0 1,4 9-1,1 6-2,-1-1 0,-1 1 0,0 0 0,-2 1 0,5 43 0,-1 116 0,-13-48 61,-24 168 0,16-217 426,14-67-552,-2-17 40,0 0-1,0 0 0,0 0 1,0 1-1,0-1 1,0 0-1,0 0 0,0 0 1,0 0-1,0 0 0,0 0 1,0 1-1,0-1 0,1 0 1,-1 0-1,0 0 1,0 0-1,0 0 0,0 0 1,0 0-1,0 0 0,0 0 1,1 0-1,-1 0 0,0 0 1,0 1-1,0-1 0,0 0 1,0 0-1,1 0 1,-1 0-1,0 0 0,0 0 1,0 0-1,0 0 0,0 0 1,1 0-1,-1-1 0,0 1 1,0 0-1,0 0 1,0 0-1,0 0 0,0 0 1,1 0-1,16-21-6800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25.30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295 9 24575,'-40'72'0,"-59"145"0,-5 81 0,100-285 0,-2 6 0,-4 7 0,2 0 0,1 1 0,1 0 0,-5 48 0,11-71 0,0 0 0,0-1 0,1 1 0,-1 0 0,1 0 0,-1-1 0,1 1 0,0 0 0,1-1 0,-1 1 0,1-1 0,-1 0 0,1 1 0,0-1 0,0 0 0,0 0 0,1 0 0,-1 0 0,1-1 0,0 1 0,0-1 0,0 1 0,0-1 0,4 3 0,0-2 0,0 0 0,1-1 0,-1 0 0,1 0 0,-1 0 0,1-1 0,-1 0 0,1-1 0,0 1 0,-1-2 0,11 0 0,2-2 0,0 0 0,0-1 0,0-1 0,-1-1 0,0-1 0,31-16 0,-23 8 0,-1-1 0,-1-1 0,46-40 0,-33 21 0,-2-3 0,-2-1 0,-1-1 0,51-88 0,-52 74 0,37-94 0,-59 122 0,0-1 0,-2-1 0,-1 1 0,-1-1 0,2-45 0,-10 34 0,-1 33 0,-1 11 0,0 7 0,1 1 0,0 0 0,1 0 0,0 0 0,0 19 0,1-10 0,-7 87 0,8 139 0,4-191 0,2 0 0,3 0 0,3 0 0,23 70 0,23 63 0,-56-181 0,0 0 0,0 1 0,-1-1 0,0 1 0,-1-1 0,0 1 0,0-1 0,0 1 0,-2-1 0,1 1 0,-1-1 0,-3 11 0,2-13 0,1-1 0,-1 1 0,-1-1 0,1 0 0,-1 1 0,0-1 0,0-1 0,0 1 0,-1-1 0,0 0 0,1 0 0,-2 0 0,1 0 0,0-1 0,-1 0 0,1 0 0,-10 3 0,-11 2-341,1-1 0,-1-1-1,-52 4 1,-15-2-6485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26.1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1 154 24575,'-1'123'0,"4"171"0,1-220 0,26 138 0,-30-211 0,7 28 0,13 39 0,-18-61 0,1 1 0,1-1 0,-1 0 0,1 0 0,1 0 0,-1-1 0,1 1 0,0-1 0,12 11 0,-15-16 0,-1 0 0,1 0 0,-1 0 0,1 0 0,-1 0 0,1 0 0,0 0 0,0 0 0,-1-1 0,1 1 0,0-1 0,0 0 0,0 1 0,0-1 0,0 0 0,0 0 0,-1 0 0,1 0 0,0 0 0,0-1 0,0 1 0,0-1 0,0 1 0,-1-1 0,1 1 0,0-1 0,0 0 0,-1 0 0,1 0 0,-1 0 0,1 0 0,2-3 0,2-2 0,1 0 0,-1-1 0,0 0 0,-1-1 0,8-12 0,5-13 0,-2 0 0,-1 0 0,-2-2 0,-1 0 0,8-42 0,-3-7 0,6-96 0,-20 141 0,0 0 0,-3-1 0,-4-40 0,2 68 0,0 0 0,0 0 0,-1 0 0,0 0 0,-1 0 0,-1 1 0,0-1 0,0 1 0,-1 0 0,-1 1 0,1 0 0,-2 0 0,1 0 0,-10-9 0,4 9-136,0 0-1,0 1 1,-1 0-1,0 1 1,-1 0-1,0 1 1,0 1-1,0 0 0,-22-4 1,-11 0-6690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26.5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24575,'0'25'0,"0"44"0,0 44 0,0 39 0,0 19 0,0 5 0,5-12 0,1-25 0,6-24 0,-1-28 0,-1-24 0,-7-17 0,-10-6 0,-3-11-8191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26.91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24575,'0'15'0,"0"20"0,5 24 0,6 18 0,12 5 0,7-6 0,8-6 0,8-10 0,16-10 0,23-14 0,36-13 0,49-10 0,46-7 0,40-5-1600,28-18 1600,-35-6-6591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09:42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24575,'10'0'0,"23"0"0,27 0 0,22 0 0,18 0 0,12 5 0,-13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09:43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 1 24575,'-10'10'0,"-3"18"0,-10 30 0,-1 25 0,-1 13 0,-2 0 0,5-5 0,5-9 0,6-8 0,4-12 0,4-11 0,3-4 0,0-6 0,1-4 0,0 2 0,0-6-8191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09:43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24575,'0'5'0,"0"7"0,0 6 0,10 0 0,3-3-8191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09:43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 1 24575,'5'5'0,"2"12"0,-6 18 0,-7 18 0,-8 25 0,-7 9 0,-5 6 0,-8 6 0,3-3 0,0-9 0,1-8 0,6-13 0,6-12 0,7-11 0,5-13-8191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09:44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24575,'5'5'0,"17"1"0,4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4T22:10:03.59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A548-E189-503E-6C57-9C70A1BB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14FA1-3B06-6089-62BA-CA082ED59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0206-AAAB-D075-2F83-C97D4713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C41A-CC96-3814-280D-4FA7FCAA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F55E-5B84-3FB3-E7EB-3BB22CAF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6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952A-15BE-A502-9616-C7EEC86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03DD5-FB63-D780-77C5-9D06637D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EC51-1DA8-1D85-40AF-40316350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1CF3-0C1E-BA48-933C-F9FA339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771E-FF36-4078-B92B-BE614657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2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552F4-1855-497B-430B-3E983F3E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3184-D01B-3286-877A-A705D861C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6DE7-D946-E919-DDFC-2D858C85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910E-9830-CBD0-D8A3-86E4EA29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FC8E-3909-6AA9-F92F-42DBD56E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C450-11E8-329C-BB3E-07147B3D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B1C5-FAC9-5BC9-7253-6BEEE275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85B0-703A-E19B-8065-D94D0089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93C54-03B5-BED5-7993-369F38A2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7C50-B0BF-BB1D-18F1-64589857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372A-A230-80B4-8BE7-043945A3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EC959-840A-9FD8-A5B1-E4347FBF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99FF5-EC75-253D-2A73-9633CBDB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D42C-4BA9-243D-270D-10CEEAD4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A040-1D08-3E59-3EBE-5311A2CF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DC61-8877-8680-AEC1-AAEF0767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1AA3-F3DC-C341-4CF1-68B85C62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18098-16B4-B4F4-99E3-C6732601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8CF2C-A04F-49D1-DA1D-4D95D53B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C008-5F9F-C91A-C528-DE8371A7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CCBC-602B-960E-DE51-E7F68B03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7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F150-08FA-7A82-C0CD-4F10C572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C572C-70A7-286E-2760-81978F0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0ACA0-45F8-7104-4153-1437D67C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A1392-3760-982B-745D-8E4DFD9C6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81233-6181-ACC0-000B-5AF2CD50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3652A-9450-70CA-9B05-A9A6A1EC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86828-B544-B772-059D-1F10B78B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C69F2-A132-51D1-E72B-33BDFEC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5A8A-44FF-7BFA-8792-FCBD946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03721-3316-0011-1719-D84212B3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E4889-E9E8-C267-FDD2-B209CB7B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81750-FC65-CF1F-6471-2E8FBB5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8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21AF0-3A54-26CF-F152-2D714C9A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B55A0-8A09-6984-C042-27CC6AD7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7371-9C3C-7021-E03B-88CB4BC2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39A5-B0AB-AF84-F3B5-E97D81C6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288B-3C53-45C7-057B-4634DCFB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DA6FC-9DF7-1FB3-7FFF-DC8C2D94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AF753-F312-604C-2A18-AFF58D99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5DB5A-F0D9-1DBC-B019-406DA72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0E7A-679E-DD54-C6BC-025F3498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C6BD-28DD-54C7-0D1E-7DD0651B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2A0C0-5DAB-5C3F-D49F-127DD1984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1D205-73D4-B421-86CE-A4B2722A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41785-859B-627D-02B4-43B8DD76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6A2-5AE2-F5A5-ACFD-1BFF7B18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468D-C27C-096E-4BEB-4BC5C6D6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EDEC4-4435-7376-50F2-3BBDC963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7DE82-8ADE-7D9D-F61E-9A369A5B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5021-7297-79A5-1810-3F1644EF5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39388-45FC-456E-8776-854E70FB4B9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961-65D1-B0B3-738D-8FC87C92E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79E5-514C-E8BE-168A-BCDAF1AF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.png"/><Relationship Id="rId21" Type="http://schemas.openxmlformats.org/officeDocument/2006/relationships/customXml" Target="../ink/ink10.xml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8.png"/><Relationship Id="rId16" Type="http://schemas.openxmlformats.org/officeDocument/2006/relationships/image" Target="../media/image12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66" Type="http://schemas.openxmlformats.org/officeDocument/2006/relationships/image" Target="../media/image37.png"/><Relationship Id="rId74" Type="http://schemas.openxmlformats.org/officeDocument/2006/relationships/image" Target="../media/image41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64" Type="http://schemas.openxmlformats.org/officeDocument/2006/relationships/image" Target="../media/image36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72" Type="http://schemas.openxmlformats.org/officeDocument/2006/relationships/image" Target="../media/image40.png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70" Type="http://schemas.openxmlformats.org/officeDocument/2006/relationships/image" Target="../media/image39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3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9" Type="http://schemas.openxmlformats.org/officeDocument/2006/relationships/customXml" Target="../ink/ink19.xml"/><Relationship Id="rId34" Type="http://schemas.openxmlformats.org/officeDocument/2006/relationships/image" Target="../media/image21.png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6" Type="http://schemas.openxmlformats.org/officeDocument/2006/relationships/image" Target="../media/image4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5.png"/><Relationship Id="rId29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70D-3B2C-2B9B-EF5A-31056501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before you do anything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E6FC-F342-B9C1-F00E-C7D8FFD0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selections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한</a:t>
            </a:r>
            <a:r>
              <a:rPr lang="en-US" altLang="ko-KR" dirty="0"/>
              <a:t>: regex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Selections for </a:t>
            </a:r>
            <a:r>
              <a:rPr lang="ko-KR" altLang="en-US" dirty="0"/>
              <a:t>한자</a:t>
            </a:r>
            <a:r>
              <a:rPr lang="en-US" altLang="ko-KR" dirty="0"/>
              <a:t>: </a:t>
            </a:r>
            <a:r>
              <a:rPr lang="ko-KR" altLang="en-US" dirty="0"/>
              <a:t>훈</a:t>
            </a:r>
            <a:r>
              <a:rPr lang="en-US" altLang="ko-KR" dirty="0"/>
              <a:t>, </a:t>
            </a:r>
            <a:r>
              <a:rPr lang="ko-KR" altLang="en-US" dirty="0"/>
              <a:t>음</a:t>
            </a:r>
            <a:r>
              <a:rPr lang="en-US" altLang="ko-KR" dirty="0"/>
              <a:t>, </a:t>
            </a:r>
            <a:r>
              <a:rPr lang="ko-KR" altLang="en-US" dirty="0"/>
              <a:t>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D01B7-2F60-C8B9-9431-C44D26050F82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119140" y="269260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한국어사전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662971" y="216008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664110" y="2826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검색어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1A0B3-62AF-A77E-89A3-0FA3C2979672}"/>
              </a:ext>
            </a:extLst>
          </p:cNvPr>
          <p:cNvSpPr/>
          <p:nvPr/>
        </p:nvSpPr>
        <p:spPr>
          <a:xfrm>
            <a:off x="5442042" y="237938"/>
            <a:ext cx="63488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6D4D09-1ADF-2E91-5DBB-D2922EBFC4AE}"/>
              </a:ext>
            </a:extLst>
          </p:cNvPr>
          <p:cNvSpPr/>
          <p:nvPr/>
        </p:nvSpPr>
        <p:spPr>
          <a:xfrm rot="10800000">
            <a:off x="5581087" y="378791"/>
            <a:ext cx="356794" cy="3310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D01B7-2F60-C8B9-9431-C44D26050F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119140" y="269260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한국어사전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662971" y="216008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664110" y="2826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검색어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1A0B3-62AF-A77E-89A3-0FA3C2979672}"/>
              </a:ext>
            </a:extLst>
          </p:cNvPr>
          <p:cNvSpPr/>
          <p:nvPr/>
        </p:nvSpPr>
        <p:spPr>
          <a:xfrm>
            <a:off x="5442042" y="237938"/>
            <a:ext cx="63488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6D4D09-1ADF-2E91-5DBB-D2922EBFC4AE}"/>
              </a:ext>
            </a:extLst>
          </p:cNvPr>
          <p:cNvSpPr/>
          <p:nvPr/>
        </p:nvSpPr>
        <p:spPr>
          <a:xfrm rot="10800000">
            <a:off x="5581087" y="378791"/>
            <a:ext cx="356794" cy="3310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B0B3A-0C98-1EE7-4431-6A4B1FF1CE0A}"/>
              </a:ext>
            </a:extLst>
          </p:cNvPr>
          <p:cNvSpPr/>
          <p:nvPr/>
        </p:nvSpPr>
        <p:spPr>
          <a:xfrm>
            <a:off x="119140" y="1249296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단어</a:t>
            </a:r>
            <a:r>
              <a:rPr lang="en-US" altLang="ko-KR" sz="2800" dirty="0"/>
              <a:t>(</a:t>
            </a:r>
            <a:r>
              <a:rPr lang="ko-KR" altLang="en-US" sz="2800" dirty="0"/>
              <a:t>어원</a:t>
            </a:r>
            <a:r>
              <a:rPr lang="en-US" altLang="ko-KR" sz="28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출처</a:t>
            </a:r>
            <a:endParaRPr lang="en-US" altLang="ko-K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0FFF9C-95B7-B4F5-0432-249FB59C5342}"/>
              </a:ext>
            </a:extLst>
          </p:cNvPr>
          <p:cNvCxnSpPr>
            <a:stCxn id="4" idx="2"/>
            <a:endCxn id="5" idx="2"/>
          </p:cNvCxnSpPr>
          <p:nvPr/>
        </p:nvCxnSpPr>
        <p:spPr>
          <a:xfrm flipH="1" flipV="1">
            <a:off x="6095999" y="1020343"/>
            <a:ext cx="1" cy="5837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heckbox Checked outline">
            <a:extLst>
              <a:ext uri="{FF2B5EF4-FFF2-40B4-BE49-F238E27FC236}">
                <a16:creationId xmlns:a16="http://schemas.microsoft.com/office/drawing/2014/main" id="{AC6E0C69-1D65-2A11-4DCE-FFD391470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3560" y="1161196"/>
            <a:ext cx="664535" cy="664535"/>
          </a:xfrm>
          <a:prstGeom prst="rect">
            <a:avLst/>
          </a:prstGeom>
        </p:spPr>
      </p:pic>
      <p:pic>
        <p:nvPicPr>
          <p:cNvPr id="28" name="Graphic 27" descr="Storytelling outline">
            <a:extLst>
              <a:ext uri="{FF2B5EF4-FFF2-40B4-BE49-F238E27FC236}">
                <a16:creationId xmlns:a16="http://schemas.microsoft.com/office/drawing/2014/main" id="{75175C61-1F1D-C4A9-A6DA-0997B4713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8102" y="1249296"/>
            <a:ext cx="473178" cy="47317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98E71DF-C674-14C4-4B82-7CB6429598B0}"/>
              </a:ext>
            </a:extLst>
          </p:cNvPr>
          <p:cNvSpPr/>
          <p:nvPr/>
        </p:nvSpPr>
        <p:spPr>
          <a:xfrm>
            <a:off x="119139" y="3394826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단어</a:t>
            </a:r>
            <a:r>
              <a:rPr lang="en-US" altLang="ko-KR" sz="2800" dirty="0"/>
              <a:t>(</a:t>
            </a:r>
            <a:r>
              <a:rPr lang="ko-KR" altLang="en-US" sz="2800" dirty="0"/>
              <a:t>어원</a:t>
            </a:r>
            <a:r>
              <a:rPr lang="en-US" altLang="ko-KR" sz="28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출처</a:t>
            </a:r>
            <a:endParaRPr lang="en-US" altLang="ko-KR" dirty="0"/>
          </a:p>
        </p:txBody>
      </p:sp>
      <p:pic>
        <p:nvPicPr>
          <p:cNvPr id="30" name="Graphic 29" descr="Storytelling outline">
            <a:extLst>
              <a:ext uri="{FF2B5EF4-FFF2-40B4-BE49-F238E27FC236}">
                <a16:creationId xmlns:a16="http://schemas.microsoft.com/office/drawing/2014/main" id="{DB9206FC-90CD-04F1-32AC-2A5C0F3B7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4187" y="3466198"/>
            <a:ext cx="473178" cy="473178"/>
          </a:xfrm>
          <a:prstGeom prst="rect">
            <a:avLst/>
          </a:prstGeom>
        </p:spPr>
      </p:pic>
      <p:pic>
        <p:nvPicPr>
          <p:cNvPr id="31" name="Graphic 30" descr="Checkbox Checked outline">
            <a:extLst>
              <a:ext uri="{FF2B5EF4-FFF2-40B4-BE49-F238E27FC236}">
                <a16:creationId xmlns:a16="http://schemas.microsoft.com/office/drawing/2014/main" id="{38DF0D92-1C8C-2BFF-CCDA-DC870FFAC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3559" y="3345063"/>
            <a:ext cx="664535" cy="6645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A5741CC-9A3A-420E-26E7-F3429D9C7469}"/>
              </a:ext>
            </a:extLst>
          </p:cNvPr>
          <p:cNvSpPr/>
          <p:nvPr/>
        </p:nvSpPr>
        <p:spPr>
          <a:xfrm>
            <a:off x="6234629" y="1222331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AA66D-BB62-7741-CAD0-1048EA695DF8}"/>
              </a:ext>
            </a:extLst>
          </p:cNvPr>
          <p:cNvSpPr/>
          <p:nvPr/>
        </p:nvSpPr>
        <p:spPr>
          <a:xfrm>
            <a:off x="6238175" y="3429000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pic>
        <p:nvPicPr>
          <p:cNvPr id="34" name="Graphic 33" descr="Storytelling outline">
            <a:extLst>
              <a:ext uri="{FF2B5EF4-FFF2-40B4-BE49-F238E27FC236}">
                <a16:creationId xmlns:a16="http://schemas.microsoft.com/office/drawing/2014/main" id="{73B7E99B-3DB3-A035-009C-824F8814E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5925" y="3459774"/>
            <a:ext cx="473178" cy="473178"/>
          </a:xfrm>
          <a:prstGeom prst="rect">
            <a:avLst/>
          </a:prstGeom>
        </p:spPr>
      </p:pic>
      <p:pic>
        <p:nvPicPr>
          <p:cNvPr id="35" name="Graphic 34" descr="Storytelling outline">
            <a:extLst>
              <a:ext uri="{FF2B5EF4-FFF2-40B4-BE49-F238E27FC236}">
                <a16:creationId xmlns:a16="http://schemas.microsoft.com/office/drawing/2014/main" id="{383C51BB-7CEB-712E-A99F-173271852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5925" y="1262721"/>
            <a:ext cx="473178" cy="473178"/>
          </a:xfrm>
          <a:prstGeom prst="rect">
            <a:avLst/>
          </a:prstGeom>
        </p:spPr>
      </p:pic>
      <p:pic>
        <p:nvPicPr>
          <p:cNvPr id="36" name="Graphic 35" descr="Checkbox Checked outline">
            <a:extLst>
              <a:ext uri="{FF2B5EF4-FFF2-40B4-BE49-F238E27FC236}">
                <a16:creationId xmlns:a16="http://schemas.microsoft.com/office/drawing/2014/main" id="{F524E29A-471C-B1B7-CFC6-8442E8FF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15" y="3370519"/>
            <a:ext cx="664535" cy="664535"/>
          </a:xfrm>
          <a:prstGeom prst="rect">
            <a:avLst/>
          </a:prstGeom>
        </p:spPr>
      </p:pic>
      <p:pic>
        <p:nvPicPr>
          <p:cNvPr id="37" name="Graphic 36" descr="Checkbox Checked outline">
            <a:extLst>
              <a:ext uri="{FF2B5EF4-FFF2-40B4-BE49-F238E27FC236}">
                <a16:creationId xmlns:a16="http://schemas.microsoft.com/office/drawing/2014/main" id="{591B03DB-1248-F1F9-EF07-4A858CEC8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5559" y="1184315"/>
            <a:ext cx="664535" cy="6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2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82AF-1FC2-649B-B836-D427E1DD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F7D7-8FEA-C0E0-AD14-6E74DACD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</a:t>
            </a:r>
          </a:p>
          <a:p>
            <a:pPr lvl="1"/>
            <a:r>
              <a:rPr lang="en-US" dirty="0" err="1"/>
              <a:t>NavBar</a:t>
            </a:r>
            <a:endParaRPr lang="en-US" dirty="0"/>
          </a:p>
          <a:p>
            <a:pPr lvl="1"/>
            <a:r>
              <a:rPr lang="en-US" dirty="0"/>
              <a:t>Pane</a:t>
            </a:r>
          </a:p>
          <a:p>
            <a:pPr lvl="2"/>
            <a:r>
              <a:rPr lang="en-US" dirty="0" err="1"/>
              <a:t>KorSearchResults</a:t>
            </a:r>
            <a:endParaRPr lang="en-US" dirty="0"/>
          </a:p>
          <a:p>
            <a:pPr lvl="2"/>
            <a:r>
              <a:rPr lang="en-US" dirty="0" err="1"/>
              <a:t>KorWordInspect</a:t>
            </a:r>
            <a:endParaRPr lang="en-US" dirty="0"/>
          </a:p>
          <a:p>
            <a:pPr lvl="2"/>
            <a:r>
              <a:rPr lang="en-US" dirty="0" err="1"/>
              <a:t>HanSearchResults</a:t>
            </a:r>
            <a:endParaRPr lang="en-US" dirty="0"/>
          </a:p>
          <a:p>
            <a:pPr lvl="2"/>
            <a:r>
              <a:rPr lang="en-US" dirty="0" err="1"/>
              <a:t>HanCharInspect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5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119140" y="269260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한국어사전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662971" y="216008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664110" y="2826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검색어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1A0B3-62AF-A77E-89A3-0FA3C2979672}"/>
              </a:ext>
            </a:extLst>
          </p:cNvPr>
          <p:cNvSpPr/>
          <p:nvPr/>
        </p:nvSpPr>
        <p:spPr>
          <a:xfrm>
            <a:off x="5442042" y="237938"/>
            <a:ext cx="63488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6D4D09-1ADF-2E91-5DBB-D2922EBFC4AE}"/>
              </a:ext>
            </a:extLst>
          </p:cNvPr>
          <p:cNvSpPr/>
          <p:nvPr/>
        </p:nvSpPr>
        <p:spPr>
          <a:xfrm rot="10800000">
            <a:off x="5581087" y="378791"/>
            <a:ext cx="356794" cy="3310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0FFF9C-95B7-B4F5-0432-249FB59C5342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6095999" y="1020343"/>
            <a:ext cx="1" cy="5837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5741CC-9A3A-420E-26E7-F3429D9C7469}"/>
              </a:ext>
            </a:extLst>
          </p:cNvPr>
          <p:cNvSpPr/>
          <p:nvPr/>
        </p:nvSpPr>
        <p:spPr>
          <a:xfrm>
            <a:off x="6234629" y="1222331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AA66D-BB62-7741-CAD0-1048EA695DF8}"/>
              </a:ext>
            </a:extLst>
          </p:cNvPr>
          <p:cNvSpPr/>
          <p:nvPr/>
        </p:nvSpPr>
        <p:spPr>
          <a:xfrm>
            <a:off x="6238175" y="3429000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pic>
        <p:nvPicPr>
          <p:cNvPr id="34" name="Graphic 33" descr="Storytelling outline">
            <a:extLst>
              <a:ext uri="{FF2B5EF4-FFF2-40B4-BE49-F238E27FC236}">
                <a16:creationId xmlns:a16="http://schemas.microsoft.com/office/drawing/2014/main" id="{73B7E99B-3DB3-A035-009C-824F8814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5925" y="3459774"/>
            <a:ext cx="473178" cy="473178"/>
          </a:xfrm>
          <a:prstGeom prst="rect">
            <a:avLst/>
          </a:prstGeom>
        </p:spPr>
      </p:pic>
      <p:pic>
        <p:nvPicPr>
          <p:cNvPr id="35" name="Graphic 34" descr="Storytelling outline">
            <a:extLst>
              <a:ext uri="{FF2B5EF4-FFF2-40B4-BE49-F238E27FC236}">
                <a16:creationId xmlns:a16="http://schemas.microsoft.com/office/drawing/2014/main" id="{383C51BB-7CEB-712E-A99F-173271852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5925" y="1262721"/>
            <a:ext cx="473178" cy="473178"/>
          </a:xfrm>
          <a:prstGeom prst="rect">
            <a:avLst/>
          </a:prstGeom>
        </p:spPr>
      </p:pic>
      <p:pic>
        <p:nvPicPr>
          <p:cNvPr id="36" name="Graphic 35" descr="Checkbox Checked outline">
            <a:extLst>
              <a:ext uri="{FF2B5EF4-FFF2-40B4-BE49-F238E27FC236}">
                <a16:creationId xmlns:a16="http://schemas.microsoft.com/office/drawing/2014/main" id="{F524E29A-471C-B1B7-CFC6-8442E8FFA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9315" y="3370519"/>
            <a:ext cx="664535" cy="664535"/>
          </a:xfrm>
          <a:prstGeom prst="rect">
            <a:avLst/>
          </a:prstGeom>
        </p:spPr>
      </p:pic>
      <p:pic>
        <p:nvPicPr>
          <p:cNvPr id="37" name="Graphic 36" descr="Checkbox Checked outline">
            <a:extLst>
              <a:ext uri="{FF2B5EF4-FFF2-40B4-BE49-F238E27FC236}">
                <a16:creationId xmlns:a16="http://schemas.microsoft.com/office/drawing/2014/main" id="{591B03DB-1248-F1F9-EF07-4A858CEC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5559" y="1184315"/>
            <a:ext cx="664535" cy="6645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43126B-FA9B-C758-4BBF-5CCDC4F73974}"/>
              </a:ext>
            </a:extLst>
          </p:cNvPr>
          <p:cNvSpPr/>
          <p:nvPr/>
        </p:nvSpPr>
        <p:spPr>
          <a:xfrm>
            <a:off x="101906" y="1119819"/>
            <a:ext cx="5851915" cy="1517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8AFC9-0C7A-B222-38C9-ED40A2F35217}"/>
              </a:ext>
            </a:extLst>
          </p:cNvPr>
          <p:cNvSpPr txBox="1"/>
          <p:nvPr/>
        </p:nvSpPr>
        <p:spPr>
          <a:xfrm>
            <a:off x="101906" y="1184315"/>
            <a:ext cx="573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119140" y="269260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한국어사전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662971" y="216008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664110" y="2826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검색어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1A0B3-62AF-A77E-89A3-0FA3C2979672}"/>
              </a:ext>
            </a:extLst>
          </p:cNvPr>
          <p:cNvSpPr/>
          <p:nvPr/>
        </p:nvSpPr>
        <p:spPr>
          <a:xfrm>
            <a:off x="5442042" y="237938"/>
            <a:ext cx="63488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6D4D09-1ADF-2E91-5DBB-D2922EBFC4AE}"/>
              </a:ext>
            </a:extLst>
          </p:cNvPr>
          <p:cNvSpPr/>
          <p:nvPr/>
        </p:nvSpPr>
        <p:spPr>
          <a:xfrm rot="10800000">
            <a:off x="5581087" y="378791"/>
            <a:ext cx="356794" cy="3310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0FFF9C-95B7-B4F5-0432-249FB59C5342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6095999" y="1020343"/>
            <a:ext cx="1" cy="5837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5741CC-9A3A-420E-26E7-F3429D9C7469}"/>
              </a:ext>
            </a:extLst>
          </p:cNvPr>
          <p:cNvSpPr/>
          <p:nvPr/>
        </p:nvSpPr>
        <p:spPr>
          <a:xfrm>
            <a:off x="6234629" y="1222331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AA66D-BB62-7741-CAD0-1048EA695DF8}"/>
              </a:ext>
            </a:extLst>
          </p:cNvPr>
          <p:cNvSpPr/>
          <p:nvPr/>
        </p:nvSpPr>
        <p:spPr>
          <a:xfrm>
            <a:off x="6238175" y="3429000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pic>
        <p:nvPicPr>
          <p:cNvPr id="34" name="Graphic 33" descr="Storytelling outline">
            <a:extLst>
              <a:ext uri="{FF2B5EF4-FFF2-40B4-BE49-F238E27FC236}">
                <a16:creationId xmlns:a16="http://schemas.microsoft.com/office/drawing/2014/main" id="{73B7E99B-3DB3-A035-009C-824F8814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5925" y="3459774"/>
            <a:ext cx="473178" cy="473178"/>
          </a:xfrm>
          <a:prstGeom prst="rect">
            <a:avLst/>
          </a:prstGeom>
        </p:spPr>
      </p:pic>
      <p:pic>
        <p:nvPicPr>
          <p:cNvPr id="35" name="Graphic 34" descr="Storytelling outline">
            <a:extLst>
              <a:ext uri="{FF2B5EF4-FFF2-40B4-BE49-F238E27FC236}">
                <a16:creationId xmlns:a16="http://schemas.microsoft.com/office/drawing/2014/main" id="{383C51BB-7CEB-712E-A99F-173271852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5925" y="1262721"/>
            <a:ext cx="473178" cy="473178"/>
          </a:xfrm>
          <a:prstGeom prst="rect">
            <a:avLst/>
          </a:prstGeom>
        </p:spPr>
      </p:pic>
      <p:pic>
        <p:nvPicPr>
          <p:cNvPr id="36" name="Graphic 35" descr="Checkbox Checked outline">
            <a:extLst>
              <a:ext uri="{FF2B5EF4-FFF2-40B4-BE49-F238E27FC236}">
                <a16:creationId xmlns:a16="http://schemas.microsoft.com/office/drawing/2014/main" id="{F524E29A-471C-B1B7-CFC6-8442E8FFA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9315" y="3370519"/>
            <a:ext cx="664535" cy="664535"/>
          </a:xfrm>
          <a:prstGeom prst="rect">
            <a:avLst/>
          </a:prstGeom>
        </p:spPr>
      </p:pic>
      <p:pic>
        <p:nvPicPr>
          <p:cNvPr id="37" name="Graphic 36" descr="Checkbox Checked outline">
            <a:extLst>
              <a:ext uri="{FF2B5EF4-FFF2-40B4-BE49-F238E27FC236}">
                <a16:creationId xmlns:a16="http://schemas.microsoft.com/office/drawing/2014/main" id="{591B03DB-1248-F1F9-EF07-4A858CEC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5559" y="1184315"/>
            <a:ext cx="664535" cy="6645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43126B-FA9B-C758-4BBF-5CCDC4F73974}"/>
              </a:ext>
            </a:extLst>
          </p:cNvPr>
          <p:cNvSpPr/>
          <p:nvPr/>
        </p:nvSpPr>
        <p:spPr>
          <a:xfrm>
            <a:off x="101906" y="1119820"/>
            <a:ext cx="5851915" cy="980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8AFC9-0C7A-B222-38C9-ED40A2F35217}"/>
              </a:ext>
            </a:extLst>
          </p:cNvPr>
          <p:cNvSpPr txBox="1"/>
          <p:nvPr/>
        </p:nvSpPr>
        <p:spPr>
          <a:xfrm>
            <a:off x="101906" y="1184315"/>
            <a:ext cx="573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버튼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2ACB9-D04F-E2B5-2C3B-5291ECEC2924}"/>
              </a:ext>
            </a:extLst>
          </p:cNvPr>
          <p:cNvSpPr/>
          <p:nvPr/>
        </p:nvSpPr>
        <p:spPr>
          <a:xfrm>
            <a:off x="119139" y="2173012"/>
            <a:ext cx="5851915" cy="426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지식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174D05-3638-0839-1330-7D1ED40E2498}"/>
              </a:ext>
            </a:extLst>
          </p:cNvPr>
          <p:cNvSpPr/>
          <p:nvPr/>
        </p:nvSpPr>
        <p:spPr>
          <a:xfrm>
            <a:off x="85966" y="2659161"/>
            <a:ext cx="5851915" cy="1742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단어장 연습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978E0-F67E-5D12-394B-F63315CBCC4B}"/>
              </a:ext>
            </a:extLst>
          </p:cNvPr>
          <p:cNvSpPr/>
          <p:nvPr/>
        </p:nvSpPr>
        <p:spPr>
          <a:xfrm>
            <a:off x="101905" y="4899755"/>
            <a:ext cx="5851915" cy="1883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한자 똑같은 거 아셨나요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BB6A7-80F8-4B5B-CE3B-0328331FC70B}"/>
              </a:ext>
            </a:extLst>
          </p:cNvPr>
          <p:cNvSpPr/>
          <p:nvPr/>
        </p:nvSpPr>
        <p:spPr>
          <a:xfrm>
            <a:off x="66372" y="4434370"/>
            <a:ext cx="5851915" cy="426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지식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C07EB7-DA06-379E-46A7-211863D2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4" y="49330"/>
            <a:ext cx="7953154" cy="67593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B6D70B-6F1F-A904-A5F6-ECC5683096BC}"/>
                  </a:ext>
                </a:extLst>
              </p14:cNvPr>
              <p14:cNvContentPartPr/>
              <p14:nvPr/>
            </p14:nvContentPartPr>
            <p14:xfrm>
              <a:off x="5507163" y="2392409"/>
              <a:ext cx="360" cy="38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B6D70B-6F1F-A904-A5F6-ECC5683096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1043" y="2386289"/>
                <a:ext cx="12600" cy="39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BBB0C7E-AFB1-AF8C-7337-62C1093C9681}"/>
              </a:ext>
            </a:extLst>
          </p:cNvPr>
          <p:cNvGrpSpPr/>
          <p:nvPr/>
        </p:nvGrpSpPr>
        <p:grpSpPr>
          <a:xfrm>
            <a:off x="5454243" y="2984609"/>
            <a:ext cx="189720" cy="804960"/>
            <a:chOff x="5454243" y="2984609"/>
            <a:chExt cx="189720" cy="80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A1C86CC-C92C-F81C-77F7-010CB6E9D7AB}"/>
                    </a:ext>
                  </a:extLst>
                </p14:cNvPr>
                <p14:cNvContentPartPr/>
                <p14:nvPr/>
              </p14:nvContentPartPr>
              <p14:xfrm>
                <a:off x="5465043" y="2984609"/>
                <a:ext cx="98280" cy="56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A1C86CC-C92C-F81C-77F7-010CB6E9D7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8923" y="2978489"/>
                  <a:ext cx="110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712D809-B925-7CF8-C226-7AE580D2721C}"/>
                    </a:ext>
                  </a:extLst>
                </p14:cNvPr>
                <p14:cNvContentPartPr/>
                <p14:nvPr/>
              </p14:nvContentPartPr>
              <p14:xfrm>
                <a:off x="5454243" y="3157769"/>
                <a:ext cx="54720" cy="521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712D809-B925-7CF8-C226-7AE580D2721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48123" y="3151649"/>
                  <a:ext cx="6696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B18DD0-F06E-C638-A842-26E02F3E2E07}"/>
                    </a:ext>
                  </a:extLst>
                </p14:cNvPr>
                <p14:cNvContentPartPr/>
                <p14:nvPr/>
              </p14:nvContentPartPr>
              <p14:xfrm>
                <a:off x="5465043" y="3784889"/>
                <a:ext cx="178920" cy="4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B18DD0-F06E-C638-A842-26E02F3E2E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58923" y="3778769"/>
                  <a:ext cx="19116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44D66E-B070-0BAD-6245-DA9B52D372CC}"/>
                  </a:ext>
                </a:extLst>
              </p14:cNvPr>
              <p14:cNvContentPartPr/>
              <p14:nvPr/>
            </p14:nvContentPartPr>
            <p14:xfrm>
              <a:off x="5431203" y="3987209"/>
              <a:ext cx="66240" cy="334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44D66E-B070-0BAD-6245-DA9B52D372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5083" y="3981089"/>
                <a:ext cx="784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A95B99-6A1A-7E1D-F2E5-55BB7F1E88CD}"/>
                  </a:ext>
                </a:extLst>
              </p14:cNvPr>
              <p14:cNvContentPartPr/>
              <p14:nvPr/>
            </p14:nvContentPartPr>
            <p14:xfrm>
              <a:off x="5433003" y="4529369"/>
              <a:ext cx="8640" cy="2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A95B99-6A1A-7E1D-F2E5-55BB7F1E88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26883" y="4523249"/>
                <a:ext cx="20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2AB631-AE34-BB60-13CD-9FC81FA32B09}"/>
                  </a:ext>
                </a:extLst>
              </p14:cNvPr>
              <p14:cNvContentPartPr/>
              <p14:nvPr/>
            </p14:nvContentPartPr>
            <p14:xfrm>
              <a:off x="5506083" y="4858769"/>
              <a:ext cx="91440" cy="332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2AB631-AE34-BB60-13CD-9FC81FA32B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99963" y="4852649"/>
                <a:ext cx="1036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BF6B58-C54C-07CB-DE25-8B0BE3C85666}"/>
                  </a:ext>
                </a:extLst>
              </p14:cNvPr>
              <p14:cNvContentPartPr/>
              <p14:nvPr/>
            </p14:nvContentPartPr>
            <p14:xfrm>
              <a:off x="5507163" y="5401289"/>
              <a:ext cx="19800" cy="6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BF6B58-C54C-07CB-DE25-8B0BE3C8566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01043" y="5395169"/>
                <a:ext cx="320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3582EA-EC95-3405-42B4-901B757D6BE5}"/>
                  </a:ext>
                </a:extLst>
              </p14:cNvPr>
              <p14:cNvContentPartPr/>
              <p14:nvPr/>
            </p14:nvContentPartPr>
            <p14:xfrm>
              <a:off x="10558323" y="3263969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3582EA-EC95-3405-42B4-901B757D6B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52203" y="3257849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5553130-40BF-D0F7-1559-EF7A217C1E56}"/>
              </a:ext>
            </a:extLst>
          </p:cNvPr>
          <p:cNvGrpSpPr/>
          <p:nvPr/>
        </p:nvGrpSpPr>
        <p:grpSpPr>
          <a:xfrm>
            <a:off x="5669163" y="2433809"/>
            <a:ext cx="4343400" cy="3449160"/>
            <a:chOff x="5669163" y="2433809"/>
            <a:chExt cx="4343400" cy="344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CD555A-08A6-5B7D-7688-249A9457B020}"/>
                    </a:ext>
                  </a:extLst>
                </p14:cNvPr>
                <p14:cNvContentPartPr/>
                <p14:nvPr/>
              </p14:nvContentPartPr>
              <p14:xfrm>
                <a:off x="6122763" y="3168929"/>
                <a:ext cx="384840" cy="279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CD555A-08A6-5B7D-7688-249A9457B0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16643" y="3162809"/>
                  <a:ext cx="3970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01DD76-DF4A-2D0B-7761-310F0F6FD8D5}"/>
                    </a:ext>
                  </a:extLst>
                </p14:cNvPr>
                <p14:cNvContentPartPr/>
                <p14:nvPr/>
              </p14:nvContentPartPr>
              <p14:xfrm>
                <a:off x="5669163" y="2445329"/>
                <a:ext cx="483480" cy="50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01DD76-DF4A-2D0B-7761-310F0F6FD8D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63043" y="2439209"/>
                  <a:ext cx="4957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8776AC-F10A-BD29-6B98-166C5FC52537}"/>
                    </a:ext>
                  </a:extLst>
                </p14:cNvPr>
                <p14:cNvContentPartPr/>
                <p14:nvPr/>
              </p14:nvContentPartPr>
              <p14:xfrm>
                <a:off x="5996763" y="2605889"/>
                <a:ext cx="602280" cy="11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8776AC-F10A-BD29-6B98-166C5FC525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90643" y="2599769"/>
                  <a:ext cx="614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E897F7-2FCA-0053-D12E-FBE973EEC2E0}"/>
                    </a:ext>
                  </a:extLst>
                </p14:cNvPr>
                <p14:cNvContentPartPr/>
                <p14:nvPr/>
              </p14:nvContentPartPr>
              <p14:xfrm>
                <a:off x="6388443" y="2433809"/>
                <a:ext cx="74520" cy="57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E897F7-2FCA-0053-D12E-FBE973EEC2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82323" y="2427689"/>
                  <a:ext cx="867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7FA529-06E2-9EEE-B097-37D3A309EE5B}"/>
                    </a:ext>
                  </a:extLst>
                </p14:cNvPr>
                <p14:cNvContentPartPr/>
                <p14:nvPr/>
              </p14:nvContentPartPr>
              <p14:xfrm>
                <a:off x="6623163" y="2532809"/>
                <a:ext cx="416160" cy="34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7FA529-06E2-9EEE-B097-37D3A309EE5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17043" y="2526689"/>
                  <a:ext cx="4284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162EFD-B6E7-D760-ABCF-320CC97A88B6}"/>
                    </a:ext>
                  </a:extLst>
                </p14:cNvPr>
                <p14:cNvContentPartPr/>
                <p14:nvPr/>
              </p14:nvContentPartPr>
              <p14:xfrm>
                <a:off x="7113123" y="2601929"/>
                <a:ext cx="224280" cy="185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162EFD-B6E7-D760-ABCF-320CC97A88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07003" y="2595809"/>
                  <a:ext cx="236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F71D4E-E9CB-C934-27B6-DE240679C0AD}"/>
                    </a:ext>
                  </a:extLst>
                </p14:cNvPr>
                <p14:cNvContentPartPr/>
                <p14:nvPr/>
              </p14:nvContentPartPr>
              <p14:xfrm>
                <a:off x="7347123" y="2456129"/>
                <a:ext cx="360" cy="540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F71D4E-E9CB-C934-27B6-DE240679C0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41003" y="2450009"/>
                  <a:ext cx="126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B0072C8-97CC-9701-F79C-99F513129200}"/>
                    </a:ext>
                  </a:extLst>
                </p14:cNvPr>
                <p14:cNvContentPartPr/>
                <p14:nvPr/>
              </p14:nvContentPartPr>
              <p14:xfrm>
                <a:off x="6860403" y="3227969"/>
                <a:ext cx="350280" cy="293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B0072C8-97CC-9701-F79C-99F51312920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54283" y="3221849"/>
                  <a:ext cx="3625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F45C63-988D-8B0D-31AC-FCBD72F9CDD6}"/>
                    </a:ext>
                  </a:extLst>
                </p14:cNvPr>
                <p14:cNvContentPartPr/>
                <p14:nvPr/>
              </p14:nvContentPartPr>
              <p14:xfrm>
                <a:off x="7361523" y="2466569"/>
                <a:ext cx="410760" cy="1278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F45C63-988D-8B0D-31AC-FCBD72F9CDD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55403" y="2460449"/>
                  <a:ext cx="423000" cy="12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BA443C-8617-9422-5C2D-978FDF710E88}"/>
                    </a:ext>
                  </a:extLst>
                </p14:cNvPr>
                <p14:cNvContentPartPr/>
                <p14:nvPr/>
              </p14:nvContentPartPr>
              <p14:xfrm>
                <a:off x="7846803" y="2711009"/>
                <a:ext cx="441720" cy="626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BA443C-8617-9422-5C2D-978FDF710E8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40683" y="2704889"/>
                  <a:ext cx="45396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D828D9-6779-6170-EDA7-6D59D67B3F1D}"/>
                    </a:ext>
                  </a:extLst>
                </p14:cNvPr>
                <p14:cNvContentPartPr/>
                <p14:nvPr/>
              </p14:nvContentPartPr>
              <p14:xfrm>
                <a:off x="8388603" y="2747729"/>
                <a:ext cx="250920" cy="613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D828D9-6779-6170-EDA7-6D59D67B3F1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82483" y="2741609"/>
                  <a:ext cx="26316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48BA63-3DB8-69E3-F6ED-E2A13CAD7E76}"/>
                    </a:ext>
                  </a:extLst>
                </p14:cNvPr>
                <p14:cNvContentPartPr/>
                <p14:nvPr/>
              </p14:nvContentPartPr>
              <p14:xfrm>
                <a:off x="8073603" y="3550889"/>
                <a:ext cx="248040" cy="241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48BA63-3DB8-69E3-F6ED-E2A13CAD7E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67483" y="3544769"/>
                  <a:ext cx="260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858331-200C-F3DE-2811-2CB282521BD5}"/>
                    </a:ext>
                  </a:extLst>
                </p14:cNvPr>
                <p14:cNvContentPartPr/>
                <p14:nvPr/>
              </p14:nvContentPartPr>
              <p14:xfrm>
                <a:off x="9158283" y="2785169"/>
                <a:ext cx="92160" cy="19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858331-200C-F3DE-2811-2CB282521BD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52163" y="2779049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B5FF04-2C07-E83E-D7BF-EBB4E4866393}"/>
                    </a:ext>
                  </a:extLst>
                </p14:cNvPr>
                <p14:cNvContentPartPr/>
                <p14:nvPr/>
              </p14:nvContentPartPr>
              <p14:xfrm>
                <a:off x="8982603" y="2849249"/>
                <a:ext cx="524880" cy="698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B5FF04-2C07-E83E-D7BF-EBB4E486639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76483" y="2843129"/>
                  <a:ext cx="53712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2900D0-C7DC-4A0A-8337-4248B92BF2CC}"/>
                    </a:ext>
                  </a:extLst>
                </p14:cNvPr>
                <p14:cNvContentPartPr/>
                <p14:nvPr/>
              </p14:nvContentPartPr>
              <p14:xfrm>
                <a:off x="6429483" y="4362329"/>
                <a:ext cx="739440" cy="523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2900D0-C7DC-4A0A-8337-4248B92BF2C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23363" y="4356209"/>
                  <a:ext cx="7516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003333-C9F1-5D8F-922F-64648BABA1C8}"/>
                    </a:ext>
                  </a:extLst>
                </p14:cNvPr>
                <p14:cNvContentPartPr/>
                <p14:nvPr/>
              </p14:nvContentPartPr>
              <p14:xfrm>
                <a:off x="6739443" y="4986569"/>
                <a:ext cx="494640" cy="177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003333-C9F1-5D8F-922F-64648BABA1C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33323" y="4980449"/>
                  <a:ext cx="5068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256C19D-4466-93AF-6454-37FFC5A75EF8}"/>
                    </a:ext>
                  </a:extLst>
                </p14:cNvPr>
                <p14:cNvContentPartPr/>
                <p14:nvPr/>
              </p14:nvContentPartPr>
              <p14:xfrm>
                <a:off x="7293843" y="4265129"/>
                <a:ext cx="1000800" cy="84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256C19D-4466-93AF-6454-37FFC5A75E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87723" y="4259009"/>
                  <a:ext cx="101304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9A82E7-F0F1-5B45-293A-646A83B02E83}"/>
                    </a:ext>
                  </a:extLst>
                </p14:cNvPr>
                <p14:cNvContentPartPr/>
                <p14:nvPr/>
              </p14:nvContentPartPr>
              <p14:xfrm>
                <a:off x="6253803" y="4242449"/>
                <a:ext cx="84960" cy="1084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9A82E7-F0F1-5B45-293A-646A83B02E8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47683" y="4236329"/>
                  <a:ext cx="97200" cy="10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359E11-06CD-D49D-5CCD-238D9255D97E}"/>
                    </a:ext>
                  </a:extLst>
                </p14:cNvPr>
                <p14:cNvContentPartPr/>
                <p14:nvPr/>
              </p14:nvContentPartPr>
              <p14:xfrm>
                <a:off x="6113763" y="4081889"/>
                <a:ext cx="2193480" cy="1208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359E11-06CD-D49D-5CCD-238D9255D97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07643" y="4075769"/>
                  <a:ext cx="2205720" cy="12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27360C-7ACC-CF01-3942-F4CBA76EDED2}"/>
                    </a:ext>
                  </a:extLst>
                </p14:cNvPr>
                <p14:cNvContentPartPr/>
                <p14:nvPr/>
              </p14:nvContentPartPr>
              <p14:xfrm>
                <a:off x="6390603" y="5326769"/>
                <a:ext cx="2479680" cy="44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27360C-7ACC-CF01-3942-F4CBA76EDED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84483" y="5320649"/>
                  <a:ext cx="2491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450793-6539-429B-FD24-55C45AB06B8C}"/>
                    </a:ext>
                  </a:extLst>
                </p14:cNvPr>
                <p14:cNvContentPartPr/>
                <p14:nvPr/>
              </p14:nvContentPartPr>
              <p14:xfrm>
                <a:off x="7906563" y="3976409"/>
                <a:ext cx="599400" cy="190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450793-6539-429B-FD24-55C45AB06B8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00443" y="3970289"/>
                  <a:ext cx="611640" cy="19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B48999-C6F2-1771-DA04-D8329DF0078C}"/>
                    </a:ext>
                  </a:extLst>
                </p14:cNvPr>
                <p14:cNvContentPartPr/>
                <p14:nvPr/>
              </p14:nvContentPartPr>
              <p14:xfrm>
                <a:off x="8721603" y="4178369"/>
                <a:ext cx="61200" cy="278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B48999-C6F2-1771-DA04-D8329DF0078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15483" y="4172249"/>
                  <a:ext cx="73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575830-A992-8163-3B36-BBD0606D2A74}"/>
                    </a:ext>
                  </a:extLst>
                </p14:cNvPr>
                <p14:cNvContentPartPr/>
                <p14:nvPr/>
              </p14:nvContentPartPr>
              <p14:xfrm>
                <a:off x="8644203" y="4476089"/>
                <a:ext cx="312120" cy="308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575830-A992-8163-3B36-BBD0606D2A7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38083" y="4469969"/>
                  <a:ext cx="324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1DBFF5-1489-CF1F-1E5D-7F7F86B0FD4B}"/>
                    </a:ext>
                  </a:extLst>
                </p14:cNvPr>
                <p14:cNvContentPartPr/>
                <p14:nvPr/>
              </p14:nvContentPartPr>
              <p14:xfrm>
                <a:off x="8895123" y="4107089"/>
                <a:ext cx="486720" cy="104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1DBFF5-1489-CF1F-1E5D-7F7F86B0FD4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89003" y="4100969"/>
                  <a:ext cx="498960" cy="10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2310A5-C674-B719-52C5-0FD5CFA0C3BA}"/>
                    </a:ext>
                  </a:extLst>
                </p14:cNvPr>
                <p14:cNvContentPartPr/>
                <p14:nvPr/>
              </p14:nvContentPartPr>
              <p14:xfrm>
                <a:off x="8825283" y="5148569"/>
                <a:ext cx="493920" cy="355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2310A5-C674-B719-52C5-0FD5CFA0C3B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19163" y="5142449"/>
                  <a:ext cx="5061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6393A3-EB3C-A803-4C0B-E5D4283735CE}"/>
                    </a:ext>
                  </a:extLst>
                </p14:cNvPr>
                <p14:cNvContentPartPr/>
                <p14:nvPr/>
              </p14:nvContentPartPr>
              <p14:xfrm>
                <a:off x="9675603" y="4228409"/>
                <a:ext cx="336960" cy="450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6393A3-EB3C-A803-4C0B-E5D4283735C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669483" y="4222289"/>
                  <a:ext cx="3492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E166FF-8597-3D74-16FF-5795D4D12C10}"/>
                    </a:ext>
                  </a:extLst>
                </p14:cNvPr>
                <p14:cNvContentPartPr/>
                <p14:nvPr/>
              </p14:nvContentPartPr>
              <p14:xfrm>
                <a:off x="9270963" y="4271969"/>
                <a:ext cx="129600" cy="376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E166FF-8597-3D74-16FF-5795D4D12C1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64843" y="4265849"/>
                  <a:ext cx="1418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7AB4B5D-EF34-F47D-D5B8-92C90F3AF996}"/>
                    </a:ext>
                  </a:extLst>
                </p14:cNvPr>
                <p14:cNvContentPartPr/>
                <p14:nvPr/>
              </p14:nvContentPartPr>
              <p14:xfrm>
                <a:off x="9526923" y="4338209"/>
                <a:ext cx="17280" cy="500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7AB4B5D-EF34-F47D-D5B8-92C90F3AF99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20803" y="4332089"/>
                  <a:ext cx="295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B97EEC3-49ED-7706-AC86-84A1340CBF16}"/>
                    </a:ext>
                  </a:extLst>
                </p14:cNvPr>
                <p14:cNvContentPartPr/>
                <p14:nvPr/>
              </p14:nvContentPartPr>
              <p14:xfrm>
                <a:off x="9143883" y="4964969"/>
                <a:ext cx="574920" cy="217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B97EEC3-49ED-7706-AC86-84A1340CBF1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37763" y="4958849"/>
                  <a:ext cx="587160" cy="22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798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376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Main page before you do anything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 Duffy</dc:creator>
  <cp:lastModifiedBy>Kieran Duffy</cp:lastModifiedBy>
  <cp:revision>8</cp:revision>
  <dcterms:created xsi:type="dcterms:W3CDTF">2024-03-23T22:16:17Z</dcterms:created>
  <dcterms:modified xsi:type="dcterms:W3CDTF">2024-06-24T23:36:23Z</dcterms:modified>
</cp:coreProperties>
</file>