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A548-E189-503E-6C57-9C70A1BB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4FA1-3B06-6089-62BA-CA082ED59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0206-AAAB-D075-2F83-C97D471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C41A-CC96-3814-280D-4FA7FCA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F55E-5B84-3FB3-E7EB-3BB22CAF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952A-15BE-A502-9616-C7EEC86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3DD5-FB63-D780-77C5-9D06637D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EC51-1DA8-1D85-40AF-40316350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1CF3-0C1E-BA48-933C-F9FA339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771E-FF36-4078-B92B-BE614657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552F4-1855-497B-430B-3E983F3E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3184-D01B-3286-877A-A705D861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6DE7-D946-E919-DDFC-2D858C85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10E-9830-CBD0-D8A3-86E4EA29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FC8E-3909-6AA9-F92F-42DBD56E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C450-11E8-329C-BB3E-07147B3D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B1C5-FAC9-5BC9-7253-6BEEE275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85B0-703A-E19B-8065-D94D0089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3C54-03B5-BED5-7993-369F38A2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7C50-B0BF-BB1D-18F1-6458985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372A-A230-80B4-8BE7-043945A3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C959-840A-9FD8-A5B1-E4347FBF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9FF5-EC75-253D-2A73-9633CBDB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D42C-4BA9-243D-270D-10CEEAD4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A040-1D08-3E59-3EBE-5311A2C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DC61-8877-8680-AEC1-AAEF0767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1AA3-F3DC-C341-4CF1-68B85C62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18098-16B4-B4F4-99E3-C6732601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CF2C-A04F-49D1-DA1D-4D95D53B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C008-5F9F-C91A-C528-DE8371A7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CCBC-602B-960E-DE51-E7F68B03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F150-08FA-7A82-C0CD-4F10C572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572C-70A7-286E-2760-81978F0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0ACA0-45F8-7104-4153-1437D67C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1392-3760-982B-745D-8E4DFD9C6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81233-6181-ACC0-000B-5AF2CD50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3652A-9450-70CA-9B05-A9A6A1EC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86828-B544-B772-059D-1F10B78B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C69F2-A132-51D1-E72B-33BDFEC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A8A-44FF-7BFA-8792-FCBD946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3721-3316-0011-1719-D84212B3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E4889-E9E8-C267-FDD2-B209CB7B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81750-FC65-CF1F-6471-2E8FBB5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21AF0-3A54-26CF-F152-2D714C9A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B55A0-8A09-6984-C042-27CC6AD7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7371-9C3C-7021-E03B-88CB4BC2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39A5-B0AB-AF84-F3B5-E97D81C6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288B-3C53-45C7-057B-4634DCFB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A6FC-9DF7-1FB3-7FFF-DC8C2D94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F753-F312-604C-2A18-AFF58D99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DB5A-F0D9-1DBC-B019-406DA72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0E7A-679E-DD54-C6BC-025F349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6BD-28DD-54C7-0D1E-7DD0651B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2A0C0-5DAB-5C3F-D49F-127DD198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1D205-73D4-B421-86CE-A4B2722A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41785-859B-627D-02B4-43B8DD76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6A2-5AE2-F5A5-ACFD-1BFF7B18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468D-C27C-096E-4BEB-4BC5C6D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EDEC4-4435-7376-50F2-3BBDC963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DE82-8ADE-7D9D-F61E-9A369A5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5021-7297-79A5-1810-3F1644EF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9388-45FC-456E-8776-854E70FB4B9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961-65D1-B0B3-738D-8FC87C92E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79E5-514C-E8BE-168A-BCDAF1AF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70D-3B2C-2B9B-EF5A-31056501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before you do anything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E6FC-F342-B9C1-F00E-C7D8FFD0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selections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한</a:t>
            </a:r>
            <a:r>
              <a:rPr lang="en-US" altLang="ko-KR" dirty="0"/>
              <a:t>: regex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Selections for </a:t>
            </a:r>
            <a:r>
              <a:rPr lang="ko-KR" altLang="en-US" dirty="0"/>
              <a:t>한자</a:t>
            </a:r>
            <a:r>
              <a:rPr lang="en-US" altLang="ko-KR" dirty="0"/>
              <a:t>: </a:t>
            </a:r>
            <a:r>
              <a:rPr lang="ko-KR" altLang="en-US" dirty="0"/>
              <a:t>훈</a:t>
            </a:r>
            <a:r>
              <a:rPr lang="en-US" altLang="ko-KR" dirty="0"/>
              <a:t>, </a:t>
            </a:r>
            <a:r>
              <a:rPr lang="ko-KR" altLang="en-US" dirty="0"/>
              <a:t>음</a:t>
            </a:r>
            <a:r>
              <a:rPr lang="en-US" altLang="ko-KR" dirty="0"/>
              <a:t>, </a:t>
            </a:r>
            <a:r>
              <a:rPr lang="ko-KR" altLang="en-US" dirty="0"/>
              <a:t>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B0B3A-0C98-1EE7-4431-6A4B1FF1CE0A}"/>
              </a:ext>
            </a:extLst>
          </p:cNvPr>
          <p:cNvSpPr/>
          <p:nvPr/>
        </p:nvSpPr>
        <p:spPr>
          <a:xfrm>
            <a:off x="119140" y="1249296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단어</a:t>
            </a:r>
            <a:r>
              <a:rPr lang="en-US" altLang="ko-KR" sz="2800" dirty="0"/>
              <a:t>(</a:t>
            </a:r>
            <a:r>
              <a:rPr lang="ko-KR" altLang="en-US" sz="2800" dirty="0"/>
              <a:t>어원</a:t>
            </a:r>
            <a:r>
              <a:rPr lang="en-US" altLang="ko-KR" sz="28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stCxn id="4" idx="2"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AC6E0C69-1D65-2A11-4DCE-FFD39147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560" y="1161196"/>
            <a:ext cx="664535" cy="664535"/>
          </a:xfrm>
          <a:prstGeom prst="rect">
            <a:avLst/>
          </a:prstGeom>
        </p:spPr>
      </p:pic>
      <p:pic>
        <p:nvPicPr>
          <p:cNvPr id="28" name="Graphic 27" descr="Storytelling outline">
            <a:extLst>
              <a:ext uri="{FF2B5EF4-FFF2-40B4-BE49-F238E27FC236}">
                <a16:creationId xmlns:a16="http://schemas.microsoft.com/office/drawing/2014/main" id="{75175C61-1F1D-C4A9-A6DA-0997B4713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8102" y="1249296"/>
            <a:ext cx="473178" cy="47317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8E71DF-C674-14C4-4B82-7CB6429598B0}"/>
              </a:ext>
            </a:extLst>
          </p:cNvPr>
          <p:cNvSpPr/>
          <p:nvPr/>
        </p:nvSpPr>
        <p:spPr>
          <a:xfrm>
            <a:off x="119139" y="3394826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단어</a:t>
            </a:r>
            <a:r>
              <a:rPr lang="en-US" altLang="ko-KR" sz="2800" dirty="0"/>
              <a:t>(</a:t>
            </a:r>
            <a:r>
              <a:rPr lang="ko-KR" altLang="en-US" sz="2800" dirty="0"/>
              <a:t>어원</a:t>
            </a:r>
            <a:r>
              <a:rPr lang="en-US" altLang="ko-KR" sz="28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  <p:pic>
        <p:nvPicPr>
          <p:cNvPr id="30" name="Graphic 29" descr="Storytelling outline">
            <a:extLst>
              <a:ext uri="{FF2B5EF4-FFF2-40B4-BE49-F238E27FC236}">
                <a16:creationId xmlns:a16="http://schemas.microsoft.com/office/drawing/2014/main" id="{DB9206FC-90CD-04F1-32AC-2A5C0F3B7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187" y="3466198"/>
            <a:ext cx="473178" cy="473178"/>
          </a:xfrm>
          <a:prstGeom prst="rect">
            <a:avLst/>
          </a:prstGeom>
        </p:spPr>
      </p:pic>
      <p:pic>
        <p:nvPicPr>
          <p:cNvPr id="31" name="Graphic 30" descr="Checkbox Checked outline">
            <a:extLst>
              <a:ext uri="{FF2B5EF4-FFF2-40B4-BE49-F238E27FC236}">
                <a16:creationId xmlns:a16="http://schemas.microsoft.com/office/drawing/2014/main" id="{38DF0D92-1C8C-2BFF-CCDA-DC870FFA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559" y="3345063"/>
            <a:ext cx="664535" cy="6645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2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82AF-1FC2-649B-B836-D427E1DD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F7D7-8FEA-C0E0-AD14-6E74DACD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 err="1"/>
              <a:t>NavBar</a:t>
            </a:r>
            <a:endParaRPr lang="en-US" dirty="0"/>
          </a:p>
          <a:p>
            <a:pPr lvl="1"/>
            <a:r>
              <a:rPr lang="en-US" dirty="0"/>
              <a:t>Pane</a:t>
            </a:r>
          </a:p>
          <a:p>
            <a:pPr lvl="2"/>
            <a:r>
              <a:rPr lang="en-US" dirty="0" err="1"/>
              <a:t>KorSearchResults</a:t>
            </a:r>
            <a:endParaRPr lang="en-US" dirty="0"/>
          </a:p>
          <a:p>
            <a:pPr lvl="2"/>
            <a:r>
              <a:rPr lang="en-US" dirty="0" err="1"/>
              <a:t>KorWordInspect</a:t>
            </a:r>
            <a:endParaRPr lang="en-US" dirty="0"/>
          </a:p>
          <a:p>
            <a:pPr lvl="2"/>
            <a:r>
              <a:rPr lang="en-US" dirty="0" err="1"/>
              <a:t>HanSearchResults</a:t>
            </a:r>
            <a:endParaRPr lang="en-US" dirty="0"/>
          </a:p>
          <a:p>
            <a:pPr lvl="2"/>
            <a:r>
              <a:rPr lang="en-US" dirty="0" err="1"/>
              <a:t>HanCharInspect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5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125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Main page before you do anything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Duffy</dc:creator>
  <cp:lastModifiedBy>Kieran Duffy</cp:lastModifiedBy>
  <cp:revision>4</cp:revision>
  <dcterms:created xsi:type="dcterms:W3CDTF">2024-03-23T22:16:17Z</dcterms:created>
  <dcterms:modified xsi:type="dcterms:W3CDTF">2024-03-25T01:58:11Z</dcterms:modified>
</cp:coreProperties>
</file>