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A548-E189-503E-6C57-9C70A1BBB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14FA1-3B06-6089-62BA-CA082ED59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E0206-AAAB-D075-2F83-C97D4713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4C41A-CC96-3814-280D-4FA7FCAA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FF55E-5B84-3FB3-E7EB-3BB22CAF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6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952A-15BE-A502-9616-C7EEC86E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03DD5-FB63-D780-77C5-9D06637D3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5EC51-1DA8-1D85-40AF-40316350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21CF3-0C1E-BA48-933C-F9FA3396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7771E-FF36-4078-B92B-BE614657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2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552F4-1855-497B-430B-3E983F3E6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73184-D01B-3286-877A-A705D861C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A6DE7-D946-E919-DDFC-2D858C85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910E-9830-CBD0-D8A3-86E4EA29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CFC8E-3909-6AA9-F92F-42DBD56E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C450-11E8-329C-BB3E-07147B3D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4B1C5-FAC9-5BC9-7253-6BEEE2753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E85B0-703A-E19B-8065-D94D0089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93C54-03B5-BED5-7993-369F38A2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D7C50-B0BF-BB1D-18F1-64589857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1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372A-A230-80B4-8BE7-043945A3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EC959-840A-9FD8-A5B1-E4347FBF7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99FF5-EC75-253D-2A73-9633CBDB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5D42C-4BA9-243D-270D-10CEEAD4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BA040-1D08-3E59-3EBE-5311A2CF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5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DC61-8877-8680-AEC1-AAEF0767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11AA3-F3DC-C341-4CF1-68B85C621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18098-16B4-B4F4-99E3-C67326016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8CF2C-A04F-49D1-DA1D-4D95D53B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6C008-5F9F-C91A-C528-DE8371A7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ACCBC-602B-960E-DE51-E7F68B03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7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F150-08FA-7A82-C0CD-4F10C572E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C572C-70A7-286E-2760-81978F067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0ACA0-45F8-7104-4153-1437D67C3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A1392-3760-982B-745D-8E4DFD9C6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81233-6181-ACC0-000B-5AF2CD503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3652A-9450-70CA-9B05-A9A6A1EC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86828-B544-B772-059D-1F10B78B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C69F2-A132-51D1-E72B-33BDFECC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5A8A-44FF-7BFA-8792-FCBD9462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03721-3316-0011-1719-D84212B3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E4889-E9E8-C267-FDD2-B209CB7B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81750-FC65-CF1F-6471-2E8FBB55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8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21AF0-3A54-26CF-F152-2D714C9A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B55A0-8A09-6984-C042-27CC6AD7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B7371-9C3C-7021-E03B-88CB4BC2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0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39A5-B0AB-AF84-F3B5-E97D81C6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F288B-3C53-45C7-057B-4634DCFBA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DA6FC-9DF7-1FB3-7FFF-DC8C2D941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AF753-F312-604C-2A18-AFF58D99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5DB5A-F0D9-1DBC-B019-406DA726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0E7A-679E-DD54-C6BC-025F3498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C6BD-28DD-54C7-0D1E-7DD0651B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2A0C0-5DAB-5C3F-D49F-127DD1984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1D205-73D4-B421-86CE-A4B2722A5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41785-859B-627D-02B4-43B8DD76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F46A2-5AE2-F5A5-ACFD-1BFF7B18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4468D-C27C-096E-4BEB-4BC5C6D6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EDEC4-4435-7376-50F2-3BBDC963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7DE82-8ADE-7D9D-F61E-9A369A5B1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5021-7297-79A5-1810-3F1644EF5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39388-45FC-456E-8776-854E70FB4B9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961-65D1-B0B3-738D-8FC87C92E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B79E5-514C-E8BE-168A-BCDAF1AFB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5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D70D-3B2C-2B9B-EF5A-31056501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before you do anything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AE6FC-F342-B9C1-F00E-C7D8FFD0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selections</a:t>
            </a:r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ko-KR" altLang="en-US" dirty="0"/>
              <a:t>한</a:t>
            </a:r>
            <a:r>
              <a:rPr lang="en-US" altLang="ko-KR" dirty="0"/>
              <a:t>: regex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Selections for </a:t>
            </a:r>
            <a:r>
              <a:rPr lang="ko-KR" altLang="en-US" dirty="0"/>
              <a:t>한자</a:t>
            </a:r>
            <a:r>
              <a:rPr lang="en-US" altLang="ko-KR" dirty="0"/>
              <a:t>: </a:t>
            </a:r>
            <a:r>
              <a:rPr lang="ko-KR" altLang="en-US" dirty="0"/>
              <a:t>훈</a:t>
            </a:r>
            <a:r>
              <a:rPr lang="en-US" altLang="ko-KR" dirty="0"/>
              <a:t>, </a:t>
            </a:r>
            <a:r>
              <a:rPr lang="ko-KR" altLang="en-US" dirty="0"/>
              <a:t>음</a:t>
            </a:r>
            <a:r>
              <a:rPr lang="en-US" altLang="ko-KR" dirty="0"/>
              <a:t>, </a:t>
            </a:r>
            <a:r>
              <a:rPr lang="ko-KR" altLang="en-US" dirty="0"/>
              <a:t>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5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7D01B7-2F60-C8B9-9431-C44D26050F82}"/>
              </a:ext>
            </a:extLst>
          </p:cNvPr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97334-8E7B-D2AA-EDE4-70E335350FA1}"/>
              </a:ext>
            </a:extLst>
          </p:cNvPr>
          <p:cNvSpPr/>
          <p:nvPr/>
        </p:nvSpPr>
        <p:spPr>
          <a:xfrm>
            <a:off x="0" y="40307"/>
            <a:ext cx="12191998" cy="9800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87533-1F7D-9658-751E-64415D77BB1F}"/>
              </a:ext>
            </a:extLst>
          </p:cNvPr>
          <p:cNvSpPr/>
          <p:nvPr/>
        </p:nvSpPr>
        <p:spPr>
          <a:xfrm>
            <a:off x="9444391" y="194265"/>
            <a:ext cx="644992" cy="76161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C02BD-4890-0DE1-60D2-3A0298E54D01}"/>
              </a:ext>
            </a:extLst>
          </p:cNvPr>
          <p:cNvSpPr txBox="1"/>
          <p:nvPr/>
        </p:nvSpPr>
        <p:spPr>
          <a:xfrm>
            <a:off x="9455093" y="260755"/>
            <a:ext cx="838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한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95E935-8227-678B-690B-D4BE40D28E27}"/>
              </a:ext>
            </a:extLst>
          </p:cNvPr>
          <p:cNvSpPr/>
          <p:nvPr/>
        </p:nvSpPr>
        <p:spPr>
          <a:xfrm>
            <a:off x="10293968" y="194265"/>
            <a:ext cx="644992" cy="7616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7C8A7-FDFB-4E80-A5EF-27754D0C1BB2}"/>
              </a:ext>
            </a:extLst>
          </p:cNvPr>
          <p:cNvSpPr txBox="1"/>
          <p:nvPr/>
        </p:nvSpPr>
        <p:spPr>
          <a:xfrm>
            <a:off x="10325343" y="282685"/>
            <a:ext cx="1472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/>
              </a:rPr>
              <a:t>漢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4C88E-CD31-8262-0986-4BD5D89D446F}"/>
              </a:ext>
            </a:extLst>
          </p:cNvPr>
          <p:cNvSpPr/>
          <p:nvPr/>
        </p:nvSpPr>
        <p:spPr>
          <a:xfrm>
            <a:off x="11117940" y="155969"/>
            <a:ext cx="1017636" cy="76161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11BA4F-BCC3-F55D-6C00-A167EBDA1BF4}"/>
              </a:ext>
            </a:extLst>
          </p:cNvPr>
          <p:cNvSpPr txBox="1"/>
          <p:nvPr/>
        </p:nvSpPr>
        <p:spPr>
          <a:xfrm>
            <a:off x="11129634" y="282685"/>
            <a:ext cx="1589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연습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8B326B-FDB0-4A10-31E8-96378A71D0B4}"/>
              </a:ext>
            </a:extLst>
          </p:cNvPr>
          <p:cNvSpPr txBox="1"/>
          <p:nvPr/>
        </p:nvSpPr>
        <p:spPr>
          <a:xfrm>
            <a:off x="119140" y="269260"/>
            <a:ext cx="2447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한국어사전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B3002A-D154-02FB-3F8F-2D0259328CB6}"/>
              </a:ext>
            </a:extLst>
          </p:cNvPr>
          <p:cNvSpPr/>
          <p:nvPr/>
        </p:nvSpPr>
        <p:spPr>
          <a:xfrm>
            <a:off x="2662971" y="216008"/>
            <a:ext cx="3416915" cy="6286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5B4C17-22FA-F2F7-1335-24F7E865E574}"/>
              </a:ext>
            </a:extLst>
          </p:cNvPr>
          <p:cNvSpPr txBox="1"/>
          <p:nvPr/>
        </p:nvSpPr>
        <p:spPr>
          <a:xfrm>
            <a:off x="2664110" y="28268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검색어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71A0B3-62AF-A77E-89A3-0FA3C2979672}"/>
              </a:ext>
            </a:extLst>
          </p:cNvPr>
          <p:cNvSpPr/>
          <p:nvPr/>
        </p:nvSpPr>
        <p:spPr>
          <a:xfrm>
            <a:off x="5442042" y="237938"/>
            <a:ext cx="634885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66D4D09-1ADF-2E91-5DBB-D2922EBFC4AE}"/>
              </a:ext>
            </a:extLst>
          </p:cNvPr>
          <p:cNvSpPr/>
          <p:nvPr/>
        </p:nvSpPr>
        <p:spPr>
          <a:xfrm rot="10800000">
            <a:off x="5581087" y="378791"/>
            <a:ext cx="356794" cy="33100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3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7D01B7-2F60-C8B9-9431-C44D26050F8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97334-8E7B-D2AA-EDE4-70E335350FA1}"/>
              </a:ext>
            </a:extLst>
          </p:cNvPr>
          <p:cNvSpPr/>
          <p:nvPr/>
        </p:nvSpPr>
        <p:spPr>
          <a:xfrm>
            <a:off x="0" y="40307"/>
            <a:ext cx="12191998" cy="9800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87533-1F7D-9658-751E-64415D77BB1F}"/>
              </a:ext>
            </a:extLst>
          </p:cNvPr>
          <p:cNvSpPr/>
          <p:nvPr/>
        </p:nvSpPr>
        <p:spPr>
          <a:xfrm>
            <a:off x="9444391" y="194265"/>
            <a:ext cx="644992" cy="76161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C02BD-4890-0DE1-60D2-3A0298E54D01}"/>
              </a:ext>
            </a:extLst>
          </p:cNvPr>
          <p:cNvSpPr txBox="1"/>
          <p:nvPr/>
        </p:nvSpPr>
        <p:spPr>
          <a:xfrm>
            <a:off x="9455093" y="260755"/>
            <a:ext cx="838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한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95E935-8227-678B-690B-D4BE40D28E27}"/>
              </a:ext>
            </a:extLst>
          </p:cNvPr>
          <p:cNvSpPr/>
          <p:nvPr/>
        </p:nvSpPr>
        <p:spPr>
          <a:xfrm>
            <a:off x="10293968" y="194265"/>
            <a:ext cx="644992" cy="7616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7C8A7-FDFB-4E80-A5EF-27754D0C1BB2}"/>
              </a:ext>
            </a:extLst>
          </p:cNvPr>
          <p:cNvSpPr txBox="1"/>
          <p:nvPr/>
        </p:nvSpPr>
        <p:spPr>
          <a:xfrm>
            <a:off x="10325343" y="282685"/>
            <a:ext cx="1472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/>
              </a:rPr>
              <a:t>漢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4C88E-CD31-8262-0986-4BD5D89D446F}"/>
              </a:ext>
            </a:extLst>
          </p:cNvPr>
          <p:cNvSpPr/>
          <p:nvPr/>
        </p:nvSpPr>
        <p:spPr>
          <a:xfrm>
            <a:off x="11117940" y="155969"/>
            <a:ext cx="1017636" cy="76161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11BA4F-BCC3-F55D-6C00-A167EBDA1BF4}"/>
              </a:ext>
            </a:extLst>
          </p:cNvPr>
          <p:cNvSpPr txBox="1"/>
          <p:nvPr/>
        </p:nvSpPr>
        <p:spPr>
          <a:xfrm>
            <a:off x="11129634" y="282685"/>
            <a:ext cx="1589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연습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8B326B-FDB0-4A10-31E8-96378A71D0B4}"/>
              </a:ext>
            </a:extLst>
          </p:cNvPr>
          <p:cNvSpPr txBox="1"/>
          <p:nvPr/>
        </p:nvSpPr>
        <p:spPr>
          <a:xfrm>
            <a:off x="119140" y="269260"/>
            <a:ext cx="2447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한국어사전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B3002A-D154-02FB-3F8F-2D0259328CB6}"/>
              </a:ext>
            </a:extLst>
          </p:cNvPr>
          <p:cNvSpPr/>
          <p:nvPr/>
        </p:nvSpPr>
        <p:spPr>
          <a:xfrm>
            <a:off x="2662971" y="216008"/>
            <a:ext cx="3416915" cy="6286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5B4C17-22FA-F2F7-1335-24F7E865E574}"/>
              </a:ext>
            </a:extLst>
          </p:cNvPr>
          <p:cNvSpPr txBox="1"/>
          <p:nvPr/>
        </p:nvSpPr>
        <p:spPr>
          <a:xfrm>
            <a:off x="2664110" y="28268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검색어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71A0B3-62AF-A77E-89A3-0FA3C2979672}"/>
              </a:ext>
            </a:extLst>
          </p:cNvPr>
          <p:cNvSpPr/>
          <p:nvPr/>
        </p:nvSpPr>
        <p:spPr>
          <a:xfrm>
            <a:off x="5442042" y="237938"/>
            <a:ext cx="634885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66D4D09-1ADF-2E91-5DBB-D2922EBFC4AE}"/>
              </a:ext>
            </a:extLst>
          </p:cNvPr>
          <p:cNvSpPr/>
          <p:nvPr/>
        </p:nvSpPr>
        <p:spPr>
          <a:xfrm rot="10800000">
            <a:off x="5581087" y="378791"/>
            <a:ext cx="356794" cy="33100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5B0B3A-0C98-1EE7-4431-6A4B1FF1CE0A}"/>
              </a:ext>
            </a:extLst>
          </p:cNvPr>
          <p:cNvSpPr/>
          <p:nvPr/>
        </p:nvSpPr>
        <p:spPr>
          <a:xfrm>
            <a:off x="119140" y="1249296"/>
            <a:ext cx="5818739" cy="2057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ko-KR" altLang="en-US" sz="2800" dirty="0"/>
              <a:t>단어</a:t>
            </a:r>
            <a:r>
              <a:rPr lang="en-US" altLang="ko-KR" sz="2800" dirty="0"/>
              <a:t>(</a:t>
            </a:r>
            <a:r>
              <a:rPr lang="ko-KR" altLang="en-US" sz="2800" dirty="0"/>
              <a:t>어원</a:t>
            </a:r>
            <a:r>
              <a:rPr lang="en-US" altLang="ko-KR" sz="28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분야 정의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분야 정의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분야 정의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분야 정의</a:t>
            </a:r>
            <a:r>
              <a:rPr lang="en-US" altLang="ko-KR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출처</a:t>
            </a:r>
            <a:endParaRPr lang="en-US" altLang="ko-K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0FFF9C-95B7-B4F5-0432-249FB59C5342}"/>
              </a:ext>
            </a:extLst>
          </p:cNvPr>
          <p:cNvCxnSpPr>
            <a:stCxn id="4" idx="2"/>
            <a:endCxn id="5" idx="2"/>
          </p:cNvCxnSpPr>
          <p:nvPr/>
        </p:nvCxnSpPr>
        <p:spPr>
          <a:xfrm flipH="1" flipV="1">
            <a:off x="6095999" y="1020343"/>
            <a:ext cx="1" cy="58376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Checkbox Checked outline">
            <a:extLst>
              <a:ext uri="{FF2B5EF4-FFF2-40B4-BE49-F238E27FC236}">
                <a16:creationId xmlns:a16="http://schemas.microsoft.com/office/drawing/2014/main" id="{AC6E0C69-1D65-2A11-4DCE-FFD391470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3560" y="1161196"/>
            <a:ext cx="664535" cy="664535"/>
          </a:xfrm>
          <a:prstGeom prst="rect">
            <a:avLst/>
          </a:prstGeom>
        </p:spPr>
      </p:pic>
      <p:pic>
        <p:nvPicPr>
          <p:cNvPr id="28" name="Graphic 27" descr="Storytelling outline">
            <a:extLst>
              <a:ext uri="{FF2B5EF4-FFF2-40B4-BE49-F238E27FC236}">
                <a16:creationId xmlns:a16="http://schemas.microsoft.com/office/drawing/2014/main" id="{75175C61-1F1D-C4A9-A6DA-0997B4713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8102" y="1249296"/>
            <a:ext cx="473178" cy="47317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98E71DF-C674-14C4-4B82-7CB6429598B0}"/>
              </a:ext>
            </a:extLst>
          </p:cNvPr>
          <p:cNvSpPr/>
          <p:nvPr/>
        </p:nvSpPr>
        <p:spPr>
          <a:xfrm>
            <a:off x="119139" y="3394826"/>
            <a:ext cx="5818739" cy="2057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ko-KR" altLang="en-US" sz="2800" dirty="0"/>
              <a:t>단어</a:t>
            </a:r>
            <a:r>
              <a:rPr lang="en-US" altLang="ko-KR" sz="2800" dirty="0"/>
              <a:t>(</a:t>
            </a:r>
            <a:r>
              <a:rPr lang="ko-KR" altLang="en-US" sz="2800" dirty="0"/>
              <a:t>어원</a:t>
            </a:r>
            <a:r>
              <a:rPr lang="en-US" altLang="ko-KR" sz="28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분야 정의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분야 정의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분야 정의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분야 정의</a:t>
            </a:r>
            <a:r>
              <a:rPr lang="en-US" altLang="ko-KR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출처</a:t>
            </a:r>
            <a:endParaRPr lang="en-US" altLang="ko-KR" dirty="0"/>
          </a:p>
        </p:txBody>
      </p:sp>
      <p:pic>
        <p:nvPicPr>
          <p:cNvPr id="30" name="Graphic 29" descr="Storytelling outline">
            <a:extLst>
              <a:ext uri="{FF2B5EF4-FFF2-40B4-BE49-F238E27FC236}">
                <a16:creationId xmlns:a16="http://schemas.microsoft.com/office/drawing/2014/main" id="{DB9206FC-90CD-04F1-32AC-2A5C0F3B7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4187" y="3466198"/>
            <a:ext cx="473178" cy="473178"/>
          </a:xfrm>
          <a:prstGeom prst="rect">
            <a:avLst/>
          </a:prstGeom>
        </p:spPr>
      </p:pic>
      <p:pic>
        <p:nvPicPr>
          <p:cNvPr id="31" name="Graphic 30" descr="Checkbox Checked outline">
            <a:extLst>
              <a:ext uri="{FF2B5EF4-FFF2-40B4-BE49-F238E27FC236}">
                <a16:creationId xmlns:a16="http://schemas.microsoft.com/office/drawing/2014/main" id="{38DF0D92-1C8C-2BFF-CCDA-DC870FFAC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3559" y="3345063"/>
            <a:ext cx="664535" cy="66453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A5741CC-9A3A-420E-26E7-F3429D9C7469}"/>
              </a:ext>
            </a:extLst>
          </p:cNvPr>
          <p:cNvSpPr/>
          <p:nvPr/>
        </p:nvSpPr>
        <p:spPr>
          <a:xfrm>
            <a:off x="6234629" y="1222331"/>
            <a:ext cx="5818739" cy="2057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ko-KR" altLang="en-US" sz="2800" dirty="0"/>
              <a:t>자 훈 음</a:t>
            </a:r>
            <a:endParaRPr lang="en-US" altLang="ko-KR" sz="2800" dirty="0"/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dirty="0" err="1"/>
              <a:t>자훈음</a:t>
            </a:r>
            <a:r>
              <a:rPr lang="ko-KR" altLang="en-US" dirty="0"/>
              <a:t> 출처</a:t>
            </a:r>
            <a:r>
              <a:rPr lang="en-US" altLang="ko-KR" dirty="0"/>
              <a:t>: </a:t>
            </a:r>
            <a:r>
              <a:rPr lang="ko-KR" altLang="en-US" dirty="0"/>
              <a:t>나무위키</a:t>
            </a:r>
            <a:endParaRPr lang="en-US" altLang="ko-KR" dirty="0"/>
          </a:p>
          <a:p>
            <a:pPr>
              <a:spcAft>
                <a:spcPts val="600"/>
              </a:spcAft>
            </a:pPr>
            <a:endParaRPr lang="en-US" altLang="ko-K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5AA66D-BB62-7741-CAD0-1048EA695DF8}"/>
              </a:ext>
            </a:extLst>
          </p:cNvPr>
          <p:cNvSpPr/>
          <p:nvPr/>
        </p:nvSpPr>
        <p:spPr>
          <a:xfrm>
            <a:off x="6238175" y="3429000"/>
            <a:ext cx="5818739" cy="2057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ko-KR" altLang="en-US" sz="2800" dirty="0"/>
              <a:t>자 훈 음</a:t>
            </a:r>
            <a:endParaRPr lang="en-US" altLang="ko-KR" sz="2800" dirty="0"/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dirty="0" err="1"/>
              <a:t>자훈음</a:t>
            </a:r>
            <a:r>
              <a:rPr lang="ko-KR" altLang="en-US" dirty="0"/>
              <a:t> 출처</a:t>
            </a:r>
            <a:r>
              <a:rPr lang="en-US" altLang="ko-KR" dirty="0"/>
              <a:t>: </a:t>
            </a:r>
            <a:r>
              <a:rPr lang="ko-KR" altLang="en-US" dirty="0"/>
              <a:t>나무위키</a:t>
            </a:r>
            <a:endParaRPr lang="en-US" altLang="ko-KR" dirty="0"/>
          </a:p>
          <a:p>
            <a:pPr>
              <a:spcAft>
                <a:spcPts val="600"/>
              </a:spcAft>
            </a:pPr>
            <a:endParaRPr lang="en-US" altLang="ko-KR" dirty="0"/>
          </a:p>
        </p:txBody>
      </p:sp>
      <p:pic>
        <p:nvPicPr>
          <p:cNvPr id="34" name="Graphic 33" descr="Storytelling outline">
            <a:extLst>
              <a:ext uri="{FF2B5EF4-FFF2-40B4-BE49-F238E27FC236}">
                <a16:creationId xmlns:a16="http://schemas.microsoft.com/office/drawing/2014/main" id="{73B7E99B-3DB3-A035-009C-824F8814E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5925" y="3459774"/>
            <a:ext cx="473178" cy="473178"/>
          </a:xfrm>
          <a:prstGeom prst="rect">
            <a:avLst/>
          </a:prstGeom>
        </p:spPr>
      </p:pic>
      <p:pic>
        <p:nvPicPr>
          <p:cNvPr id="35" name="Graphic 34" descr="Storytelling outline">
            <a:extLst>
              <a:ext uri="{FF2B5EF4-FFF2-40B4-BE49-F238E27FC236}">
                <a16:creationId xmlns:a16="http://schemas.microsoft.com/office/drawing/2014/main" id="{383C51BB-7CEB-712E-A99F-173271852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5925" y="1262721"/>
            <a:ext cx="473178" cy="473178"/>
          </a:xfrm>
          <a:prstGeom prst="rect">
            <a:avLst/>
          </a:prstGeom>
        </p:spPr>
      </p:pic>
      <p:pic>
        <p:nvPicPr>
          <p:cNvPr id="36" name="Graphic 35" descr="Checkbox Checked outline">
            <a:extLst>
              <a:ext uri="{FF2B5EF4-FFF2-40B4-BE49-F238E27FC236}">
                <a16:creationId xmlns:a16="http://schemas.microsoft.com/office/drawing/2014/main" id="{F524E29A-471C-B1B7-CFC6-8442E8FFA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15" y="3370519"/>
            <a:ext cx="664535" cy="664535"/>
          </a:xfrm>
          <a:prstGeom prst="rect">
            <a:avLst/>
          </a:prstGeom>
        </p:spPr>
      </p:pic>
      <p:pic>
        <p:nvPicPr>
          <p:cNvPr id="37" name="Graphic 36" descr="Checkbox Checked outline">
            <a:extLst>
              <a:ext uri="{FF2B5EF4-FFF2-40B4-BE49-F238E27FC236}">
                <a16:creationId xmlns:a16="http://schemas.microsoft.com/office/drawing/2014/main" id="{591B03DB-1248-F1F9-EF07-4A858CEC8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25559" y="1184315"/>
            <a:ext cx="664535" cy="66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2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82AF-1FC2-649B-B836-D427E1DD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DF7D7-8FEA-C0E0-AD14-6E74DACD8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</a:t>
            </a:r>
          </a:p>
          <a:p>
            <a:pPr lvl="1"/>
            <a:r>
              <a:rPr lang="en-US" dirty="0" err="1"/>
              <a:t>NavBar</a:t>
            </a:r>
            <a:endParaRPr lang="en-US" dirty="0"/>
          </a:p>
          <a:p>
            <a:pPr lvl="1"/>
            <a:r>
              <a:rPr lang="en-US" dirty="0"/>
              <a:t>Pane</a:t>
            </a:r>
          </a:p>
          <a:p>
            <a:pPr lvl="2"/>
            <a:r>
              <a:rPr lang="en-US" dirty="0" err="1"/>
              <a:t>KorSearchResults</a:t>
            </a:r>
            <a:endParaRPr lang="en-US" dirty="0"/>
          </a:p>
          <a:p>
            <a:pPr lvl="2"/>
            <a:r>
              <a:rPr lang="en-US" dirty="0" err="1"/>
              <a:t>KorWordInspect</a:t>
            </a:r>
            <a:endParaRPr lang="en-US" dirty="0"/>
          </a:p>
          <a:p>
            <a:pPr lvl="2"/>
            <a:r>
              <a:rPr lang="en-US" dirty="0" err="1"/>
              <a:t>HanSearchResults</a:t>
            </a:r>
            <a:endParaRPr lang="en-US" dirty="0"/>
          </a:p>
          <a:p>
            <a:pPr lvl="2"/>
            <a:r>
              <a:rPr lang="en-US" dirty="0" err="1"/>
              <a:t>HanCharInspect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5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697334-8E7B-D2AA-EDE4-70E335350FA1}"/>
              </a:ext>
            </a:extLst>
          </p:cNvPr>
          <p:cNvSpPr/>
          <p:nvPr/>
        </p:nvSpPr>
        <p:spPr>
          <a:xfrm>
            <a:off x="0" y="40307"/>
            <a:ext cx="12191998" cy="9800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87533-1F7D-9658-751E-64415D77BB1F}"/>
              </a:ext>
            </a:extLst>
          </p:cNvPr>
          <p:cNvSpPr/>
          <p:nvPr/>
        </p:nvSpPr>
        <p:spPr>
          <a:xfrm>
            <a:off x="9444391" y="194265"/>
            <a:ext cx="644992" cy="76161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C02BD-4890-0DE1-60D2-3A0298E54D01}"/>
              </a:ext>
            </a:extLst>
          </p:cNvPr>
          <p:cNvSpPr txBox="1"/>
          <p:nvPr/>
        </p:nvSpPr>
        <p:spPr>
          <a:xfrm>
            <a:off x="9455093" y="260755"/>
            <a:ext cx="838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한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95E935-8227-678B-690B-D4BE40D28E27}"/>
              </a:ext>
            </a:extLst>
          </p:cNvPr>
          <p:cNvSpPr/>
          <p:nvPr/>
        </p:nvSpPr>
        <p:spPr>
          <a:xfrm>
            <a:off x="10293968" y="194265"/>
            <a:ext cx="644992" cy="7616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7C8A7-FDFB-4E80-A5EF-27754D0C1BB2}"/>
              </a:ext>
            </a:extLst>
          </p:cNvPr>
          <p:cNvSpPr txBox="1"/>
          <p:nvPr/>
        </p:nvSpPr>
        <p:spPr>
          <a:xfrm>
            <a:off x="10325343" y="282685"/>
            <a:ext cx="1472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/>
              </a:rPr>
              <a:t>漢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4C88E-CD31-8262-0986-4BD5D89D446F}"/>
              </a:ext>
            </a:extLst>
          </p:cNvPr>
          <p:cNvSpPr/>
          <p:nvPr/>
        </p:nvSpPr>
        <p:spPr>
          <a:xfrm>
            <a:off x="11117940" y="155969"/>
            <a:ext cx="1017636" cy="76161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11BA4F-BCC3-F55D-6C00-A167EBDA1BF4}"/>
              </a:ext>
            </a:extLst>
          </p:cNvPr>
          <p:cNvSpPr txBox="1"/>
          <p:nvPr/>
        </p:nvSpPr>
        <p:spPr>
          <a:xfrm>
            <a:off x="11129634" y="282685"/>
            <a:ext cx="1589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연습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8B326B-FDB0-4A10-31E8-96378A71D0B4}"/>
              </a:ext>
            </a:extLst>
          </p:cNvPr>
          <p:cNvSpPr txBox="1"/>
          <p:nvPr/>
        </p:nvSpPr>
        <p:spPr>
          <a:xfrm>
            <a:off x="119140" y="269260"/>
            <a:ext cx="2447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한국어사전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B3002A-D154-02FB-3F8F-2D0259328CB6}"/>
              </a:ext>
            </a:extLst>
          </p:cNvPr>
          <p:cNvSpPr/>
          <p:nvPr/>
        </p:nvSpPr>
        <p:spPr>
          <a:xfrm>
            <a:off x="2662971" y="216008"/>
            <a:ext cx="3416915" cy="6286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5B4C17-22FA-F2F7-1335-24F7E865E574}"/>
              </a:ext>
            </a:extLst>
          </p:cNvPr>
          <p:cNvSpPr txBox="1"/>
          <p:nvPr/>
        </p:nvSpPr>
        <p:spPr>
          <a:xfrm>
            <a:off x="2664110" y="28268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검색어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71A0B3-62AF-A77E-89A3-0FA3C2979672}"/>
              </a:ext>
            </a:extLst>
          </p:cNvPr>
          <p:cNvSpPr/>
          <p:nvPr/>
        </p:nvSpPr>
        <p:spPr>
          <a:xfrm>
            <a:off x="5442042" y="237938"/>
            <a:ext cx="634885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66D4D09-1ADF-2E91-5DBB-D2922EBFC4AE}"/>
              </a:ext>
            </a:extLst>
          </p:cNvPr>
          <p:cNvSpPr/>
          <p:nvPr/>
        </p:nvSpPr>
        <p:spPr>
          <a:xfrm rot="10800000">
            <a:off x="5581087" y="378791"/>
            <a:ext cx="356794" cy="33100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0FFF9C-95B7-B4F5-0432-249FB59C5342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6095999" y="1020343"/>
            <a:ext cx="1" cy="58376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A5741CC-9A3A-420E-26E7-F3429D9C7469}"/>
              </a:ext>
            </a:extLst>
          </p:cNvPr>
          <p:cNvSpPr/>
          <p:nvPr/>
        </p:nvSpPr>
        <p:spPr>
          <a:xfrm>
            <a:off x="6234629" y="1222331"/>
            <a:ext cx="5818739" cy="2057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ko-KR" altLang="en-US" sz="2800" dirty="0"/>
              <a:t>자 훈 음</a:t>
            </a:r>
            <a:endParaRPr lang="en-US" altLang="ko-KR" sz="2800" dirty="0"/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dirty="0" err="1"/>
              <a:t>자훈음</a:t>
            </a:r>
            <a:r>
              <a:rPr lang="ko-KR" altLang="en-US" dirty="0"/>
              <a:t> 출처</a:t>
            </a:r>
            <a:r>
              <a:rPr lang="en-US" altLang="ko-KR" dirty="0"/>
              <a:t>: </a:t>
            </a:r>
            <a:r>
              <a:rPr lang="ko-KR" altLang="en-US" dirty="0"/>
              <a:t>나무위키</a:t>
            </a:r>
            <a:endParaRPr lang="en-US" altLang="ko-KR" dirty="0"/>
          </a:p>
          <a:p>
            <a:pPr>
              <a:spcAft>
                <a:spcPts val="600"/>
              </a:spcAft>
            </a:pPr>
            <a:endParaRPr lang="en-US" altLang="ko-K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5AA66D-BB62-7741-CAD0-1048EA695DF8}"/>
              </a:ext>
            </a:extLst>
          </p:cNvPr>
          <p:cNvSpPr/>
          <p:nvPr/>
        </p:nvSpPr>
        <p:spPr>
          <a:xfrm>
            <a:off x="6238175" y="3429000"/>
            <a:ext cx="5818739" cy="2057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ko-KR" altLang="en-US" sz="2800" dirty="0"/>
              <a:t>자 훈 음</a:t>
            </a:r>
            <a:endParaRPr lang="en-US" altLang="ko-KR" sz="2800" dirty="0"/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dirty="0" err="1"/>
              <a:t>자훈음</a:t>
            </a:r>
            <a:r>
              <a:rPr lang="ko-KR" altLang="en-US" dirty="0"/>
              <a:t> 출처</a:t>
            </a:r>
            <a:r>
              <a:rPr lang="en-US" altLang="ko-KR" dirty="0"/>
              <a:t>: </a:t>
            </a:r>
            <a:r>
              <a:rPr lang="ko-KR" altLang="en-US" dirty="0"/>
              <a:t>나무위키</a:t>
            </a:r>
            <a:endParaRPr lang="en-US" altLang="ko-KR" dirty="0"/>
          </a:p>
          <a:p>
            <a:pPr>
              <a:spcAft>
                <a:spcPts val="600"/>
              </a:spcAft>
            </a:pPr>
            <a:endParaRPr lang="en-US" altLang="ko-KR" dirty="0"/>
          </a:p>
        </p:txBody>
      </p:sp>
      <p:pic>
        <p:nvPicPr>
          <p:cNvPr id="34" name="Graphic 33" descr="Storytelling outline">
            <a:extLst>
              <a:ext uri="{FF2B5EF4-FFF2-40B4-BE49-F238E27FC236}">
                <a16:creationId xmlns:a16="http://schemas.microsoft.com/office/drawing/2014/main" id="{73B7E99B-3DB3-A035-009C-824F8814E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5925" y="3459774"/>
            <a:ext cx="473178" cy="473178"/>
          </a:xfrm>
          <a:prstGeom prst="rect">
            <a:avLst/>
          </a:prstGeom>
        </p:spPr>
      </p:pic>
      <p:pic>
        <p:nvPicPr>
          <p:cNvPr id="35" name="Graphic 34" descr="Storytelling outline">
            <a:extLst>
              <a:ext uri="{FF2B5EF4-FFF2-40B4-BE49-F238E27FC236}">
                <a16:creationId xmlns:a16="http://schemas.microsoft.com/office/drawing/2014/main" id="{383C51BB-7CEB-712E-A99F-173271852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5925" y="1262721"/>
            <a:ext cx="473178" cy="473178"/>
          </a:xfrm>
          <a:prstGeom prst="rect">
            <a:avLst/>
          </a:prstGeom>
        </p:spPr>
      </p:pic>
      <p:pic>
        <p:nvPicPr>
          <p:cNvPr id="36" name="Graphic 35" descr="Checkbox Checked outline">
            <a:extLst>
              <a:ext uri="{FF2B5EF4-FFF2-40B4-BE49-F238E27FC236}">
                <a16:creationId xmlns:a16="http://schemas.microsoft.com/office/drawing/2014/main" id="{F524E29A-471C-B1B7-CFC6-8442E8FFA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99315" y="3370519"/>
            <a:ext cx="664535" cy="664535"/>
          </a:xfrm>
          <a:prstGeom prst="rect">
            <a:avLst/>
          </a:prstGeom>
        </p:spPr>
      </p:pic>
      <p:pic>
        <p:nvPicPr>
          <p:cNvPr id="37" name="Graphic 36" descr="Checkbox Checked outline">
            <a:extLst>
              <a:ext uri="{FF2B5EF4-FFF2-40B4-BE49-F238E27FC236}">
                <a16:creationId xmlns:a16="http://schemas.microsoft.com/office/drawing/2014/main" id="{591B03DB-1248-F1F9-EF07-4A858CEC8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25559" y="1184315"/>
            <a:ext cx="664535" cy="66453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43126B-FA9B-C758-4BBF-5CCDC4F73974}"/>
              </a:ext>
            </a:extLst>
          </p:cNvPr>
          <p:cNvSpPr/>
          <p:nvPr/>
        </p:nvSpPr>
        <p:spPr>
          <a:xfrm>
            <a:off x="101906" y="1119819"/>
            <a:ext cx="5851915" cy="15170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8AFC9-0C7A-B222-38C9-ED40A2F35217}"/>
              </a:ext>
            </a:extLst>
          </p:cNvPr>
          <p:cNvSpPr txBox="1"/>
          <p:nvPr/>
        </p:nvSpPr>
        <p:spPr>
          <a:xfrm>
            <a:off x="101906" y="1184315"/>
            <a:ext cx="5735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 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 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 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 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 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 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 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4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308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Main page before you do anything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Kieran Duffy</dc:creator>
  <cp:lastModifiedBy>Kieran Duffy</cp:lastModifiedBy>
  <cp:revision>5</cp:revision>
  <dcterms:created xsi:type="dcterms:W3CDTF">2024-03-23T22:16:17Z</dcterms:created>
  <dcterms:modified xsi:type="dcterms:W3CDTF">2024-05-20T00:26:55Z</dcterms:modified>
</cp:coreProperties>
</file>