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A548-E189-503E-6C57-9C70A1BB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4FA1-3B06-6089-62BA-CA082ED5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0206-AAAB-D075-2F83-C97D471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C41A-CC96-3814-280D-4FA7FCA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55E-5B84-3FB3-E7EB-3BB22CA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52A-15BE-A502-9616-C7EEC86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DD5-FB63-D780-77C5-9D06637D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EC51-1DA8-1D85-40AF-40316350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F3-0C1E-BA48-933C-F9FA339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771E-FF36-4078-B92B-BE614657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52F4-1855-497B-430B-3E983F3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3184-D01B-3286-877A-A705D861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6DE7-D946-E919-DDFC-2D858C8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10E-9830-CBD0-D8A3-86E4EA2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C8E-3909-6AA9-F92F-42DBD5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C450-11E8-329C-BB3E-07147B3D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B1C5-FAC9-5BC9-7253-6BEEE275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85B0-703A-E19B-8065-D94D0089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3C54-03B5-BED5-7993-369F38A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7C50-B0BF-BB1D-18F1-6458985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72A-A230-80B4-8BE7-043945A3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C959-840A-9FD8-A5B1-E4347FBF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FF5-EC75-253D-2A73-9633CBD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D42C-4BA9-243D-270D-10CEEAD4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040-1D08-3E59-3EBE-5311A2C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DC61-8877-8680-AEC1-AAEF076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AA3-F3DC-C341-4CF1-68B85C62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18098-16B4-B4F4-99E3-C6732601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CF2C-A04F-49D1-DA1D-4D95D53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C008-5F9F-C91A-C528-DE8371A7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CCBC-602B-960E-DE51-E7F68B03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F150-08FA-7A82-C0CD-4F10C572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572C-70A7-286E-2760-81978F0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0ACA0-45F8-7104-4153-1437D67C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392-3760-982B-745D-8E4DFD9C6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1233-6181-ACC0-000B-5AF2CD50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3652A-9450-70CA-9B05-A9A6A1EC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6828-B544-B772-059D-1F10B78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C69F2-A132-51D1-E72B-33BDFEC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A8A-44FF-7BFA-8792-FCBD946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3721-3316-0011-1719-D84212B3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E4889-E9E8-C267-FDD2-B209CB7B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81750-FC65-CF1F-6471-2E8FBB5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21AF0-3A54-26CF-F152-2D714C9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55A0-8A09-6984-C042-27CC6AD7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7371-9C3C-7021-E03B-88CB4BC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9A5-B0AB-AF84-F3B5-E97D81C6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288B-3C53-45C7-057B-4634DCFB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A6FC-9DF7-1FB3-7FFF-DC8C2D9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F753-F312-604C-2A18-AFF58D99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DB5A-F0D9-1DBC-B019-406DA72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0E7A-679E-DD54-C6BC-025F349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6BD-28DD-54C7-0D1E-7DD0651B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2A0C0-5DAB-5C3F-D49F-127DD198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D205-73D4-B421-86CE-A4B2722A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1785-859B-627D-02B4-43B8DD76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6A2-5AE2-F5A5-ACFD-1BFF7B18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468D-C27C-096E-4BEB-4BC5C6D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EDEC4-4435-7376-50F2-3BBDC963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DE82-8ADE-7D9D-F61E-9A369A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5021-7297-79A5-1810-3F1644EF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9388-45FC-456E-8776-854E70FB4B9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961-65D1-B0B3-738D-8FC87C92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9E5-514C-E8BE-168A-BCDAF1AF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78912" y="260755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표준어사전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474500" y="247332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3469C9-C14C-2E30-AD6B-0A6D0FDFB347}"/>
              </a:ext>
            </a:extLst>
          </p:cNvPr>
          <p:cNvSpPr/>
          <p:nvPr/>
        </p:nvSpPr>
        <p:spPr>
          <a:xfrm>
            <a:off x="6096000" y="260754"/>
            <a:ext cx="3208981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514467" y="307702"/>
            <a:ext cx="1694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왼쪽 검색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7B7D-BA73-81F9-1688-037618C2DC70}"/>
              </a:ext>
            </a:extLst>
          </p:cNvPr>
          <p:cNvSpPr txBox="1"/>
          <p:nvPr/>
        </p:nvSpPr>
        <p:spPr>
          <a:xfrm>
            <a:off x="6079886" y="322980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오른쪽 검색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423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Duffy</dc:creator>
  <cp:lastModifiedBy>Kieran Duffy</cp:lastModifiedBy>
  <cp:revision>1</cp:revision>
  <dcterms:created xsi:type="dcterms:W3CDTF">2024-03-23T22:16:17Z</dcterms:created>
  <dcterms:modified xsi:type="dcterms:W3CDTF">2024-03-23T22:35:32Z</dcterms:modified>
</cp:coreProperties>
</file>