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iYCSGaQYZyC4NBwFJOTTNa7EYu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7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6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4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Gen AI for B2B Business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GenAI - B2B Marketing and Sales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are new players evolving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How it is changing competition dynamics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How to perform marketing function in Gen AI space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How to form sales team and process in GenAI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What is appropriate pricing model for GenAI application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Decision points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are decision parameters while selecting a GenAI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Localized GenAI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Will there be local B2B GenAI applications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Geography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Philosophy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Partnership</a:t>
            </a:r>
            <a:endParaRPr/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kind of partnership will evolve between new companies/startup.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What kind of benefits will be </a:t>
            </a:r>
            <a:r>
              <a:rPr lang="en"/>
              <a:t>received</a:t>
            </a:r>
            <a:r>
              <a:rPr lang="en"/>
              <a:t> after this </a:t>
            </a:r>
            <a:r>
              <a:rPr lang="en"/>
              <a:t>partnership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