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c0f8d0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c0f8d0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c0f8d04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c0f8d04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0f8d048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c0f8d04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c0f8d048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c0f8d048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 AI for B2B Business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GenAI - B2B Marketing and Sales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new players evolving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it is changing competition dynamics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perform marketing </a:t>
            </a:r>
            <a:r>
              <a:rPr lang="en"/>
              <a:t>function</a:t>
            </a:r>
            <a:r>
              <a:rPr lang="en"/>
              <a:t> in Gen AI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form sales team and process in GenAI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appropriate pricing model for GenAI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points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decision </a:t>
            </a:r>
            <a:r>
              <a:rPr lang="en"/>
              <a:t>parameters</a:t>
            </a:r>
            <a:r>
              <a:rPr lang="en"/>
              <a:t> while selecting a GenAI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Localized GenAI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there be local B2B GenAI applications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Partnership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kind of </a:t>
            </a:r>
            <a:r>
              <a:rPr lang="en"/>
              <a:t>partnership</a:t>
            </a:r>
            <a:r>
              <a:rPr lang="en"/>
              <a:t> will evolve between new companies/startup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