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13139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13139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1313959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1313959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131395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131395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131395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131395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planning in enterprise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initial investment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much ongoing budget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monitor progress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decide when to graduate from pilot/poc 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 to evaluate trade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Evaluation in Enterprise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 to evaluate use cases and select right GenAI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challenges - ethical, copyright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to handle Hallunication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for Generative AI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</a:t>
            </a:r>
            <a:r>
              <a:rPr lang="en"/>
              <a:t>project</a:t>
            </a:r>
            <a:r>
              <a:rPr lang="en"/>
              <a:t> plan or GenAI?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require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Rollout of Generative AI in Enterprise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plan for training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build  data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steps needed or model hosting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deploy model and GenAI based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do Model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capabilities needed or monitoring and observability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