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56b13ff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56b13ff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6b13ff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56b13ff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3fMFXhhcERUQCn8Ju6TznoJaH8YQrNi3NLiioK3heZs/edit#slide=id.g221aa36cdfb_0_177" TargetMode="External"/><Relationship Id="rId4" Type="http://schemas.openxmlformats.org/officeDocument/2006/relationships/hyperlink" Target="https://www.dataknobs.com/generativeai/generative-ai-101-slid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Slide to Blog Pages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KREATEWEBSITES.COM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Slides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PPTX or Google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Kreatewebsites.com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into HTML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to Search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different from publishing Google Slides or Online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YES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publish as Google sites, Google slides or Microsoft Office these are served thru their DB and extremely slow.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is Google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https://docs.google.com/presentation/d/13fMFXhhcERUQCn8Ju6TznoJaH8YQrNi3NLiioK3heZs/edit#slide=id.g221aa36cdfb_0_177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Vs Google slides published by kreatewebsites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https://www.dataknobs.com/generativeai/generative-ai-101-slides.html</a:t>
            </a:r>
            <a:r>
              <a:rPr lang="en"/>
              <a:t>   (comes at top of google result)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