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d94f2399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d94f2399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d94f2399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d94f2399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for GenAI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Wallaroo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Operations Center -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Deploy &amp; manage models in seconds with full governance &amp; observability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Inference Server</a:t>
            </a:r>
            <a:endParaRPr b="1" sz="2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Generate more inferences, faster, on less compute in any cloud, on prem or at the edge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registry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inference and on 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Aggregated analytics and observability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Determined AI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Training - Machine provisioning, networking, Data loading, Fault tolerance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(Model code is still customer responsibility)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