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d8b2a43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d8b2a43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d8b2a43e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d8b2a43e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101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for 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LangChain is a framework that makes it easy to build applications that use large language models (LLMs). It provides a number of features that make it well-suited for this task, including: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library of components: LangChain provides a library of components that can be used to build LLM-powered applications. These components include: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Prompt templates: These templates are used to format user input in a way that is understandable by the LLM.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LLMs: LangChain supports a variety of LLMs, including those from Google AI, OpenAI, and Hugging Face.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Agents: These agents use LLMs to decide what actions should be taken.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chaining mechanism: LangChain provides a chaining mechanism that allows you to combine these components to create more complex applications.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development environment: LangChain provides a development environment that makes it easy to build and test LLM-powered applications.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use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scenarios where LangChain can be used include: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Chatbots: LangChain can be used to build chatbots that can interact with users in a natural way.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answering: LangChain can be used to build question answering systems that can answer user questions in an informative way.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Summarization: LangChain can be used to build summarization systems that can summarize text documents in a concise and informative way.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translation: LangChain can be used to build machine translation systems that can translate text from one language to another.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 language generation: LangChain can be used to build natural language generation systems that can generate text, such as news articles or product descriptions.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