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Fira Sans Extra Condensed"/>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6EFE6A-D5FF-4C81-ABC5-96D67D3DC751}">
  <a:tblStyle styleId="{396EFE6A-D5FF-4C81-ABC5-96D67D3DC75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3F2"/>
          </a:solidFill>
        </a:fill>
      </a:tcStyle>
    </a:wholeTbl>
    <a:band1H>
      <a:tcTxStyle/>
      <a:tcStyle>
        <a:fill>
          <a:solidFill>
            <a:srgbClr val="CAE6E5"/>
          </a:solidFill>
        </a:fill>
      </a:tcStyle>
    </a:band1H>
    <a:band2H>
      <a:tcTxStyle/>
    </a:band2H>
    <a:band1V>
      <a:tcTxStyle/>
      <a:tcStyle>
        <a:fill>
          <a:solidFill>
            <a:srgbClr val="CAE6E5"/>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FiraSansExtraCondensed-regular.fntdata"/><Relationship Id="rId21" Type="http://schemas.openxmlformats.org/officeDocument/2006/relationships/slide" Target="slides/slide14.xml"/><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enturyGothic-regular.fntdata"/><Relationship Id="rId25" Type="http://schemas.openxmlformats.org/officeDocument/2006/relationships/font" Target="fonts/FiraSansExtraCondensed-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enturyGothic-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3b8edfa5f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43b8edfa5f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Prashant to present. Cindy or Adi to take over if Prashant is not available.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3b8edfa5f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3b8edfa5f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3b8edfa5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3b8edfa5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3b8edfa5f_0_4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43b8edfa5f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3b8edfa5f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43b8edfa5f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3b8edfa5f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43b8edfa5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Prashant to present. Cindy or Adi to take over if Prashant is not available.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b8edfa5f_0_6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43b8edfa5f_0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3b8edfa5f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43b8edfa5f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3b8edfa5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3b8edfa5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3b8edfa5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3b8edfa5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3b8edfa5f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3b8edfa5f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3b8edfa5f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3b8edfa5f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3b8edfa5f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3b8edfa5f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3b8edfa5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3b8edfa5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1"/>
            <a:ext cx="8520600" cy="8418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2700"/>
              <a:buNone/>
              <a:defRPr sz="3600"/>
            </a:lvl1pPr>
            <a:lvl2pPr lvl="1" rtl="0" algn="ctr">
              <a:lnSpc>
                <a:spcPct val="100000"/>
              </a:lnSpc>
              <a:spcBef>
                <a:spcPts val="0"/>
              </a:spcBef>
              <a:spcAft>
                <a:spcPts val="0"/>
              </a:spcAft>
              <a:buSzPts val="2700"/>
              <a:buNone/>
              <a:defRPr sz="3600"/>
            </a:lvl2pPr>
            <a:lvl3pPr lvl="2" rtl="0" algn="ctr">
              <a:lnSpc>
                <a:spcPct val="100000"/>
              </a:lnSpc>
              <a:spcBef>
                <a:spcPts val="0"/>
              </a:spcBef>
              <a:spcAft>
                <a:spcPts val="0"/>
              </a:spcAft>
              <a:buSzPts val="2700"/>
              <a:buNone/>
              <a:defRPr sz="3600"/>
            </a:lvl3pPr>
            <a:lvl4pPr lvl="3" rtl="0" algn="ctr">
              <a:lnSpc>
                <a:spcPct val="100000"/>
              </a:lnSpc>
              <a:spcBef>
                <a:spcPts val="0"/>
              </a:spcBef>
              <a:spcAft>
                <a:spcPts val="0"/>
              </a:spcAft>
              <a:buSzPts val="2700"/>
              <a:buNone/>
              <a:defRPr sz="3600"/>
            </a:lvl4pPr>
            <a:lvl5pPr lvl="4" rtl="0" algn="ctr">
              <a:lnSpc>
                <a:spcPct val="100000"/>
              </a:lnSpc>
              <a:spcBef>
                <a:spcPts val="0"/>
              </a:spcBef>
              <a:spcAft>
                <a:spcPts val="0"/>
              </a:spcAft>
              <a:buSzPts val="2700"/>
              <a:buNone/>
              <a:defRPr sz="3600"/>
            </a:lvl5pPr>
            <a:lvl6pPr lvl="5" rtl="0" algn="ctr">
              <a:lnSpc>
                <a:spcPct val="100000"/>
              </a:lnSpc>
              <a:spcBef>
                <a:spcPts val="0"/>
              </a:spcBef>
              <a:spcAft>
                <a:spcPts val="0"/>
              </a:spcAft>
              <a:buSzPts val="2700"/>
              <a:buNone/>
              <a:defRPr sz="3600"/>
            </a:lvl6pPr>
            <a:lvl7pPr lvl="6" rtl="0" algn="ctr">
              <a:lnSpc>
                <a:spcPct val="100000"/>
              </a:lnSpc>
              <a:spcBef>
                <a:spcPts val="0"/>
              </a:spcBef>
              <a:spcAft>
                <a:spcPts val="0"/>
              </a:spcAft>
              <a:buSzPts val="2700"/>
              <a:buNone/>
              <a:defRPr sz="3600"/>
            </a:lvl7pPr>
            <a:lvl8pPr lvl="7" rtl="0" algn="ctr">
              <a:lnSpc>
                <a:spcPct val="100000"/>
              </a:lnSpc>
              <a:spcBef>
                <a:spcPts val="0"/>
              </a:spcBef>
              <a:spcAft>
                <a:spcPts val="0"/>
              </a:spcAft>
              <a:buSzPts val="2700"/>
              <a:buNone/>
              <a:defRPr sz="3600"/>
            </a:lvl8pPr>
            <a:lvl9pPr lvl="8" rtl="0" algn="ctr">
              <a:lnSpc>
                <a:spcPct val="100000"/>
              </a:lnSpc>
              <a:spcBef>
                <a:spcPts val="0"/>
              </a:spcBef>
              <a:spcAft>
                <a:spcPts val="0"/>
              </a:spcAft>
              <a:buSzPts val="2700"/>
              <a:buNone/>
              <a:defRPr sz="3600"/>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6"/>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100"/>
              <a:buNone/>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
        <p:nvSpPr>
          <p:cNvPr id="61" name="Google Shape;61;p16"/>
          <p:cNvSpPr txBox="1"/>
          <p:nvPr>
            <p:ph idx="1" type="body"/>
          </p:nvPr>
        </p:nvSpPr>
        <p:spPr>
          <a:xfrm>
            <a:off x="311700" y="1152475"/>
            <a:ext cx="3999900" cy="3416400"/>
          </a:xfrm>
          <a:prstGeom prst="rect">
            <a:avLst/>
          </a:prstGeom>
          <a:noFill/>
          <a:ln>
            <a:noFill/>
          </a:ln>
        </p:spPr>
        <p:txBody>
          <a:bodyPr anchorCtr="0" anchor="t" bIns="68575" lIns="68575" spcFirstLastPara="1" rIns="68575" wrap="square" tIns="68575">
            <a:noAutofit/>
          </a:bodyPr>
          <a:lstStyle>
            <a:lvl1pPr indent="-298450" lvl="0" marL="457200" rtl="0" algn="l">
              <a:lnSpc>
                <a:spcPct val="115000"/>
              </a:lnSpc>
              <a:spcBef>
                <a:spcPts val="0"/>
              </a:spcBef>
              <a:spcAft>
                <a:spcPts val="0"/>
              </a:spcAft>
              <a:buSzPts val="1100"/>
              <a:buChar char="●"/>
              <a:defRPr sz="1400"/>
            </a:lvl1pPr>
            <a:lvl2pPr indent="-285750" lvl="1" marL="914400" rtl="0" algn="l">
              <a:lnSpc>
                <a:spcPct val="115000"/>
              </a:lnSpc>
              <a:spcBef>
                <a:spcPts val="1600"/>
              </a:spcBef>
              <a:spcAft>
                <a:spcPts val="0"/>
              </a:spcAft>
              <a:buSzPts val="900"/>
              <a:buChar char="○"/>
              <a:defRPr sz="1200"/>
            </a:lvl2pPr>
            <a:lvl3pPr indent="-285750" lvl="2" marL="1371600" rtl="0" algn="l">
              <a:lnSpc>
                <a:spcPct val="115000"/>
              </a:lnSpc>
              <a:spcBef>
                <a:spcPts val="1600"/>
              </a:spcBef>
              <a:spcAft>
                <a:spcPts val="0"/>
              </a:spcAft>
              <a:buSzPts val="900"/>
              <a:buChar char="■"/>
              <a:defRPr sz="1200"/>
            </a:lvl3pPr>
            <a:lvl4pPr indent="-285750" lvl="3" marL="1828800" rtl="0" algn="l">
              <a:lnSpc>
                <a:spcPct val="115000"/>
              </a:lnSpc>
              <a:spcBef>
                <a:spcPts val="1600"/>
              </a:spcBef>
              <a:spcAft>
                <a:spcPts val="0"/>
              </a:spcAft>
              <a:buSzPts val="900"/>
              <a:buChar char="●"/>
              <a:defRPr sz="1200"/>
            </a:lvl4pPr>
            <a:lvl5pPr indent="-285750" lvl="4" marL="2286000" rtl="0" algn="l">
              <a:lnSpc>
                <a:spcPct val="115000"/>
              </a:lnSpc>
              <a:spcBef>
                <a:spcPts val="1600"/>
              </a:spcBef>
              <a:spcAft>
                <a:spcPts val="0"/>
              </a:spcAft>
              <a:buSzPts val="900"/>
              <a:buChar char="○"/>
              <a:defRPr sz="1200"/>
            </a:lvl5pPr>
            <a:lvl6pPr indent="-285750" lvl="5" marL="2743200" rtl="0" algn="l">
              <a:lnSpc>
                <a:spcPct val="115000"/>
              </a:lnSpc>
              <a:spcBef>
                <a:spcPts val="1600"/>
              </a:spcBef>
              <a:spcAft>
                <a:spcPts val="0"/>
              </a:spcAft>
              <a:buSzPts val="900"/>
              <a:buChar char="■"/>
              <a:defRPr sz="1200"/>
            </a:lvl6pPr>
            <a:lvl7pPr indent="-285750" lvl="6" marL="3200400" rtl="0" algn="l">
              <a:lnSpc>
                <a:spcPct val="115000"/>
              </a:lnSpc>
              <a:spcBef>
                <a:spcPts val="1600"/>
              </a:spcBef>
              <a:spcAft>
                <a:spcPts val="0"/>
              </a:spcAft>
              <a:buSzPts val="900"/>
              <a:buChar char="●"/>
              <a:defRPr sz="1200"/>
            </a:lvl7pPr>
            <a:lvl8pPr indent="-285750" lvl="7" marL="3657600" rtl="0" algn="l">
              <a:lnSpc>
                <a:spcPct val="115000"/>
              </a:lnSpc>
              <a:spcBef>
                <a:spcPts val="1600"/>
              </a:spcBef>
              <a:spcAft>
                <a:spcPts val="0"/>
              </a:spcAft>
              <a:buSzPts val="900"/>
              <a:buChar char="○"/>
              <a:defRPr sz="1200"/>
            </a:lvl8pPr>
            <a:lvl9pPr indent="-285750" lvl="8" marL="4114800" rtl="0" algn="l">
              <a:lnSpc>
                <a:spcPct val="115000"/>
              </a:lnSpc>
              <a:spcBef>
                <a:spcPts val="1600"/>
              </a:spcBef>
              <a:spcAft>
                <a:spcPts val="1600"/>
              </a:spcAft>
              <a:buSzPts val="900"/>
              <a:buChar char="■"/>
              <a:defRPr sz="1200"/>
            </a:lvl9pPr>
          </a:lstStyle>
          <a:p/>
        </p:txBody>
      </p:sp>
      <p:sp>
        <p:nvSpPr>
          <p:cNvPr id="62" name="Google Shape;62;p16"/>
          <p:cNvSpPr txBox="1"/>
          <p:nvPr>
            <p:ph idx="2" type="body"/>
          </p:nvPr>
        </p:nvSpPr>
        <p:spPr>
          <a:xfrm>
            <a:off x="4832400" y="1152475"/>
            <a:ext cx="3999900" cy="3416400"/>
          </a:xfrm>
          <a:prstGeom prst="rect">
            <a:avLst/>
          </a:prstGeom>
          <a:noFill/>
          <a:ln>
            <a:noFill/>
          </a:ln>
        </p:spPr>
        <p:txBody>
          <a:bodyPr anchorCtr="0" anchor="t" bIns="68575" lIns="68575" spcFirstLastPara="1" rIns="68575" wrap="square" tIns="68575">
            <a:noAutofit/>
          </a:bodyPr>
          <a:lstStyle>
            <a:lvl1pPr indent="-298450" lvl="0" marL="457200" rtl="0" algn="l">
              <a:lnSpc>
                <a:spcPct val="115000"/>
              </a:lnSpc>
              <a:spcBef>
                <a:spcPts val="0"/>
              </a:spcBef>
              <a:spcAft>
                <a:spcPts val="0"/>
              </a:spcAft>
              <a:buSzPts val="1100"/>
              <a:buChar char="●"/>
              <a:defRPr sz="1400"/>
            </a:lvl1pPr>
            <a:lvl2pPr indent="-285750" lvl="1" marL="914400" rtl="0" algn="l">
              <a:lnSpc>
                <a:spcPct val="115000"/>
              </a:lnSpc>
              <a:spcBef>
                <a:spcPts val="1600"/>
              </a:spcBef>
              <a:spcAft>
                <a:spcPts val="0"/>
              </a:spcAft>
              <a:buSzPts val="900"/>
              <a:buChar char="○"/>
              <a:defRPr sz="1200"/>
            </a:lvl2pPr>
            <a:lvl3pPr indent="-285750" lvl="2" marL="1371600" rtl="0" algn="l">
              <a:lnSpc>
                <a:spcPct val="115000"/>
              </a:lnSpc>
              <a:spcBef>
                <a:spcPts val="1600"/>
              </a:spcBef>
              <a:spcAft>
                <a:spcPts val="0"/>
              </a:spcAft>
              <a:buSzPts val="900"/>
              <a:buChar char="■"/>
              <a:defRPr sz="1200"/>
            </a:lvl3pPr>
            <a:lvl4pPr indent="-285750" lvl="3" marL="1828800" rtl="0" algn="l">
              <a:lnSpc>
                <a:spcPct val="115000"/>
              </a:lnSpc>
              <a:spcBef>
                <a:spcPts val="1600"/>
              </a:spcBef>
              <a:spcAft>
                <a:spcPts val="0"/>
              </a:spcAft>
              <a:buSzPts val="900"/>
              <a:buChar char="●"/>
              <a:defRPr sz="1200"/>
            </a:lvl4pPr>
            <a:lvl5pPr indent="-285750" lvl="4" marL="2286000" rtl="0" algn="l">
              <a:lnSpc>
                <a:spcPct val="115000"/>
              </a:lnSpc>
              <a:spcBef>
                <a:spcPts val="1600"/>
              </a:spcBef>
              <a:spcAft>
                <a:spcPts val="0"/>
              </a:spcAft>
              <a:buSzPts val="900"/>
              <a:buChar char="○"/>
              <a:defRPr sz="1200"/>
            </a:lvl5pPr>
            <a:lvl6pPr indent="-285750" lvl="5" marL="2743200" rtl="0" algn="l">
              <a:lnSpc>
                <a:spcPct val="115000"/>
              </a:lnSpc>
              <a:spcBef>
                <a:spcPts val="1600"/>
              </a:spcBef>
              <a:spcAft>
                <a:spcPts val="0"/>
              </a:spcAft>
              <a:buSzPts val="900"/>
              <a:buChar char="■"/>
              <a:defRPr sz="1200"/>
            </a:lvl6pPr>
            <a:lvl7pPr indent="-285750" lvl="6" marL="3200400" rtl="0" algn="l">
              <a:lnSpc>
                <a:spcPct val="115000"/>
              </a:lnSpc>
              <a:spcBef>
                <a:spcPts val="1600"/>
              </a:spcBef>
              <a:spcAft>
                <a:spcPts val="0"/>
              </a:spcAft>
              <a:buSzPts val="900"/>
              <a:buChar char="●"/>
              <a:defRPr sz="1200"/>
            </a:lvl7pPr>
            <a:lvl8pPr indent="-285750" lvl="7" marL="3657600" rtl="0" algn="l">
              <a:lnSpc>
                <a:spcPct val="115000"/>
              </a:lnSpc>
              <a:spcBef>
                <a:spcPts val="1600"/>
              </a:spcBef>
              <a:spcAft>
                <a:spcPts val="0"/>
              </a:spcAft>
              <a:buSzPts val="900"/>
              <a:buChar char="○"/>
              <a:defRPr sz="1200"/>
            </a:lvl8pPr>
            <a:lvl9pPr indent="-285750" lvl="8" marL="4114800" rtl="0" algn="l">
              <a:lnSpc>
                <a:spcPct val="115000"/>
              </a:lnSpc>
              <a:spcBef>
                <a:spcPts val="1600"/>
              </a:spcBef>
              <a:spcAft>
                <a:spcPts val="1600"/>
              </a:spcAft>
              <a:buSzPts val="900"/>
              <a:buChar char="■"/>
              <a:defRPr sz="1200"/>
            </a:lvl9pPr>
          </a:lstStyle>
          <a:p/>
        </p:txBody>
      </p:sp>
      <p:sp>
        <p:nvSpPr>
          <p:cNvPr id="63" name="Google Shape;63;p1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rtl="0" algn="l">
              <a:lnSpc>
                <a:spcPct val="100000"/>
              </a:lnSpc>
              <a:spcBef>
                <a:spcPts val="0"/>
              </a:spcBef>
              <a:spcAft>
                <a:spcPts val="0"/>
              </a:spcAft>
              <a:buSzPts val="2100"/>
              <a:buNone/>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8"/>
          <p:cNvSpPr txBox="1"/>
          <p:nvPr>
            <p:ph type="title"/>
          </p:nvPr>
        </p:nvSpPr>
        <p:spPr>
          <a:xfrm>
            <a:off x="311700" y="555600"/>
            <a:ext cx="2808000" cy="755700"/>
          </a:xfrm>
          <a:prstGeom prst="rect">
            <a:avLst/>
          </a:prstGeom>
          <a:noFill/>
          <a:ln>
            <a:noFill/>
          </a:ln>
        </p:spPr>
        <p:txBody>
          <a:bodyPr anchorCtr="0" anchor="b" bIns="68575" lIns="68575" spcFirstLastPara="1" rIns="68575" wrap="square" tIns="68575">
            <a:noAutofit/>
          </a:bodyPr>
          <a:lstStyle>
            <a:lvl1pPr lvl="0" rtl="0" algn="l">
              <a:lnSpc>
                <a:spcPct val="100000"/>
              </a:lnSpc>
              <a:spcBef>
                <a:spcPts val="0"/>
              </a:spcBef>
              <a:spcAft>
                <a:spcPts val="0"/>
              </a:spcAft>
              <a:buSzPts val="1800"/>
              <a:buNone/>
              <a:defRPr sz="2400"/>
            </a:lvl1pPr>
            <a:lvl2pPr lvl="1" rtl="0" algn="l">
              <a:lnSpc>
                <a:spcPct val="100000"/>
              </a:lnSpc>
              <a:spcBef>
                <a:spcPts val="0"/>
              </a:spcBef>
              <a:spcAft>
                <a:spcPts val="0"/>
              </a:spcAft>
              <a:buSzPts val="1800"/>
              <a:buNone/>
              <a:defRPr sz="2400"/>
            </a:lvl2pPr>
            <a:lvl3pPr lvl="2" rtl="0" algn="l">
              <a:lnSpc>
                <a:spcPct val="100000"/>
              </a:lnSpc>
              <a:spcBef>
                <a:spcPts val="0"/>
              </a:spcBef>
              <a:spcAft>
                <a:spcPts val="0"/>
              </a:spcAft>
              <a:buSzPts val="1800"/>
              <a:buNone/>
              <a:defRPr sz="2400"/>
            </a:lvl3pPr>
            <a:lvl4pPr lvl="3" rtl="0" algn="l">
              <a:lnSpc>
                <a:spcPct val="100000"/>
              </a:lnSpc>
              <a:spcBef>
                <a:spcPts val="0"/>
              </a:spcBef>
              <a:spcAft>
                <a:spcPts val="0"/>
              </a:spcAft>
              <a:buSzPts val="1800"/>
              <a:buNone/>
              <a:defRPr sz="2400"/>
            </a:lvl4pPr>
            <a:lvl5pPr lvl="4" rtl="0" algn="l">
              <a:lnSpc>
                <a:spcPct val="100000"/>
              </a:lnSpc>
              <a:spcBef>
                <a:spcPts val="0"/>
              </a:spcBef>
              <a:spcAft>
                <a:spcPts val="0"/>
              </a:spcAft>
              <a:buSzPts val="1800"/>
              <a:buNone/>
              <a:defRPr sz="2400"/>
            </a:lvl5pPr>
            <a:lvl6pPr lvl="5" rtl="0" algn="l">
              <a:lnSpc>
                <a:spcPct val="100000"/>
              </a:lnSpc>
              <a:spcBef>
                <a:spcPts val="0"/>
              </a:spcBef>
              <a:spcAft>
                <a:spcPts val="0"/>
              </a:spcAft>
              <a:buSzPts val="1800"/>
              <a:buNone/>
              <a:defRPr sz="2400"/>
            </a:lvl6pPr>
            <a:lvl7pPr lvl="6" rtl="0" algn="l">
              <a:lnSpc>
                <a:spcPct val="100000"/>
              </a:lnSpc>
              <a:spcBef>
                <a:spcPts val="0"/>
              </a:spcBef>
              <a:spcAft>
                <a:spcPts val="0"/>
              </a:spcAft>
              <a:buSzPts val="1800"/>
              <a:buNone/>
              <a:defRPr sz="2400"/>
            </a:lvl7pPr>
            <a:lvl8pPr lvl="7" rtl="0" algn="l">
              <a:lnSpc>
                <a:spcPct val="100000"/>
              </a:lnSpc>
              <a:spcBef>
                <a:spcPts val="0"/>
              </a:spcBef>
              <a:spcAft>
                <a:spcPts val="0"/>
              </a:spcAft>
              <a:buSzPts val="1800"/>
              <a:buNone/>
              <a:defRPr sz="2400"/>
            </a:lvl8pPr>
            <a:lvl9pPr lvl="8" rtl="0" algn="l">
              <a:lnSpc>
                <a:spcPct val="100000"/>
              </a:lnSpc>
              <a:spcBef>
                <a:spcPts val="0"/>
              </a:spcBef>
              <a:spcAft>
                <a:spcPts val="0"/>
              </a:spcAft>
              <a:buSzPts val="1800"/>
              <a:buNone/>
              <a:defRPr sz="2400"/>
            </a:lvl9pPr>
          </a:lstStyle>
          <a:p/>
        </p:txBody>
      </p:sp>
      <p:sp>
        <p:nvSpPr>
          <p:cNvPr id="69" name="Google Shape;69;p18"/>
          <p:cNvSpPr txBox="1"/>
          <p:nvPr>
            <p:ph idx="1" type="body"/>
          </p:nvPr>
        </p:nvSpPr>
        <p:spPr>
          <a:xfrm>
            <a:off x="311700" y="1389601"/>
            <a:ext cx="2808000" cy="3179400"/>
          </a:xfrm>
          <a:prstGeom prst="rect">
            <a:avLst/>
          </a:prstGeom>
          <a:noFill/>
          <a:ln>
            <a:noFill/>
          </a:ln>
        </p:spPr>
        <p:txBody>
          <a:bodyPr anchorCtr="0" anchor="t" bIns="68575" lIns="68575" spcFirstLastPara="1" rIns="68575" wrap="square" tIns="68575">
            <a:noAutofit/>
          </a:bodyPr>
          <a:lstStyle>
            <a:lvl1pPr indent="-285750" lvl="0" marL="457200" rtl="0" algn="l">
              <a:lnSpc>
                <a:spcPct val="115000"/>
              </a:lnSpc>
              <a:spcBef>
                <a:spcPts val="0"/>
              </a:spcBef>
              <a:spcAft>
                <a:spcPts val="0"/>
              </a:spcAft>
              <a:buSzPts val="900"/>
              <a:buChar char="●"/>
              <a:defRPr sz="1200"/>
            </a:lvl1pPr>
            <a:lvl2pPr indent="-285750" lvl="1" marL="914400" rtl="0" algn="l">
              <a:lnSpc>
                <a:spcPct val="115000"/>
              </a:lnSpc>
              <a:spcBef>
                <a:spcPts val="1600"/>
              </a:spcBef>
              <a:spcAft>
                <a:spcPts val="0"/>
              </a:spcAft>
              <a:buSzPts val="900"/>
              <a:buChar char="○"/>
              <a:defRPr sz="1200"/>
            </a:lvl2pPr>
            <a:lvl3pPr indent="-285750" lvl="2" marL="1371600" rtl="0" algn="l">
              <a:lnSpc>
                <a:spcPct val="115000"/>
              </a:lnSpc>
              <a:spcBef>
                <a:spcPts val="1600"/>
              </a:spcBef>
              <a:spcAft>
                <a:spcPts val="0"/>
              </a:spcAft>
              <a:buSzPts val="900"/>
              <a:buChar char="■"/>
              <a:defRPr sz="1200"/>
            </a:lvl3pPr>
            <a:lvl4pPr indent="-285750" lvl="3" marL="1828800" rtl="0" algn="l">
              <a:lnSpc>
                <a:spcPct val="115000"/>
              </a:lnSpc>
              <a:spcBef>
                <a:spcPts val="1600"/>
              </a:spcBef>
              <a:spcAft>
                <a:spcPts val="0"/>
              </a:spcAft>
              <a:buSzPts val="900"/>
              <a:buChar char="●"/>
              <a:defRPr sz="1200"/>
            </a:lvl4pPr>
            <a:lvl5pPr indent="-285750" lvl="4" marL="2286000" rtl="0" algn="l">
              <a:lnSpc>
                <a:spcPct val="115000"/>
              </a:lnSpc>
              <a:spcBef>
                <a:spcPts val="1600"/>
              </a:spcBef>
              <a:spcAft>
                <a:spcPts val="0"/>
              </a:spcAft>
              <a:buSzPts val="900"/>
              <a:buChar char="○"/>
              <a:defRPr sz="1200"/>
            </a:lvl5pPr>
            <a:lvl6pPr indent="-285750" lvl="5" marL="2743200" rtl="0" algn="l">
              <a:lnSpc>
                <a:spcPct val="115000"/>
              </a:lnSpc>
              <a:spcBef>
                <a:spcPts val="1600"/>
              </a:spcBef>
              <a:spcAft>
                <a:spcPts val="0"/>
              </a:spcAft>
              <a:buSzPts val="900"/>
              <a:buChar char="■"/>
              <a:defRPr sz="1200"/>
            </a:lvl6pPr>
            <a:lvl7pPr indent="-285750" lvl="6" marL="3200400" rtl="0" algn="l">
              <a:lnSpc>
                <a:spcPct val="115000"/>
              </a:lnSpc>
              <a:spcBef>
                <a:spcPts val="1600"/>
              </a:spcBef>
              <a:spcAft>
                <a:spcPts val="0"/>
              </a:spcAft>
              <a:buSzPts val="900"/>
              <a:buChar char="●"/>
              <a:defRPr sz="1200"/>
            </a:lvl7pPr>
            <a:lvl8pPr indent="-285750" lvl="7" marL="3657600" rtl="0" algn="l">
              <a:lnSpc>
                <a:spcPct val="115000"/>
              </a:lnSpc>
              <a:spcBef>
                <a:spcPts val="1600"/>
              </a:spcBef>
              <a:spcAft>
                <a:spcPts val="0"/>
              </a:spcAft>
              <a:buSzPts val="900"/>
              <a:buChar char="○"/>
              <a:defRPr sz="1200"/>
            </a:lvl8pPr>
            <a:lvl9pPr indent="-285750" lvl="8" marL="4114800" rtl="0" algn="l">
              <a:lnSpc>
                <a:spcPct val="115000"/>
              </a:lnSpc>
              <a:spcBef>
                <a:spcPts val="1600"/>
              </a:spcBef>
              <a:spcAft>
                <a:spcPts val="1600"/>
              </a:spcAft>
              <a:buSzPts val="900"/>
              <a:buChar char="■"/>
              <a:defRPr sz="12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9"/>
          <p:cNvSpPr txBox="1"/>
          <p:nvPr>
            <p:ph type="title"/>
          </p:nvPr>
        </p:nvSpPr>
        <p:spPr>
          <a:xfrm>
            <a:off x="490250" y="450151"/>
            <a:ext cx="6367800" cy="40908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3600"/>
              <a:buNone/>
              <a:defRPr sz="4800"/>
            </a:lvl1pPr>
            <a:lvl2pPr lvl="1" rtl="0" algn="l">
              <a:lnSpc>
                <a:spcPct val="100000"/>
              </a:lnSpc>
              <a:spcBef>
                <a:spcPts val="0"/>
              </a:spcBef>
              <a:spcAft>
                <a:spcPts val="0"/>
              </a:spcAft>
              <a:buSzPts val="3600"/>
              <a:buNone/>
              <a:defRPr sz="4800"/>
            </a:lvl2pPr>
            <a:lvl3pPr lvl="2" rtl="0" algn="l">
              <a:lnSpc>
                <a:spcPct val="100000"/>
              </a:lnSpc>
              <a:spcBef>
                <a:spcPts val="0"/>
              </a:spcBef>
              <a:spcAft>
                <a:spcPts val="0"/>
              </a:spcAft>
              <a:buSzPts val="3600"/>
              <a:buNone/>
              <a:defRPr sz="4800"/>
            </a:lvl3pPr>
            <a:lvl4pPr lvl="3" rtl="0" algn="l">
              <a:lnSpc>
                <a:spcPct val="100000"/>
              </a:lnSpc>
              <a:spcBef>
                <a:spcPts val="0"/>
              </a:spcBef>
              <a:spcAft>
                <a:spcPts val="0"/>
              </a:spcAft>
              <a:buSzPts val="3600"/>
              <a:buNone/>
              <a:defRPr sz="4800"/>
            </a:lvl4pPr>
            <a:lvl5pPr lvl="4" rtl="0" algn="l">
              <a:lnSpc>
                <a:spcPct val="100000"/>
              </a:lnSpc>
              <a:spcBef>
                <a:spcPts val="0"/>
              </a:spcBef>
              <a:spcAft>
                <a:spcPts val="0"/>
              </a:spcAft>
              <a:buSzPts val="3600"/>
              <a:buNone/>
              <a:defRPr sz="4800"/>
            </a:lvl5pPr>
            <a:lvl6pPr lvl="5" rtl="0" algn="l">
              <a:lnSpc>
                <a:spcPct val="100000"/>
              </a:lnSpc>
              <a:spcBef>
                <a:spcPts val="0"/>
              </a:spcBef>
              <a:spcAft>
                <a:spcPts val="0"/>
              </a:spcAft>
              <a:buSzPts val="3600"/>
              <a:buNone/>
              <a:defRPr sz="4800"/>
            </a:lvl6pPr>
            <a:lvl7pPr lvl="6" rtl="0" algn="l">
              <a:lnSpc>
                <a:spcPct val="100000"/>
              </a:lnSpc>
              <a:spcBef>
                <a:spcPts val="0"/>
              </a:spcBef>
              <a:spcAft>
                <a:spcPts val="0"/>
              </a:spcAft>
              <a:buSzPts val="3600"/>
              <a:buNone/>
              <a:defRPr sz="4800"/>
            </a:lvl7pPr>
            <a:lvl8pPr lvl="7" rtl="0" algn="l">
              <a:lnSpc>
                <a:spcPct val="100000"/>
              </a:lnSpc>
              <a:spcBef>
                <a:spcPts val="0"/>
              </a:spcBef>
              <a:spcAft>
                <a:spcPts val="0"/>
              </a:spcAft>
              <a:buSzPts val="3600"/>
              <a:buNone/>
              <a:defRPr sz="4800"/>
            </a:lvl8pPr>
            <a:lvl9pPr lvl="8" rtl="0" algn="l">
              <a:lnSpc>
                <a:spcPct val="100000"/>
              </a:lnSpc>
              <a:spcBef>
                <a:spcPts val="0"/>
              </a:spcBef>
              <a:spcAft>
                <a:spcPts val="0"/>
              </a:spcAft>
              <a:buSzPts val="3600"/>
              <a:buNone/>
              <a:defRPr sz="4800"/>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txBox="1"/>
          <p:nvPr>
            <p:ph type="title"/>
          </p:nvPr>
        </p:nvSpPr>
        <p:spPr>
          <a:xfrm>
            <a:off x="265500" y="1233174"/>
            <a:ext cx="4045200" cy="14823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3200"/>
              <a:buNone/>
              <a:defRPr sz="4200"/>
            </a:lvl1pPr>
            <a:lvl2pPr lvl="1" rtl="0" algn="ctr">
              <a:lnSpc>
                <a:spcPct val="100000"/>
              </a:lnSpc>
              <a:spcBef>
                <a:spcPts val="0"/>
              </a:spcBef>
              <a:spcAft>
                <a:spcPts val="0"/>
              </a:spcAft>
              <a:buSzPts val="3200"/>
              <a:buNone/>
              <a:defRPr sz="4200"/>
            </a:lvl2pPr>
            <a:lvl3pPr lvl="2" rtl="0" algn="ctr">
              <a:lnSpc>
                <a:spcPct val="100000"/>
              </a:lnSpc>
              <a:spcBef>
                <a:spcPts val="0"/>
              </a:spcBef>
              <a:spcAft>
                <a:spcPts val="0"/>
              </a:spcAft>
              <a:buSzPts val="3200"/>
              <a:buNone/>
              <a:defRPr sz="4200"/>
            </a:lvl3pPr>
            <a:lvl4pPr lvl="3" rtl="0" algn="ctr">
              <a:lnSpc>
                <a:spcPct val="100000"/>
              </a:lnSpc>
              <a:spcBef>
                <a:spcPts val="0"/>
              </a:spcBef>
              <a:spcAft>
                <a:spcPts val="0"/>
              </a:spcAft>
              <a:buSzPts val="3200"/>
              <a:buNone/>
              <a:defRPr sz="4200"/>
            </a:lvl4pPr>
            <a:lvl5pPr lvl="4" rtl="0" algn="ctr">
              <a:lnSpc>
                <a:spcPct val="100000"/>
              </a:lnSpc>
              <a:spcBef>
                <a:spcPts val="0"/>
              </a:spcBef>
              <a:spcAft>
                <a:spcPts val="0"/>
              </a:spcAft>
              <a:buSzPts val="3200"/>
              <a:buNone/>
              <a:defRPr sz="4200"/>
            </a:lvl5pPr>
            <a:lvl6pPr lvl="5" rtl="0" algn="ctr">
              <a:lnSpc>
                <a:spcPct val="100000"/>
              </a:lnSpc>
              <a:spcBef>
                <a:spcPts val="0"/>
              </a:spcBef>
              <a:spcAft>
                <a:spcPts val="0"/>
              </a:spcAft>
              <a:buSzPts val="3200"/>
              <a:buNone/>
              <a:defRPr sz="4200"/>
            </a:lvl6pPr>
            <a:lvl7pPr lvl="6" rtl="0" algn="ctr">
              <a:lnSpc>
                <a:spcPct val="100000"/>
              </a:lnSpc>
              <a:spcBef>
                <a:spcPts val="0"/>
              </a:spcBef>
              <a:spcAft>
                <a:spcPts val="0"/>
              </a:spcAft>
              <a:buSzPts val="3200"/>
              <a:buNone/>
              <a:defRPr sz="4200"/>
            </a:lvl7pPr>
            <a:lvl8pPr lvl="7" rtl="0" algn="ctr">
              <a:lnSpc>
                <a:spcPct val="100000"/>
              </a:lnSpc>
              <a:spcBef>
                <a:spcPts val="0"/>
              </a:spcBef>
              <a:spcAft>
                <a:spcPts val="0"/>
              </a:spcAft>
              <a:buSzPts val="3200"/>
              <a:buNone/>
              <a:defRPr sz="4200"/>
            </a:lvl8pPr>
            <a:lvl9pPr lvl="8" rtl="0" algn="ctr">
              <a:lnSpc>
                <a:spcPct val="100000"/>
              </a:lnSpc>
              <a:spcBef>
                <a:spcPts val="0"/>
              </a:spcBef>
              <a:spcAft>
                <a:spcPts val="0"/>
              </a:spcAft>
              <a:buSzPts val="3200"/>
              <a:buNone/>
              <a:defRPr sz="4200"/>
            </a:lvl9pPr>
          </a:lstStyle>
          <a:p/>
        </p:txBody>
      </p:sp>
      <p:sp>
        <p:nvSpPr>
          <p:cNvPr id="77" name="Google Shape;77;p20"/>
          <p:cNvSpPr txBox="1"/>
          <p:nvPr>
            <p:ph idx="1" type="subTitle"/>
          </p:nvPr>
        </p:nvSpPr>
        <p:spPr>
          <a:xfrm>
            <a:off x="265500" y="2803076"/>
            <a:ext cx="4045200" cy="12351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1600"/>
              <a:buNone/>
              <a:defRPr sz="2100"/>
            </a:lvl1pPr>
            <a:lvl2pPr lvl="1" rtl="0" algn="ctr">
              <a:lnSpc>
                <a:spcPct val="100000"/>
              </a:lnSpc>
              <a:spcBef>
                <a:spcPts val="0"/>
              </a:spcBef>
              <a:spcAft>
                <a:spcPts val="0"/>
              </a:spcAft>
              <a:buSzPts val="1600"/>
              <a:buNone/>
              <a:defRPr sz="2100"/>
            </a:lvl2pPr>
            <a:lvl3pPr lvl="2" rtl="0" algn="ctr">
              <a:lnSpc>
                <a:spcPct val="100000"/>
              </a:lnSpc>
              <a:spcBef>
                <a:spcPts val="0"/>
              </a:spcBef>
              <a:spcAft>
                <a:spcPts val="0"/>
              </a:spcAft>
              <a:buSzPts val="1600"/>
              <a:buNone/>
              <a:defRPr sz="2100"/>
            </a:lvl3pPr>
            <a:lvl4pPr lvl="3" rtl="0" algn="ctr">
              <a:lnSpc>
                <a:spcPct val="100000"/>
              </a:lnSpc>
              <a:spcBef>
                <a:spcPts val="0"/>
              </a:spcBef>
              <a:spcAft>
                <a:spcPts val="0"/>
              </a:spcAft>
              <a:buSzPts val="1600"/>
              <a:buNone/>
              <a:defRPr sz="2100"/>
            </a:lvl4pPr>
            <a:lvl5pPr lvl="4" rtl="0" algn="ctr">
              <a:lnSpc>
                <a:spcPct val="100000"/>
              </a:lnSpc>
              <a:spcBef>
                <a:spcPts val="0"/>
              </a:spcBef>
              <a:spcAft>
                <a:spcPts val="0"/>
              </a:spcAft>
              <a:buSzPts val="1600"/>
              <a:buNone/>
              <a:defRPr sz="2100"/>
            </a:lvl5pPr>
            <a:lvl6pPr lvl="5" rtl="0" algn="ctr">
              <a:lnSpc>
                <a:spcPct val="100000"/>
              </a:lnSpc>
              <a:spcBef>
                <a:spcPts val="0"/>
              </a:spcBef>
              <a:spcAft>
                <a:spcPts val="0"/>
              </a:spcAft>
              <a:buSzPts val="1600"/>
              <a:buNone/>
              <a:defRPr sz="2100"/>
            </a:lvl6pPr>
            <a:lvl7pPr lvl="6" rtl="0" algn="ctr">
              <a:lnSpc>
                <a:spcPct val="100000"/>
              </a:lnSpc>
              <a:spcBef>
                <a:spcPts val="0"/>
              </a:spcBef>
              <a:spcAft>
                <a:spcPts val="0"/>
              </a:spcAft>
              <a:buSzPts val="1600"/>
              <a:buNone/>
              <a:defRPr sz="2100"/>
            </a:lvl7pPr>
            <a:lvl8pPr lvl="7" rtl="0" algn="ctr">
              <a:lnSpc>
                <a:spcPct val="100000"/>
              </a:lnSpc>
              <a:spcBef>
                <a:spcPts val="0"/>
              </a:spcBef>
              <a:spcAft>
                <a:spcPts val="0"/>
              </a:spcAft>
              <a:buSzPts val="1600"/>
              <a:buNone/>
              <a:defRPr sz="2100"/>
            </a:lvl8pPr>
            <a:lvl9pPr lvl="8" rtl="0" algn="ctr">
              <a:lnSpc>
                <a:spcPct val="100000"/>
              </a:lnSpc>
              <a:spcBef>
                <a:spcPts val="0"/>
              </a:spcBef>
              <a:spcAft>
                <a:spcPts val="0"/>
              </a:spcAft>
              <a:buSzPts val="1600"/>
              <a:buNone/>
              <a:defRPr sz="2100"/>
            </a:lvl9pPr>
          </a:lstStyle>
          <a:p/>
        </p:txBody>
      </p:sp>
      <p:sp>
        <p:nvSpPr>
          <p:cNvPr id="78" name="Google Shape;78;p20"/>
          <p:cNvSpPr txBox="1"/>
          <p:nvPr>
            <p:ph idx="2" type="body"/>
          </p:nvPr>
        </p:nvSpPr>
        <p:spPr>
          <a:xfrm>
            <a:off x="4939500" y="724076"/>
            <a:ext cx="3837000" cy="3695100"/>
          </a:xfrm>
          <a:prstGeom prst="rect">
            <a:avLst/>
          </a:prstGeom>
          <a:noFill/>
          <a:ln>
            <a:noFill/>
          </a:ln>
        </p:spPr>
        <p:txBody>
          <a:bodyPr anchorCtr="0" anchor="ctr" bIns="68575" lIns="68575" spcFirstLastPara="1" rIns="68575" wrap="square" tIns="68575">
            <a:noAutofit/>
          </a:bodyPr>
          <a:lstStyle>
            <a:lvl1pPr indent="-317500" lvl="0" marL="457200" rtl="0" algn="l">
              <a:lnSpc>
                <a:spcPct val="115000"/>
              </a:lnSpc>
              <a:spcBef>
                <a:spcPts val="0"/>
              </a:spcBef>
              <a:spcAft>
                <a:spcPts val="0"/>
              </a:spcAft>
              <a:buSzPts val="14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21"/>
          <p:cNvSpPr txBox="1"/>
          <p:nvPr>
            <p:ph idx="1" type="body"/>
          </p:nvPr>
        </p:nvSpPr>
        <p:spPr>
          <a:xfrm>
            <a:off x="311700" y="4230576"/>
            <a:ext cx="5998800" cy="605100"/>
          </a:xfrm>
          <a:prstGeom prst="rect">
            <a:avLst/>
          </a:prstGeom>
          <a:noFill/>
          <a:ln>
            <a:noFill/>
          </a:ln>
        </p:spPr>
        <p:txBody>
          <a:bodyPr anchorCtr="0" anchor="ctr" bIns="68575" lIns="68575" spcFirstLastPara="1" rIns="68575" wrap="square" tIns="68575">
            <a:noAutofit/>
          </a:bodyPr>
          <a:lstStyle>
            <a:lvl1pPr indent="-228600" lvl="0" marL="457200" rtl="0" algn="l">
              <a:lnSpc>
                <a:spcPct val="100000"/>
              </a:lnSpc>
              <a:spcBef>
                <a:spcPts val="0"/>
              </a:spcBef>
              <a:spcAft>
                <a:spcPts val="0"/>
              </a:spcAft>
              <a:buSzPts val="1400"/>
              <a:buNone/>
              <a:defRPr/>
            </a:lvl1pPr>
          </a:lstStyle>
          <a:p/>
        </p:txBody>
      </p:sp>
      <p:sp>
        <p:nvSpPr>
          <p:cNvPr id="82" name="Google Shape;82;p2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22"/>
          <p:cNvSpPr txBox="1"/>
          <p:nvPr>
            <p:ph hasCustomPrompt="1" type="title"/>
          </p:nvPr>
        </p:nvSpPr>
        <p:spPr>
          <a:xfrm>
            <a:off x="311700" y="1106126"/>
            <a:ext cx="8520600" cy="19635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9000"/>
              <a:buNone/>
              <a:defRPr sz="12000"/>
            </a:lvl1pPr>
            <a:lvl2pPr lvl="1" rtl="0" algn="ctr">
              <a:lnSpc>
                <a:spcPct val="100000"/>
              </a:lnSpc>
              <a:spcBef>
                <a:spcPts val="0"/>
              </a:spcBef>
              <a:spcAft>
                <a:spcPts val="0"/>
              </a:spcAft>
              <a:buSzPts val="9000"/>
              <a:buNone/>
              <a:defRPr sz="12000"/>
            </a:lvl2pPr>
            <a:lvl3pPr lvl="2" rtl="0" algn="ctr">
              <a:lnSpc>
                <a:spcPct val="100000"/>
              </a:lnSpc>
              <a:spcBef>
                <a:spcPts val="0"/>
              </a:spcBef>
              <a:spcAft>
                <a:spcPts val="0"/>
              </a:spcAft>
              <a:buSzPts val="9000"/>
              <a:buNone/>
              <a:defRPr sz="12000"/>
            </a:lvl3pPr>
            <a:lvl4pPr lvl="3" rtl="0" algn="ctr">
              <a:lnSpc>
                <a:spcPct val="100000"/>
              </a:lnSpc>
              <a:spcBef>
                <a:spcPts val="0"/>
              </a:spcBef>
              <a:spcAft>
                <a:spcPts val="0"/>
              </a:spcAft>
              <a:buSzPts val="9000"/>
              <a:buNone/>
              <a:defRPr sz="12000"/>
            </a:lvl4pPr>
            <a:lvl5pPr lvl="4" rtl="0" algn="ctr">
              <a:lnSpc>
                <a:spcPct val="100000"/>
              </a:lnSpc>
              <a:spcBef>
                <a:spcPts val="0"/>
              </a:spcBef>
              <a:spcAft>
                <a:spcPts val="0"/>
              </a:spcAft>
              <a:buSzPts val="9000"/>
              <a:buNone/>
              <a:defRPr sz="12000"/>
            </a:lvl5pPr>
            <a:lvl6pPr lvl="5" rtl="0" algn="ctr">
              <a:lnSpc>
                <a:spcPct val="100000"/>
              </a:lnSpc>
              <a:spcBef>
                <a:spcPts val="0"/>
              </a:spcBef>
              <a:spcAft>
                <a:spcPts val="0"/>
              </a:spcAft>
              <a:buSzPts val="9000"/>
              <a:buNone/>
              <a:defRPr sz="12000"/>
            </a:lvl6pPr>
            <a:lvl7pPr lvl="6" rtl="0" algn="ctr">
              <a:lnSpc>
                <a:spcPct val="100000"/>
              </a:lnSpc>
              <a:spcBef>
                <a:spcPts val="0"/>
              </a:spcBef>
              <a:spcAft>
                <a:spcPts val="0"/>
              </a:spcAft>
              <a:buSzPts val="9000"/>
              <a:buNone/>
              <a:defRPr sz="12000"/>
            </a:lvl7pPr>
            <a:lvl8pPr lvl="7" rtl="0" algn="ctr">
              <a:lnSpc>
                <a:spcPct val="100000"/>
              </a:lnSpc>
              <a:spcBef>
                <a:spcPts val="0"/>
              </a:spcBef>
              <a:spcAft>
                <a:spcPts val="0"/>
              </a:spcAft>
              <a:buSzPts val="9000"/>
              <a:buNone/>
              <a:defRPr sz="12000"/>
            </a:lvl8pPr>
            <a:lvl9pPr lvl="8" rtl="0" algn="ctr">
              <a:lnSpc>
                <a:spcPct val="100000"/>
              </a:lnSpc>
              <a:spcBef>
                <a:spcPts val="0"/>
              </a:spcBef>
              <a:spcAft>
                <a:spcPts val="0"/>
              </a:spcAft>
              <a:buSzPts val="9000"/>
              <a:buNone/>
              <a:defRPr sz="12000"/>
            </a:lvl9pPr>
          </a:lstStyle>
          <a:p>
            <a:r>
              <a:t>xx%</a:t>
            </a:r>
          </a:p>
        </p:txBody>
      </p:sp>
      <p:sp>
        <p:nvSpPr>
          <p:cNvPr id="85" name="Google Shape;85;p22"/>
          <p:cNvSpPr txBox="1"/>
          <p:nvPr>
            <p:ph idx="1" type="body"/>
          </p:nvPr>
        </p:nvSpPr>
        <p:spPr>
          <a:xfrm>
            <a:off x="311700" y="3152225"/>
            <a:ext cx="8520600" cy="1300800"/>
          </a:xfrm>
          <a:prstGeom prst="rect">
            <a:avLst/>
          </a:prstGeom>
          <a:noFill/>
          <a:ln>
            <a:noFill/>
          </a:ln>
        </p:spPr>
        <p:txBody>
          <a:bodyPr anchorCtr="0" anchor="t" bIns="68575" lIns="68575" spcFirstLastPara="1" rIns="68575" wrap="square" tIns="68575">
            <a:noAutofit/>
          </a:bodyPr>
          <a:lstStyle>
            <a:lvl1pPr indent="-317500" lvl="0" marL="457200" rtl="0" algn="ctr">
              <a:lnSpc>
                <a:spcPct val="115000"/>
              </a:lnSpc>
              <a:spcBef>
                <a:spcPts val="0"/>
              </a:spcBef>
              <a:spcAft>
                <a:spcPts val="0"/>
              </a:spcAft>
              <a:buSzPts val="1400"/>
              <a:buChar char="●"/>
              <a:defRPr/>
            </a:lvl1pPr>
            <a:lvl2pPr indent="-298450" lvl="1" marL="914400" rtl="0" algn="ctr">
              <a:lnSpc>
                <a:spcPct val="115000"/>
              </a:lnSpc>
              <a:spcBef>
                <a:spcPts val="1600"/>
              </a:spcBef>
              <a:spcAft>
                <a:spcPts val="0"/>
              </a:spcAft>
              <a:buSzPts val="1100"/>
              <a:buChar char="○"/>
              <a:defRPr/>
            </a:lvl2pPr>
            <a:lvl3pPr indent="-298450" lvl="2" marL="1371600" rtl="0" algn="ctr">
              <a:lnSpc>
                <a:spcPct val="115000"/>
              </a:lnSpc>
              <a:spcBef>
                <a:spcPts val="1600"/>
              </a:spcBef>
              <a:spcAft>
                <a:spcPts val="0"/>
              </a:spcAft>
              <a:buSzPts val="1100"/>
              <a:buChar char="■"/>
              <a:defRPr/>
            </a:lvl3pPr>
            <a:lvl4pPr indent="-298450" lvl="3" marL="1828800" rtl="0" algn="ctr">
              <a:lnSpc>
                <a:spcPct val="115000"/>
              </a:lnSpc>
              <a:spcBef>
                <a:spcPts val="1600"/>
              </a:spcBef>
              <a:spcAft>
                <a:spcPts val="0"/>
              </a:spcAft>
              <a:buSzPts val="1100"/>
              <a:buChar char="●"/>
              <a:defRPr/>
            </a:lvl4pPr>
            <a:lvl5pPr indent="-298450" lvl="4" marL="2286000" rtl="0" algn="ctr">
              <a:lnSpc>
                <a:spcPct val="115000"/>
              </a:lnSpc>
              <a:spcBef>
                <a:spcPts val="1600"/>
              </a:spcBef>
              <a:spcAft>
                <a:spcPts val="0"/>
              </a:spcAft>
              <a:buSzPts val="1100"/>
              <a:buChar char="○"/>
              <a:defRPr/>
            </a:lvl5pPr>
            <a:lvl6pPr indent="-298450" lvl="5" marL="2743200" rtl="0" algn="ctr">
              <a:lnSpc>
                <a:spcPct val="115000"/>
              </a:lnSpc>
              <a:spcBef>
                <a:spcPts val="1600"/>
              </a:spcBef>
              <a:spcAft>
                <a:spcPts val="0"/>
              </a:spcAft>
              <a:buSzPts val="1100"/>
              <a:buChar char="■"/>
              <a:defRPr/>
            </a:lvl6pPr>
            <a:lvl7pPr indent="-298450" lvl="6" marL="3200400" rtl="0" algn="ctr">
              <a:lnSpc>
                <a:spcPct val="115000"/>
              </a:lnSpc>
              <a:spcBef>
                <a:spcPts val="1600"/>
              </a:spcBef>
              <a:spcAft>
                <a:spcPts val="0"/>
              </a:spcAft>
              <a:buSzPts val="1100"/>
              <a:buChar char="●"/>
              <a:defRPr/>
            </a:lvl7pPr>
            <a:lvl8pPr indent="-298450" lvl="7" marL="3657600" rtl="0" algn="ctr">
              <a:lnSpc>
                <a:spcPct val="115000"/>
              </a:lnSpc>
              <a:spcBef>
                <a:spcPts val="1600"/>
              </a:spcBef>
              <a:spcAft>
                <a:spcPts val="0"/>
              </a:spcAft>
              <a:buSzPts val="1100"/>
              <a:buChar char="○"/>
              <a:defRPr/>
            </a:lvl8pPr>
            <a:lvl9pPr indent="-298450" lvl="8" marL="4114800" rtl="0" algn="ctr">
              <a:lnSpc>
                <a:spcPct val="115000"/>
              </a:lnSpc>
              <a:spcBef>
                <a:spcPts val="1600"/>
              </a:spcBef>
              <a:spcAft>
                <a:spcPts val="1600"/>
              </a:spcAft>
              <a:buSzPts val="1100"/>
              <a:buChar char="■"/>
              <a:defRPr/>
            </a:lvl9pPr>
          </a:lstStyle>
          <a:p/>
        </p:txBody>
      </p:sp>
      <p:sp>
        <p:nvSpPr>
          <p:cNvPr id="86" name="Google Shape;86;p22"/>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1pPr>
            <a:lvl2pPr indent="0" lvl="1"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2pPr>
            <a:lvl3pPr indent="0" lvl="2"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3pPr>
            <a:lvl4pPr indent="0" lvl="3"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4pPr>
            <a:lvl5pPr indent="0" lvl="4"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5pPr>
            <a:lvl6pPr indent="0" lvl="5"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6pPr>
            <a:lvl7pPr indent="0" lvl="6"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7pPr>
            <a:lvl8pPr indent="0" lvl="7"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8pPr>
            <a:lvl9pPr indent="0" lvl="8" marL="0" rtl="0" algn="r">
              <a:lnSpc>
                <a:spcPct val="100000"/>
              </a:lnSpc>
              <a:spcBef>
                <a:spcPts val="0"/>
              </a:spcBef>
              <a:spcAft>
                <a:spcPts val="0"/>
              </a:spcAft>
              <a:buSzPts val="1000"/>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 name="Shape 87"/>
        <p:cNvGrpSpPr/>
        <p:nvPr/>
      </p:nvGrpSpPr>
      <p:grpSpPr>
        <a:xfrm>
          <a:off x="0" y="0"/>
          <a:ext cx="0" cy="0"/>
          <a:chOff x="0" y="0"/>
          <a:chExt cx="0" cy="0"/>
        </a:xfrm>
      </p:grpSpPr>
      <p:sp>
        <p:nvSpPr>
          <p:cNvPr id="88" name="Google Shape;88;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3"/>
          <p:cNvGrpSpPr/>
          <p:nvPr/>
        </p:nvGrpSpPr>
        <p:grpSpPr>
          <a:xfrm>
            <a:off x="830392" y="1191256"/>
            <a:ext cx="745763" cy="45826"/>
            <a:chOff x="4580561" y="2589004"/>
            <a:chExt cx="1064464" cy="25200"/>
          </a:xfrm>
        </p:grpSpPr>
        <p:sp>
          <p:nvSpPr>
            <p:cNvPr id="90" name="Google Shape;90;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3"/>
          <p:cNvSpPr txBox="1"/>
          <p:nvPr>
            <p:ph type="title"/>
          </p:nvPr>
        </p:nvSpPr>
        <p:spPr>
          <a:xfrm>
            <a:off x="729450" y="1318650"/>
            <a:ext cx="7688700" cy="535200"/>
          </a:xfrm>
          <a:prstGeom prst="rect">
            <a:avLst/>
          </a:prstGeom>
        </p:spPr>
        <p:txBody>
          <a:bodyPr anchorCtr="0" anchor="t" bIns="68575" lIns="68575" spcFirstLastPara="1" rIns="68575" wrap="square" tIns="68575">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3" name="Google Shape;93;p23"/>
          <p:cNvSpPr txBox="1"/>
          <p:nvPr>
            <p:ph idx="1" type="body"/>
          </p:nvPr>
        </p:nvSpPr>
        <p:spPr>
          <a:xfrm>
            <a:off x="729450" y="2078875"/>
            <a:ext cx="7688700" cy="2261100"/>
          </a:xfrm>
          <a:prstGeom prst="rect">
            <a:avLst/>
          </a:prstGeom>
        </p:spPr>
        <p:txBody>
          <a:bodyPr anchorCtr="0" anchor="t" bIns="68575" lIns="68575" spcFirstLastPara="1" rIns="68575" wrap="square" tIns="68575">
            <a:noAutofit/>
          </a:bodyPr>
          <a:lstStyle>
            <a:lvl1pPr indent="-317500" lvl="0" marL="457200" rtl="0">
              <a:spcBef>
                <a:spcPts val="0"/>
              </a:spcBef>
              <a:spcAft>
                <a:spcPts val="0"/>
              </a:spcAft>
              <a:buSzPts val="1400"/>
              <a:buChar char="●"/>
              <a:defRPr/>
            </a:lvl1pPr>
            <a:lvl2pPr indent="-298450" lvl="1" marL="914400" rtl="0">
              <a:spcBef>
                <a:spcPts val="1200"/>
              </a:spcBef>
              <a:spcAft>
                <a:spcPts val="0"/>
              </a:spcAft>
              <a:buSzPts val="1100"/>
              <a:buChar char="○"/>
              <a:defRPr/>
            </a:lvl2pPr>
            <a:lvl3pPr indent="-298450" lvl="2" marL="1371600" rtl="0">
              <a:spcBef>
                <a:spcPts val="1200"/>
              </a:spcBef>
              <a:spcAft>
                <a:spcPts val="0"/>
              </a:spcAft>
              <a:buSzPts val="1100"/>
              <a:buChar char="■"/>
              <a:defRPr/>
            </a:lvl3pPr>
            <a:lvl4pPr indent="-298450" lvl="3" marL="1828800" rtl="0">
              <a:spcBef>
                <a:spcPts val="1200"/>
              </a:spcBef>
              <a:spcAft>
                <a:spcPts val="0"/>
              </a:spcAft>
              <a:buSzPts val="1100"/>
              <a:buChar char="●"/>
              <a:defRPr/>
            </a:lvl4pPr>
            <a:lvl5pPr indent="-298450" lvl="4" marL="2286000" rtl="0">
              <a:spcBef>
                <a:spcPts val="1200"/>
              </a:spcBef>
              <a:spcAft>
                <a:spcPts val="0"/>
              </a:spcAft>
              <a:buSzPts val="1100"/>
              <a:buChar char="○"/>
              <a:defRPr/>
            </a:lvl5pPr>
            <a:lvl6pPr indent="-298450" lvl="5" marL="2743200" rtl="0">
              <a:spcBef>
                <a:spcPts val="1200"/>
              </a:spcBef>
              <a:spcAft>
                <a:spcPts val="0"/>
              </a:spcAft>
              <a:buSzPts val="1100"/>
              <a:buChar char="■"/>
              <a:defRPr/>
            </a:lvl6pPr>
            <a:lvl7pPr indent="-298450" lvl="6" marL="3200400" rtl="0">
              <a:spcBef>
                <a:spcPts val="1200"/>
              </a:spcBef>
              <a:spcAft>
                <a:spcPts val="0"/>
              </a:spcAft>
              <a:buSzPts val="1100"/>
              <a:buChar char="●"/>
              <a:defRPr/>
            </a:lvl7pPr>
            <a:lvl8pPr indent="-298450" lvl="7" marL="3657600" rtl="0">
              <a:spcBef>
                <a:spcPts val="1200"/>
              </a:spcBef>
              <a:spcAft>
                <a:spcPts val="0"/>
              </a:spcAft>
              <a:buSzPts val="1100"/>
              <a:buChar char="○"/>
              <a:defRPr/>
            </a:lvl8pPr>
            <a:lvl9pPr indent="-298450" lvl="8" marL="4114800" rtl="0">
              <a:spcBef>
                <a:spcPts val="1200"/>
              </a:spcBef>
              <a:spcAft>
                <a:spcPts val="1200"/>
              </a:spcAft>
              <a:buSzPts val="1100"/>
              <a:buChar char="■"/>
              <a:defRPr/>
            </a:lvl9pPr>
          </a:lstStyle>
          <a:p/>
        </p:txBody>
      </p:sp>
      <p:sp>
        <p:nvSpPr>
          <p:cNvPr id="94" name="Google Shape;94;p23"/>
          <p:cNvSpPr txBox="1"/>
          <p:nvPr>
            <p:ph idx="12" type="sldNum"/>
          </p:nvPr>
        </p:nvSpPr>
        <p:spPr>
          <a:xfrm>
            <a:off x="8536302" y="4749851"/>
            <a:ext cx="548700" cy="393600"/>
          </a:xfrm>
          <a:prstGeom prst="rect">
            <a:avLst/>
          </a:prstGeom>
        </p:spPr>
        <p:txBody>
          <a:bodyPr anchorCtr="0" anchor="ctr"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4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4"/>
          <p:cNvSpPr/>
          <p:nvPr/>
        </p:nvSpPr>
        <p:spPr>
          <a:xfrm rot="5400000">
            <a:off x="6688766" y="2522591"/>
            <a:ext cx="3984798" cy="668671"/>
          </a:xfrm>
          <a:prstGeom prst="flowChartExtract">
            <a:avLst/>
          </a:prstGeom>
          <a:gradFill>
            <a:gsLst>
              <a:gs pos="0">
                <a:schemeClr val="lt1"/>
              </a:gs>
              <a:gs pos="37000">
                <a:schemeClr val="lt1"/>
              </a:gs>
              <a:gs pos="75000">
                <a:srgbClr val="FAFAFA"/>
              </a:gs>
              <a:gs pos="100000">
                <a:srgbClr val="F4F4F4">
                  <a:alpha val="0"/>
                </a:srgbClr>
              </a:gs>
            </a:gsLst>
            <a:lin ang="5400012" scaled="0"/>
          </a:gradFill>
          <a:ln>
            <a:noFill/>
          </a:ln>
          <a:effectLst>
            <a:outerShdw blurRad="444500" rotWithShape="0" algn="l" dist="38100">
              <a:srgbClr val="000000">
                <a:alpha val="471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3000" u="none" cap="none" strike="noStrike">
              <a:solidFill>
                <a:schemeClr val="lt1"/>
              </a:solidFill>
              <a:latin typeface="Century Gothic"/>
              <a:ea typeface="Century Gothic"/>
              <a:cs typeface="Century Gothic"/>
              <a:sym typeface="Century Gothic"/>
            </a:endParaRPr>
          </a:p>
        </p:txBody>
      </p:sp>
      <p:grpSp>
        <p:nvGrpSpPr>
          <p:cNvPr id="100" name="Google Shape;100;p24"/>
          <p:cNvGrpSpPr/>
          <p:nvPr/>
        </p:nvGrpSpPr>
        <p:grpSpPr>
          <a:xfrm>
            <a:off x="584826" y="2922354"/>
            <a:ext cx="1498434" cy="1928286"/>
            <a:chOff x="1441541" y="3791340"/>
            <a:chExt cx="1654997" cy="2126239"/>
          </a:xfrm>
        </p:grpSpPr>
        <p:sp>
          <p:nvSpPr>
            <p:cNvPr id="101" name="Google Shape;101;p24"/>
            <p:cNvSpPr/>
            <p:nvPr/>
          </p:nvSpPr>
          <p:spPr>
            <a:xfrm>
              <a:off x="1441541" y="4283779"/>
              <a:ext cx="1653900" cy="1633800"/>
            </a:xfrm>
            <a:prstGeom prst="round2SameRect">
              <a:avLst>
                <a:gd fmla="val 0" name="adj1"/>
                <a:gd fmla="val 10284" name="adj2"/>
              </a:avLst>
            </a:prstGeom>
            <a:solidFill>
              <a:schemeClr val="lt1"/>
            </a:solidFill>
            <a:ln>
              <a:noFill/>
            </a:ln>
            <a:effectLst>
              <a:outerShdw blurRad="330200" sx="73000" rotWithShape="0" algn="t" dir="5400000" dist="279400" sy="73000">
                <a:srgbClr val="221B43">
                  <a:alpha val="1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24"/>
            <p:cNvSpPr/>
            <p:nvPr/>
          </p:nvSpPr>
          <p:spPr>
            <a:xfrm>
              <a:off x="1442638" y="3791340"/>
              <a:ext cx="1653900" cy="492300"/>
            </a:xfrm>
            <a:prstGeom prst="round2SameRect">
              <a:avLst>
                <a:gd fmla="val 16667" name="adj1"/>
                <a:gd fmla="val 0" name="adj2"/>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800">
                  <a:solidFill>
                    <a:schemeClr val="lt1"/>
                  </a:solidFill>
                  <a:latin typeface="Century Gothic"/>
                  <a:ea typeface="Century Gothic"/>
                  <a:cs typeface="Century Gothic"/>
                  <a:sym typeface="Century Gothic"/>
                </a:rPr>
                <a:t>Randomization</a:t>
              </a:r>
              <a:endParaRPr sz="1100"/>
            </a:p>
          </p:txBody>
        </p:sp>
      </p:grpSp>
      <p:grpSp>
        <p:nvGrpSpPr>
          <p:cNvPr id="103" name="Google Shape;103;p24"/>
          <p:cNvGrpSpPr/>
          <p:nvPr/>
        </p:nvGrpSpPr>
        <p:grpSpPr>
          <a:xfrm>
            <a:off x="2147618" y="2922354"/>
            <a:ext cx="1498434" cy="1928286"/>
            <a:chOff x="3167620" y="3791340"/>
            <a:chExt cx="1654997" cy="2126239"/>
          </a:xfrm>
        </p:grpSpPr>
        <p:sp>
          <p:nvSpPr>
            <p:cNvPr id="104" name="Google Shape;104;p24"/>
            <p:cNvSpPr/>
            <p:nvPr/>
          </p:nvSpPr>
          <p:spPr>
            <a:xfrm>
              <a:off x="3167620" y="4283779"/>
              <a:ext cx="1653900" cy="1633800"/>
            </a:xfrm>
            <a:prstGeom prst="round2SameRect">
              <a:avLst>
                <a:gd fmla="val 0" name="adj1"/>
                <a:gd fmla="val 10284" name="adj2"/>
              </a:avLst>
            </a:prstGeom>
            <a:solidFill>
              <a:schemeClr val="lt1"/>
            </a:solidFill>
            <a:ln>
              <a:noFill/>
            </a:ln>
            <a:effectLst>
              <a:outerShdw blurRad="330200" sx="73000" rotWithShape="0" algn="t" dir="5400000" dist="279400" sy="73000">
                <a:srgbClr val="221B43">
                  <a:alpha val="1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24"/>
            <p:cNvSpPr/>
            <p:nvPr/>
          </p:nvSpPr>
          <p:spPr>
            <a:xfrm>
              <a:off x="3168717" y="3791340"/>
              <a:ext cx="1653900" cy="492300"/>
            </a:xfrm>
            <a:prstGeom prst="round2SameRect">
              <a:avLst>
                <a:gd fmla="val 16667" name="adj1"/>
                <a:gd fmla="val 0" name="adj2"/>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800">
                  <a:solidFill>
                    <a:schemeClr val="lt1"/>
                  </a:solidFill>
                  <a:latin typeface="Century Gothic"/>
                  <a:ea typeface="Century Gothic"/>
                  <a:cs typeface="Century Gothic"/>
                  <a:sym typeface="Century Gothic"/>
                </a:rPr>
                <a:t>Data &amp; EDA</a:t>
              </a:r>
              <a:endParaRPr sz="1100"/>
            </a:p>
          </p:txBody>
        </p:sp>
      </p:grpSp>
      <p:grpSp>
        <p:nvGrpSpPr>
          <p:cNvPr id="106" name="Google Shape;106;p24"/>
          <p:cNvGrpSpPr/>
          <p:nvPr/>
        </p:nvGrpSpPr>
        <p:grpSpPr>
          <a:xfrm>
            <a:off x="5272605" y="2921367"/>
            <a:ext cx="1498434" cy="1928286"/>
            <a:chOff x="6619118" y="3790252"/>
            <a:chExt cx="1654997" cy="2126239"/>
          </a:xfrm>
        </p:grpSpPr>
        <p:sp>
          <p:nvSpPr>
            <p:cNvPr id="107" name="Google Shape;107;p24"/>
            <p:cNvSpPr/>
            <p:nvPr/>
          </p:nvSpPr>
          <p:spPr>
            <a:xfrm>
              <a:off x="6619118" y="4282691"/>
              <a:ext cx="1653900" cy="1633800"/>
            </a:xfrm>
            <a:prstGeom prst="round2SameRect">
              <a:avLst>
                <a:gd fmla="val 0" name="adj1"/>
                <a:gd fmla="val 10284" name="adj2"/>
              </a:avLst>
            </a:prstGeom>
            <a:solidFill>
              <a:schemeClr val="lt1"/>
            </a:solidFill>
            <a:ln>
              <a:noFill/>
            </a:ln>
            <a:effectLst>
              <a:outerShdw blurRad="330200" sx="73000" rotWithShape="0" algn="t" dir="5400000" dist="279400" sy="73000">
                <a:srgbClr val="221B43">
                  <a:alpha val="1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24"/>
            <p:cNvSpPr/>
            <p:nvPr/>
          </p:nvSpPr>
          <p:spPr>
            <a:xfrm>
              <a:off x="6620215" y="3790252"/>
              <a:ext cx="1653900" cy="492300"/>
            </a:xfrm>
            <a:prstGeom prst="round2SameRect">
              <a:avLst>
                <a:gd fmla="val 16667" name="adj1"/>
                <a:gd fmla="val 0" name="adj2"/>
              </a:avLst>
            </a:pr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800">
                  <a:solidFill>
                    <a:schemeClr val="lt1"/>
                  </a:solidFill>
                  <a:latin typeface="Century Gothic"/>
                  <a:ea typeface="Century Gothic"/>
                  <a:cs typeface="Century Gothic"/>
                  <a:sym typeface="Century Gothic"/>
                </a:rPr>
                <a:t>Analysis</a:t>
              </a:r>
              <a:endParaRPr sz="1100"/>
            </a:p>
          </p:txBody>
        </p:sp>
      </p:grpSp>
      <p:grpSp>
        <p:nvGrpSpPr>
          <p:cNvPr id="109" name="Google Shape;109;p24"/>
          <p:cNvGrpSpPr/>
          <p:nvPr/>
        </p:nvGrpSpPr>
        <p:grpSpPr>
          <a:xfrm>
            <a:off x="6834404" y="2921367"/>
            <a:ext cx="1498434" cy="1928286"/>
            <a:chOff x="8344101" y="3790252"/>
            <a:chExt cx="1654997" cy="2126239"/>
          </a:xfrm>
        </p:grpSpPr>
        <p:sp>
          <p:nvSpPr>
            <p:cNvPr id="110" name="Google Shape;110;p24"/>
            <p:cNvSpPr/>
            <p:nvPr/>
          </p:nvSpPr>
          <p:spPr>
            <a:xfrm>
              <a:off x="8344101" y="4282691"/>
              <a:ext cx="1653900" cy="1633800"/>
            </a:xfrm>
            <a:prstGeom prst="round2SameRect">
              <a:avLst>
                <a:gd fmla="val 0" name="adj1"/>
                <a:gd fmla="val 10284" name="adj2"/>
              </a:avLst>
            </a:prstGeom>
            <a:solidFill>
              <a:schemeClr val="lt1"/>
            </a:solidFill>
            <a:ln>
              <a:noFill/>
            </a:ln>
            <a:effectLst>
              <a:outerShdw blurRad="330200" sx="73000" rotWithShape="0" algn="t" dir="5400000" dist="279400" sy="73000">
                <a:srgbClr val="221B43">
                  <a:alpha val="1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1" name="Google Shape;111;p24"/>
            <p:cNvSpPr/>
            <p:nvPr/>
          </p:nvSpPr>
          <p:spPr>
            <a:xfrm>
              <a:off x="8345198" y="3790252"/>
              <a:ext cx="1653900" cy="492300"/>
            </a:xfrm>
            <a:prstGeom prst="round2SameRect">
              <a:avLst>
                <a:gd fmla="val 16667" name="adj1"/>
                <a:gd fmla="val 0" name="adj2"/>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800">
                  <a:solidFill>
                    <a:schemeClr val="lt1"/>
                  </a:solidFill>
                  <a:latin typeface="Century Gothic"/>
                  <a:ea typeface="Century Gothic"/>
                  <a:cs typeface="Century Gothic"/>
                  <a:sym typeface="Century Gothic"/>
                </a:rPr>
                <a:t>Conclusion</a:t>
              </a:r>
              <a:endParaRPr sz="1100"/>
            </a:p>
          </p:txBody>
        </p:sp>
      </p:grpSp>
      <p:sp>
        <p:nvSpPr>
          <p:cNvPr id="112" name="Google Shape;112;p24"/>
          <p:cNvSpPr txBox="1"/>
          <p:nvPr/>
        </p:nvSpPr>
        <p:spPr>
          <a:xfrm>
            <a:off x="742441" y="3515336"/>
            <a:ext cx="1181700" cy="1093800"/>
          </a:xfrm>
          <a:prstGeom prst="rect">
            <a:avLst/>
          </a:prstGeom>
          <a:noFill/>
          <a:ln>
            <a:noFill/>
          </a:ln>
        </p:spPr>
        <p:txBody>
          <a:bodyPr anchorCtr="0" anchor="t" bIns="0" lIns="0" spcFirstLastPara="1" rIns="0" wrap="square" tIns="0">
            <a:noAutofit/>
          </a:bodyPr>
          <a:lstStyle/>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Randomly</a:t>
            </a:r>
            <a:r>
              <a:rPr lang="en" sz="600">
                <a:solidFill>
                  <a:schemeClr val="dk1"/>
                </a:solidFill>
                <a:latin typeface="Century Gothic"/>
                <a:ea typeface="Century Gothic"/>
                <a:cs typeface="Century Gothic"/>
                <a:sym typeface="Century Gothic"/>
              </a:rPr>
              <a:t> show promotion code to 50% of user</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First user see promotion</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Second user do not see</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rgbClr val="000000"/>
              </a:buClr>
              <a:buSzPts val="600"/>
              <a:buFont typeface="Arial"/>
              <a:buChar char="•"/>
            </a:pPr>
            <a:r>
              <a:rPr lang="en" sz="600"/>
              <a:t>A user always see promotion/always does not see field</a:t>
            </a:r>
            <a:endParaRPr sz="600"/>
          </a:p>
          <a:p>
            <a:pPr indent="0" lvl="0" marL="0" marR="0" rtl="0" algn="l">
              <a:lnSpc>
                <a:spcPct val="157500"/>
              </a:lnSpc>
              <a:spcBef>
                <a:spcPts val="0"/>
              </a:spcBef>
              <a:spcAft>
                <a:spcPts val="0"/>
              </a:spcAft>
              <a:buNone/>
            </a:pPr>
            <a:r>
              <a:t/>
            </a:r>
            <a:endParaRPr sz="1100"/>
          </a:p>
        </p:txBody>
      </p:sp>
      <p:sp>
        <p:nvSpPr>
          <p:cNvPr id="113" name="Google Shape;113;p24"/>
          <p:cNvSpPr txBox="1"/>
          <p:nvPr/>
        </p:nvSpPr>
        <p:spPr>
          <a:xfrm>
            <a:off x="2305076" y="3515336"/>
            <a:ext cx="1181700" cy="618000"/>
          </a:xfrm>
          <a:prstGeom prst="rect">
            <a:avLst/>
          </a:prstGeom>
          <a:noFill/>
          <a:ln>
            <a:noFill/>
          </a:ln>
        </p:spPr>
        <p:txBody>
          <a:bodyPr anchorCtr="0" anchor="t" bIns="0" lIns="0" spcFirstLastPara="1" rIns="0" wrap="square" tIns="0">
            <a:noAutofit/>
          </a:bodyPr>
          <a:lstStyle/>
          <a:p>
            <a:pPr indent="-127000" lvl="0" marL="127000" marR="0" rtl="0" algn="l">
              <a:lnSpc>
                <a:spcPct val="157500"/>
              </a:lnSpc>
              <a:spcBef>
                <a:spcPts val="0"/>
              </a:spcBef>
              <a:spcAft>
                <a:spcPts val="0"/>
              </a:spcAft>
              <a:buClr>
                <a:srgbClr val="000000"/>
              </a:buClr>
              <a:buSzPts val="600"/>
              <a:buChar char="•"/>
            </a:pPr>
            <a:r>
              <a:rPr b="1" lang="en" sz="600">
                <a:solidFill>
                  <a:srgbClr val="7F7F7F"/>
                </a:solidFill>
                <a:latin typeface="Century Gothic"/>
                <a:ea typeface="Century Gothic"/>
                <a:cs typeface="Century Gothic"/>
                <a:sym typeface="Century Gothic"/>
              </a:rPr>
              <a:t>50% of users are in control and 50% of users are in treatment</a:t>
            </a:r>
            <a:endParaRPr b="1" sz="600">
              <a:solidFill>
                <a:srgbClr val="7F7F7F"/>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rgbClr val="7F7F7F"/>
              </a:buClr>
              <a:buSzPts val="600"/>
              <a:buFont typeface="Century Gothic"/>
              <a:buChar char="•"/>
            </a:pPr>
            <a:r>
              <a:rPr b="1" lang="en" sz="600">
                <a:solidFill>
                  <a:srgbClr val="7F7F7F"/>
                </a:solidFill>
                <a:latin typeface="Century Gothic"/>
                <a:ea typeface="Century Gothic"/>
                <a:cs typeface="Century Gothic"/>
                <a:sym typeface="Century Gothic"/>
              </a:rPr>
              <a:t>Completed EDA analysis to see pattern, attrition, NAs</a:t>
            </a:r>
            <a:endParaRPr b="1" sz="600">
              <a:solidFill>
                <a:srgbClr val="7F7F7F"/>
              </a:solidFill>
              <a:latin typeface="Century Gothic"/>
              <a:ea typeface="Century Gothic"/>
              <a:cs typeface="Century Gothic"/>
              <a:sym typeface="Century Gothic"/>
            </a:endParaRPr>
          </a:p>
          <a:p>
            <a:pPr indent="0" lvl="0" marL="342900" marR="0" rtl="0" algn="l">
              <a:lnSpc>
                <a:spcPct val="157500"/>
              </a:lnSpc>
              <a:spcBef>
                <a:spcPts val="0"/>
              </a:spcBef>
              <a:spcAft>
                <a:spcPts val="0"/>
              </a:spcAft>
              <a:buNone/>
            </a:pPr>
            <a:r>
              <a:t/>
            </a:r>
            <a:endParaRPr b="1" sz="600">
              <a:solidFill>
                <a:srgbClr val="7F7F7F"/>
              </a:solidFill>
              <a:latin typeface="Century Gothic"/>
              <a:ea typeface="Century Gothic"/>
              <a:cs typeface="Century Gothic"/>
              <a:sym typeface="Century Gothic"/>
            </a:endParaRPr>
          </a:p>
        </p:txBody>
      </p:sp>
      <p:sp>
        <p:nvSpPr>
          <p:cNvPr id="114" name="Google Shape;114;p24"/>
          <p:cNvSpPr txBox="1"/>
          <p:nvPr/>
        </p:nvSpPr>
        <p:spPr>
          <a:xfrm>
            <a:off x="5429749" y="3515337"/>
            <a:ext cx="1181700" cy="934800"/>
          </a:xfrm>
          <a:prstGeom prst="rect">
            <a:avLst/>
          </a:prstGeom>
          <a:noFill/>
          <a:ln>
            <a:noFill/>
          </a:ln>
        </p:spPr>
        <p:txBody>
          <a:bodyPr anchorCtr="0" anchor="t" bIns="0" lIns="0" spcFirstLastPara="1" rIns="0" wrap="square" tIns="0">
            <a:noAutofit/>
          </a:bodyPr>
          <a:lstStyle/>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There is difference in ATE</a:t>
            </a:r>
            <a:endParaRPr sz="1100">
              <a:solidFill>
                <a:schemeClr val="dk1"/>
              </a:solidFill>
            </a:endParaRPr>
          </a:p>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We can </a:t>
            </a:r>
            <a:r>
              <a:rPr lang="en" sz="600">
                <a:solidFill>
                  <a:schemeClr val="dk1"/>
                </a:solidFill>
                <a:latin typeface="Century Gothic"/>
                <a:ea typeface="Century Gothic"/>
                <a:cs typeface="Century Gothic"/>
                <a:sym typeface="Century Gothic"/>
              </a:rPr>
              <a:t> reject null hypothesis.</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Century Gothic"/>
              <a:buChar char="•"/>
            </a:pPr>
            <a:r>
              <a:rPr lang="en" sz="600">
                <a:solidFill>
                  <a:schemeClr val="dk1"/>
                </a:solidFill>
                <a:latin typeface="Century Gothic"/>
                <a:ea typeface="Century Gothic"/>
                <a:cs typeface="Century Gothic"/>
                <a:sym typeface="Century Gothic"/>
              </a:rPr>
              <a:t>Difference cannot happen by chance.</a:t>
            </a:r>
            <a:endParaRPr sz="1100">
              <a:solidFill>
                <a:schemeClr val="dk1"/>
              </a:solidFill>
            </a:endParaRPr>
          </a:p>
        </p:txBody>
      </p:sp>
      <p:sp>
        <p:nvSpPr>
          <p:cNvPr id="115" name="Google Shape;115;p24"/>
          <p:cNvSpPr txBox="1"/>
          <p:nvPr/>
        </p:nvSpPr>
        <p:spPr>
          <a:xfrm>
            <a:off x="6991392" y="3515337"/>
            <a:ext cx="1181700" cy="934800"/>
          </a:xfrm>
          <a:prstGeom prst="rect">
            <a:avLst/>
          </a:prstGeom>
          <a:noFill/>
          <a:ln>
            <a:noFill/>
          </a:ln>
        </p:spPr>
        <p:txBody>
          <a:bodyPr anchorCtr="0" anchor="t" bIns="0" lIns="0" spcFirstLastPara="1" rIns="0" wrap="square" tIns="0">
            <a:noAutofit/>
          </a:bodyPr>
          <a:lstStyle/>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There is negative effect of showing promotion code</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People who do not have promotion code make less purchase</a:t>
            </a:r>
            <a:endParaRPr sz="600">
              <a:solidFill>
                <a:schemeClr val="dk1"/>
              </a:solidFill>
              <a:latin typeface="Century Gothic"/>
              <a:ea typeface="Century Gothic"/>
              <a:cs typeface="Century Gothic"/>
              <a:sym typeface="Century Gothic"/>
            </a:endParaRPr>
          </a:p>
          <a:p>
            <a:pPr indent="0" lvl="0" marL="342900" marR="0" rtl="0" algn="l">
              <a:lnSpc>
                <a:spcPct val="157500"/>
              </a:lnSpc>
              <a:spcBef>
                <a:spcPts val="0"/>
              </a:spcBef>
              <a:spcAft>
                <a:spcPts val="0"/>
              </a:spcAft>
              <a:buNone/>
            </a:pPr>
            <a:r>
              <a:t/>
            </a:r>
            <a:endParaRPr sz="1100">
              <a:solidFill>
                <a:schemeClr val="dk1"/>
              </a:solidFill>
            </a:endParaRPr>
          </a:p>
        </p:txBody>
      </p:sp>
      <p:grpSp>
        <p:nvGrpSpPr>
          <p:cNvPr id="116" name="Google Shape;116;p24"/>
          <p:cNvGrpSpPr/>
          <p:nvPr/>
        </p:nvGrpSpPr>
        <p:grpSpPr>
          <a:xfrm>
            <a:off x="584828" y="864619"/>
            <a:ext cx="7747146" cy="419804"/>
            <a:chOff x="1441543" y="1522363"/>
            <a:chExt cx="8556600" cy="462900"/>
          </a:xfrm>
        </p:grpSpPr>
        <p:sp>
          <p:nvSpPr>
            <p:cNvPr id="117" name="Google Shape;117;p24"/>
            <p:cNvSpPr/>
            <p:nvPr/>
          </p:nvSpPr>
          <p:spPr>
            <a:xfrm>
              <a:off x="1441543" y="1522363"/>
              <a:ext cx="8556600" cy="462900"/>
            </a:xfrm>
            <a:prstGeom prst="roundRect">
              <a:avLst>
                <a:gd fmla="val 19478" name="adj"/>
              </a:avLst>
            </a:prstGeom>
            <a:solidFill>
              <a:srgbClr val="E8E8E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3000" u="none" cap="none" strike="noStrike">
                <a:solidFill>
                  <a:schemeClr val="lt1"/>
                </a:solidFill>
                <a:latin typeface="Century Gothic"/>
                <a:ea typeface="Century Gothic"/>
                <a:cs typeface="Century Gothic"/>
                <a:sym typeface="Century Gothic"/>
              </a:endParaRPr>
            </a:p>
          </p:txBody>
        </p:sp>
        <p:sp>
          <p:nvSpPr>
            <p:cNvPr id="118" name="Google Shape;118;p24"/>
            <p:cNvSpPr txBox="1"/>
            <p:nvPr/>
          </p:nvSpPr>
          <p:spPr>
            <a:xfrm>
              <a:off x="1727191" y="1674141"/>
              <a:ext cx="1713900" cy="16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 sz="1200">
                  <a:solidFill>
                    <a:schemeClr val="dk1"/>
                  </a:solidFill>
                  <a:latin typeface="Century Gothic"/>
                  <a:ea typeface="Century Gothic"/>
                  <a:cs typeface="Century Gothic"/>
                  <a:sym typeface="Century Gothic"/>
                </a:rPr>
                <a:t>Research Question</a:t>
              </a:r>
              <a:endParaRPr b="1" sz="1200">
                <a:solidFill>
                  <a:schemeClr val="dk1"/>
                </a:solidFill>
              </a:endParaRPr>
            </a:p>
          </p:txBody>
        </p:sp>
      </p:grpSp>
      <p:grpSp>
        <p:nvGrpSpPr>
          <p:cNvPr id="119" name="Google Shape;119;p24"/>
          <p:cNvGrpSpPr/>
          <p:nvPr/>
        </p:nvGrpSpPr>
        <p:grpSpPr>
          <a:xfrm>
            <a:off x="584828" y="1343998"/>
            <a:ext cx="7747146" cy="419804"/>
            <a:chOff x="1441543" y="2050954"/>
            <a:chExt cx="8556600" cy="462900"/>
          </a:xfrm>
        </p:grpSpPr>
        <p:sp>
          <p:nvSpPr>
            <p:cNvPr id="120" name="Google Shape;120;p24"/>
            <p:cNvSpPr/>
            <p:nvPr/>
          </p:nvSpPr>
          <p:spPr>
            <a:xfrm>
              <a:off x="1441543" y="2050954"/>
              <a:ext cx="8556600" cy="462900"/>
            </a:xfrm>
            <a:prstGeom prst="roundRect">
              <a:avLst>
                <a:gd fmla="val 16696" name="adj"/>
              </a:avLst>
            </a:prstGeom>
            <a:solidFill>
              <a:srgbClr val="E8E8E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3000" u="none" cap="none" strike="noStrike">
                <a:solidFill>
                  <a:schemeClr val="lt1"/>
                </a:solidFill>
                <a:latin typeface="Century Gothic"/>
                <a:ea typeface="Century Gothic"/>
                <a:cs typeface="Century Gothic"/>
                <a:sym typeface="Century Gothic"/>
              </a:endParaRPr>
            </a:p>
          </p:txBody>
        </p:sp>
        <p:sp>
          <p:nvSpPr>
            <p:cNvPr id="121" name="Google Shape;121;p24"/>
            <p:cNvSpPr txBox="1"/>
            <p:nvPr/>
          </p:nvSpPr>
          <p:spPr>
            <a:xfrm>
              <a:off x="1739355" y="2197575"/>
              <a:ext cx="1713900" cy="16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 sz="1200">
                  <a:solidFill>
                    <a:schemeClr val="dk1"/>
                  </a:solidFill>
                  <a:latin typeface="Century Gothic"/>
                  <a:ea typeface="Century Gothic"/>
                  <a:cs typeface="Century Gothic"/>
                  <a:sym typeface="Century Gothic"/>
                </a:rPr>
                <a:t>Why Experiment</a:t>
              </a:r>
              <a:endParaRPr b="1" sz="1200">
                <a:solidFill>
                  <a:schemeClr val="dk1"/>
                </a:solidFill>
              </a:endParaRPr>
            </a:p>
          </p:txBody>
        </p:sp>
      </p:grpSp>
      <p:grpSp>
        <p:nvGrpSpPr>
          <p:cNvPr id="122" name="Google Shape;122;p24"/>
          <p:cNvGrpSpPr/>
          <p:nvPr/>
        </p:nvGrpSpPr>
        <p:grpSpPr>
          <a:xfrm>
            <a:off x="584827" y="1823377"/>
            <a:ext cx="7747146" cy="419804"/>
            <a:chOff x="1441542" y="2579545"/>
            <a:chExt cx="8556600" cy="462900"/>
          </a:xfrm>
        </p:grpSpPr>
        <p:sp>
          <p:nvSpPr>
            <p:cNvPr id="123" name="Google Shape;123;p24"/>
            <p:cNvSpPr/>
            <p:nvPr/>
          </p:nvSpPr>
          <p:spPr>
            <a:xfrm>
              <a:off x="1441542" y="2579545"/>
              <a:ext cx="8556600" cy="462900"/>
            </a:xfrm>
            <a:prstGeom prst="roundRect">
              <a:avLst>
                <a:gd fmla="val 16695" name="adj"/>
              </a:avLst>
            </a:prstGeom>
            <a:solidFill>
              <a:srgbClr val="E8E8E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3000" u="none" cap="none" strike="noStrike">
                <a:solidFill>
                  <a:schemeClr val="lt1"/>
                </a:solidFill>
                <a:latin typeface="Century Gothic"/>
                <a:ea typeface="Century Gothic"/>
                <a:cs typeface="Century Gothic"/>
                <a:sym typeface="Century Gothic"/>
              </a:endParaRPr>
            </a:p>
          </p:txBody>
        </p:sp>
        <p:sp>
          <p:nvSpPr>
            <p:cNvPr id="124" name="Google Shape;124;p24"/>
            <p:cNvSpPr txBox="1"/>
            <p:nvPr/>
          </p:nvSpPr>
          <p:spPr>
            <a:xfrm>
              <a:off x="1739355" y="2723187"/>
              <a:ext cx="1919400" cy="16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 sz="1200">
                  <a:latin typeface="Century Gothic"/>
                  <a:ea typeface="Century Gothic"/>
                  <a:cs typeface="Century Gothic"/>
                  <a:sym typeface="Century Gothic"/>
                </a:rPr>
                <a:t>Null Hypothesis</a:t>
              </a:r>
              <a:endParaRPr b="1" sz="1200">
                <a:latin typeface="Century Gothic"/>
                <a:ea typeface="Century Gothic"/>
                <a:cs typeface="Century Gothic"/>
                <a:sym typeface="Century Gothic"/>
              </a:endParaRPr>
            </a:p>
          </p:txBody>
        </p:sp>
      </p:grpSp>
      <p:grpSp>
        <p:nvGrpSpPr>
          <p:cNvPr id="125" name="Google Shape;125;p24"/>
          <p:cNvGrpSpPr/>
          <p:nvPr/>
        </p:nvGrpSpPr>
        <p:grpSpPr>
          <a:xfrm>
            <a:off x="584826" y="2302756"/>
            <a:ext cx="7747146" cy="419804"/>
            <a:chOff x="1441541" y="3108136"/>
            <a:chExt cx="8556600" cy="462900"/>
          </a:xfrm>
        </p:grpSpPr>
        <p:sp>
          <p:nvSpPr>
            <p:cNvPr id="126" name="Google Shape;126;p24"/>
            <p:cNvSpPr/>
            <p:nvPr/>
          </p:nvSpPr>
          <p:spPr>
            <a:xfrm>
              <a:off x="1441541" y="3108136"/>
              <a:ext cx="8556600" cy="462900"/>
            </a:xfrm>
            <a:prstGeom prst="roundRect">
              <a:avLst>
                <a:gd fmla="val 19478" name="adj"/>
              </a:avLst>
            </a:prstGeom>
            <a:solidFill>
              <a:srgbClr val="E8E8E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3000" u="none" cap="none" strike="noStrike">
                <a:solidFill>
                  <a:schemeClr val="lt1"/>
                </a:solidFill>
                <a:latin typeface="Century Gothic"/>
                <a:ea typeface="Century Gothic"/>
                <a:cs typeface="Century Gothic"/>
                <a:sym typeface="Century Gothic"/>
              </a:endParaRPr>
            </a:p>
          </p:txBody>
        </p:sp>
        <p:sp>
          <p:nvSpPr>
            <p:cNvPr id="127" name="Google Shape;127;p24"/>
            <p:cNvSpPr txBox="1"/>
            <p:nvPr/>
          </p:nvSpPr>
          <p:spPr>
            <a:xfrm>
              <a:off x="1739355" y="3246621"/>
              <a:ext cx="1919400" cy="169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lang="en" sz="1200">
                  <a:solidFill>
                    <a:schemeClr val="dk1"/>
                  </a:solidFill>
                  <a:latin typeface="Century Gothic"/>
                  <a:ea typeface="Century Gothic"/>
                  <a:cs typeface="Century Gothic"/>
                  <a:sym typeface="Century Gothic"/>
                </a:rPr>
                <a:t>Experiment Design</a:t>
              </a:r>
              <a:endParaRPr b="1" sz="1200">
                <a:solidFill>
                  <a:schemeClr val="dk1"/>
                </a:solidFill>
              </a:endParaRPr>
            </a:p>
          </p:txBody>
        </p:sp>
      </p:grpSp>
      <p:sp>
        <p:nvSpPr>
          <p:cNvPr id="128" name="Google Shape;128;p24"/>
          <p:cNvSpPr txBox="1"/>
          <p:nvPr/>
        </p:nvSpPr>
        <p:spPr>
          <a:xfrm>
            <a:off x="2574327" y="1013175"/>
            <a:ext cx="5598900" cy="132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1100"/>
              <a:buNone/>
            </a:pPr>
            <a:r>
              <a:rPr lang="en" sz="1000">
                <a:solidFill>
                  <a:schemeClr val="dk1"/>
                </a:solidFill>
                <a:latin typeface="Century Gothic"/>
                <a:ea typeface="Century Gothic"/>
                <a:cs typeface="Century Gothic"/>
                <a:sym typeface="Century Gothic"/>
              </a:rPr>
              <a:t>Does displaying a promotion code field impact conversion rate with users</a:t>
            </a:r>
            <a:endParaRPr sz="1000">
              <a:latin typeface="Century Gothic"/>
              <a:ea typeface="Century Gothic"/>
              <a:cs typeface="Century Gothic"/>
              <a:sym typeface="Century Gothic"/>
            </a:endParaRPr>
          </a:p>
        </p:txBody>
      </p:sp>
      <p:sp>
        <p:nvSpPr>
          <p:cNvPr id="129" name="Google Shape;129;p24"/>
          <p:cNvSpPr txBox="1"/>
          <p:nvPr/>
        </p:nvSpPr>
        <p:spPr>
          <a:xfrm>
            <a:off x="2574324" y="1487850"/>
            <a:ext cx="5289300" cy="132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i="1" lang="en" sz="1000">
                <a:solidFill>
                  <a:schemeClr val="dk1"/>
                </a:solidFill>
                <a:latin typeface="Century Gothic"/>
                <a:ea typeface="Century Gothic"/>
                <a:cs typeface="Century Gothic"/>
                <a:sym typeface="Century Gothic"/>
              </a:rPr>
              <a:t>Experiment will hold other secondary feature constant. </a:t>
            </a:r>
            <a:endParaRPr>
              <a:solidFill>
                <a:schemeClr val="dk1"/>
              </a:solidFill>
            </a:endParaRPr>
          </a:p>
        </p:txBody>
      </p:sp>
      <p:sp>
        <p:nvSpPr>
          <p:cNvPr id="130" name="Google Shape;130;p24"/>
          <p:cNvSpPr txBox="1"/>
          <p:nvPr/>
        </p:nvSpPr>
        <p:spPr>
          <a:xfrm>
            <a:off x="2574125" y="1962475"/>
            <a:ext cx="5289300" cy="132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i="1" lang="en" sz="1000">
                <a:solidFill>
                  <a:schemeClr val="dk1"/>
                </a:solidFill>
                <a:latin typeface="Century Gothic"/>
                <a:ea typeface="Century Gothic"/>
                <a:cs typeface="Century Gothic"/>
                <a:sym typeface="Century Gothic"/>
              </a:rPr>
              <a:t>Displaying promotion code </a:t>
            </a:r>
            <a:r>
              <a:rPr i="1" lang="en" sz="1000">
                <a:solidFill>
                  <a:schemeClr val="dk1"/>
                </a:solidFill>
                <a:latin typeface="Century Gothic"/>
                <a:ea typeface="Century Gothic"/>
                <a:cs typeface="Century Gothic"/>
                <a:sym typeface="Century Gothic"/>
              </a:rPr>
              <a:t> does not increase or decrease chance of purchase</a:t>
            </a:r>
            <a:endParaRPr>
              <a:solidFill>
                <a:schemeClr val="dk1"/>
              </a:solidFill>
            </a:endParaRPr>
          </a:p>
        </p:txBody>
      </p:sp>
      <p:sp>
        <p:nvSpPr>
          <p:cNvPr id="131" name="Google Shape;131;p24"/>
          <p:cNvSpPr txBox="1"/>
          <p:nvPr/>
        </p:nvSpPr>
        <p:spPr>
          <a:xfrm>
            <a:off x="2599999" y="2438600"/>
            <a:ext cx="5263500" cy="132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Century Gothic"/>
                <a:ea typeface="Century Gothic"/>
                <a:cs typeface="Century Gothic"/>
                <a:sym typeface="Century Gothic"/>
              </a:rPr>
              <a:t>A/B testing with 50% control and treatment</a:t>
            </a:r>
            <a:endParaRPr>
              <a:solidFill>
                <a:schemeClr val="dk1"/>
              </a:solidFill>
            </a:endParaRPr>
          </a:p>
        </p:txBody>
      </p:sp>
      <p:sp>
        <p:nvSpPr>
          <p:cNvPr id="132" name="Google Shape;132;p24"/>
          <p:cNvSpPr txBox="1"/>
          <p:nvPr/>
        </p:nvSpPr>
        <p:spPr>
          <a:xfrm rot="5400000">
            <a:off x="8083815" y="2759550"/>
            <a:ext cx="1041300" cy="194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1100">
                <a:solidFill>
                  <a:srgbClr val="7F7F7F"/>
                </a:solidFill>
                <a:latin typeface="Century Gothic"/>
                <a:ea typeface="Century Gothic"/>
                <a:cs typeface="Century Gothic"/>
                <a:sym typeface="Century Gothic"/>
              </a:rPr>
              <a:t>Next</a:t>
            </a:r>
            <a:endParaRPr sz="1100"/>
          </a:p>
        </p:txBody>
      </p:sp>
      <p:sp>
        <p:nvSpPr>
          <p:cNvPr id="133" name="Google Shape;133;p24"/>
          <p:cNvSpPr/>
          <p:nvPr/>
        </p:nvSpPr>
        <p:spPr>
          <a:xfrm>
            <a:off x="359261" y="842425"/>
            <a:ext cx="133200" cy="1990500"/>
          </a:xfrm>
          <a:prstGeom prst="leftBrace">
            <a:avLst>
              <a:gd fmla="val 41065" name="adj1"/>
              <a:gd fmla="val 50190" name="adj2"/>
            </a:avLst>
          </a:prstGeom>
          <a:noFill/>
          <a:ln cap="flat" cmpd="sng" w="12700">
            <a:solidFill>
              <a:srgbClr val="0C0C0C"/>
            </a:solidFill>
            <a:prstDash val="solid"/>
            <a:round/>
            <a:headEnd len="sm" w="sm" type="none"/>
            <a:tailEnd len="sm" w="sm" type="none"/>
          </a:ln>
          <a:effectLst>
            <a:outerShdw blurRad="63500" rotWithShape="0" algn="bl" dir="18900000" dist="381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4" name="Google Shape;134;p24"/>
          <p:cNvSpPr/>
          <p:nvPr/>
        </p:nvSpPr>
        <p:spPr>
          <a:xfrm rot="-5400000">
            <a:off x="-686250" y="1710861"/>
            <a:ext cx="1749600" cy="224700"/>
          </a:xfrm>
          <a:prstGeom prst="rect">
            <a:avLst/>
          </a:prstGeom>
          <a:solidFill>
            <a:srgbClr val="F4F4F4"/>
          </a:solidFill>
          <a:ln>
            <a:noFill/>
          </a:ln>
        </p:spPr>
        <p:txBody>
          <a:bodyPr anchorCtr="0" anchor="ctr" bIns="35100" lIns="67500" spcFirstLastPara="1" rIns="67500" wrap="square" tIns="35100">
            <a:noAutofit/>
          </a:bodyPr>
          <a:lstStyle/>
          <a:p>
            <a:pPr indent="0" lvl="0" marL="0" marR="0" rtl="0" algn="ctr">
              <a:lnSpc>
                <a:spcPct val="100000"/>
              </a:lnSpc>
              <a:spcBef>
                <a:spcPts val="0"/>
              </a:spcBef>
              <a:spcAft>
                <a:spcPts val="0"/>
              </a:spcAft>
              <a:buNone/>
            </a:pPr>
            <a:r>
              <a:rPr lang="en" sz="800">
                <a:solidFill>
                  <a:srgbClr val="0C0C0C"/>
                </a:solidFill>
                <a:latin typeface="Century Gothic"/>
                <a:ea typeface="Century Gothic"/>
                <a:cs typeface="Century Gothic"/>
                <a:sym typeface="Century Gothic"/>
              </a:rPr>
              <a:t>Design</a:t>
            </a:r>
            <a:endParaRPr sz="1100"/>
          </a:p>
        </p:txBody>
      </p:sp>
      <p:sp>
        <p:nvSpPr>
          <p:cNvPr id="135" name="Google Shape;135;p24"/>
          <p:cNvSpPr/>
          <p:nvPr/>
        </p:nvSpPr>
        <p:spPr>
          <a:xfrm>
            <a:off x="359260" y="2881028"/>
            <a:ext cx="133200" cy="1990500"/>
          </a:xfrm>
          <a:prstGeom prst="leftBrace">
            <a:avLst>
              <a:gd fmla="val 41065" name="adj1"/>
              <a:gd fmla="val 50190" name="adj2"/>
            </a:avLst>
          </a:prstGeom>
          <a:noFill/>
          <a:ln cap="flat" cmpd="sng" w="12700">
            <a:solidFill>
              <a:srgbClr val="0C0C0C"/>
            </a:solidFill>
            <a:prstDash val="solid"/>
            <a:round/>
            <a:headEnd len="sm" w="sm" type="none"/>
            <a:tailEnd len="sm" w="sm" type="none"/>
          </a:ln>
          <a:effectLst>
            <a:outerShdw blurRad="63500" rotWithShape="0" algn="bl" dir="18900000" dist="381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6" name="Google Shape;136;p24"/>
          <p:cNvSpPr/>
          <p:nvPr/>
        </p:nvSpPr>
        <p:spPr>
          <a:xfrm rot="-5400000">
            <a:off x="-632250" y="3763742"/>
            <a:ext cx="1641600" cy="224700"/>
          </a:xfrm>
          <a:prstGeom prst="rect">
            <a:avLst/>
          </a:prstGeom>
          <a:solidFill>
            <a:srgbClr val="F4F4F4"/>
          </a:solidFill>
          <a:ln>
            <a:noFill/>
          </a:ln>
        </p:spPr>
        <p:txBody>
          <a:bodyPr anchorCtr="0" anchor="ctr" bIns="35100" lIns="67500" spcFirstLastPara="1" rIns="67500" wrap="square" tIns="35100">
            <a:noAutofit/>
          </a:bodyPr>
          <a:lstStyle/>
          <a:p>
            <a:pPr indent="0" lvl="0" marL="0" marR="0" rtl="0" algn="ctr">
              <a:lnSpc>
                <a:spcPct val="100000"/>
              </a:lnSpc>
              <a:spcBef>
                <a:spcPts val="0"/>
              </a:spcBef>
              <a:spcAft>
                <a:spcPts val="0"/>
              </a:spcAft>
              <a:buNone/>
            </a:pPr>
            <a:r>
              <a:rPr lang="en" sz="800">
                <a:solidFill>
                  <a:srgbClr val="0C0C0C"/>
                </a:solidFill>
                <a:latin typeface="Century Gothic"/>
                <a:ea typeface="Century Gothic"/>
                <a:cs typeface="Century Gothic"/>
                <a:sym typeface="Century Gothic"/>
              </a:rPr>
              <a:t>Execution</a:t>
            </a:r>
            <a:endParaRPr sz="1100"/>
          </a:p>
        </p:txBody>
      </p:sp>
      <p:grpSp>
        <p:nvGrpSpPr>
          <p:cNvPr id="137" name="Google Shape;137;p24"/>
          <p:cNvGrpSpPr/>
          <p:nvPr/>
        </p:nvGrpSpPr>
        <p:grpSpPr>
          <a:xfrm>
            <a:off x="3709813" y="2922354"/>
            <a:ext cx="1498434" cy="1928286"/>
            <a:chOff x="4893039" y="3791340"/>
            <a:chExt cx="1654997" cy="2126239"/>
          </a:xfrm>
        </p:grpSpPr>
        <p:sp>
          <p:nvSpPr>
            <p:cNvPr id="138" name="Google Shape;138;p24"/>
            <p:cNvSpPr/>
            <p:nvPr/>
          </p:nvSpPr>
          <p:spPr>
            <a:xfrm>
              <a:off x="4893039" y="4283779"/>
              <a:ext cx="1653900" cy="1633800"/>
            </a:xfrm>
            <a:prstGeom prst="round2SameRect">
              <a:avLst>
                <a:gd fmla="val 0" name="adj1"/>
                <a:gd fmla="val 10284" name="adj2"/>
              </a:avLst>
            </a:prstGeom>
            <a:solidFill>
              <a:schemeClr val="lt1"/>
            </a:solidFill>
            <a:ln>
              <a:noFill/>
            </a:ln>
            <a:effectLst>
              <a:outerShdw blurRad="330200" sx="73000" rotWithShape="0" algn="t" dir="5400000" dist="279400" sy="73000">
                <a:srgbClr val="221B43">
                  <a:alpha val="1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9" name="Google Shape;139;p24"/>
            <p:cNvSpPr/>
            <p:nvPr/>
          </p:nvSpPr>
          <p:spPr>
            <a:xfrm>
              <a:off x="4894136" y="3791340"/>
              <a:ext cx="1653900" cy="492300"/>
            </a:xfrm>
            <a:prstGeom prst="round2SameRect">
              <a:avLst>
                <a:gd fmla="val 16667" name="adj1"/>
                <a:gd fmla="val 0" name="adj2"/>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800">
                  <a:solidFill>
                    <a:schemeClr val="lt1"/>
                  </a:solidFill>
                  <a:latin typeface="Century Gothic"/>
                  <a:ea typeface="Century Gothic"/>
                  <a:cs typeface="Century Gothic"/>
                  <a:sym typeface="Century Gothic"/>
                </a:rPr>
                <a:t>Modeling</a:t>
              </a:r>
              <a:endParaRPr sz="1100"/>
            </a:p>
          </p:txBody>
        </p:sp>
      </p:grpSp>
      <p:sp>
        <p:nvSpPr>
          <p:cNvPr id="140" name="Google Shape;140;p24"/>
          <p:cNvSpPr txBox="1"/>
          <p:nvPr/>
        </p:nvSpPr>
        <p:spPr>
          <a:xfrm>
            <a:off x="3867216" y="3515336"/>
            <a:ext cx="1181700" cy="300000"/>
          </a:xfrm>
          <a:prstGeom prst="rect">
            <a:avLst/>
          </a:prstGeom>
          <a:noFill/>
          <a:ln>
            <a:noFill/>
          </a:ln>
        </p:spPr>
        <p:txBody>
          <a:bodyPr anchorCtr="0" anchor="t" bIns="0" lIns="0" spcFirstLastPara="1" rIns="0" wrap="square" tIns="0">
            <a:noAutofit/>
          </a:bodyPr>
          <a:lstStyle/>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Computed ATE</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Wilcox text</a:t>
            </a:r>
            <a:endParaRPr sz="600">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Arial"/>
              <a:buChar char="•"/>
            </a:pPr>
            <a:r>
              <a:rPr lang="en" sz="600">
                <a:solidFill>
                  <a:schemeClr val="dk1"/>
                </a:solidFill>
                <a:latin typeface="Century Gothic"/>
                <a:ea typeface="Century Gothic"/>
                <a:cs typeface="Century Gothic"/>
                <a:sym typeface="Century Gothic"/>
              </a:rPr>
              <a:t>Built Multiple linear model</a:t>
            </a:r>
            <a:r>
              <a:rPr b="0" i="0" lang="en" sz="600" u="none" cap="none" strike="noStrike">
                <a:solidFill>
                  <a:schemeClr val="dk1"/>
                </a:solidFill>
                <a:latin typeface="Century Gothic"/>
                <a:ea typeface="Century Gothic"/>
                <a:cs typeface="Century Gothic"/>
                <a:sym typeface="Century Gothic"/>
              </a:rPr>
              <a:t>s</a:t>
            </a:r>
            <a:endParaRPr b="0" i="0" sz="600" u="none" cap="none" strike="noStrike">
              <a:solidFill>
                <a:schemeClr val="dk1"/>
              </a:solidFill>
              <a:latin typeface="Century Gothic"/>
              <a:ea typeface="Century Gothic"/>
              <a:cs typeface="Century Gothic"/>
              <a:sym typeface="Century Gothic"/>
            </a:endParaRPr>
          </a:p>
          <a:p>
            <a:pPr indent="-127000" lvl="0" marL="127000" marR="0" rtl="0" algn="l">
              <a:lnSpc>
                <a:spcPct val="157500"/>
              </a:lnSpc>
              <a:spcBef>
                <a:spcPts val="0"/>
              </a:spcBef>
              <a:spcAft>
                <a:spcPts val="0"/>
              </a:spcAft>
              <a:buClr>
                <a:schemeClr val="dk1"/>
              </a:buClr>
              <a:buSzPts val="600"/>
              <a:buFont typeface="Century Gothic"/>
              <a:buChar char="•"/>
            </a:pPr>
            <a:r>
              <a:rPr lang="en" sz="600">
                <a:solidFill>
                  <a:schemeClr val="dk1"/>
                </a:solidFill>
                <a:latin typeface="Century Gothic"/>
                <a:ea typeface="Century Gothic"/>
                <a:cs typeface="Century Gothic"/>
                <a:sym typeface="Century Gothic"/>
              </a:rPr>
              <a:t>Two tailed test</a:t>
            </a:r>
            <a:endParaRPr sz="600">
              <a:solidFill>
                <a:schemeClr val="dk1"/>
              </a:solidFill>
              <a:latin typeface="Century Gothic"/>
              <a:ea typeface="Century Gothic"/>
              <a:cs typeface="Century Gothic"/>
              <a:sym typeface="Century Gothic"/>
            </a:endParaRPr>
          </a:p>
        </p:txBody>
      </p:sp>
      <p:sp>
        <p:nvSpPr>
          <p:cNvPr id="141" name="Google Shape;141;p24"/>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Fira Sans Extra Condensed"/>
                <a:ea typeface="Fira Sans Extra Condensed"/>
                <a:cs typeface="Fira Sans Extra Condensed"/>
                <a:sym typeface="Fira Sans Extra Condensed"/>
              </a:rPr>
              <a:t>Summary</a:t>
            </a:r>
            <a:endParaRPr b="1" sz="280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29450" y="1318650"/>
            <a:ext cx="7688700" cy="535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Wilcoxon Signed-Rank Test </a:t>
            </a:r>
            <a:endParaRPr>
              <a:latin typeface="Arial"/>
              <a:ea typeface="Arial"/>
              <a:cs typeface="Arial"/>
              <a:sym typeface="Arial"/>
            </a:endParaRPr>
          </a:p>
        </p:txBody>
      </p:sp>
      <p:sp>
        <p:nvSpPr>
          <p:cNvPr id="244" name="Google Shape;244;p33"/>
          <p:cNvSpPr txBox="1"/>
          <p:nvPr>
            <p:ph idx="1" type="body"/>
          </p:nvPr>
        </p:nvSpPr>
        <p:spPr>
          <a:xfrm>
            <a:off x="729450" y="1853850"/>
            <a:ext cx="7770900" cy="3289800"/>
          </a:xfrm>
          <a:prstGeom prst="rect">
            <a:avLst/>
          </a:prstGeom>
        </p:spPr>
        <p:txBody>
          <a:bodyPr anchorCtr="0" anchor="t" bIns="68575" lIns="68575" spcFirstLastPara="1" rIns="68575" wrap="square" tIns="68575">
            <a:noAutofit/>
          </a:bodyPr>
          <a:lstStyle/>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In A/B testing, wilcoxon_signed_rank_test determines whether there is a statistical significant difference between the medians of the two groups based on the paired observations.</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The pairs are typically formed by measuring the same individual or item under two different conditions or at two different time points.</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When we have paired/matched observations (e.g., pre-test/post-test) and assumption of normality is not satisfied then we use Wilcoxon Signed-Rank Test .</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the t-test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confidence interval for median difference of two groups using bootstrapping method by selecting appropriate significance level(alpha).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nvSpPr>
        <p:spPr>
          <a:xfrm>
            <a:off x="494175" y="202860"/>
            <a:ext cx="3449400" cy="394500"/>
          </a:xfrm>
          <a:prstGeom prst="rect">
            <a:avLst/>
          </a:prstGeom>
          <a:noFill/>
          <a:ln>
            <a:noFill/>
          </a:ln>
        </p:spPr>
        <p:txBody>
          <a:bodyPr anchorCtr="0" anchor="ctr" bIns="34275" lIns="68575" spcFirstLastPara="1" rIns="68575" wrap="square" tIns="34275">
            <a:noAutofit/>
          </a:bodyPr>
          <a:lstStyle/>
          <a:p>
            <a:pPr indent="0" lvl="0" marL="0" marR="0" rtl="0" algn="l">
              <a:lnSpc>
                <a:spcPct val="130769"/>
              </a:lnSpc>
              <a:spcBef>
                <a:spcPts val="0"/>
              </a:spcBef>
              <a:spcAft>
                <a:spcPts val="0"/>
              </a:spcAft>
              <a:buClr>
                <a:schemeClr val="dk1"/>
              </a:buClr>
              <a:buSzPts val="2000"/>
              <a:buFont typeface="Century Gothic"/>
              <a:buNone/>
            </a:pPr>
            <a:r>
              <a:t/>
            </a:r>
            <a:endParaRPr sz="1100"/>
          </a:p>
          <a:p>
            <a:pPr indent="0" lvl="0" marL="0" marR="0" rtl="0" algn="l">
              <a:lnSpc>
                <a:spcPct val="130769"/>
              </a:lnSpc>
              <a:spcBef>
                <a:spcPts val="0"/>
              </a:spcBef>
              <a:spcAft>
                <a:spcPts val="0"/>
              </a:spcAft>
              <a:buClr>
                <a:schemeClr val="dk1"/>
              </a:buClr>
              <a:buSzPts val="2000"/>
              <a:buFont typeface="Century Gothic"/>
              <a:buNone/>
            </a:pPr>
            <a:r>
              <a:rPr lang="en" sz="2000">
                <a:solidFill>
                  <a:schemeClr val="dk1"/>
                </a:solidFill>
                <a:latin typeface="Century Gothic"/>
                <a:ea typeface="Century Gothic"/>
                <a:cs typeface="Century Gothic"/>
                <a:sym typeface="Century Gothic"/>
              </a:rPr>
              <a:t>Results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53" name="Shape 253"/>
        <p:cNvGrpSpPr/>
        <p:nvPr/>
      </p:nvGrpSpPr>
      <p:grpSpPr>
        <a:xfrm>
          <a:off x="0" y="0"/>
          <a:ext cx="0" cy="0"/>
          <a:chOff x="0" y="0"/>
          <a:chExt cx="0" cy="0"/>
        </a:xfrm>
      </p:grpSpPr>
      <p:grpSp>
        <p:nvGrpSpPr>
          <p:cNvPr id="254" name="Google Shape;254;p35"/>
          <p:cNvGrpSpPr/>
          <p:nvPr/>
        </p:nvGrpSpPr>
        <p:grpSpPr>
          <a:xfrm>
            <a:off x="875414" y="1089484"/>
            <a:ext cx="1519875" cy="1002825"/>
            <a:chOff x="1167219" y="1452645"/>
            <a:chExt cx="2026500" cy="1337100"/>
          </a:xfrm>
        </p:grpSpPr>
        <p:sp>
          <p:nvSpPr>
            <p:cNvPr id="255" name="Google Shape;255;p35"/>
            <p:cNvSpPr/>
            <p:nvPr/>
          </p:nvSpPr>
          <p:spPr>
            <a:xfrm>
              <a:off x="1167219" y="1452645"/>
              <a:ext cx="2026500" cy="1337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a:effectLst>
              <a:outerShdw blurRad="381000" sx="102000" rotWithShape="0" algn="ctr" sy="102000">
                <a:schemeClr val="dk1">
                  <a:alpha val="1960"/>
                </a:schemeClr>
              </a:outerShdw>
            </a:effectLst>
          </p:spPr>
          <p:txBody>
            <a:bodyPr anchorCtr="0" anchor="ctr" bIns="34275" lIns="216000" spcFirstLastPara="1" rIns="216000" wrap="square" tIns="34275">
              <a:noAutofit/>
            </a:bodyPr>
            <a:lstStyle/>
            <a:p>
              <a:pPr indent="0" lvl="0" marL="0" marR="0" rtl="0" algn="ctr">
                <a:lnSpc>
                  <a:spcPct val="177142"/>
                </a:lnSpc>
                <a:spcBef>
                  <a:spcPts val="0"/>
                </a:spcBef>
                <a:spcAft>
                  <a:spcPts val="0"/>
                </a:spcAft>
                <a:buNone/>
              </a:pPr>
              <a:r>
                <a:t/>
              </a:r>
              <a:endParaRPr b="0" i="0" sz="500" u="none" cap="none" strike="noStrike">
                <a:solidFill>
                  <a:srgbClr val="0C0C0C"/>
                </a:solidFill>
                <a:latin typeface="Century Gothic"/>
                <a:ea typeface="Century Gothic"/>
                <a:cs typeface="Century Gothic"/>
                <a:sym typeface="Century Gothic"/>
              </a:endParaRPr>
            </a:p>
          </p:txBody>
        </p:sp>
        <p:sp>
          <p:nvSpPr>
            <p:cNvPr id="256" name="Google Shape;256;p35"/>
            <p:cNvSpPr txBox="1"/>
            <p:nvPr/>
          </p:nvSpPr>
          <p:spPr>
            <a:xfrm>
              <a:off x="1511056" y="1848208"/>
              <a:ext cx="1338600" cy="546000"/>
            </a:xfrm>
            <a:prstGeom prst="rect">
              <a:avLst/>
            </a:prstGeom>
            <a:noFill/>
            <a:ln>
              <a:noFill/>
            </a:ln>
          </p:spPr>
          <p:txBody>
            <a:bodyPr anchorCtr="0" anchor="ctr" bIns="0" lIns="0" spcFirstLastPara="1" rIns="0" wrap="square" tIns="0">
              <a:noAutofit/>
            </a:bodyPr>
            <a:lstStyle/>
            <a:p>
              <a:pPr indent="0" lvl="0" marL="0" marR="0" rtl="0" algn="ctr">
                <a:lnSpc>
                  <a:spcPct val="183333"/>
                </a:lnSpc>
                <a:spcBef>
                  <a:spcPts val="0"/>
                </a:spcBef>
                <a:spcAft>
                  <a:spcPts val="0"/>
                </a:spcAft>
                <a:buNone/>
              </a:pPr>
              <a:r>
                <a:rPr b="0" i="0" lang="en" sz="500" u="none" cap="none" strike="noStrike">
                  <a:solidFill>
                    <a:srgbClr val="3F3F3F"/>
                  </a:solidFill>
                  <a:latin typeface="Century Gothic"/>
                  <a:ea typeface="Century Gothic"/>
                  <a:cs typeface="Century Gothic"/>
                  <a:sym typeface="Century Gothic"/>
                </a:rPr>
                <a:t>It is a very flexible strategy tool for looking at your business, your competitors &amp; the respective places in the industry’s value system.</a:t>
              </a:r>
              <a:endParaRPr sz="1100"/>
            </a:p>
          </p:txBody>
        </p:sp>
      </p:grpSp>
      <p:grpSp>
        <p:nvGrpSpPr>
          <p:cNvPr id="257" name="Google Shape;257;p35"/>
          <p:cNvGrpSpPr/>
          <p:nvPr/>
        </p:nvGrpSpPr>
        <p:grpSpPr>
          <a:xfrm>
            <a:off x="875384" y="3439520"/>
            <a:ext cx="1519875" cy="1002825"/>
            <a:chOff x="1167179" y="4586027"/>
            <a:chExt cx="2026500" cy="1337100"/>
          </a:xfrm>
        </p:grpSpPr>
        <p:sp>
          <p:nvSpPr>
            <p:cNvPr id="258" name="Google Shape;258;p35"/>
            <p:cNvSpPr/>
            <p:nvPr/>
          </p:nvSpPr>
          <p:spPr>
            <a:xfrm>
              <a:off x="1167179" y="4586027"/>
              <a:ext cx="2026500" cy="1337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a:effectLst>
              <a:outerShdw blurRad="381000" sx="102000" rotWithShape="0" algn="ctr" sy="102000">
                <a:schemeClr val="dk1">
                  <a:alpha val="1960"/>
                </a:schemeClr>
              </a:outerShdw>
            </a:effectLst>
          </p:spPr>
          <p:txBody>
            <a:bodyPr anchorCtr="0" anchor="ctr" bIns="34275" lIns="216000" spcFirstLastPara="1" rIns="216000" wrap="square" tIns="34275">
              <a:noAutofit/>
            </a:bodyPr>
            <a:lstStyle/>
            <a:p>
              <a:pPr indent="0" lvl="0" marL="0" marR="0" rtl="0" algn="ctr">
                <a:lnSpc>
                  <a:spcPct val="177142"/>
                </a:lnSpc>
                <a:spcBef>
                  <a:spcPts val="0"/>
                </a:spcBef>
                <a:spcAft>
                  <a:spcPts val="0"/>
                </a:spcAft>
                <a:buNone/>
              </a:pPr>
              <a:r>
                <a:t/>
              </a:r>
              <a:endParaRPr b="0" i="0" sz="500" u="none" cap="none" strike="noStrike">
                <a:solidFill>
                  <a:srgbClr val="0C0C0C"/>
                </a:solidFill>
                <a:latin typeface="Century Gothic"/>
                <a:ea typeface="Century Gothic"/>
                <a:cs typeface="Century Gothic"/>
                <a:sym typeface="Century Gothic"/>
              </a:endParaRPr>
            </a:p>
          </p:txBody>
        </p:sp>
        <p:sp>
          <p:nvSpPr>
            <p:cNvPr id="259" name="Google Shape;259;p35"/>
            <p:cNvSpPr txBox="1"/>
            <p:nvPr/>
          </p:nvSpPr>
          <p:spPr>
            <a:xfrm>
              <a:off x="1382817" y="4911058"/>
              <a:ext cx="1595100" cy="687000"/>
            </a:xfrm>
            <a:prstGeom prst="rect">
              <a:avLst/>
            </a:prstGeom>
            <a:noFill/>
            <a:ln>
              <a:noFill/>
            </a:ln>
          </p:spPr>
          <p:txBody>
            <a:bodyPr anchorCtr="0" anchor="ctr" bIns="0" lIns="0" spcFirstLastPara="1" rIns="0" wrap="square" tIns="0">
              <a:noAutofit/>
            </a:bodyPr>
            <a:lstStyle/>
            <a:p>
              <a:pPr indent="0" lvl="0" marL="0" marR="0" rtl="0" algn="ctr">
                <a:lnSpc>
                  <a:spcPct val="183333"/>
                </a:lnSpc>
                <a:spcBef>
                  <a:spcPts val="0"/>
                </a:spcBef>
                <a:spcAft>
                  <a:spcPts val="0"/>
                </a:spcAft>
                <a:buNone/>
              </a:pPr>
              <a:r>
                <a:rPr b="0" i="0" lang="en" sz="500" u="none" cap="none" strike="noStrike">
                  <a:solidFill>
                    <a:srgbClr val="3F3F3F"/>
                  </a:solidFill>
                  <a:latin typeface="Century Gothic"/>
                  <a:ea typeface="Century Gothic"/>
                  <a:cs typeface="Century Gothic"/>
                  <a:sym typeface="Century Gothic"/>
                </a:rPr>
                <a:t>It helps you to understand the organization issues involved with the promise of making customer value commitments and focuses attention on the activities needed to deliver the value proposition.</a:t>
              </a:r>
              <a:endParaRPr sz="1100"/>
            </a:p>
          </p:txBody>
        </p:sp>
      </p:grpSp>
      <p:grpSp>
        <p:nvGrpSpPr>
          <p:cNvPr id="260" name="Google Shape;260;p35"/>
          <p:cNvGrpSpPr/>
          <p:nvPr/>
        </p:nvGrpSpPr>
        <p:grpSpPr>
          <a:xfrm>
            <a:off x="6748671" y="1089484"/>
            <a:ext cx="1519875" cy="1002825"/>
            <a:chOff x="8998227" y="1452645"/>
            <a:chExt cx="2026500" cy="1337100"/>
          </a:xfrm>
        </p:grpSpPr>
        <p:sp>
          <p:nvSpPr>
            <p:cNvPr id="261" name="Google Shape;261;p35"/>
            <p:cNvSpPr/>
            <p:nvPr/>
          </p:nvSpPr>
          <p:spPr>
            <a:xfrm>
              <a:off x="8998227" y="1452645"/>
              <a:ext cx="2026500" cy="1337100"/>
            </a:xfrm>
            <a:prstGeom prst="roundRect">
              <a:avLst>
                <a:gd fmla="val 16667" name="adj"/>
              </a:avLst>
            </a:prstGeom>
            <a:solidFill>
              <a:schemeClr val="lt1"/>
            </a:solidFill>
            <a:ln cap="flat" cmpd="sng" w="25400">
              <a:solidFill>
                <a:schemeClr val="accent4"/>
              </a:solidFill>
              <a:prstDash val="solid"/>
              <a:round/>
              <a:headEnd len="sm" w="sm" type="none"/>
              <a:tailEnd len="sm" w="sm" type="none"/>
            </a:ln>
            <a:effectLst>
              <a:outerShdw blurRad="381000" sx="102000" rotWithShape="0" algn="ctr" sy="102000">
                <a:schemeClr val="dk1">
                  <a:alpha val="1960"/>
                </a:schemeClr>
              </a:outerShdw>
            </a:effectLst>
          </p:spPr>
          <p:txBody>
            <a:bodyPr anchorCtr="0" anchor="ctr" bIns="34275" lIns="216000" spcFirstLastPara="1" rIns="216000" wrap="square" tIns="34275">
              <a:noAutofit/>
            </a:bodyPr>
            <a:lstStyle/>
            <a:p>
              <a:pPr indent="0" lvl="0" marL="0" marR="0" rtl="0" algn="l">
                <a:lnSpc>
                  <a:spcPct val="177142"/>
                </a:lnSpc>
                <a:spcBef>
                  <a:spcPts val="0"/>
                </a:spcBef>
                <a:spcAft>
                  <a:spcPts val="0"/>
                </a:spcAft>
                <a:buNone/>
              </a:pPr>
              <a:r>
                <a:t/>
              </a:r>
              <a:endParaRPr b="0" i="0" sz="500" u="none" cap="none" strike="noStrike">
                <a:solidFill>
                  <a:schemeClr val="lt1"/>
                </a:solidFill>
                <a:latin typeface="Century Gothic"/>
                <a:ea typeface="Century Gothic"/>
                <a:cs typeface="Century Gothic"/>
                <a:sym typeface="Century Gothic"/>
              </a:endParaRPr>
            </a:p>
          </p:txBody>
        </p:sp>
        <p:sp>
          <p:nvSpPr>
            <p:cNvPr id="262" name="Google Shape;262;p35"/>
            <p:cNvSpPr txBox="1"/>
            <p:nvPr/>
          </p:nvSpPr>
          <p:spPr>
            <a:xfrm>
              <a:off x="9255466" y="1848208"/>
              <a:ext cx="1512000" cy="546000"/>
            </a:xfrm>
            <a:prstGeom prst="rect">
              <a:avLst/>
            </a:prstGeom>
            <a:noFill/>
            <a:ln>
              <a:noFill/>
            </a:ln>
          </p:spPr>
          <p:txBody>
            <a:bodyPr anchorCtr="0" anchor="ctr" bIns="0" lIns="0" spcFirstLastPara="1" rIns="0" wrap="square" tIns="0">
              <a:noAutofit/>
            </a:bodyPr>
            <a:lstStyle/>
            <a:p>
              <a:pPr indent="0" lvl="0" marL="0" marR="0" rtl="0" algn="ctr">
                <a:lnSpc>
                  <a:spcPct val="183333"/>
                </a:lnSpc>
                <a:spcBef>
                  <a:spcPts val="0"/>
                </a:spcBef>
                <a:spcAft>
                  <a:spcPts val="0"/>
                </a:spcAft>
                <a:buNone/>
              </a:pPr>
              <a:r>
                <a:rPr b="0" i="0" lang="en" sz="500" u="none" cap="none" strike="noStrike">
                  <a:solidFill>
                    <a:srgbClr val="3F3F3F"/>
                  </a:solidFill>
                  <a:latin typeface="Century Gothic"/>
                  <a:ea typeface="Century Gothic"/>
                  <a:cs typeface="Century Gothic"/>
                  <a:sym typeface="Century Gothic"/>
                </a:rPr>
                <a:t>It has to be adapted to a particular business attention &amp; that can be a disadvantage since, to get the best from the value chain, it’s not “plug and play”.</a:t>
              </a:r>
              <a:endParaRPr sz="1100"/>
            </a:p>
          </p:txBody>
        </p:sp>
      </p:grpSp>
      <p:grpSp>
        <p:nvGrpSpPr>
          <p:cNvPr id="263" name="Google Shape;263;p35"/>
          <p:cNvGrpSpPr/>
          <p:nvPr/>
        </p:nvGrpSpPr>
        <p:grpSpPr>
          <a:xfrm>
            <a:off x="6748671" y="3421801"/>
            <a:ext cx="1519875" cy="1000125"/>
            <a:chOff x="8998227" y="4562402"/>
            <a:chExt cx="2026500" cy="1333500"/>
          </a:xfrm>
        </p:grpSpPr>
        <p:sp>
          <p:nvSpPr>
            <p:cNvPr id="264" name="Google Shape;264;p35"/>
            <p:cNvSpPr/>
            <p:nvPr/>
          </p:nvSpPr>
          <p:spPr>
            <a:xfrm>
              <a:off x="8998227" y="4562402"/>
              <a:ext cx="2026500" cy="1333500"/>
            </a:xfrm>
            <a:prstGeom prst="roundRect">
              <a:avLst>
                <a:gd fmla="val 16667" name="adj"/>
              </a:avLst>
            </a:prstGeom>
            <a:solidFill>
              <a:schemeClr val="lt1"/>
            </a:solidFill>
            <a:ln cap="flat" cmpd="sng" w="25400">
              <a:solidFill>
                <a:schemeClr val="accent4"/>
              </a:solidFill>
              <a:prstDash val="solid"/>
              <a:round/>
              <a:headEnd len="sm" w="sm" type="none"/>
              <a:tailEnd len="sm" w="sm" type="none"/>
            </a:ln>
            <a:effectLst>
              <a:outerShdw blurRad="381000" sx="102000" rotWithShape="0" algn="ctr" sy="102000">
                <a:schemeClr val="dk1">
                  <a:alpha val="1960"/>
                </a:schemeClr>
              </a:outerShdw>
            </a:effectLst>
          </p:spPr>
          <p:txBody>
            <a:bodyPr anchorCtr="0" anchor="ctr" bIns="34275" lIns="216000" spcFirstLastPara="1" rIns="216000" wrap="square" tIns="34275">
              <a:noAutofit/>
            </a:bodyPr>
            <a:lstStyle/>
            <a:p>
              <a:pPr indent="0" lvl="0" marL="0" marR="0" rtl="0" algn="l">
                <a:lnSpc>
                  <a:spcPct val="177142"/>
                </a:lnSpc>
                <a:spcBef>
                  <a:spcPts val="0"/>
                </a:spcBef>
                <a:spcAft>
                  <a:spcPts val="0"/>
                </a:spcAft>
                <a:buNone/>
              </a:pPr>
              <a:r>
                <a:t/>
              </a:r>
              <a:endParaRPr b="0" i="0" sz="500" u="none" cap="none" strike="noStrike">
                <a:solidFill>
                  <a:schemeClr val="lt1"/>
                </a:solidFill>
                <a:latin typeface="Century Gothic"/>
                <a:ea typeface="Century Gothic"/>
                <a:cs typeface="Century Gothic"/>
                <a:sym typeface="Century Gothic"/>
              </a:endParaRPr>
            </a:p>
          </p:txBody>
        </p:sp>
        <p:sp>
          <p:nvSpPr>
            <p:cNvPr id="265" name="Google Shape;265;p35"/>
            <p:cNvSpPr txBox="1"/>
            <p:nvPr/>
          </p:nvSpPr>
          <p:spPr>
            <a:xfrm>
              <a:off x="9377108" y="4885632"/>
              <a:ext cx="1268700" cy="687000"/>
            </a:xfrm>
            <a:prstGeom prst="rect">
              <a:avLst/>
            </a:prstGeom>
            <a:noFill/>
            <a:ln>
              <a:noFill/>
            </a:ln>
          </p:spPr>
          <p:txBody>
            <a:bodyPr anchorCtr="0" anchor="ctr" bIns="0" lIns="0" spcFirstLastPara="1" rIns="0" wrap="square" tIns="0">
              <a:noAutofit/>
            </a:bodyPr>
            <a:lstStyle/>
            <a:p>
              <a:pPr indent="0" lvl="0" marL="0" marR="0" rtl="0" algn="ctr">
                <a:lnSpc>
                  <a:spcPct val="183333"/>
                </a:lnSpc>
                <a:spcBef>
                  <a:spcPts val="0"/>
                </a:spcBef>
                <a:spcAft>
                  <a:spcPts val="0"/>
                </a:spcAft>
                <a:buNone/>
              </a:pPr>
              <a:r>
                <a:rPr b="0" i="0" lang="en" sz="500" u="none" cap="none" strike="noStrike">
                  <a:solidFill>
                    <a:srgbClr val="3F3F3F"/>
                  </a:solidFill>
                  <a:latin typeface="Century Gothic"/>
                  <a:ea typeface="Century Gothic"/>
                  <a:cs typeface="Century Gothic"/>
                  <a:sym typeface="Century Gothic"/>
                </a:rPr>
                <a:t>Many people are familiar with the value chain but few are experts in its use. Business info. systems are often not structured in a way to make it easy to get information.</a:t>
              </a:r>
              <a:endParaRPr sz="1100"/>
            </a:p>
          </p:txBody>
        </p:sp>
      </p:grpSp>
      <p:sp>
        <p:nvSpPr>
          <p:cNvPr id="266" name="Google Shape;266;p35"/>
          <p:cNvSpPr txBox="1"/>
          <p:nvPr/>
        </p:nvSpPr>
        <p:spPr>
          <a:xfrm>
            <a:off x="2065051" y="300403"/>
            <a:ext cx="5013900" cy="3945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lang="en" sz="1800">
                <a:solidFill>
                  <a:srgbClr val="0C0C0C"/>
                </a:solidFill>
                <a:latin typeface="Century Gothic"/>
                <a:ea typeface="Century Gothic"/>
                <a:cs typeface="Century Gothic"/>
                <a:sym typeface="Century Gothic"/>
              </a:rPr>
              <a:t>Conclusions</a:t>
            </a:r>
            <a:endParaRPr sz="1100"/>
          </a:p>
        </p:txBody>
      </p:sp>
      <p:cxnSp>
        <p:nvCxnSpPr>
          <p:cNvPr id="267" name="Google Shape;267;p35"/>
          <p:cNvCxnSpPr/>
          <p:nvPr/>
        </p:nvCxnSpPr>
        <p:spPr>
          <a:xfrm rot="-5400000">
            <a:off x="5771426" y="1868949"/>
            <a:ext cx="1167600" cy="600900"/>
          </a:xfrm>
          <a:prstGeom prst="bentConnector3">
            <a:avLst>
              <a:gd fmla="val 50000" name="adj1"/>
            </a:avLst>
          </a:prstGeom>
          <a:noFill/>
          <a:ln cap="rnd" cmpd="sng" w="9525">
            <a:solidFill>
              <a:srgbClr val="A5A5A5"/>
            </a:solidFill>
            <a:prstDash val="dash"/>
            <a:round/>
            <a:headEnd len="sm" w="sm" type="none"/>
            <a:tailEnd len="med" w="med" type="triangle"/>
          </a:ln>
        </p:spPr>
      </p:cxnSp>
      <p:cxnSp>
        <p:nvCxnSpPr>
          <p:cNvPr id="268" name="Google Shape;268;p35"/>
          <p:cNvCxnSpPr/>
          <p:nvPr/>
        </p:nvCxnSpPr>
        <p:spPr>
          <a:xfrm flipH="1" rot="10800000">
            <a:off x="6054780" y="2752000"/>
            <a:ext cx="600900" cy="1200"/>
          </a:xfrm>
          <a:prstGeom prst="bentConnector3">
            <a:avLst>
              <a:gd fmla="val 50000" name="adj1"/>
            </a:avLst>
          </a:prstGeom>
          <a:noFill/>
          <a:ln cap="rnd" cmpd="sng" w="9525">
            <a:solidFill>
              <a:srgbClr val="A5A5A5"/>
            </a:solidFill>
            <a:prstDash val="dash"/>
            <a:round/>
            <a:headEnd len="sm" w="sm" type="none"/>
            <a:tailEnd len="med" w="med" type="triangle"/>
          </a:ln>
        </p:spPr>
      </p:cxnSp>
      <p:cxnSp>
        <p:nvCxnSpPr>
          <p:cNvPr id="269" name="Google Shape;269;p35"/>
          <p:cNvCxnSpPr/>
          <p:nvPr/>
        </p:nvCxnSpPr>
        <p:spPr>
          <a:xfrm flipH="1" rot="-5400000">
            <a:off x="5770076" y="3037897"/>
            <a:ext cx="1170300" cy="600900"/>
          </a:xfrm>
          <a:prstGeom prst="bentConnector3">
            <a:avLst>
              <a:gd fmla="val 54986" name="adj1"/>
            </a:avLst>
          </a:prstGeom>
          <a:noFill/>
          <a:ln cap="rnd" cmpd="sng" w="9525">
            <a:solidFill>
              <a:srgbClr val="A5A5A5"/>
            </a:solidFill>
            <a:prstDash val="dash"/>
            <a:round/>
            <a:headEnd len="sm" w="sm" type="none"/>
            <a:tailEnd len="med" w="med" type="triangle"/>
          </a:ln>
        </p:spPr>
      </p:cxnSp>
      <p:cxnSp>
        <p:nvCxnSpPr>
          <p:cNvPr id="270" name="Google Shape;270;p35"/>
          <p:cNvCxnSpPr/>
          <p:nvPr/>
        </p:nvCxnSpPr>
        <p:spPr>
          <a:xfrm flipH="1" rot="5400000">
            <a:off x="2205120" y="1869099"/>
            <a:ext cx="1167600" cy="600600"/>
          </a:xfrm>
          <a:prstGeom prst="bentConnector3">
            <a:avLst>
              <a:gd fmla="val 50000" name="adj1"/>
            </a:avLst>
          </a:prstGeom>
          <a:noFill/>
          <a:ln cap="rnd" cmpd="sng" w="9525">
            <a:solidFill>
              <a:srgbClr val="A5A5A5"/>
            </a:solidFill>
            <a:prstDash val="dash"/>
            <a:round/>
            <a:headEnd len="sm" w="sm" type="none"/>
            <a:tailEnd len="med" w="med" type="triangle"/>
          </a:ln>
        </p:spPr>
      </p:cxnSp>
      <p:cxnSp>
        <p:nvCxnSpPr>
          <p:cNvPr id="271" name="Google Shape;271;p35"/>
          <p:cNvCxnSpPr/>
          <p:nvPr/>
        </p:nvCxnSpPr>
        <p:spPr>
          <a:xfrm rot="10800000">
            <a:off x="2488621" y="2752000"/>
            <a:ext cx="600600" cy="1200"/>
          </a:xfrm>
          <a:prstGeom prst="bentConnector3">
            <a:avLst>
              <a:gd fmla="val 50000" name="adj1"/>
            </a:avLst>
          </a:prstGeom>
          <a:noFill/>
          <a:ln cap="rnd" cmpd="sng" w="9525">
            <a:solidFill>
              <a:srgbClr val="A5A5A5"/>
            </a:solidFill>
            <a:prstDash val="dash"/>
            <a:round/>
            <a:headEnd len="sm" w="sm" type="none"/>
            <a:tailEnd len="med" w="med" type="triangle"/>
          </a:ln>
        </p:spPr>
      </p:cxnSp>
      <p:cxnSp>
        <p:nvCxnSpPr>
          <p:cNvPr id="272" name="Google Shape;272;p35"/>
          <p:cNvCxnSpPr/>
          <p:nvPr/>
        </p:nvCxnSpPr>
        <p:spPr>
          <a:xfrm rot="5400000">
            <a:off x="2203770" y="3038048"/>
            <a:ext cx="1170300" cy="600600"/>
          </a:xfrm>
          <a:prstGeom prst="bentConnector3">
            <a:avLst>
              <a:gd fmla="val 53709" name="adj1"/>
            </a:avLst>
          </a:prstGeom>
          <a:noFill/>
          <a:ln cap="rnd" cmpd="sng" w="9525">
            <a:solidFill>
              <a:srgbClr val="A5A5A5"/>
            </a:solidFill>
            <a:prstDash val="dash"/>
            <a:round/>
            <a:headEnd len="sm" w="sm" type="none"/>
            <a:tailEnd len="med" w="med" type="triangle"/>
          </a:ln>
        </p:spPr>
      </p:cxnSp>
      <p:sp>
        <p:nvSpPr>
          <p:cNvPr id="273" name="Google Shape;273;p35"/>
          <p:cNvSpPr/>
          <p:nvPr/>
        </p:nvSpPr>
        <p:spPr>
          <a:xfrm rot="5400000">
            <a:off x="6043771" y="2667712"/>
            <a:ext cx="174900" cy="174900"/>
          </a:xfrm>
          <a:prstGeom prst="ellipse">
            <a:avLst/>
          </a:prstGeom>
          <a:solidFill>
            <a:schemeClr val="lt1"/>
          </a:solidFill>
          <a:ln cap="flat" cmpd="sng" w="76200">
            <a:solidFill>
              <a:schemeClr val="accent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74" name="Google Shape;274;p35"/>
          <p:cNvSpPr/>
          <p:nvPr/>
        </p:nvSpPr>
        <p:spPr>
          <a:xfrm rot="5400000">
            <a:off x="2919517" y="2665736"/>
            <a:ext cx="174900" cy="174900"/>
          </a:xfrm>
          <a:prstGeom prst="ellipse">
            <a:avLst/>
          </a:prstGeom>
          <a:solidFill>
            <a:schemeClr val="lt1"/>
          </a:solidFill>
          <a:ln cap="flat" cmpd="sng" w="762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75" name="Google Shape;275;p35"/>
          <p:cNvSpPr/>
          <p:nvPr/>
        </p:nvSpPr>
        <p:spPr>
          <a:xfrm rot="10800000">
            <a:off x="3491111" y="2174063"/>
            <a:ext cx="1166100" cy="1166100"/>
          </a:xfrm>
          <a:prstGeom prst="blockArc">
            <a:avLst>
              <a:gd fmla="val 13306848" name="adj1"/>
              <a:gd fmla="val 10949368" name="adj2"/>
              <a:gd fmla="val 15095" name="adj3"/>
            </a:avLst>
          </a:prstGeom>
          <a:gradFill>
            <a:gsLst>
              <a:gs pos="0">
                <a:srgbClr val="24A5C2"/>
              </a:gs>
              <a:gs pos="71000">
                <a:schemeClr val="accent3"/>
              </a:gs>
              <a:gs pos="100000">
                <a:schemeClr val="accent3"/>
              </a:gs>
            </a:gsLst>
            <a:lin ang="10800025"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6" name="Google Shape;276;p35"/>
          <p:cNvSpPr/>
          <p:nvPr/>
        </p:nvSpPr>
        <p:spPr>
          <a:xfrm>
            <a:off x="4480954" y="2174002"/>
            <a:ext cx="1166100" cy="1166100"/>
          </a:xfrm>
          <a:prstGeom prst="blockArc">
            <a:avLst>
              <a:gd fmla="val 13248719" name="adj1"/>
              <a:gd fmla="val 10707670" name="adj2"/>
              <a:gd fmla="val 15142" name="adj3"/>
            </a:avLst>
          </a:prstGeom>
          <a:gradFill>
            <a:gsLst>
              <a:gs pos="0">
                <a:schemeClr val="accent4"/>
              </a:gs>
              <a:gs pos="17000">
                <a:schemeClr val="accent4"/>
              </a:gs>
              <a:gs pos="86000">
                <a:schemeClr val="accent3"/>
              </a:gs>
              <a:gs pos="100000">
                <a:schemeClr val="accent3"/>
              </a:gs>
            </a:gsLst>
            <a:lin ang="10800025"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7" name="Google Shape;277;p35"/>
          <p:cNvSpPr/>
          <p:nvPr/>
        </p:nvSpPr>
        <p:spPr>
          <a:xfrm rot="5400000">
            <a:off x="3400307" y="2273116"/>
            <a:ext cx="344400" cy="967800"/>
          </a:xfrm>
          <a:prstGeom prst="downArrow">
            <a:avLst>
              <a:gd fmla="val 41725" name="adj1"/>
              <a:gd fmla="val 58602" name="adj2"/>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78" name="Google Shape;278;p35"/>
          <p:cNvSpPr/>
          <p:nvPr/>
        </p:nvSpPr>
        <p:spPr>
          <a:xfrm rot="5400000">
            <a:off x="3784936" y="2465546"/>
            <a:ext cx="582900" cy="5829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79" name="Google Shape;279;p35"/>
          <p:cNvSpPr/>
          <p:nvPr/>
        </p:nvSpPr>
        <p:spPr>
          <a:xfrm rot="-5400000">
            <a:off x="5393610" y="2274606"/>
            <a:ext cx="342900" cy="966600"/>
          </a:xfrm>
          <a:prstGeom prst="downArrow">
            <a:avLst>
              <a:gd fmla="val 41725" name="adj1"/>
              <a:gd fmla="val 58602" name="adj2"/>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80" name="Google Shape;280;p35"/>
          <p:cNvSpPr/>
          <p:nvPr/>
        </p:nvSpPr>
        <p:spPr>
          <a:xfrm rot="-5400000">
            <a:off x="4770330" y="2465726"/>
            <a:ext cx="582900" cy="5829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grpSp>
        <p:nvGrpSpPr>
          <p:cNvPr id="281" name="Google Shape;281;p35"/>
          <p:cNvGrpSpPr/>
          <p:nvPr/>
        </p:nvGrpSpPr>
        <p:grpSpPr>
          <a:xfrm>
            <a:off x="875385" y="2254293"/>
            <a:ext cx="1519875" cy="1002825"/>
            <a:chOff x="1167180" y="3005724"/>
            <a:chExt cx="2026500" cy="1337100"/>
          </a:xfrm>
        </p:grpSpPr>
        <p:sp>
          <p:nvSpPr>
            <p:cNvPr id="282" name="Google Shape;282;p35"/>
            <p:cNvSpPr/>
            <p:nvPr/>
          </p:nvSpPr>
          <p:spPr>
            <a:xfrm>
              <a:off x="1167180" y="3005724"/>
              <a:ext cx="2026500" cy="13371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a:effectLst>
              <a:outerShdw blurRad="381000" sx="102000" rotWithShape="0" algn="ctr" sy="102000">
                <a:schemeClr val="dk1">
                  <a:alpha val="1960"/>
                </a:schemeClr>
              </a:outerShdw>
            </a:effectLst>
          </p:spPr>
          <p:txBody>
            <a:bodyPr anchorCtr="0" anchor="ctr" bIns="34275" lIns="216000" spcFirstLastPara="1" rIns="216000" wrap="square" tIns="34275">
              <a:noAutofit/>
            </a:bodyPr>
            <a:lstStyle/>
            <a:p>
              <a:pPr indent="0" lvl="0" marL="0" marR="0" rtl="0" algn="ctr">
                <a:lnSpc>
                  <a:spcPct val="177142"/>
                </a:lnSpc>
                <a:spcBef>
                  <a:spcPts val="0"/>
                </a:spcBef>
                <a:spcAft>
                  <a:spcPts val="0"/>
                </a:spcAft>
                <a:buNone/>
              </a:pPr>
              <a:r>
                <a:t/>
              </a:r>
              <a:endParaRPr b="0" i="0" sz="500" u="none" cap="none" strike="noStrike">
                <a:solidFill>
                  <a:srgbClr val="0C0C0C"/>
                </a:solidFill>
                <a:latin typeface="Century Gothic"/>
                <a:ea typeface="Century Gothic"/>
                <a:cs typeface="Century Gothic"/>
                <a:sym typeface="Century Gothic"/>
              </a:endParaRPr>
            </a:p>
          </p:txBody>
        </p:sp>
        <p:sp>
          <p:nvSpPr>
            <p:cNvPr id="283" name="Google Shape;283;p35"/>
            <p:cNvSpPr txBox="1"/>
            <p:nvPr/>
          </p:nvSpPr>
          <p:spPr>
            <a:xfrm>
              <a:off x="1644053" y="3401287"/>
              <a:ext cx="1072500" cy="546000"/>
            </a:xfrm>
            <a:prstGeom prst="rect">
              <a:avLst/>
            </a:prstGeom>
            <a:noFill/>
            <a:ln>
              <a:noFill/>
            </a:ln>
          </p:spPr>
          <p:txBody>
            <a:bodyPr anchorCtr="0" anchor="ctr" bIns="0" lIns="0" spcFirstLastPara="1" rIns="0" wrap="square" tIns="0">
              <a:noAutofit/>
            </a:bodyPr>
            <a:lstStyle/>
            <a:p>
              <a:pPr indent="0" lvl="0" marL="0" marR="0" rtl="0" algn="ctr">
                <a:lnSpc>
                  <a:spcPct val="183333"/>
                </a:lnSpc>
                <a:spcBef>
                  <a:spcPts val="0"/>
                </a:spcBef>
                <a:spcAft>
                  <a:spcPts val="0"/>
                </a:spcAft>
                <a:buNone/>
              </a:pPr>
              <a:r>
                <a:rPr b="0" i="0" lang="en" sz="500" u="none" cap="none" strike="noStrike">
                  <a:solidFill>
                    <a:srgbClr val="3F3F3F"/>
                  </a:solidFill>
                  <a:latin typeface="Century Gothic"/>
                  <a:ea typeface="Century Gothic"/>
                  <a:cs typeface="Century Gothic"/>
                  <a:sym typeface="Century Gothic"/>
                </a:rPr>
                <a:t>It can be used to diagnose and create competitive advantages on both cost and differentiation.</a:t>
              </a:r>
              <a:endParaRPr sz="1100"/>
            </a:p>
          </p:txBody>
        </p:sp>
      </p:grpSp>
      <p:grpSp>
        <p:nvGrpSpPr>
          <p:cNvPr id="284" name="Google Shape;284;p35"/>
          <p:cNvGrpSpPr/>
          <p:nvPr/>
        </p:nvGrpSpPr>
        <p:grpSpPr>
          <a:xfrm>
            <a:off x="3899321" y="2580890"/>
            <a:ext cx="349650" cy="349650"/>
            <a:chOff x="5199095" y="3441187"/>
            <a:chExt cx="466200" cy="466200"/>
          </a:xfrm>
        </p:grpSpPr>
        <p:sp>
          <p:nvSpPr>
            <p:cNvPr id="285" name="Google Shape;285;p35"/>
            <p:cNvSpPr/>
            <p:nvPr/>
          </p:nvSpPr>
          <p:spPr>
            <a:xfrm rot="5400000">
              <a:off x="5300781" y="3544701"/>
              <a:ext cx="262800" cy="2628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86" name="Google Shape;286;p35"/>
            <p:cNvSpPr/>
            <p:nvPr/>
          </p:nvSpPr>
          <p:spPr>
            <a:xfrm rot="5400000">
              <a:off x="5199095" y="3441187"/>
              <a:ext cx="466200" cy="466200"/>
            </a:xfrm>
            <a:prstGeom prst="ellipse">
              <a:avLst/>
            </a:prstGeom>
            <a:noFill/>
            <a:ln cap="rnd" cmpd="sng" w="12700">
              <a:solidFill>
                <a:srgbClr val="A5A5A5"/>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grpSp>
      <p:grpSp>
        <p:nvGrpSpPr>
          <p:cNvPr id="287" name="Google Shape;287;p35"/>
          <p:cNvGrpSpPr/>
          <p:nvPr/>
        </p:nvGrpSpPr>
        <p:grpSpPr>
          <a:xfrm>
            <a:off x="4887062" y="2579905"/>
            <a:ext cx="349650" cy="349650"/>
            <a:chOff x="6516083" y="3439873"/>
            <a:chExt cx="466200" cy="466200"/>
          </a:xfrm>
        </p:grpSpPr>
        <p:sp>
          <p:nvSpPr>
            <p:cNvPr id="288" name="Google Shape;288;p35"/>
            <p:cNvSpPr/>
            <p:nvPr/>
          </p:nvSpPr>
          <p:spPr>
            <a:xfrm rot="5400000">
              <a:off x="6617771" y="3544701"/>
              <a:ext cx="262800" cy="2628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289" name="Google Shape;289;p35"/>
            <p:cNvSpPr/>
            <p:nvPr/>
          </p:nvSpPr>
          <p:spPr>
            <a:xfrm rot="5400000">
              <a:off x="6516083" y="3439873"/>
              <a:ext cx="466200" cy="466200"/>
            </a:xfrm>
            <a:prstGeom prst="ellipse">
              <a:avLst/>
            </a:prstGeom>
            <a:noFill/>
            <a:ln cap="rnd" cmpd="sng" w="12700">
              <a:solidFill>
                <a:srgbClr val="A5A5A5"/>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800" u="none" cap="none" strike="noStrike">
                <a:solidFill>
                  <a:schemeClr val="lt1"/>
                </a:solidFill>
                <a:latin typeface="Arial"/>
                <a:ea typeface="Arial"/>
                <a:cs typeface="Arial"/>
                <a:sym typeface="Arial"/>
              </a:endParaRPr>
            </a:p>
          </p:txBody>
        </p:sp>
      </p:grpSp>
      <p:grpSp>
        <p:nvGrpSpPr>
          <p:cNvPr id="290" name="Google Shape;290;p35"/>
          <p:cNvGrpSpPr/>
          <p:nvPr/>
        </p:nvGrpSpPr>
        <p:grpSpPr>
          <a:xfrm>
            <a:off x="6748671" y="2256993"/>
            <a:ext cx="1519875" cy="1000125"/>
            <a:chOff x="8998227" y="3009324"/>
            <a:chExt cx="2026500" cy="1333500"/>
          </a:xfrm>
        </p:grpSpPr>
        <p:sp>
          <p:nvSpPr>
            <p:cNvPr id="291" name="Google Shape;291;p35"/>
            <p:cNvSpPr/>
            <p:nvPr/>
          </p:nvSpPr>
          <p:spPr>
            <a:xfrm>
              <a:off x="8998227" y="3009324"/>
              <a:ext cx="2026500" cy="1333500"/>
            </a:xfrm>
            <a:prstGeom prst="roundRect">
              <a:avLst>
                <a:gd fmla="val 16667" name="adj"/>
              </a:avLst>
            </a:prstGeom>
            <a:solidFill>
              <a:schemeClr val="lt1"/>
            </a:solidFill>
            <a:ln cap="flat" cmpd="sng" w="25400">
              <a:solidFill>
                <a:schemeClr val="accent4"/>
              </a:solidFill>
              <a:prstDash val="solid"/>
              <a:round/>
              <a:headEnd len="sm" w="sm" type="none"/>
              <a:tailEnd len="sm" w="sm" type="none"/>
            </a:ln>
            <a:effectLst>
              <a:outerShdw blurRad="381000" sx="102000" rotWithShape="0" algn="ctr" sy="102000">
                <a:schemeClr val="dk1">
                  <a:alpha val="1960"/>
                </a:schemeClr>
              </a:outerShdw>
            </a:effectLst>
          </p:spPr>
          <p:txBody>
            <a:bodyPr anchorCtr="0" anchor="ctr" bIns="34275" lIns="216000" spcFirstLastPara="1" rIns="216000" wrap="square" tIns="34275">
              <a:noAutofit/>
            </a:bodyPr>
            <a:lstStyle/>
            <a:p>
              <a:pPr indent="0" lvl="0" marL="0" marR="0" rtl="0" algn="l">
                <a:lnSpc>
                  <a:spcPct val="177142"/>
                </a:lnSpc>
                <a:spcBef>
                  <a:spcPts val="0"/>
                </a:spcBef>
                <a:spcAft>
                  <a:spcPts val="0"/>
                </a:spcAft>
                <a:buNone/>
              </a:pPr>
              <a:r>
                <a:t/>
              </a:r>
              <a:endParaRPr b="0" i="0" sz="500" u="none" cap="none" strike="noStrike">
                <a:solidFill>
                  <a:schemeClr val="lt1"/>
                </a:solidFill>
                <a:latin typeface="Century Gothic"/>
                <a:ea typeface="Century Gothic"/>
                <a:cs typeface="Century Gothic"/>
                <a:sym typeface="Century Gothic"/>
              </a:endParaRPr>
            </a:p>
          </p:txBody>
        </p:sp>
        <p:sp>
          <p:nvSpPr>
            <p:cNvPr id="292" name="Google Shape;292;p35"/>
            <p:cNvSpPr txBox="1"/>
            <p:nvPr/>
          </p:nvSpPr>
          <p:spPr>
            <a:xfrm>
              <a:off x="9196535" y="3332555"/>
              <a:ext cx="1629900" cy="687000"/>
            </a:xfrm>
            <a:prstGeom prst="rect">
              <a:avLst/>
            </a:prstGeom>
            <a:noFill/>
            <a:ln>
              <a:noFill/>
            </a:ln>
          </p:spPr>
          <p:txBody>
            <a:bodyPr anchorCtr="0" anchor="ctr" bIns="0" lIns="0" spcFirstLastPara="1" rIns="0" wrap="square" tIns="0">
              <a:noAutofit/>
            </a:bodyPr>
            <a:lstStyle/>
            <a:p>
              <a:pPr indent="0" lvl="0" marL="0" marR="0" rtl="0" algn="ctr">
                <a:lnSpc>
                  <a:spcPct val="183333"/>
                </a:lnSpc>
                <a:spcBef>
                  <a:spcPts val="0"/>
                </a:spcBef>
                <a:spcAft>
                  <a:spcPts val="0"/>
                </a:spcAft>
                <a:buNone/>
              </a:pPr>
              <a:r>
                <a:rPr b="0" i="0" lang="en" sz="500" u="none" cap="none" strike="noStrike">
                  <a:solidFill>
                    <a:srgbClr val="3F3F3F"/>
                  </a:solidFill>
                  <a:latin typeface="Century Gothic"/>
                  <a:ea typeface="Century Gothic"/>
                  <a:cs typeface="Century Gothic"/>
                  <a:sym typeface="Century Gothic"/>
                </a:rPr>
                <a:t>The scale &amp; scope of this can be intimidating. It can take a lot of work to finish a full value chain analysis for your company and competitors so that you can identify and understand the difference.</a:t>
              </a:r>
              <a:endParaRPr sz="1100"/>
            </a:p>
          </p:txBody>
        </p:sp>
      </p:grpSp>
      <p:sp>
        <p:nvSpPr>
          <p:cNvPr id="293" name="Google Shape;293;p35"/>
          <p:cNvSpPr txBox="1"/>
          <p:nvPr/>
        </p:nvSpPr>
        <p:spPr>
          <a:xfrm>
            <a:off x="3456356" y="1917544"/>
            <a:ext cx="1166100" cy="174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chemeClr val="accent5"/>
                </a:solidFill>
                <a:latin typeface="Century Gothic"/>
                <a:ea typeface="Century Gothic"/>
                <a:cs typeface="Century Gothic"/>
                <a:sym typeface="Century Gothic"/>
              </a:rPr>
              <a:t>ADVANTAGES</a:t>
            </a:r>
            <a:endParaRPr b="1" sz="800">
              <a:solidFill>
                <a:schemeClr val="accent5"/>
              </a:solidFill>
              <a:latin typeface="Century Gothic"/>
              <a:ea typeface="Century Gothic"/>
              <a:cs typeface="Century Gothic"/>
              <a:sym typeface="Century Gothic"/>
            </a:endParaRPr>
          </a:p>
        </p:txBody>
      </p:sp>
      <p:sp>
        <p:nvSpPr>
          <p:cNvPr id="294" name="Google Shape;294;p35"/>
          <p:cNvSpPr txBox="1"/>
          <p:nvPr/>
        </p:nvSpPr>
        <p:spPr>
          <a:xfrm rot="-10797347">
            <a:off x="4481026" y="3439889"/>
            <a:ext cx="1166100" cy="1749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b="1" lang="en" sz="800">
                <a:solidFill>
                  <a:schemeClr val="accent5"/>
                </a:solidFill>
                <a:latin typeface="Century Gothic"/>
                <a:ea typeface="Century Gothic"/>
                <a:cs typeface="Century Gothic"/>
                <a:sym typeface="Century Gothic"/>
              </a:rPr>
              <a:t>DISADVANTAGES</a:t>
            </a:r>
            <a:endParaRPr b="1" sz="800">
              <a:solidFill>
                <a:schemeClr val="accent5"/>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98" name="Shape 298"/>
        <p:cNvGrpSpPr/>
        <p:nvPr/>
      </p:nvGrpSpPr>
      <p:grpSpPr>
        <a:xfrm>
          <a:off x="0" y="0"/>
          <a:ext cx="0" cy="0"/>
          <a:chOff x="0" y="0"/>
          <a:chExt cx="0" cy="0"/>
        </a:xfrm>
      </p:grpSpPr>
      <p:sp>
        <p:nvSpPr>
          <p:cNvPr id="299" name="Google Shape;299;p36"/>
          <p:cNvSpPr txBox="1"/>
          <p:nvPr/>
        </p:nvSpPr>
        <p:spPr>
          <a:xfrm>
            <a:off x="2065051" y="300403"/>
            <a:ext cx="5013900" cy="3945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lang="en" sz="1800">
                <a:solidFill>
                  <a:srgbClr val="0C0C0C"/>
                </a:solidFill>
                <a:latin typeface="Century Gothic"/>
                <a:ea typeface="Century Gothic"/>
                <a:cs typeface="Century Gothic"/>
                <a:sym typeface="Century Gothic"/>
              </a:rPr>
              <a:t>Summary</a:t>
            </a:r>
            <a:endParaRPr sz="1100"/>
          </a:p>
        </p:txBody>
      </p:sp>
      <p:graphicFrame>
        <p:nvGraphicFramePr>
          <p:cNvPr id="300" name="Google Shape;300;p36"/>
          <p:cNvGraphicFramePr/>
          <p:nvPr/>
        </p:nvGraphicFramePr>
        <p:xfrm>
          <a:off x="810193" y="910704"/>
          <a:ext cx="3000000" cy="3000000"/>
        </p:xfrm>
        <a:graphic>
          <a:graphicData uri="http://schemas.openxmlformats.org/drawingml/2006/table">
            <a:tbl>
              <a:tblPr bandRow="1" firstRow="1">
                <a:noFill/>
                <a:tableStyleId>{396EFE6A-D5FF-4C81-ABC5-96D67D3DC751}</a:tableStyleId>
              </a:tblPr>
              <a:tblGrid>
                <a:gridCol w="1324500"/>
                <a:gridCol w="1059600"/>
                <a:gridCol w="1059600"/>
                <a:gridCol w="1059600"/>
                <a:gridCol w="1059600"/>
                <a:gridCol w="1059600"/>
                <a:gridCol w="1059600"/>
              </a:tblGrid>
              <a:tr h="766800">
                <a:tc>
                  <a:txBody>
                    <a:bodyPr/>
                    <a:lstStyle/>
                    <a:p>
                      <a:pPr indent="0" lvl="0" marL="0" marR="0" rtl="0" algn="l">
                        <a:lnSpc>
                          <a:spcPct val="160000"/>
                        </a:lnSpc>
                        <a:spcBef>
                          <a:spcPts val="0"/>
                        </a:spcBef>
                        <a:spcAft>
                          <a:spcPts val="0"/>
                        </a:spcAft>
                        <a:buNone/>
                      </a:pPr>
                      <a:r>
                        <a:rPr lang="en" sz="800">
                          <a:latin typeface="Century Gothic"/>
                          <a:ea typeface="Century Gothic"/>
                          <a:cs typeface="Century Gothic"/>
                          <a:sym typeface="Century Gothic"/>
                        </a:rPr>
                        <a:t>Experiment Design</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7F7F7F"/>
                    </a:solidFill>
                  </a:tcPr>
                </a:tc>
                <a:tc>
                  <a:txBody>
                    <a:bodyPr/>
                    <a:lstStyle/>
                    <a:p>
                      <a:pPr indent="0" lvl="0" marL="0" marR="0" rtl="0" algn="ctr">
                        <a:lnSpc>
                          <a:spcPct val="180000"/>
                        </a:lnSpc>
                        <a:spcBef>
                          <a:spcPts val="0"/>
                        </a:spcBef>
                        <a:spcAft>
                          <a:spcPts val="0"/>
                        </a:spcAft>
                        <a:buClr>
                          <a:srgbClr val="3F3F3F"/>
                        </a:buClr>
                        <a:buSzPts val="500"/>
                        <a:buFont typeface="Arial"/>
                        <a:buNone/>
                      </a:pPr>
                      <a:r>
                        <a:rPr b="0" lang="en" sz="500">
                          <a:solidFill>
                            <a:srgbClr val="3F3F3F"/>
                          </a:solidFill>
                          <a:latin typeface="Century Gothic"/>
                          <a:ea typeface="Century Gothic"/>
                          <a:cs typeface="Century Gothic"/>
                          <a:sym typeface="Century Gothic"/>
                        </a:rPr>
                        <a:t>Business use case</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r>
              <a:tr h="766800">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Data &amp; Metrics</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c>
                  <a:txBody>
                    <a:bodyPr/>
                    <a:lstStyle/>
                    <a:p>
                      <a:pPr indent="0" lvl="0" marL="0" marR="0" rtl="0" algn="ctr">
                        <a:lnSpc>
                          <a:spcPct val="180000"/>
                        </a:lnSpc>
                        <a:spcBef>
                          <a:spcPts val="0"/>
                        </a:spcBef>
                        <a:spcAft>
                          <a:spcPts val="0"/>
                        </a:spcAft>
                        <a:buClr>
                          <a:srgbClr val="3F3F3F"/>
                        </a:buClr>
                        <a:buSzPts val="500"/>
                        <a:buFont typeface="Arial"/>
                        <a:buNone/>
                      </a:pPr>
                      <a:r>
                        <a:rPr b="1" lang="en" sz="500">
                          <a:solidFill>
                            <a:srgbClr val="3F3F3F"/>
                          </a:solidFill>
                          <a:latin typeface="Century Gothic"/>
                          <a:ea typeface="Century Gothic"/>
                          <a:cs typeface="Century Gothic"/>
                          <a:sym typeface="Century Gothic"/>
                        </a:rPr>
                        <a:t>Determine sample size</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c>
                  <a:txBody>
                    <a:bodyPr/>
                    <a:lstStyle/>
                    <a:p>
                      <a:pPr indent="0" lvl="0" marL="0" marR="0" rtl="0" algn="ctr">
                        <a:lnSpc>
                          <a:spcPct val="180000"/>
                        </a:lnSpc>
                        <a:spcBef>
                          <a:spcPts val="0"/>
                        </a:spcBef>
                        <a:spcAft>
                          <a:spcPts val="0"/>
                        </a:spcAft>
                        <a:buClr>
                          <a:srgbClr val="3F3F3F"/>
                        </a:buClr>
                        <a:buSzPts val="500"/>
                        <a:buFont typeface="Arial"/>
                        <a:buNone/>
                      </a:pPr>
                      <a:r>
                        <a:rPr b="1" lang="en" sz="500">
                          <a:solidFill>
                            <a:srgbClr val="3F3F3F"/>
                          </a:solidFill>
                          <a:latin typeface="Century Gothic"/>
                          <a:ea typeface="Century Gothic"/>
                          <a:cs typeface="Century Gothic"/>
                          <a:sym typeface="Century Gothic"/>
                        </a:rPr>
                        <a:t>Design experiment</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c>
                  <a:txBody>
                    <a:bodyPr/>
                    <a:lstStyle/>
                    <a:p>
                      <a:pPr indent="0" lvl="0" marL="0" marR="0" rtl="0" algn="ctr">
                        <a:lnSpc>
                          <a:spcPct val="180000"/>
                        </a:lnSpc>
                        <a:spcBef>
                          <a:spcPts val="0"/>
                        </a:spcBef>
                        <a:spcAft>
                          <a:spcPts val="0"/>
                        </a:spcAft>
                        <a:buClr>
                          <a:srgbClr val="3F3F3F"/>
                        </a:buClr>
                        <a:buSzPts val="500"/>
                        <a:buFont typeface="Arial"/>
                        <a:buNone/>
                      </a:pPr>
                      <a:r>
                        <a:rPr b="1" lang="en" sz="500">
                          <a:solidFill>
                            <a:srgbClr val="3F3F3F"/>
                          </a:solidFill>
                          <a:latin typeface="Century Gothic"/>
                          <a:ea typeface="Century Gothic"/>
                          <a:cs typeface="Century Gothic"/>
                          <a:sym typeface="Century Gothic"/>
                        </a:rPr>
                        <a:t>80% control, 20% treatment</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r>
              <a:tr h="766800">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EDA</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2"/>
                    </a:solidFill>
                  </a:tcPr>
                </a:tc>
                <a:tc>
                  <a:txBody>
                    <a:bodyPr/>
                    <a:lstStyle/>
                    <a:p>
                      <a:pPr indent="0" lvl="0" marL="0" marR="0" rtl="0" algn="l">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rPr b="0" i="0" lang="en" sz="500" u="none" cap="none" strike="noStrike">
                          <a:solidFill>
                            <a:srgbClr val="3F3F3F"/>
                          </a:solidFill>
                          <a:latin typeface="Century Gothic"/>
                          <a:ea typeface="Century Gothic"/>
                          <a:cs typeface="Century Gothic"/>
                          <a:sym typeface="Century Gothic"/>
                        </a:rPr>
                        <a:t>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a:txBody>
                    <a:bodyPr/>
                    <a:lstStyle/>
                    <a:p>
                      <a:pPr indent="0" lvl="0" marL="0" marR="0" rtl="0" algn="ctr">
                        <a:lnSpc>
                          <a:spcPct val="180000"/>
                        </a:lnSpc>
                        <a:spcBef>
                          <a:spcPts val="0"/>
                        </a:spcBef>
                        <a:spcAft>
                          <a:spcPts val="0"/>
                        </a:spcAft>
                        <a:buClr>
                          <a:srgbClr val="3F3F3F"/>
                        </a:buClr>
                        <a:buSzPts val="500"/>
                        <a:buFont typeface="Arial"/>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r>
              <a:tr h="766800">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Analysis</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3"/>
                    </a:solidFill>
                  </a:tcPr>
                </a:tc>
                <a:tc gridSpan="6">
                  <a:txBody>
                    <a:bodyPr/>
                    <a:lstStyle/>
                    <a:p>
                      <a:pPr indent="-120650" lvl="0" marL="127000" marR="0" rtl="0" algn="l">
                        <a:lnSpc>
                          <a:spcPct val="180000"/>
                        </a:lnSpc>
                        <a:spcBef>
                          <a:spcPts val="0"/>
                        </a:spcBef>
                        <a:spcAft>
                          <a:spcPts val="0"/>
                        </a:spcAft>
                        <a:buClr>
                          <a:srgbClr val="3F3F3F"/>
                        </a:buClr>
                        <a:buSzPts val="500"/>
                        <a:buFont typeface="Arial"/>
                        <a:buChar char="•"/>
                      </a:pPr>
                      <a:r>
                        <a:rPr lang="en" sz="500">
                          <a:solidFill>
                            <a:srgbClr val="3F3F3F"/>
                          </a:solidFill>
                          <a:latin typeface="Century Gothic"/>
                          <a:ea typeface="Century Gothic"/>
                          <a:cs typeface="Century Gothic"/>
                          <a:sym typeface="Century Gothic"/>
                        </a:rPr>
                        <a:t>Completed Chi  square test</a:t>
                      </a:r>
                      <a:r>
                        <a:rPr b="0" i="0" lang="en" sz="500" u="none" cap="none" strike="noStrike">
                          <a:solidFill>
                            <a:srgbClr val="3F3F3F"/>
                          </a:solidFill>
                          <a:latin typeface="Century Gothic"/>
                          <a:ea typeface="Century Gothic"/>
                          <a:cs typeface="Century Gothic"/>
                          <a:sym typeface="Century Gothic"/>
                        </a:rPr>
                        <a:t>.</a:t>
                      </a:r>
                      <a:endParaRPr sz="1100"/>
                    </a:p>
                    <a:p>
                      <a:pPr indent="-120650" lvl="0" marL="127000" marR="0" rtl="0" algn="l">
                        <a:lnSpc>
                          <a:spcPct val="180000"/>
                        </a:lnSpc>
                        <a:spcBef>
                          <a:spcPts val="0"/>
                        </a:spcBef>
                        <a:spcAft>
                          <a:spcPts val="0"/>
                        </a:spcAft>
                        <a:buClr>
                          <a:srgbClr val="3F3F3F"/>
                        </a:buClr>
                        <a:buSzPts val="500"/>
                        <a:buFont typeface="Arial"/>
                        <a:buChar char="•"/>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4782BD">
                        <a:alpha val="9800"/>
                      </a:srgbClr>
                    </a:solidFill>
                  </a:tcPr>
                </a:tc>
                <a:tc hMerge="1"/>
                <a:tc hMerge="1"/>
                <a:tc hMerge="1"/>
                <a:tc hMerge="1"/>
                <a:tc hMerge="1"/>
              </a:tr>
              <a:tr h="766800">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Conclusion and Next steps</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4"/>
                    </a:solidFill>
                  </a:tcPr>
                </a:tc>
                <a:tc gridSpan="6">
                  <a:txBody>
                    <a:bodyPr/>
                    <a:lstStyle/>
                    <a:p>
                      <a:pPr indent="-120650" lvl="0" marL="127000" marR="0" rtl="0" algn="l">
                        <a:lnSpc>
                          <a:spcPct val="180000"/>
                        </a:lnSpc>
                        <a:spcBef>
                          <a:spcPts val="0"/>
                        </a:spcBef>
                        <a:spcAft>
                          <a:spcPts val="0"/>
                        </a:spcAft>
                        <a:buClr>
                          <a:srgbClr val="3F3F3F"/>
                        </a:buClr>
                        <a:buSzPts val="500"/>
                        <a:buFont typeface="Arial"/>
                        <a:buChar char="•"/>
                      </a:pPr>
                      <a:r>
                        <a:rPr lang="en" sz="500">
                          <a:solidFill>
                            <a:srgbClr val="3F3F3F"/>
                          </a:solidFill>
                          <a:latin typeface="Century Gothic"/>
                          <a:ea typeface="Century Gothic"/>
                          <a:cs typeface="Century Gothic"/>
                          <a:sym typeface="Century Gothic"/>
                        </a:rPr>
                        <a:t>Adding a promotion button is negative impacting users who do not have </a:t>
                      </a:r>
                      <a:r>
                        <a:rPr lang="en" sz="500">
                          <a:solidFill>
                            <a:srgbClr val="3F3F3F"/>
                          </a:solidFill>
                          <a:latin typeface="Century Gothic"/>
                          <a:ea typeface="Century Gothic"/>
                          <a:cs typeface="Century Gothic"/>
                          <a:sym typeface="Century Gothic"/>
                        </a:rPr>
                        <a:t>promotion</a:t>
                      </a:r>
                      <a:r>
                        <a:rPr lang="en" sz="500">
                          <a:solidFill>
                            <a:srgbClr val="3F3F3F"/>
                          </a:solidFill>
                          <a:latin typeface="Century Gothic"/>
                          <a:ea typeface="Century Gothic"/>
                          <a:cs typeface="Century Gothic"/>
                          <a:sym typeface="Century Gothic"/>
                        </a:rPr>
                        <a:t> code</a:t>
                      </a:r>
                      <a:endParaRPr sz="1100"/>
                    </a:p>
                    <a:p>
                      <a:pPr indent="0" lvl="0" marL="342900" marR="0" rtl="0" algn="l">
                        <a:lnSpc>
                          <a:spcPct val="180000"/>
                        </a:lnSpc>
                        <a:spcBef>
                          <a:spcPts val="0"/>
                        </a:spcBef>
                        <a:spcAft>
                          <a:spcPts val="0"/>
                        </a:spcAft>
                        <a:buNone/>
                      </a:pPr>
                      <a:r>
                        <a:t/>
                      </a:r>
                      <a:endParaRPr sz="11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hMerge="1"/>
                <a:tc hMerge="1"/>
                <a:tc hMerge="1"/>
                <a:tc hMerge="1"/>
                <a:tc hMerge="1"/>
              </a:tr>
            </a:tbl>
          </a:graphicData>
        </a:graphic>
      </p:graphicFrame>
      <p:sp>
        <p:nvSpPr>
          <p:cNvPr id="301" name="Google Shape;301;p36"/>
          <p:cNvSpPr/>
          <p:nvPr/>
        </p:nvSpPr>
        <p:spPr>
          <a:xfrm>
            <a:off x="651679" y="1119484"/>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rgbClr val="7F7F7F"/>
                </a:solidFill>
                <a:latin typeface="Century Gothic"/>
                <a:ea typeface="Century Gothic"/>
                <a:cs typeface="Century Gothic"/>
                <a:sym typeface="Century Gothic"/>
              </a:rPr>
              <a:t>01</a:t>
            </a:r>
            <a:endParaRPr sz="1100"/>
          </a:p>
        </p:txBody>
      </p:sp>
      <p:sp>
        <p:nvSpPr>
          <p:cNvPr id="302" name="Google Shape;302;p36"/>
          <p:cNvSpPr/>
          <p:nvPr/>
        </p:nvSpPr>
        <p:spPr>
          <a:xfrm>
            <a:off x="651679" y="1895091"/>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1"/>
                </a:solidFill>
                <a:latin typeface="Century Gothic"/>
                <a:ea typeface="Century Gothic"/>
                <a:cs typeface="Century Gothic"/>
                <a:sym typeface="Century Gothic"/>
              </a:rPr>
              <a:t>02</a:t>
            </a:r>
            <a:endParaRPr sz="1100"/>
          </a:p>
        </p:txBody>
      </p:sp>
      <p:sp>
        <p:nvSpPr>
          <p:cNvPr id="303" name="Google Shape;303;p36"/>
          <p:cNvSpPr/>
          <p:nvPr/>
        </p:nvSpPr>
        <p:spPr>
          <a:xfrm>
            <a:off x="651679" y="2661026"/>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2"/>
                </a:solidFill>
                <a:latin typeface="Century Gothic"/>
                <a:ea typeface="Century Gothic"/>
                <a:cs typeface="Century Gothic"/>
                <a:sym typeface="Century Gothic"/>
              </a:rPr>
              <a:t>03</a:t>
            </a:r>
            <a:endParaRPr sz="1100"/>
          </a:p>
        </p:txBody>
      </p:sp>
      <p:sp>
        <p:nvSpPr>
          <p:cNvPr id="304" name="Google Shape;304;p36"/>
          <p:cNvSpPr/>
          <p:nvPr/>
        </p:nvSpPr>
        <p:spPr>
          <a:xfrm>
            <a:off x="651679" y="3419202"/>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3"/>
                </a:solidFill>
                <a:latin typeface="Century Gothic"/>
                <a:ea typeface="Century Gothic"/>
                <a:cs typeface="Century Gothic"/>
                <a:sym typeface="Century Gothic"/>
              </a:rPr>
              <a:t>04</a:t>
            </a:r>
            <a:endParaRPr sz="1100"/>
          </a:p>
        </p:txBody>
      </p:sp>
      <p:sp>
        <p:nvSpPr>
          <p:cNvPr id="305" name="Google Shape;305;p36"/>
          <p:cNvSpPr/>
          <p:nvPr/>
        </p:nvSpPr>
        <p:spPr>
          <a:xfrm>
            <a:off x="651679" y="4185542"/>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4"/>
                </a:solidFill>
                <a:latin typeface="Century Gothic"/>
                <a:ea typeface="Century Gothic"/>
                <a:cs typeface="Century Gothic"/>
                <a:sym typeface="Century Gothic"/>
              </a:rPr>
              <a:t>05</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graphicFrame>
        <p:nvGraphicFramePr>
          <p:cNvPr id="310" name="Google Shape;310;p37"/>
          <p:cNvGraphicFramePr/>
          <p:nvPr/>
        </p:nvGraphicFramePr>
        <p:xfrm>
          <a:off x="396568" y="793429"/>
          <a:ext cx="3000000" cy="3000000"/>
        </p:xfrm>
        <a:graphic>
          <a:graphicData uri="http://schemas.openxmlformats.org/drawingml/2006/table">
            <a:tbl>
              <a:tblPr bandRow="1" firstRow="1">
                <a:noFill/>
                <a:tableStyleId>{396EFE6A-D5FF-4C81-ABC5-96D67D3DC751}</a:tableStyleId>
              </a:tblPr>
              <a:tblGrid>
                <a:gridCol w="1670200"/>
                <a:gridCol w="946700"/>
                <a:gridCol w="1163075"/>
                <a:gridCol w="1163075"/>
                <a:gridCol w="1163075"/>
                <a:gridCol w="1163075"/>
                <a:gridCol w="1163075"/>
              </a:tblGrid>
              <a:tr h="673900">
                <a:tc>
                  <a:txBody>
                    <a:bodyPr/>
                    <a:lstStyle/>
                    <a:p>
                      <a:pPr indent="0" lvl="0" marL="0" marR="0" rtl="0" algn="l">
                        <a:lnSpc>
                          <a:spcPct val="160000"/>
                        </a:lnSpc>
                        <a:spcBef>
                          <a:spcPts val="0"/>
                        </a:spcBef>
                        <a:spcAft>
                          <a:spcPts val="0"/>
                        </a:spcAft>
                        <a:buNone/>
                      </a:pPr>
                      <a:r>
                        <a:rPr lang="en" sz="1000">
                          <a:latin typeface="Century Gothic"/>
                          <a:ea typeface="Century Gothic"/>
                          <a:cs typeface="Century Gothic"/>
                          <a:sym typeface="Century Gothic"/>
                        </a:rPr>
                        <a:t>Increase Sample Size</a:t>
                      </a:r>
                      <a:endParaRPr sz="13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7F7F7F"/>
                    </a:solidFill>
                  </a:tcPr>
                </a:tc>
                <a:tc gridSpan="6">
                  <a:txBody>
                    <a:bodyPr/>
                    <a:lstStyle/>
                    <a:p>
                      <a:pPr indent="0" lvl="0" marL="342900" rtl="0" algn="l">
                        <a:lnSpc>
                          <a:spcPct val="180000"/>
                        </a:lnSpc>
                        <a:spcBef>
                          <a:spcPts val="0"/>
                        </a:spcBef>
                        <a:spcAft>
                          <a:spcPts val="0"/>
                        </a:spcAft>
                        <a:buNone/>
                      </a:pPr>
                      <a:r>
                        <a:t/>
                      </a:r>
                      <a:endParaRPr b="0" sz="500">
                        <a:solidFill>
                          <a:srgbClr val="3F3F3F"/>
                        </a:solidFill>
                        <a:latin typeface="Century Gothic"/>
                        <a:ea typeface="Century Gothic"/>
                        <a:cs typeface="Century Gothic"/>
                        <a:sym typeface="Century Gothic"/>
                      </a:endParaRPr>
                    </a:p>
                    <a:p>
                      <a:pPr indent="-241300" lvl="0" marL="342900" rtl="0" algn="l">
                        <a:lnSpc>
                          <a:spcPct val="180000"/>
                        </a:lnSpc>
                        <a:spcBef>
                          <a:spcPts val="0"/>
                        </a:spcBef>
                        <a:spcAft>
                          <a:spcPts val="0"/>
                        </a:spcAft>
                        <a:buClr>
                          <a:srgbClr val="3F3F3F"/>
                        </a:buClr>
                        <a:buSzPts val="1200"/>
                        <a:buChar char="•"/>
                      </a:pPr>
                      <a:r>
                        <a:rPr b="0" lang="en" sz="1200">
                          <a:solidFill>
                            <a:srgbClr val="3F3F3F"/>
                          </a:solidFill>
                          <a:latin typeface="Century Gothic"/>
                          <a:ea typeface="Century Gothic"/>
                          <a:cs typeface="Century Gothic"/>
                          <a:sym typeface="Century Gothic"/>
                        </a:rPr>
                        <a:t>Increase sample size to detect smaller effect</a:t>
                      </a:r>
                      <a:endParaRPr sz="1100"/>
                    </a:p>
                    <a:p>
                      <a:pPr indent="0" lvl="0" marL="0" rtl="0" algn="ctr">
                        <a:lnSpc>
                          <a:spcPct val="180000"/>
                        </a:lnSpc>
                        <a:spcBef>
                          <a:spcPts val="0"/>
                        </a:spcBef>
                        <a:spcAft>
                          <a:spcPts val="0"/>
                        </a:spcAft>
                        <a:buNone/>
                      </a:pPr>
                      <a:r>
                        <a:t/>
                      </a:r>
                      <a:endParaRPr b="1" sz="1100">
                        <a:solidFill>
                          <a:schemeClr val="lt1"/>
                        </a:solidFill>
                      </a:endParaRPr>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hMerge="1"/>
                <a:tc hMerge="1"/>
                <a:tc hMerge="1"/>
                <a:tc hMerge="1"/>
                <a:tc hMerge="1"/>
              </a:tr>
              <a:tr h="707600">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Reduce attrition rate</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1"/>
                    </a:solidFill>
                  </a:tcPr>
                </a:tc>
                <a:tc gridSpan="6">
                  <a:txBody>
                    <a:bodyPr/>
                    <a:lstStyle/>
                    <a:p>
                      <a:pPr indent="-241300" lvl="0" marL="342900" rtl="0" algn="l">
                        <a:lnSpc>
                          <a:spcPct val="180000"/>
                        </a:lnSpc>
                        <a:spcBef>
                          <a:spcPts val="0"/>
                        </a:spcBef>
                        <a:spcAft>
                          <a:spcPts val="0"/>
                        </a:spcAft>
                        <a:buClr>
                          <a:srgbClr val="3F3F3F"/>
                        </a:buClr>
                        <a:buSzPts val="1200"/>
                        <a:buChar char="•"/>
                      </a:pPr>
                      <a:r>
                        <a:rPr lang="en" sz="1200">
                          <a:solidFill>
                            <a:srgbClr val="3F3F3F"/>
                          </a:solidFill>
                          <a:latin typeface="Century Gothic"/>
                          <a:ea typeface="Century Gothic"/>
                          <a:cs typeface="Century Gothic"/>
                          <a:sym typeface="Century Gothic"/>
                        </a:rPr>
                        <a:t>Reduce attrition rate.  Call additional restaurant if no response</a:t>
                      </a:r>
                      <a:endParaRPr sz="1200">
                        <a:solidFill>
                          <a:srgbClr val="3F3F3F"/>
                        </a:solidFill>
                        <a:latin typeface="Century Gothic"/>
                        <a:ea typeface="Century Gothic"/>
                        <a:cs typeface="Century Gothic"/>
                        <a:sym typeface="Century Gothic"/>
                      </a:endParaRPr>
                    </a:p>
                    <a:p>
                      <a:pPr indent="-241300" lvl="0" marL="342900" rtl="0" algn="l">
                        <a:lnSpc>
                          <a:spcPct val="180000"/>
                        </a:lnSpc>
                        <a:spcBef>
                          <a:spcPts val="0"/>
                        </a:spcBef>
                        <a:spcAft>
                          <a:spcPts val="0"/>
                        </a:spcAft>
                        <a:buClr>
                          <a:srgbClr val="3F3F3F"/>
                        </a:buClr>
                        <a:buSzPts val="1200"/>
                        <a:buFont typeface="Century Gothic"/>
                        <a:buChar char="•"/>
                      </a:pPr>
                      <a:r>
                        <a:rPr lang="en" sz="1200">
                          <a:solidFill>
                            <a:srgbClr val="3F3F3F"/>
                          </a:solidFill>
                          <a:latin typeface="Century Gothic"/>
                          <a:ea typeface="Century Gothic"/>
                          <a:cs typeface="Century Gothic"/>
                          <a:sym typeface="Century Gothic"/>
                        </a:rPr>
                        <a:t>Add more data to compensate for attrition</a:t>
                      </a:r>
                      <a:endParaRPr sz="1200">
                        <a:solidFill>
                          <a:srgbClr val="3F3F3F"/>
                        </a:solidFill>
                        <a:latin typeface="Century Gothic"/>
                        <a:ea typeface="Century Gothic"/>
                        <a:cs typeface="Century Gothic"/>
                        <a:sym typeface="Century Gothic"/>
                      </a:endParaRPr>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00BAB5">
                        <a:alpha val="9800"/>
                      </a:srgbClr>
                    </a:solidFill>
                  </a:tcPr>
                </a:tc>
                <a:tc hMerge="1"/>
                <a:tc hMerge="1"/>
                <a:tc hMerge="1"/>
                <a:tc hMerge="1"/>
                <a:tc hMerge="1"/>
              </a:tr>
              <a:tr h="789825">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Reduce Spillovers</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2"/>
                    </a:solidFill>
                  </a:tcPr>
                </a:tc>
                <a:tc gridSpan="6">
                  <a:txBody>
                    <a:bodyPr/>
                    <a:lstStyle/>
                    <a:p>
                      <a:pPr indent="-241300" lvl="0" marL="342900" rtl="0" algn="l">
                        <a:lnSpc>
                          <a:spcPct val="180000"/>
                        </a:lnSpc>
                        <a:spcBef>
                          <a:spcPts val="0"/>
                        </a:spcBef>
                        <a:spcAft>
                          <a:spcPts val="0"/>
                        </a:spcAft>
                        <a:buClr>
                          <a:srgbClr val="3F3F3F"/>
                        </a:buClr>
                        <a:buSzPts val="1200"/>
                        <a:buChar char="•"/>
                      </a:pPr>
                      <a:r>
                        <a:rPr lang="en" sz="1200">
                          <a:solidFill>
                            <a:srgbClr val="3F3F3F"/>
                          </a:solidFill>
                          <a:latin typeface="Century Gothic"/>
                          <a:ea typeface="Century Gothic"/>
                          <a:cs typeface="Century Gothic"/>
                          <a:sym typeface="Century Gothic"/>
                        </a:rPr>
                        <a:t>Even if treatment did not saw promotion code, were they aware by friend/family members that sometimes website show promotion code</a:t>
                      </a:r>
                      <a:endParaRPr sz="1200">
                        <a:solidFill>
                          <a:srgbClr val="3F3F3F"/>
                        </a:solidFill>
                        <a:latin typeface="Century Gothic"/>
                        <a:ea typeface="Century Gothic"/>
                        <a:cs typeface="Century Gothic"/>
                        <a:sym typeface="Century Gothic"/>
                      </a:endParaRPr>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hMerge="1"/>
                <a:tc hMerge="1"/>
                <a:tc hMerge="1"/>
                <a:tc hMerge="1"/>
                <a:tc hMerge="1"/>
              </a:tr>
              <a:tr h="789825">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Demographics</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3"/>
                    </a:solidFill>
                  </a:tcPr>
                </a:tc>
                <a:tc gridSpan="6">
                  <a:txBody>
                    <a:bodyPr/>
                    <a:lstStyle/>
                    <a:p>
                      <a:pPr indent="-165100" lvl="0" marL="127000" marR="0" rtl="0" algn="l">
                        <a:lnSpc>
                          <a:spcPct val="180000"/>
                        </a:lnSpc>
                        <a:spcBef>
                          <a:spcPts val="0"/>
                        </a:spcBef>
                        <a:spcAft>
                          <a:spcPts val="0"/>
                        </a:spcAft>
                        <a:buClr>
                          <a:srgbClr val="3F3F3F"/>
                        </a:buClr>
                        <a:buSzPts val="1200"/>
                        <a:buFont typeface="Arial"/>
                        <a:buChar char="•"/>
                      </a:pPr>
                      <a:r>
                        <a:rPr lang="en" sz="1200">
                          <a:solidFill>
                            <a:srgbClr val="3F3F3F"/>
                          </a:solidFill>
                          <a:latin typeface="Century Gothic"/>
                          <a:ea typeface="Century Gothic"/>
                          <a:cs typeface="Century Gothic"/>
                          <a:sym typeface="Century Gothic"/>
                        </a:rPr>
                        <a:t>Promotion code</a:t>
                      </a:r>
                      <a:r>
                        <a:rPr lang="en" sz="1200">
                          <a:solidFill>
                            <a:srgbClr val="3F3F3F"/>
                          </a:solidFill>
                          <a:latin typeface="Century Gothic"/>
                          <a:ea typeface="Century Gothic"/>
                          <a:cs typeface="Century Gothic"/>
                          <a:sym typeface="Century Gothic"/>
                        </a:rPr>
                        <a:t> is one aspect? Try creating experiment on other aspect e.g. enterprise customers, individuals and see impact on each type</a:t>
                      </a:r>
                      <a:endParaRPr sz="1800"/>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rgbClr val="4782BD">
                        <a:alpha val="9800"/>
                      </a:srgbClr>
                    </a:solidFill>
                  </a:tcPr>
                </a:tc>
                <a:tc hMerge="1"/>
                <a:tc hMerge="1"/>
                <a:tc hMerge="1"/>
                <a:tc hMerge="1"/>
                <a:tc hMerge="1"/>
              </a:tr>
              <a:tr h="789825">
                <a:tc>
                  <a:txBody>
                    <a:bodyPr/>
                    <a:lstStyle/>
                    <a:p>
                      <a:pPr indent="0" lvl="0" marL="0" marR="0" rtl="0" algn="l">
                        <a:lnSpc>
                          <a:spcPct val="160000"/>
                        </a:lnSpc>
                        <a:spcBef>
                          <a:spcPts val="0"/>
                        </a:spcBef>
                        <a:spcAft>
                          <a:spcPts val="0"/>
                        </a:spcAft>
                        <a:buNone/>
                      </a:pPr>
                      <a:r>
                        <a:rPr b="1" lang="en" sz="800">
                          <a:solidFill>
                            <a:schemeClr val="lt1"/>
                          </a:solidFill>
                          <a:latin typeface="Century Gothic"/>
                          <a:ea typeface="Century Gothic"/>
                          <a:cs typeface="Century Gothic"/>
                          <a:sym typeface="Century Gothic"/>
                        </a:rPr>
                        <a:t>Right Timing</a:t>
                      </a:r>
                      <a:endParaRPr sz="1100"/>
                    </a:p>
                  </a:txBody>
                  <a:tcPr marT="0" marB="0" marR="0" marL="324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accent4"/>
                    </a:solidFill>
                  </a:tcPr>
                </a:tc>
                <a:tc gridSpan="6">
                  <a:txBody>
                    <a:bodyPr/>
                    <a:lstStyle/>
                    <a:p>
                      <a:pPr indent="-165100" lvl="0" marL="127000" marR="0" rtl="0" algn="l">
                        <a:lnSpc>
                          <a:spcPct val="180000"/>
                        </a:lnSpc>
                        <a:spcBef>
                          <a:spcPts val="0"/>
                        </a:spcBef>
                        <a:spcAft>
                          <a:spcPts val="0"/>
                        </a:spcAft>
                        <a:buClr>
                          <a:srgbClr val="3F3F3F"/>
                        </a:buClr>
                        <a:buSzPts val="1200"/>
                        <a:buFont typeface="Arial"/>
                        <a:buChar char="•"/>
                      </a:pPr>
                      <a:r>
                        <a:rPr lang="en" sz="1200">
                          <a:solidFill>
                            <a:srgbClr val="3F3F3F"/>
                          </a:solidFill>
                          <a:latin typeface="Century Gothic"/>
                          <a:ea typeface="Century Gothic"/>
                          <a:cs typeface="Century Gothic"/>
                          <a:sym typeface="Century Gothic"/>
                        </a:rPr>
                        <a:t>Does promotion code </a:t>
                      </a:r>
                      <a:r>
                        <a:rPr lang="en" sz="1200">
                          <a:solidFill>
                            <a:srgbClr val="3F3F3F"/>
                          </a:solidFill>
                          <a:latin typeface="Century Gothic"/>
                          <a:ea typeface="Century Gothic"/>
                          <a:cs typeface="Century Gothic"/>
                          <a:sym typeface="Century Gothic"/>
                        </a:rPr>
                        <a:t>depends on season e.g do people expect it during festival /holiday season</a:t>
                      </a:r>
                      <a:endParaRPr sz="1200">
                        <a:solidFill>
                          <a:srgbClr val="3F3F3F"/>
                        </a:solidFill>
                        <a:latin typeface="Century Gothic"/>
                        <a:ea typeface="Century Gothic"/>
                        <a:cs typeface="Century Gothic"/>
                        <a:sym typeface="Century Gothic"/>
                      </a:endParaRPr>
                    </a:p>
                    <a:p>
                      <a:pPr indent="-165100" lvl="0" marL="127000" marR="0" rtl="0" algn="l">
                        <a:lnSpc>
                          <a:spcPct val="180000"/>
                        </a:lnSpc>
                        <a:spcBef>
                          <a:spcPts val="0"/>
                        </a:spcBef>
                        <a:spcAft>
                          <a:spcPts val="0"/>
                        </a:spcAft>
                        <a:buClr>
                          <a:srgbClr val="3F3F3F"/>
                        </a:buClr>
                        <a:buSzPts val="1200"/>
                        <a:buFont typeface="Century Gothic"/>
                        <a:buChar char="•"/>
                      </a:pPr>
                      <a:r>
                        <a:rPr lang="en" sz="1200">
                          <a:solidFill>
                            <a:srgbClr val="3F3F3F"/>
                          </a:solidFill>
                          <a:latin typeface="Century Gothic"/>
                          <a:ea typeface="Century Gothic"/>
                          <a:cs typeface="Century Gothic"/>
                          <a:sym typeface="Century Gothic"/>
                        </a:rPr>
                        <a:t>Key to this experiment - Run experiments during the year and determine impact</a:t>
                      </a:r>
                      <a:endParaRPr sz="1200">
                        <a:solidFill>
                          <a:srgbClr val="3F3F3F"/>
                        </a:solidFill>
                        <a:latin typeface="Century Gothic"/>
                        <a:ea typeface="Century Gothic"/>
                        <a:cs typeface="Century Gothic"/>
                        <a:sym typeface="Century Gothic"/>
                      </a:endParaRPr>
                    </a:p>
                  </a:txBody>
                  <a:tcPr marT="0" marB="0" marR="135000" marL="135000" anchor="ctr">
                    <a:lnL cap="flat" cmpd="sng" w="38100">
                      <a:solidFill>
                        <a:srgbClr val="F4F4F4"/>
                      </a:solidFill>
                      <a:prstDash val="solid"/>
                      <a:round/>
                      <a:headEnd len="sm" w="sm" type="none"/>
                      <a:tailEnd len="sm" w="sm" type="none"/>
                    </a:lnL>
                    <a:lnR cap="flat" cmpd="sng" w="38100">
                      <a:solidFill>
                        <a:srgbClr val="F4F4F4"/>
                      </a:solidFill>
                      <a:prstDash val="solid"/>
                      <a:round/>
                      <a:headEnd len="sm" w="sm" type="none"/>
                      <a:tailEnd len="sm" w="sm" type="none"/>
                    </a:lnR>
                    <a:lnT cap="flat" cmpd="sng" w="38100">
                      <a:solidFill>
                        <a:srgbClr val="F4F4F4"/>
                      </a:solidFill>
                      <a:prstDash val="solid"/>
                      <a:round/>
                      <a:headEnd len="sm" w="sm" type="none"/>
                      <a:tailEnd len="sm" w="sm" type="none"/>
                    </a:lnT>
                    <a:lnB cap="flat" cmpd="sng" w="38100">
                      <a:solidFill>
                        <a:srgbClr val="F4F4F4"/>
                      </a:solidFill>
                      <a:prstDash val="solid"/>
                      <a:round/>
                      <a:headEnd len="sm" w="sm" type="none"/>
                      <a:tailEnd len="sm" w="sm" type="none"/>
                    </a:lnB>
                    <a:solidFill>
                      <a:schemeClr val="lt1"/>
                    </a:solidFill>
                  </a:tcPr>
                </a:tc>
                <a:tc hMerge="1"/>
                <a:tc hMerge="1"/>
                <a:tc hMerge="1"/>
                <a:tc hMerge="1"/>
                <a:tc hMerge="1"/>
              </a:tr>
            </a:tbl>
          </a:graphicData>
        </a:graphic>
      </p:graphicFrame>
      <p:sp>
        <p:nvSpPr>
          <p:cNvPr id="311" name="Google Shape;311;p37"/>
          <p:cNvSpPr/>
          <p:nvPr/>
        </p:nvSpPr>
        <p:spPr>
          <a:xfrm>
            <a:off x="194479" y="967084"/>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rgbClr val="7F7F7F"/>
                </a:solidFill>
                <a:latin typeface="Century Gothic"/>
                <a:ea typeface="Century Gothic"/>
                <a:cs typeface="Century Gothic"/>
                <a:sym typeface="Century Gothic"/>
              </a:rPr>
              <a:t>1</a:t>
            </a:r>
            <a:endParaRPr sz="1100"/>
          </a:p>
        </p:txBody>
      </p:sp>
      <p:sp>
        <p:nvSpPr>
          <p:cNvPr id="312" name="Google Shape;312;p37"/>
          <p:cNvSpPr/>
          <p:nvPr/>
        </p:nvSpPr>
        <p:spPr>
          <a:xfrm>
            <a:off x="270679" y="1742691"/>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1"/>
                </a:solidFill>
                <a:latin typeface="Century Gothic"/>
                <a:ea typeface="Century Gothic"/>
                <a:cs typeface="Century Gothic"/>
                <a:sym typeface="Century Gothic"/>
              </a:rPr>
              <a:t>2</a:t>
            </a:r>
            <a:endParaRPr sz="1100"/>
          </a:p>
        </p:txBody>
      </p:sp>
      <p:sp>
        <p:nvSpPr>
          <p:cNvPr id="313" name="Google Shape;313;p37"/>
          <p:cNvSpPr/>
          <p:nvPr/>
        </p:nvSpPr>
        <p:spPr>
          <a:xfrm>
            <a:off x="270679" y="2508626"/>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2"/>
                </a:solidFill>
                <a:latin typeface="Century Gothic"/>
                <a:ea typeface="Century Gothic"/>
                <a:cs typeface="Century Gothic"/>
                <a:sym typeface="Century Gothic"/>
              </a:rPr>
              <a:t>3</a:t>
            </a:r>
            <a:endParaRPr sz="1100"/>
          </a:p>
        </p:txBody>
      </p:sp>
      <p:sp>
        <p:nvSpPr>
          <p:cNvPr id="314" name="Google Shape;314;p37"/>
          <p:cNvSpPr/>
          <p:nvPr/>
        </p:nvSpPr>
        <p:spPr>
          <a:xfrm>
            <a:off x="270679" y="3343002"/>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3"/>
                </a:solidFill>
                <a:latin typeface="Century Gothic"/>
                <a:ea typeface="Century Gothic"/>
                <a:cs typeface="Century Gothic"/>
                <a:sym typeface="Century Gothic"/>
              </a:rPr>
              <a:t>4</a:t>
            </a:r>
            <a:endParaRPr sz="1100"/>
          </a:p>
        </p:txBody>
      </p:sp>
      <p:sp>
        <p:nvSpPr>
          <p:cNvPr id="315" name="Google Shape;315;p37"/>
          <p:cNvSpPr/>
          <p:nvPr/>
        </p:nvSpPr>
        <p:spPr>
          <a:xfrm>
            <a:off x="270679" y="4185542"/>
            <a:ext cx="349800" cy="349800"/>
          </a:xfrm>
          <a:prstGeom prst="ellipse">
            <a:avLst/>
          </a:prstGeom>
          <a:solidFill>
            <a:schemeClr val="lt1"/>
          </a:solidFill>
          <a:ln>
            <a:noFill/>
          </a:ln>
          <a:effectLst>
            <a:outerShdw blurRad="5080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chemeClr val="accent4"/>
                </a:solidFill>
                <a:latin typeface="Century Gothic"/>
                <a:ea typeface="Century Gothic"/>
                <a:cs typeface="Century Gothic"/>
                <a:sym typeface="Century Gothic"/>
              </a:rPr>
              <a:t>5</a:t>
            </a:r>
            <a:endParaRPr sz="1100"/>
          </a:p>
        </p:txBody>
      </p:sp>
      <p:sp>
        <p:nvSpPr>
          <p:cNvPr id="316" name="Google Shape;316;p37"/>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Fira Sans Extra Condensed"/>
                <a:ea typeface="Fira Sans Extra Condensed"/>
                <a:cs typeface="Fira Sans Extra Condensed"/>
                <a:sym typeface="Fira Sans Extra Condensed"/>
              </a:rPr>
              <a:t>Improvement Areas</a:t>
            </a:r>
            <a:endParaRPr b="1" sz="280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5" name="Shape 145"/>
        <p:cNvGrpSpPr/>
        <p:nvPr/>
      </p:nvGrpSpPr>
      <p:grpSpPr>
        <a:xfrm>
          <a:off x="0" y="0"/>
          <a:ext cx="0" cy="0"/>
          <a:chOff x="0" y="0"/>
          <a:chExt cx="0" cy="0"/>
        </a:xfrm>
      </p:grpSpPr>
      <p:sp>
        <p:nvSpPr>
          <p:cNvPr id="146" name="Google Shape;146;p25"/>
          <p:cNvSpPr txBox="1"/>
          <p:nvPr/>
        </p:nvSpPr>
        <p:spPr>
          <a:xfrm>
            <a:off x="2065051" y="300403"/>
            <a:ext cx="5013900" cy="3945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lang="en" sz="1800">
                <a:solidFill>
                  <a:srgbClr val="0C0C0C"/>
                </a:solidFill>
                <a:latin typeface="Century Gothic"/>
                <a:ea typeface="Century Gothic"/>
                <a:cs typeface="Century Gothic"/>
                <a:sym typeface="Century Gothic"/>
              </a:rPr>
              <a:t>Prerequise and Sample Size</a:t>
            </a:r>
            <a:endParaRPr sz="1100"/>
          </a:p>
        </p:txBody>
      </p:sp>
      <p:sp>
        <p:nvSpPr>
          <p:cNvPr id="147" name="Google Shape;147;p25"/>
          <p:cNvSpPr/>
          <p:nvPr/>
        </p:nvSpPr>
        <p:spPr>
          <a:xfrm rot="-5400000">
            <a:off x="259407" y="1218922"/>
            <a:ext cx="1724700" cy="1398000"/>
          </a:xfrm>
          <a:prstGeom prst="round2SameRect">
            <a:avLst>
              <a:gd fmla="val 0" name="adj1"/>
              <a:gd fmla="val 0" name="adj2"/>
            </a:avLst>
          </a:prstGeom>
          <a:solidFill>
            <a:schemeClr val="accent1">
              <a:alpha val="98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8" name="Google Shape;148;p25"/>
          <p:cNvSpPr/>
          <p:nvPr/>
        </p:nvSpPr>
        <p:spPr>
          <a:xfrm rot="-5400000">
            <a:off x="-588944" y="1768527"/>
            <a:ext cx="1724700" cy="298800"/>
          </a:xfrm>
          <a:prstGeom prst="round2SameRect">
            <a:avLst>
              <a:gd fmla="val 39159" name="adj1"/>
              <a:gd fmla="val 0" name="adj2"/>
            </a:avLst>
          </a:prstGeom>
          <a:solidFill>
            <a:schemeClr val="lt1"/>
          </a:solidFill>
          <a:ln>
            <a:noFill/>
          </a:ln>
          <a:effectLst>
            <a:outerShdw blurRad="254000" rotWithShape="0" algn="r" dir="10800000" dist="38100">
              <a:srgbClr val="000000">
                <a:alpha val="4710"/>
              </a:srgbClr>
            </a:outerShdw>
          </a:effectLst>
        </p:spPr>
        <p:txBody>
          <a:bodyPr anchorCtr="0" anchor="ctr" bIns="27000" lIns="0" spcFirstLastPara="1" rIns="0" wrap="square" tIns="0">
            <a:noAutofit/>
          </a:bodyPr>
          <a:lstStyle/>
          <a:p>
            <a:pPr indent="0" lvl="0" marL="0" marR="0" rtl="0" algn="ctr">
              <a:lnSpc>
                <a:spcPct val="100000"/>
              </a:lnSpc>
              <a:spcBef>
                <a:spcPts val="0"/>
              </a:spcBef>
              <a:spcAft>
                <a:spcPts val="0"/>
              </a:spcAft>
              <a:buNone/>
            </a:pPr>
            <a:r>
              <a:rPr b="1" i="0" lang="en" sz="800" u="none" cap="none" strike="noStrike">
                <a:solidFill>
                  <a:srgbClr val="0C0C0C"/>
                </a:solidFill>
                <a:latin typeface="Century Gothic"/>
                <a:ea typeface="Century Gothic"/>
                <a:cs typeface="Century Gothic"/>
                <a:sym typeface="Century Gothic"/>
              </a:rPr>
              <a:t>P</a:t>
            </a:r>
            <a:r>
              <a:rPr b="1" lang="en" sz="800">
                <a:solidFill>
                  <a:srgbClr val="0C0C0C"/>
                </a:solidFill>
                <a:latin typeface="Century Gothic"/>
                <a:ea typeface="Century Gothic"/>
                <a:cs typeface="Century Gothic"/>
                <a:sym typeface="Century Gothic"/>
              </a:rPr>
              <a:t>re-req</a:t>
            </a:r>
            <a:endParaRPr b="1" i="0" sz="800" u="none" cap="none" strike="noStrike">
              <a:solidFill>
                <a:srgbClr val="0C0C0C"/>
              </a:solidFill>
              <a:latin typeface="Century Gothic"/>
              <a:ea typeface="Century Gothic"/>
              <a:cs typeface="Century Gothic"/>
              <a:sym typeface="Century Gothic"/>
            </a:endParaRPr>
          </a:p>
        </p:txBody>
      </p:sp>
      <p:sp>
        <p:nvSpPr>
          <p:cNvPr id="149" name="Google Shape;149;p25"/>
          <p:cNvSpPr/>
          <p:nvPr/>
        </p:nvSpPr>
        <p:spPr>
          <a:xfrm rot="-5400000">
            <a:off x="1678240" y="1218922"/>
            <a:ext cx="1724700" cy="1398000"/>
          </a:xfrm>
          <a:prstGeom prst="round2SameRect">
            <a:avLst>
              <a:gd fmla="val 0" name="adj1"/>
              <a:gd fmla="val 0" name="adj2"/>
            </a:avLst>
          </a:prstGeom>
          <a:solidFill>
            <a:schemeClr val="accent2">
              <a:alpha val="98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0" name="Google Shape;150;p25"/>
          <p:cNvSpPr/>
          <p:nvPr/>
        </p:nvSpPr>
        <p:spPr>
          <a:xfrm rot="-5400000">
            <a:off x="3097071" y="1218922"/>
            <a:ext cx="1724700" cy="1398000"/>
          </a:xfrm>
          <a:prstGeom prst="round2SameRect">
            <a:avLst>
              <a:gd fmla="val 0" name="adj1"/>
              <a:gd fmla="val 0" name="adj2"/>
            </a:avLst>
          </a:prstGeom>
          <a:solidFill>
            <a:schemeClr val="accent3">
              <a:alpha val="98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1" name="Google Shape;151;p25"/>
          <p:cNvSpPr/>
          <p:nvPr/>
        </p:nvSpPr>
        <p:spPr>
          <a:xfrm rot="-5400000">
            <a:off x="4515903" y="1218922"/>
            <a:ext cx="1724700" cy="1398000"/>
          </a:xfrm>
          <a:prstGeom prst="round2SameRect">
            <a:avLst>
              <a:gd fmla="val 0" name="adj1"/>
              <a:gd fmla="val 0" name="adj2"/>
            </a:avLst>
          </a:prstGeom>
          <a:solidFill>
            <a:schemeClr val="accent4">
              <a:alpha val="98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2" name="Google Shape;152;p25"/>
          <p:cNvSpPr/>
          <p:nvPr/>
        </p:nvSpPr>
        <p:spPr>
          <a:xfrm rot="-5400000">
            <a:off x="5934734" y="1218921"/>
            <a:ext cx="1724700" cy="1398000"/>
          </a:xfrm>
          <a:prstGeom prst="round2SameRect">
            <a:avLst>
              <a:gd fmla="val 0" name="adj1"/>
              <a:gd fmla="val 9013" name="adj2"/>
            </a:avLst>
          </a:prstGeom>
          <a:solidFill>
            <a:srgbClr val="7F7F7F">
              <a:alpha val="98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3" name="Google Shape;153;p25"/>
          <p:cNvSpPr txBox="1"/>
          <p:nvPr/>
        </p:nvSpPr>
        <p:spPr>
          <a:xfrm>
            <a:off x="620546" y="1182312"/>
            <a:ext cx="1002300" cy="129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accent1"/>
                </a:solidFill>
                <a:latin typeface="Century Gothic"/>
                <a:ea typeface="Century Gothic"/>
                <a:cs typeface="Century Gothic"/>
                <a:sym typeface="Century Gothic"/>
              </a:rPr>
              <a:t>Significance level</a:t>
            </a:r>
            <a:endParaRPr sz="1100"/>
          </a:p>
        </p:txBody>
      </p:sp>
      <p:sp>
        <p:nvSpPr>
          <p:cNvPr id="154" name="Google Shape;154;p25"/>
          <p:cNvSpPr txBox="1"/>
          <p:nvPr/>
        </p:nvSpPr>
        <p:spPr>
          <a:xfrm>
            <a:off x="2036432" y="1182312"/>
            <a:ext cx="1002300" cy="129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accent2"/>
                </a:solidFill>
                <a:latin typeface="Century Gothic"/>
                <a:ea typeface="Century Gothic"/>
                <a:cs typeface="Century Gothic"/>
                <a:sym typeface="Century Gothic"/>
              </a:rPr>
              <a:t>Statistical power</a:t>
            </a:r>
            <a:endParaRPr sz="1100"/>
          </a:p>
        </p:txBody>
      </p:sp>
      <p:sp>
        <p:nvSpPr>
          <p:cNvPr id="155" name="Google Shape;155;p25"/>
          <p:cNvSpPr txBox="1"/>
          <p:nvPr/>
        </p:nvSpPr>
        <p:spPr>
          <a:xfrm>
            <a:off x="3319663" y="1182300"/>
            <a:ext cx="1267500" cy="129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accent3"/>
                </a:solidFill>
                <a:latin typeface="Century Gothic"/>
                <a:ea typeface="Century Gothic"/>
                <a:cs typeface="Century Gothic"/>
                <a:sym typeface="Century Gothic"/>
              </a:rPr>
              <a:t>Baseline conversion rate</a:t>
            </a:r>
            <a:endParaRPr sz="1100"/>
          </a:p>
        </p:txBody>
      </p:sp>
      <p:sp>
        <p:nvSpPr>
          <p:cNvPr id="156" name="Google Shape;156;p25"/>
          <p:cNvSpPr txBox="1"/>
          <p:nvPr/>
        </p:nvSpPr>
        <p:spPr>
          <a:xfrm>
            <a:off x="4877041" y="1182312"/>
            <a:ext cx="1002300" cy="129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chemeClr val="accent4"/>
                </a:solidFill>
                <a:latin typeface="Century Gothic"/>
                <a:ea typeface="Century Gothic"/>
                <a:cs typeface="Century Gothic"/>
                <a:sym typeface="Century Gothic"/>
              </a:rPr>
              <a:t>Experiment Conversion Rate</a:t>
            </a:r>
            <a:endParaRPr sz="1100"/>
          </a:p>
        </p:txBody>
      </p:sp>
      <p:sp>
        <p:nvSpPr>
          <p:cNvPr id="157" name="Google Shape;157;p25"/>
          <p:cNvSpPr txBox="1"/>
          <p:nvPr/>
        </p:nvSpPr>
        <p:spPr>
          <a:xfrm>
            <a:off x="6295871" y="1182312"/>
            <a:ext cx="1002300" cy="129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rgbClr val="7F7F7F"/>
                </a:solidFill>
                <a:latin typeface="Century Gothic"/>
                <a:ea typeface="Century Gothic"/>
                <a:cs typeface="Century Gothic"/>
                <a:sym typeface="Century Gothic"/>
              </a:rPr>
              <a:t>Minimum Detectable Effect</a:t>
            </a:r>
            <a:endParaRPr sz="1100"/>
          </a:p>
        </p:txBody>
      </p:sp>
      <p:sp>
        <p:nvSpPr>
          <p:cNvPr id="158" name="Google Shape;158;p25"/>
          <p:cNvSpPr/>
          <p:nvPr/>
        </p:nvSpPr>
        <p:spPr>
          <a:xfrm rot="-5400000">
            <a:off x="7382534" y="1218921"/>
            <a:ext cx="1724700" cy="1398000"/>
          </a:xfrm>
          <a:prstGeom prst="round2SameRect">
            <a:avLst>
              <a:gd fmla="val 0" name="adj1"/>
              <a:gd fmla="val 9013" name="adj2"/>
            </a:avLst>
          </a:prstGeom>
          <a:solidFill>
            <a:srgbClr val="CFE2F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chemeClr val="dk1"/>
              </a:solidFill>
              <a:highlight>
                <a:srgbClr val="24A5C2"/>
              </a:highlight>
              <a:latin typeface="Arial"/>
              <a:ea typeface="Arial"/>
              <a:cs typeface="Arial"/>
              <a:sym typeface="Arial"/>
            </a:endParaRPr>
          </a:p>
        </p:txBody>
      </p:sp>
      <p:cxnSp>
        <p:nvCxnSpPr>
          <p:cNvPr id="159" name="Google Shape;159;p25"/>
          <p:cNvCxnSpPr/>
          <p:nvPr/>
        </p:nvCxnSpPr>
        <p:spPr>
          <a:xfrm>
            <a:off x="422756" y="1438046"/>
            <a:ext cx="8533500" cy="5700"/>
          </a:xfrm>
          <a:prstGeom prst="straightConnector1">
            <a:avLst/>
          </a:prstGeom>
          <a:noFill/>
          <a:ln cap="flat" cmpd="sng" w="63500">
            <a:solidFill>
              <a:srgbClr val="F4F4F4"/>
            </a:solidFill>
            <a:prstDash val="solid"/>
            <a:round/>
            <a:headEnd len="sm" w="sm" type="none"/>
            <a:tailEnd len="sm" w="sm" type="none"/>
          </a:ln>
        </p:spPr>
      </p:cxnSp>
      <p:sp>
        <p:nvSpPr>
          <p:cNvPr id="160" name="Google Shape;160;p25"/>
          <p:cNvSpPr txBox="1"/>
          <p:nvPr/>
        </p:nvSpPr>
        <p:spPr>
          <a:xfrm>
            <a:off x="7667471" y="1182312"/>
            <a:ext cx="1002300" cy="129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800">
                <a:solidFill>
                  <a:srgbClr val="7F7F7F"/>
                </a:solidFill>
                <a:latin typeface="Century Gothic"/>
                <a:ea typeface="Century Gothic"/>
                <a:cs typeface="Century Gothic"/>
                <a:sym typeface="Century Gothic"/>
              </a:rPr>
              <a:t>Effect Size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6"/>
          <p:cNvGrpSpPr/>
          <p:nvPr/>
        </p:nvGrpSpPr>
        <p:grpSpPr>
          <a:xfrm>
            <a:off x="758156" y="866180"/>
            <a:ext cx="6066583" cy="3839930"/>
            <a:chOff x="1098398" y="1216573"/>
            <a:chExt cx="8088777" cy="5119907"/>
          </a:xfrm>
        </p:grpSpPr>
        <p:cxnSp>
          <p:nvCxnSpPr>
            <p:cNvPr id="166" name="Google Shape;166;p26"/>
            <p:cNvCxnSpPr>
              <a:stCxn id="167" idx="3"/>
              <a:endCxn id="168" idx="1"/>
            </p:cNvCxnSpPr>
            <p:nvPr/>
          </p:nvCxnSpPr>
          <p:spPr>
            <a:xfrm flipH="1" rot="10800000">
              <a:off x="2923598" y="2175616"/>
              <a:ext cx="933600" cy="1510800"/>
            </a:xfrm>
            <a:prstGeom prst="curvedConnector3">
              <a:avLst>
                <a:gd fmla="val 50000" name="adj1"/>
              </a:avLst>
            </a:prstGeom>
            <a:solidFill>
              <a:schemeClr val="lt1"/>
            </a:solidFill>
            <a:ln cap="flat" cmpd="sng" w="15875">
              <a:solidFill>
                <a:srgbClr val="E6E6E6"/>
              </a:solidFill>
              <a:prstDash val="solid"/>
              <a:miter lim="800000"/>
              <a:headEnd len="sm" w="sm" type="none"/>
              <a:tailEnd len="sm" w="sm" type="none"/>
            </a:ln>
          </p:spPr>
        </p:cxnSp>
        <p:cxnSp>
          <p:nvCxnSpPr>
            <p:cNvPr id="169" name="Google Shape;169;p26"/>
            <p:cNvCxnSpPr>
              <a:stCxn id="167" idx="3"/>
              <a:endCxn id="170" idx="1"/>
            </p:cNvCxnSpPr>
            <p:nvPr/>
          </p:nvCxnSpPr>
          <p:spPr>
            <a:xfrm>
              <a:off x="2923598" y="3686416"/>
              <a:ext cx="933600" cy="1510800"/>
            </a:xfrm>
            <a:prstGeom prst="curvedConnector3">
              <a:avLst>
                <a:gd fmla="val 50000" name="adj1"/>
              </a:avLst>
            </a:prstGeom>
            <a:solidFill>
              <a:schemeClr val="lt1"/>
            </a:solidFill>
            <a:ln cap="flat" cmpd="sng" w="15875">
              <a:solidFill>
                <a:srgbClr val="E6E6E6"/>
              </a:solidFill>
              <a:prstDash val="solid"/>
              <a:miter lim="800000"/>
              <a:headEnd len="sm" w="sm" type="none"/>
              <a:tailEnd len="sm" w="sm" type="none"/>
            </a:ln>
          </p:spPr>
        </p:cxnSp>
        <p:grpSp>
          <p:nvGrpSpPr>
            <p:cNvPr id="171" name="Google Shape;171;p26"/>
            <p:cNvGrpSpPr/>
            <p:nvPr/>
          </p:nvGrpSpPr>
          <p:grpSpPr>
            <a:xfrm>
              <a:off x="1098398" y="3363316"/>
              <a:ext cx="1825200" cy="826421"/>
              <a:chOff x="2256323" y="1726159"/>
              <a:chExt cx="1825200" cy="826421"/>
            </a:xfrm>
          </p:grpSpPr>
          <p:sp>
            <p:nvSpPr>
              <p:cNvPr id="167" name="Google Shape;167;p26"/>
              <p:cNvSpPr/>
              <p:nvPr/>
            </p:nvSpPr>
            <p:spPr>
              <a:xfrm>
                <a:off x="2256323" y="1726159"/>
                <a:ext cx="1825200" cy="646200"/>
              </a:xfrm>
              <a:prstGeom prst="roundRect">
                <a:avLst>
                  <a:gd fmla="val 16667" name="adj"/>
                </a:avLst>
              </a:prstGeom>
              <a:solidFill>
                <a:schemeClr val="lt1"/>
              </a:solidFill>
              <a:ln cap="flat" cmpd="sng" w="25400">
                <a:solidFill>
                  <a:srgbClr val="81ABC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b="1" lang="en" sz="1000">
                    <a:solidFill>
                      <a:srgbClr val="29719F"/>
                    </a:solidFill>
                    <a:latin typeface="Century Gothic"/>
                    <a:ea typeface="Century Gothic"/>
                    <a:cs typeface="Century Gothic"/>
                    <a:sym typeface="Century Gothic"/>
                  </a:rPr>
                  <a:t>Users</a:t>
                </a:r>
                <a:endParaRPr sz="1100"/>
              </a:p>
            </p:txBody>
          </p:sp>
          <p:sp>
            <p:nvSpPr>
              <p:cNvPr id="172" name="Google Shape;172;p26"/>
              <p:cNvSpPr/>
              <p:nvPr/>
            </p:nvSpPr>
            <p:spPr>
              <a:xfrm>
                <a:off x="2486025" y="2192280"/>
                <a:ext cx="1365600" cy="360300"/>
              </a:xfrm>
              <a:prstGeom prst="roundRect">
                <a:avLst>
                  <a:gd fmla="val 50000" name="adj"/>
                </a:avLst>
              </a:prstGeom>
              <a:solidFill>
                <a:srgbClr val="29719F"/>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b="1" lang="en" sz="1000">
                    <a:solidFill>
                      <a:schemeClr val="lt1"/>
                    </a:solidFill>
                    <a:latin typeface="Century Gothic"/>
                    <a:ea typeface="Century Gothic"/>
                    <a:cs typeface="Century Gothic"/>
                    <a:sym typeface="Century Gothic"/>
                  </a:rPr>
                  <a:t>100</a:t>
                </a:r>
                <a:endParaRPr sz="1100"/>
              </a:p>
            </p:txBody>
          </p:sp>
        </p:grpSp>
        <p:grpSp>
          <p:nvGrpSpPr>
            <p:cNvPr id="173" name="Google Shape;173;p26"/>
            <p:cNvGrpSpPr/>
            <p:nvPr/>
          </p:nvGrpSpPr>
          <p:grpSpPr>
            <a:xfrm>
              <a:off x="3857258" y="1852428"/>
              <a:ext cx="1825200" cy="826421"/>
              <a:chOff x="2256323" y="1726159"/>
              <a:chExt cx="1825200" cy="826421"/>
            </a:xfrm>
          </p:grpSpPr>
          <p:sp>
            <p:nvSpPr>
              <p:cNvPr id="168" name="Google Shape;168;p26"/>
              <p:cNvSpPr/>
              <p:nvPr/>
            </p:nvSpPr>
            <p:spPr>
              <a:xfrm>
                <a:off x="2256323" y="1726159"/>
                <a:ext cx="1825200" cy="646200"/>
              </a:xfrm>
              <a:prstGeom prst="roundRect">
                <a:avLst>
                  <a:gd fmla="val 16667" name="adj"/>
                </a:avLst>
              </a:prstGeom>
              <a:solidFill>
                <a:schemeClr val="lt1"/>
              </a:solidFill>
              <a:ln cap="flat" cmpd="sng" w="15875">
                <a:solidFill>
                  <a:srgbClr val="E6E6E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b="1" lang="en" sz="1000">
                    <a:solidFill>
                      <a:schemeClr val="dk1"/>
                    </a:solidFill>
                    <a:latin typeface="Century Gothic"/>
                    <a:ea typeface="Century Gothic"/>
                    <a:cs typeface="Century Gothic"/>
                    <a:sym typeface="Century Gothic"/>
                  </a:rPr>
                  <a:t>Control</a:t>
                </a:r>
                <a:endParaRPr b="1" sz="1100">
                  <a:solidFill>
                    <a:schemeClr val="dk1"/>
                  </a:solidFill>
                </a:endParaRPr>
              </a:p>
            </p:txBody>
          </p:sp>
          <p:sp>
            <p:nvSpPr>
              <p:cNvPr id="174" name="Google Shape;174;p26"/>
              <p:cNvSpPr/>
              <p:nvPr/>
            </p:nvSpPr>
            <p:spPr>
              <a:xfrm>
                <a:off x="2486025" y="2192280"/>
                <a:ext cx="1365600" cy="360300"/>
              </a:xfrm>
              <a:prstGeom prst="roundRect">
                <a:avLst>
                  <a:gd fmla="val 50000" name="adj"/>
                </a:avLst>
              </a:prstGeom>
              <a:solidFill>
                <a:srgbClr val="E6E6E6"/>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b="1" lang="en" sz="1000">
                    <a:solidFill>
                      <a:schemeClr val="dk1"/>
                    </a:solidFill>
                    <a:latin typeface="Century Gothic"/>
                    <a:ea typeface="Century Gothic"/>
                    <a:cs typeface="Century Gothic"/>
                    <a:sym typeface="Century Gothic"/>
                  </a:rPr>
                  <a:t>8</a:t>
                </a:r>
                <a:r>
                  <a:rPr b="1" lang="en" sz="1000">
                    <a:solidFill>
                      <a:schemeClr val="dk1"/>
                    </a:solidFill>
                    <a:latin typeface="Century Gothic"/>
                    <a:ea typeface="Century Gothic"/>
                    <a:cs typeface="Century Gothic"/>
                    <a:sym typeface="Century Gothic"/>
                  </a:rPr>
                  <a:t>0</a:t>
                </a:r>
                <a:endParaRPr sz="1100">
                  <a:solidFill>
                    <a:schemeClr val="dk1"/>
                  </a:solidFill>
                </a:endParaRPr>
              </a:p>
            </p:txBody>
          </p:sp>
        </p:grpSp>
        <p:grpSp>
          <p:nvGrpSpPr>
            <p:cNvPr id="175" name="Google Shape;175;p26"/>
            <p:cNvGrpSpPr/>
            <p:nvPr/>
          </p:nvGrpSpPr>
          <p:grpSpPr>
            <a:xfrm>
              <a:off x="6616118" y="1216573"/>
              <a:ext cx="1825200" cy="2098131"/>
              <a:chOff x="6616118" y="1694929"/>
              <a:chExt cx="1825200" cy="2098131"/>
            </a:xfrm>
          </p:grpSpPr>
          <p:grpSp>
            <p:nvGrpSpPr>
              <p:cNvPr id="176" name="Google Shape;176;p26"/>
              <p:cNvGrpSpPr/>
              <p:nvPr/>
            </p:nvGrpSpPr>
            <p:grpSpPr>
              <a:xfrm>
                <a:off x="6616118" y="2966639"/>
                <a:ext cx="1825200" cy="826421"/>
                <a:chOff x="2256323" y="1726159"/>
                <a:chExt cx="1825200" cy="826421"/>
              </a:xfrm>
            </p:grpSpPr>
            <p:sp>
              <p:nvSpPr>
                <p:cNvPr id="177" name="Google Shape;177;p26"/>
                <p:cNvSpPr/>
                <p:nvPr/>
              </p:nvSpPr>
              <p:spPr>
                <a:xfrm>
                  <a:off x="2256323" y="1726159"/>
                  <a:ext cx="1825200" cy="646200"/>
                </a:xfrm>
                <a:prstGeom prst="roundRect">
                  <a:avLst>
                    <a:gd fmla="val 16667" name="adj"/>
                  </a:avLst>
                </a:prstGeom>
                <a:solidFill>
                  <a:schemeClr val="lt1"/>
                </a:solidFill>
                <a:ln cap="flat" cmpd="sng" w="15875">
                  <a:solidFill>
                    <a:srgbClr val="E6E6E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lang="en" sz="1000">
                      <a:solidFill>
                        <a:schemeClr val="dk1"/>
                      </a:solidFill>
                      <a:latin typeface="Century Gothic"/>
                      <a:ea typeface="Century Gothic"/>
                      <a:cs typeface="Century Gothic"/>
                      <a:sym typeface="Century Gothic"/>
                    </a:rPr>
                    <a:t>Purchase</a:t>
                  </a:r>
                  <a:endParaRPr sz="1100">
                    <a:solidFill>
                      <a:schemeClr val="dk1"/>
                    </a:solidFill>
                  </a:endParaRPr>
                </a:p>
              </p:txBody>
            </p:sp>
            <p:sp>
              <p:nvSpPr>
                <p:cNvPr id="178" name="Google Shape;178;p26"/>
                <p:cNvSpPr/>
                <p:nvPr/>
              </p:nvSpPr>
              <p:spPr>
                <a:xfrm>
                  <a:off x="2486025" y="2192280"/>
                  <a:ext cx="1365600" cy="360300"/>
                </a:xfrm>
                <a:prstGeom prst="roundRect">
                  <a:avLst>
                    <a:gd fmla="val 50000" name="adj"/>
                  </a:avLst>
                </a:prstGeom>
                <a:solidFill>
                  <a:srgbClr val="E6E6E6"/>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b="1" lang="en" sz="1000">
                      <a:solidFill>
                        <a:schemeClr val="dk1"/>
                      </a:solidFill>
                      <a:latin typeface="Century Gothic"/>
                      <a:ea typeface="Century Gothic"/>
                      <a:cs typeface="Century Gothic"/>
                      <a:sym typeface="Century Gothic"/>
                    </a:rPr>
                    <a:t>?</a:t>
                  </a:r>
                  <a:endParaRPr sz="1100">
                    <a:solidFill>
                      <a:schemeClr val="dk1"/>
                    </a:solidFill>
                  </a:endParaRPr>
                </a:p>
              </p:txBody>
            </p:sp>
          </p:grpSp>
          <p:grpSp>
            <p:nvGrpSpPr>
              <p:cNvPr id="179" name="Google Shape;179;p26"/>
              <p:cNvGrpSpPr/>
              <p:nvPr/>
            </p:nvGrpSpPr>
            <p:grpSpPr>
              <a:xfrm>
                <a:off x="6616118" y="1694929"/>
                <a:ext cx="1825200" cy="826421"/>
                <a:chOff x="2256323" y="1726159"/>
                <a:chExt cx="1825200" cy="826421"/>
              </a:xfrm>
            </p:grpSpPr>
            <p:sp>
              <p:nvSpPr>
                <p:cNvPr id="180" name="Google Shape;180;p26"/>
                <p:cNvSpPr/>
                <p:nvPr/>
              </p:nvSpPr>
              <p:spPr>
                <a:xfrm>
                  <a:off x="2256323" y="1726159"/>
                  <a:ext cx="1825200" cy="646200"/>
                </a:xfrm>
                <a:prstGeom prst="roundRect">
                  <a:avLst>
                    <a:gd fmla="val 16667" name="adj"/>
                  </a:avLst>
                </a:prstGeom>
                <a:solidFill>
                  <a:schemeClr val="lt1"/>
                </a:solidFill>
                <a:ln cap="flat" cmpd="sng" w="15875">
                  <a:solidFill>
                    <a:srgbClr val="E6E6E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lang="en" sz="1000">
                      <a:solidFill>
                        <a:schemeClr val="dk1"/>
                      </a:solidFill>
                      <a:latin typeface="Century Gothic"/>
                      <a:ea typeface="Century Gothic"/>
                      <a:cs typeface="Century Gothic"/>
                      <a:sym typeface="Century Gothic"/>
                    </a:rPr>
                    <a:t>Did not purchase</a:t>
                  </a:r>
                  <a:endParaRPr sz="1100">
                    <a:solidFill>
                      <a:schemeClr val="dk1"/>
                    </a:solidFill>
                  </a:endParaRPr>
                </a:p>
              </p:txBody>
            </p:sp>
            <p:sp>
              <p:nvSpPr>
                <p:cNvPr id="181" name="Google Shape;181;p26"/>
                <p:cNvSpPr/>
                <p:nvPr/>
              </p:nvSpPr>
              <p:spPr>
                <a:xfrm>
                  <a:off x="2486025" y="2192280"/>
                  <a:ext cx="1365600" cy="360300"/>
                </a:xfrm>
                <a:prstGeom prst="roundRect">
                  <a:avLst>
                    <a:gd fmla="val 50000" name="adj"/>
                  </a:avLst>
                </a:prstGeom>
                <a:solidFill>
                  <a:srgbClr val="E6E6E6"/>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b="1" lang="en" sz="1000">
                      <a:solidFill>
                        <a:schemeClr val="dk1"/>
                      </a:solidFill>
                      <a:latin typeface="Century Gothic"/>
                      <a:ea typeface="Century Gothic"/>
                      <a:cs typeface="Century Gothic"/>
                      <a:sym typeface="Century Gothic"/>
                    </a:rPr>
                    <a:t>?</a:t>
                  </a:r>
                  <a:endParaRPr sz="1100">
                    <a:solidFill>
                      <a:schemeClr val="dk1"/>
                    </a:solidFill>
                  </a:endParaRPr>
                </a:p>
              </p:txBody>
            </p:sp>
          </p:grpSp>
        </p:grpSp>
        <p:grpSp>
          <p:nvGrpSpPr>
            <p:cNvPr id="182" name="Google Shape;182;p26"/>
            <p:cNvGrpSpPr/>
            <p:nvPr/>
          </p:nvGrpSpPr>
          <p:grpSpPr>
            <a:xfrm>
              <a:off x="6616118" y="4238349"/>
              <a:ext cx="1825200" cy="826421"/>
              <a:chOff x="2256323" y="1726159"/>
              <a:chExt cx="1825200" cy="826421"/>
            </a:xfrm>
          </p:grpSpPr>
          <p:sp>
            <p:nvSpPr>
              <p:cNvPr id="183" name="Google Shape;183;p26"/>
              <p:cNvSpPr/>
              <p:nvPr/>
            </p:nvSpPr>
            <p:spPr>
              <a:xfrm>
                <a:off x="2256323" y="1726159"/>
                <a:ext cx="1825200" cy="646200"/>
              </a:xfrm>
              <a:prstGeom prst="roundRect">
                <a:avLst>
                  <a:gd fmla="val 16667" name="adj"/>
                </a:avLst>
              </a:prstGeom>
              <a:solidFill>
                <a:schemeClr val="lt1"/>
              </a:solidFill>
              <a:ln cap="flat" cmpd="sng" w="15875">
                <a:solidFill>
                  <a:srgbClr val="E6E6E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lang="en" sz="1000">
                    <a:solidFill>
                      <a:schemeClr val="dk1"/>
                    </a:solidFill>
                    <a:latin typeface="Century Gothic"/>
                    <a:ea typeface="Century Gothic"/>
                    <a:cs typeface="Century Gothic"/>
                    <a:sym typeface="Century Gothic"/>
                  </a:rPr>
                  <a:t>Did not purchase</a:t>
                </a:r>
                <a:endParaRPr sz="1100">
                  <a:solidFill>
                    <a:schemeClr val="dk1"/>
                  </a:solidFill>
                </a:endParaRPr>
              </a:p>
            </p:txBody>
          </p:sp>
          <p:sp>
            <p:nvSpPr>
              <p:cNvPr id="184" name="Google Shape;184;p26"/>
              <p:cNvSpPr/>
              <p:nvPr/>
            </p:nvSpPr>
            <p:spPr>
              <a:xfrm>
                <a:off x="2486025" y="2192280"/>
                <a:ext cx="1365600" cy="360300"/>
              </a:xfrm>
              <a:prstGeom prst="roundRect">
                <a:avLst>
                  <a:gd fmla="val 50000" name="adj"/>
                </a:avLst>
              </a:prstGeom>
              <a:solidFill>
                <a:srgbClr val="E6E6E6"/>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b="1" lang="en" sz="1000">
                    <a:solidFill>
                      <a:schemeClr val="dk1"/>
                    </a:solidFill>
                    <a:latin typeface="Century Gothic"/>
                    <a:ea typeface="Century Gothic"/>
                    <a:cs typeface="Century Gothic"/>
                    <a:sym typeface="Century Gothic"/>
                  </a:rPr>
                  <a:t>?</a:t>
                </a:r>
                <a:endParaRPr sz="1100">
                  <a:solidFill>
                    <a:schemeClr val="dk1"/>
                  </a:solidFill>
                </a:endParaRPr>
              </a:p>
            </p:txBody>
          </p:sp>
        </p:grpSp>
        <p:grpSp>
          <p:nvGrpSpPr>
            <p:cNvPr id="185" name="Google Shape;185;p26"/>
            <p:cNvGrpSpPr/>
            <p:nvPr/>
          </p:nvGrpSpPr>
          <p:grpSpPr>
            <a:xfrm>
              <a:off x="6616118" y="5510059"/>
              <a:ext cx="1825200" cy="826421"/>
              <a:chOff x="2256323" y="1726159"/>
              <a:chExt cx="1825200" cy="826421"/>
            </a:xfrm>
          </p:grpSpPr>
          <p:sp>
            <p:nvSpPr>
              <p:cNvPr id="186" name="Google Shape;186;p26"/>
              <p:cNvSpPr/>
              <p:nvPr/>
            </p:nvSpPr>
            <p:spPr>
              <a:xfrm>
                <a:off x="2256323" y="1726159"/>
                <a:ext cx="1825200" cy="646200"/>
              </a:xfrm>
              <a:prstGeom prst="roundRect">
                <a:avLst>
                  <a:gd fmla="val 16667" name="adj"/>
                </a:avLst>
              </a:prstGeom>
              <a:solidFill>
                <a:schemeClr val="lt1"/>
              </a:solidFill>
              <a:ln cap="flat" cmpd="sng" w="15875">
                <a:solidFill>
                  <a:srgbClr val="E6E6E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lang="en" sz="1000">
                    <a:solidFill>
                      <a:schemeClr val="dk1"/>
                    </a:solidFill>
                    <a:latin typeface="Century Gothic"/>
                    <a:ea typeface="Century Gothic"/>
                    <a:cs typeface="Century Gothic"/>
                    <a:sym typeface="Century Gothic"/>
                  </a:rPr>
                  <a:t>Purchase</a:t>
                </a:r>
                <a:endParaRPr sz="1100">
                  <a:solidFill>
                    <a:schemeClr val="dk1"/>
                  </a:solidFill>
                </a:endParaRPr>
              </a:p>
            </p:txBody>
          </p:sp>
          <p:sp>
            <p:nvSpPr>
              <p:cNvPr id="187" name="Google Shape;187;p26"/>
              <p:cNvSpPr/>
              <p:nvPr/>
            </p:nvSpPr>
            <p:spPr>
              <a:xfrm>
                <a:off x="2486025" y="2192280"/>
                <a:ext cx="1365600" cy="360300"/>
              </a:xfrm>
              <a:prstGeom prst="roundRect">
                <a:avLst>
                  <a:gd fmla="val 50000" name="adj"/>
                </a:avLst>
              </a:prstGeom>
              <a:solidFill>
                <a:srgbClr val="E6E6E6"/>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lang="en" sz="1000">
                    <a:solidFill>
                      <a:schemeClr val="dk1"/>
                    </a:solidFill>
                    <a:latin typeface="Century Gothic"/>
                    <a:ea typeface="Century Gothic"/>
                    <a:cs typeface="Century Gothic"/>
                    <a:sym typeface="Century Gothic"/>
                  </a:rPr>
                  <a:t>?</a:t>
                </a:r>
                <a:endParaRPr sz="1100">
                  <a:solidFill>
                    <a:schemeClr val="dk1"/>
                  </a:solidFill>
                </a:endParaRPr>
              </a:p>
            </p:txBody>
          </p:sp>
        </p:grpSp>
        <p:grpSp>
          <p:nvGrpSpPr>
            <p:cNvPr id="188" name="Google Shape;188;p26"/>
            <p:cNvGrpSpPr/>
            <p:nvPr/>
          </p:nvGrpSpPr>
          <p:grpSpPr>
            <a:xfrm>
              <a:off x="3857258" y="4874204"/>
              <a:ext cx="1825200" cy="826421"/>
              <a:chOff x="2256323" y="1726159"/>
              <a:chExt cx="1825200" cy="826421"/>
            </a:xfrm>
          </p:grpSpPr>
          <p:sp>
            <p:nvSpPr>
              <p:cNvPr id="170" name="Google Shape;170;p26"/>
              <p:cNvSpPr/>
              <p:nvPr/>
            </p:nvSpPr>
            <p:spPr>
              <a:xfrm>
                <a:off x="2256323" y="1726159"/>
                <a:ext cx="1825200" cy="646200"/>
              </a:xfrm>
              <a:prstGeom prst="roundRect">
                <a:avLst>
                  <a:gd fmla="val 16667" name="adj"/>
                </a:avLst>
              </a:prstGeom>
              <a:solidFill>
                <a:schemeClr val="lt1"/>
              </a:solidFill>
              <a:ln cap="flat" cmpd="sng" w="15875">
                <a:solidFill>
                  <a:srgbClr val="E6E6E6"/>
                </a:solidFill>
                <a:prstDash val="solid"/>
                <a:miter lim="800000"/>
                <a:headEnd len="sm" w="sm" type="none"/>
                <a:tailEnd len="sm" w="sm" type="none"/>
              </a:ln>
            </p:spPr>
            <p:txBody>
              <a:bodyPr anchorCtr="0" anchor="ctr" bIns="171450" lIns="34275" spcFirstLastPara="1" rIns="34275" wrap="square" tIns="34275">
                <a:noAutofit/>
              </a:bodyPr>
              <a:lstStyle/>
              <a:p>
                <a:pPr indent="0" lvl="0" marL="0" marR="0" rtl="0" algn="ctr">
                  <a:spcBef>
                    <a:spcPts val="0"/>
                  </a:spcBef>
                  <a:spcAft>
                    <a:spcPts val="0"/>
                  </a:spcAft>
                  <a:buNone/>
                </a:pPr>
                <a:r>
                  <a:rPr lang="en" sz="1000">
                    <a:solidFill>
                      <a:schemeClr val="dk1"/>
                    </a:solidFill>
                    <a:latin typeface="Century Gothic"/>
                    <a:ea typeface="Century Gothic"/>
                    <a:cs typeface="Century Gothic"/>
                    <a:sym typeface="Century Gothic"/>
                  </a:rPr>
                  <a:t>Treatment</a:t>
                </a:r>
                <a:endParaRPr sz="1100">
                  <a:solidFill>
                    <a:schemeClr val="dk1"/>
                  </a:solidFill>
                </a:endParaRPr>
              </a:p>
            </p:txBody>
          </p:sp>
          <p:sp>
            <p:nvSpPr>
              <p:cNvPr id="189" name="Google Shape;189;p26"/>
              <p:cNvSpPr/>
              <p:nvPr/>
            </p:nvSpPr>
            <p:spPr>
              <a:xfrm>
                <a:off x="2486025" y="2192280"/>
                <a:ext cx="1365600" cy="360300"/>
              </a:xfrm>
              <a:prstGeom prst="roundRect">
                <a:avLst>
                  <a:gd fmla="val 50000" name="adj"/>
                </a:avLst>
              </a:prstGeom>
              <a:solidFill>
                <a:srgbClr val="E6E6E6"/>
              </a:solidFill>
              <a:ln cap="flat" cmpd="sng" w="38100">
                <a:solidFill>
                  <a:schemeClr val="lt1"/>
                </a:solidFill>
                <a:prstDash val="solid"/>
                <a:miter lim="800000"/>
                <a:headEnd len="sm" w="sm" type="none"/>
                <a:tailEnd len="sm" w="sm" type="none"/>
              </a:ln>
            </p:spPr>
            <p:txBody>
              <a:bodyPr anchorCtr="0" anchor="ctr" bIns="68575" lIns="34275" spcFirstLastPara="1" rIns="34275" wrap="square" tIns="68575">
                <a:noAutofit/>
              </a:bodyPr>
              <a:lstStyle/>
              <a:p>
                <a:pPr indent="0" lvl="0" marL="0" marR="0" rtl="0" algn="ctr">
                  <a:spcBef>
                    <a:spcPts val="0"/>
                  </a:spcBef>
                  <a:spcAft>
                    <a:spcPts val="0"/>
                  </a:spcAft>
                  <a:buNone/>
                </a:pPr>
                <a:r>
                  <a:rPr b="1" lang="en" sz="1000">
                    <a:solidFill>
                      <a:schemeClr val="dk1"/>
                    </a:solidFill>
                    <a:latin typeface="Century Gothic"/>
                    <a:ea typeface="Century Gothic"/>
                    <a:cs typeface="Century Gothic"/>
                    <a:sym typeface="Century Gothic"/>
                  </a:rPr>
                  <a:t>20</a:t>
                </a:r>
                <a:endParaRPr sz="1100">
                  <a:solidFill>
                    <a:schemeClr val="dk1"/>
                  </a:solidFill>
                </a:endParaRPr>
              </a:p>
            </p:txBody>
          </p:sp>
        </p:grpSp>
        <p:cxnSp>
          <p:nvCxnSpPr>
            <p:cNvPr id="190" name="Google Shape;190;p26"/>
            <p:cNvCxnSpPr>
              <a:stCxn id="168" idx="3"/>
              <a:endCxn id="180" idx="1"/>
            </p:cNvCxnSpPr>
            <p:nvPr/>
          </p:nvCxnSpPr>
          <p:spPr>
            <a:xfrm flipH="1" rot="10800000">
              <a:off x="5682458" y="1539528"/>
              <a:ext cx="933600" cy="636000"/>
            </a:xfrm>
            <a:prstGeom prst="curvedConnector3">
              <a:avLst>
                <a:gd fmla="val 55704" name="adj1"/>
              </a:avLst>
            </a:prstGeom>
            <a:solidFill>
              <a:schemeClr val="lt1"/>
            </a:solidFill>
            <a:ln cap="flat" cmpd="sng" w="15875">
              <a:solidFill>
                <a:srgbClr val="E6E6E6"/>
              </a:solidFill>
              <a:prstDash val="solid"/>
              <a:miter lim="800000"/>
              <a:headEnd len="sm" w="sm" type="none"/>
              <a:tailEnd len="sm" w="sm" type="none"/>
            </a:ln>
          </p:spPr>
        </p:cxnSp>
        <p:cxnSp>
          <p:nvCxnSpPr>
            <p:cNvPr id="191" name="Google Shape;191;p26"/>
            <p:cNvCxnSpPr>
              <a:stCxn id="168" idx="3"/>
              <a:endCxn id="177" idx="1"/>
            </p:cNvCxnSpPr>
            <p:nvPr/>
          </p:nvCxnSpPr>
          <p:spPr>
            <a:xfrm>
              <a:off x="5682458" y="2175528"/>
              <a:ext cx="933600" cy="636000"/>
            </a:xfrm>
            <a:prstGeom prst="curvedConnector3">
              <a:avLst>
                <a:gd fmla="val 55704" name="adj1"/>
              </a:avLst>
            </a:prstGeom>
            <a:solidFill>
              <a:schemeClr val="lt1"/>
            </a:solidFill>
            <a:ln cap="flat" cmpd="sng" w="15875">
              <a:solidFill>
                <a:srgbClr val="E6E6E6"/>
              </a:solidFill>
              <a:prstDash val="solid"/>
              <a:miter lim="800000"/>
              <a:headEnd len="sm" w="sm" type="none"/>
              <a:tailEnd len="sm" w="sm" type="none"/>
            </a:ln>
          </p:spPr>
        </p:cxnSp>
        <p:cxnSp>
          <p:nvCxnSpPr>
            <p:cNvPr id="192" name="Google Shape;192;p26"/>
            <p:cNvCxnSpPr>
              <a:stCxn id="170" idx="3"/>
              <a:endCxn id="186" idx="1"/>
            </p:cNvCxnSpPr>
            <p:nvPr/>
          </p:nvCxnSpPr>
          <p:spPr>
            <a:xfrm>
              <a:off x="5682458" y="5197304"/>
              <a:ext cx="933600" cy="636000"/>
            </a:xfrm>
            <a:prstGeom prst="curvedConnector3">
              <a:avLst>
                <a:gd fmla="val 55704" name="adj1"/>
              </a:avLst>
            </a:prstGeom>
            <a:solidFill>
              <a:schemeClr val="lt1"/>
            </a:solidFill>
            <a:ln cap="flat" cmpd="sng" w="15875">
              <a:solidFill>
                <a:srgbClr val="E6E6E6"/>
              </a:solidFill>
              <a:prstDash val="solid"/>
              <a:miter lim="800000"/>
              <a:headEnd len="sm" w="sm" type="none"/>
              <a:tailEnd len="sm" w="sm" type="none"/>
            </a:ln>
          </p:spPr>
        </p:cxnSp>
        <p:cxnSp>
          <p:nvCxnSpPr>
            <p:cNvPr id="193" name="Google Shape;193;p26"/>
            <p:cNvCxnSpPr>
              <a:stCxn id="170" idx="3"/>
              <a:endCxn id="183" idx="1"/>
            </p:cNvCxnSpPr>
            <p:nvPr/>
          </p:nvCxnSpPr>
          <p:spPr>
            <a:xfrm flipH="1" rot="10800000">
              <a:off x="5682458" y="4561304"/>
              <a:ext cx="933600" cy="636000"/>
            </a:xfrm>
            <a:prstGeom prst="curvedConnector3">
              <a:avLst>
                <a:gd fmla="val 55704" name="adj1"/>
              </a:avLst>
            </a:prstGeom>
            <a:solidFill>
              <a:schemeClr val="lt1"/>
            </a:solidFill>
            <a:ln cap="flat" cmpd="sng" w="15875">
              <a:solidFill>
                <a:srgbClr val="E6E6E6"/>
              </a:solidFill>
              <a:prstDash val="solid"/>
              <a:miter lim="800000"/>
              <a:headEnd len="sm" w="sm" type="none"/>
              <a:tailEnd len="sm" w="sm" type="none"/>
            </a:ln>
          </p:spPr>
        </p:cxnSp>
        <p:grpSp>
          <p:nvGrpSpPr>
            <p:cNvPr id="194" name="Google Shape;194;p26"/>
            <p:cNvGrpSpPr/>
            <p:nvPr/>
          </p:nvGrpSpPr>
          <p:grpSpPr>
            <a:xfrm>
              <a:off x="3284310" y="3509002"/>
              <a:ext cx="363600" cy="363600"/>
              <a:chOff x="3134808" y="4438179"/>
              <a:chExt cx="363600" cy="363600"/>
            </a:xfrm>
          </p:grpSpPr>
          <p:sp>
            <p:nvSpPr>
              <p:cNvPr id="195" name="Google Shape;195;p26"/>
              <p:cNvSpPr/>
              <p:nvPr/>
            </p:nvSpPr>
            <p:spPr>
              <a:xfrm>
                <a:off x="3134808" y="4438179"/>
                <a:ext cx="363600" cy="363600"/>
              </a:xfrm>
              <a:prstGeom prst="ellipse">
                <a:avLst/>
              </a:prstGeom>
              <a:gradFill>
                <a:gsLst>
                  <a:gs pos="0">
                    <a:srgbClr val="2A729F"/>
                  </a:gs>
                  <a:gs pos="51000">
                    <a:srgbClr val="8BB2CB"/>
                  </a:gs>
                  <a:gs pos="81000">
                    <a:srgbClr val="ECF2F6"/>
                  </a:gs>
                  <a:gs pos="100000">
                    <a:srgbClr val="ECF2F6"/>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000"/>
                  <a:buFont typeface="Calibri"/>
                  <a:buNone/>
                </a:pPr>
                <a:r>
                  <a:t/>
                </a:r>
                <a:endParaRPr b="1" i="0" sz="1000" u="none" cap="none" strike="noStrike">
                  <a:solidFill>
                    <a:srgbClr val="FFFFFF"/>
                  </a:solidFill>
                  <a:latin typeface="Century Gothic"/>
                  <a:ea typeface="Century Gothic"/>
                  <a:cs typeface="Century Gothic"/>
                  <a:sym typeface="Century Gothic"/>
                </a:endParaRPr>
              </a:p>
            </p:txBody>
          </p:sp>
          <p:sp>
            <p:nvSpPr>
              <p:cNvPr id="196" name="Google Shape;196;p26"/>
              <p:cNvSpPr/>
              <p:nvPr/>
            </p:nvSpPr>
            <p:spPr>
              <a:xfrm>
                <a:off x="3216224" y="4519595"/>
                <a:ext cx="201000" cy="201000"/>
              </a:xfrm>
              <a:prstGeom prst="mathMinus">
                <a:avLst>
                  <a:gd fmla="val 23520" name="adj1"/>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197" name="Google Shape;197;p26"/>
            <p:cNvGrpSpPr/>
            <p:nvPr/>
          </p:nvGrpSpPr>
          <p:grpSpPr>
            <a:xfrm>
              <a:off x="6145901" y="5019889"/>
              <a:ext cx="363600" cy="363600"/>
              <a:chOff x="2559835" y="6892623"/>
              <a:chExt cx="363600" cy="363600"/>
            </a:xfrm>
          </p:grpSpPr>
          <p:sp>
            <p:nvSpPr>
              <p:cNvPr id="198" name="Google Shape;198;p26"/>
              <p:cNvSpPr/>
              <p:nvPr/>
            </p:nvSpPr>
            <p:spPr>
              <a:xfrm>
                <a:off x="2559835" y="6892623"/>
                <a:ext cx="363600" cy="363600"/>
              </a:xfrm>
              <a:prstGeom prst="ellipse">
                <a:avLst/>
              </a:prstGeom>
              <a:gradFill>
                <a:gsLst>
                  <a:gs pos="0">
                    <a:srgbClr val="2A729F"/>
                  </a:gs>
                  <a:gs pos="51000">
                    <a:srgbClr val="8BB2CB"/>
                  </a:gs>
                  <a:gs pos="81000">
                    <a:srgbClr val="ECF2F6"/>
                  </a:gs>
                  <a:gs pos="100000">
                    <a:srgbClr val="ECF2F6"/>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000"/>
                  <a:buFont typeface="Calibri"/>
                  <a:buNone/>
                </a:pPr>
                <a:r>
                  <a:t/>
                </a:r>
                <a:endParaRPr b="1" i="0" sz="1000" u="none" cap="none" strike="noStrike">
                  <a:solidFill>
                    <a:srgbClr val="FFFFFF"/>
                  </a:solidFill>
                  <a:latin typeface="Century Gothic"/>
                  <a:ea typeface="Century Gothic"/>
                  <a:cs typeface="Century Gothic"/>
                  <a:sym typeface="Century Gothic"/>
                </a:endParaRPr>
              </a:p>
            </p:txBody>
          </p:sp>
          <p:sp>
            <p:nvSpPr>
              <p:cNvPr id="199" name="Google Shape;199;p26"/>
              <p:cNvSpPr/>
              <p:nvPr/>
            </p:nvSpPr>
            <p:spPr>
              <a:xfrm>
                <a:off x="2641251" y="6974039"/>
                <a:ext cx="201000" cy="201000"/>
              </a:xfrm>
              <a:prstGeom prst="mathPlus">
                <a:avLst>
                  <a:gd fmla="val 23520" name="adj1"/>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00" name="Google Shape;200;p26"/>
            <p:cNvGrpSpPr/>
            <p:nvPr/>
          </p:nvGrpSpPr>
          <p:grpSpPr>
            <a:xfrm>
              <a:off x="6145901" y="1998113"/>
              <a:ext cx="363600" cy="363600"/>
              <a:chOff x="3873499" y="7397639"/>
              <a:chExt cx="363600" cy="363600"/>
            </a:xfrm>
          </p:grpSpPr>
          <p:sp>
            <p:nvSpPr>
              <p:cNvPr id="201" name="Google Shape;201;p26"/>
              <p:cNvSpPr/>
              <p:nvPr/>
            </p:nvSpPr>
            <p:spPr>
              <a:xfrm>
                <a:off x="3873499" y="7397639"/>
                <a:ext cx="363600" cy="363600"/>
              </a:xfrm>
              <a:prstGeom prst="ellipse">
                <a:avLst/>
              </a:prstGeom>
              <a:gradFill>
                <a:gsLst>
                  <a:gs pos="0">
                    <a:srgbClr val="2A729F"/>
                  </a:gs>
                  <a:gs pos="51000">
                    <a:srgbClr val="8BB2CB"/>
                  </a:gs>
                  <a:gs pos="81000">
                    <a:srgbClr val="ECF2F6"/>
                  </a:gs>
                  <a:gs pos="100000">
                    <a:srgbClr val="ECF2F6"/>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000"/>
                  <a:buFont typeface="Calibri"/>
                  <a:buNone/>
                </a:pPr>
                <a:r>
                  <a:t/>
                </a:r>
                <a:endParaRPr b="1" i="0" sz="1000" u="none" cap="none" strike="noStrike">
                  <a:solidFill>
                    <a:srgbClr val="FFFFFF"/>
                  </a:solidFill>
                  <a:latin typeface="Century Gothic"/>
                  <a:ea typeface="Century Gothic"/>
                  <a:cs typeface="Century Gothic"/>
                  <a:sym typeface="Century Gothic"/>
                </a:endParaRPr>
              </a:p>
            </p:txBody>
          </p:sp>
          <p:sp>
            <p:nvSpPr>
              <p:cNvPr id="202" name="Google Shape;202;p26"/>
              <p:cNvSpPr/>
              <p:nvPr/>
            </p:nvSpPr>
            <p:spPr>
              <a:xfrm>
                <a:off x="3954915" y="7479055"/>
                <a:ext cx="201000" cy="201000"/>
              </a:xfrm>
              <a:prstGeom prst="mathMultiply">
                <a:avLst>
                  <a:gd fmla="val 23520" name="adj1"/>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03" name="Google Shape;203;p26"/>
            <p:cNvSpPr/>
            <p:nvPr/>
          </p:nvSpPr>
          <p:spPr>
            <a:xfrm>
              <a:off x="8986175" y="4461079"/>
              <a:ext cx="201000" cy="201000"/>
            </a:xfrm>
            <a:prstGeom prst="mathMultiply">
              <a:avLst>
                <a:gd fmla="val 23520" name="adj1"/>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04" name="Google Shape;204;p26"/>
          <p:cNvSpPr txBox="1"/>
          <p:nvPr/>
        </p:nvSpPr>
        <p:spPr>
          <a:xfrm>
            <a:off x="494175" y="202860"/>
            <a:ext cx="3449400" cy="394500"/>
          </a:xfrm>
          <a:prstGeom prst="rect">
            <a:avLst/>
          </a:prstGeom>
          <a:noFill/>
          <a:ln>
            <a:noFill/>
          </a:ln>
        </p:spPr>
        <p:txBody>
          <a:bodyPr anchorCtr="0" anchor="ctr" bIns="34275" lIns="68575" spcFirstLastPara="1" rIns="68575" wrap="square" tIns="34275">
            <a:noAutofit/>
          </a:bodyPr>
          <a:lstStyle/>
          <a:p>
            <a:pPr indent="0" lvl="0" marL="0" marR="0" rtl="0" algn="l">
              <a:lnSpc>
                <a:spcPct val="130769"/>
              </a:lnSpc>
              <a:spcBef>
                <a:spcPts val="0"/>
              </a:spcBef>
              <a:spcAft>
                <a:spcPts val="0"/>
              </a:spcAft>
              <a:buClr>
                <a:schemeClr val="dk1"/>
              </a:buClr>
              <a:buSzPts val="2000"/>
              <a:buFont typeface="Century Gothic"/>
              <a:buNone/>
            </a:pPr>
            <a:r>
              <a:t/>
            </a:r>
            <a:endParaRPr sz="1100"/>
          </a:p>
          <a:p>
            <a:pPr indent="0" lvl="0" marL="0" marR="0" rtl="0" algn="l">
              <a:lnSpc>
                <a:spcPct val="130769"/>
              </a:lnSpc>
              <a:spcBef>
                <a:spcPts val="0"/>
              </a:spcBef>
              <a:spcAft>
                <a:spcPts val="0"/>
              </a:spcAft>
              <a:buClr>
                <a:schemeClr val="dk1"/>
              </a:buClr>
              <a:buSzPts val="2000"/>
              <a:buFont typeface="Century Gothic"/>
              <a:buNone/>
            </a:pPr>
            <a:r>
              <a:rPr lang="en" sz="2000">
                <a:solidFill>
                  <a:schemeClr val="dk1"/>
                </a:solidFill>
                <a:latin typeface="Century Gothic"/>
                <a:ea typeface="Century Gothic"/>
                <a:cs typeface="Century Gothic"/>
                <a:sym typeface="Century Gothic"/>
              </a:rPr>
              <a:t>Data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494175" y="202860"/>
            <a:ext cx="3449400" cy="394500"/>
          </a:xfrm>
          <a:prstGeom prst="rect">
            <a:avLst/>
          </a:prstGeom>
          <a:noFill/>
          <a:ln>
            <a:noFill/>
          </a:ln>
        </p:spPr>
        <p:txBody>
          <a:bodyPr anchorCtr="0" anchor="ctr" bIns="34275" lIns="68575" spcFirstLastPara="1" rIns="68575" wrap="square" tIns="34275">
            <a:noAutofit/>
          </a:bodyPr>
          <a:lstStyle/>
          <a:p>
            <a:pPr indent="0" lvl="0" marL="0" marR="0" rtl="0" algn="l">
              <a:lnSpc>
                <a:spcPct val="130769"/>
              </a:lnSpc>
              <a:spcBef>
                <a:spcPts val="0"/>
              </a:spcBef>
              <a:spcAft>
                <a:spcPts val="0"/>
              </a:spcAft>
              <a:buClr>
                <a:schemeClr val="dk1"/>
              </a:buClr>
              <a:buSzPts val="2000"/>
              <a:buFont typeface="Century Gothic"/>
              <a:buNone/>
            </a:pPr>
            <a:r>
              <a:t/>
            </a:r>
            <a:endParaRPr sz="1100"/>
          </a:p>
          <a:p>
            <a:pPr indent="0" lvl="0" marL="0" marR="0" rtl="0" algn="l">
              <a:lnSpc>
                <a:spcPct val="130769"/>
              </a:lnSpc>
              <a:spcBef>
                <a:spcPts val="0"/>
              </a:spcBef>
              <a:spcAft>
                <a:spcPts val="0"/>
              </a:spcAft>
              <a:buClr>
                <a:schemeClr val="dk1"/>
              </a:buClr>
              <a:buSzPts val="2000"/>
              <a:buFont typeface="Century Gothic"/>
              <a:buNone/>
            </a:pPr>
            <a:r>
              <a:rPr lang="en" sz="2000">
                <a:solidFill>
                  <a:schemeClr val="dk1"/>
                </a:solidFill>
                <a:latin typeface="Century Gothic"/>
                <a:ea typeface="Century Gothic"/>
                <a:cs typeface="Century Gothic"/>
                <a:sym typeface="Century Gothic"/>
              </a:rPr>
              <a:t>EDA</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494175" y="202860"/>
            <a:ext cx="3449400" cy="394500"/>
          </a:xfrm>
          <a:prstGeom prst="rect">
            <a:avLst/>
          </a:prstGeom>
          <a:noFill/>
          <a:ln>
            <a:noFill/>
          </a:ln>
        </p:spPr>
        <p:txBody>
          <a:bodyPr anchorCtr="0" anchor="ctr" bIns="34275" lIns="68575" spcFirstLastPara="1" rIns="68575" wrap="square" tIns="34275">
            <a:noAutofit/>
          </a:bodyPr>
          <a:lstStyle/>
          <a:p>
            <a:pPr indent="0" lvl="0" marL="0" marR="0" rtl="0" algn="l">
              <a:lnSpc>
                <a:spcPct val="130769"/>
              </a:lnSpc>
              <a:spcBef>
                <a:spcPts val="0"/>
              </a:spcBef>
              <a:spcAft>
                <a:spcPts val="0"/>
              </a:spcAft>
              <a:buClr>
                <a:schemeClr val="dk1"/>
              </a:buClr>
              <a:buSzPts val="2000"/>
              <a:buFont typeface="Century Gothic"/>
              <a:buNone/>
            </a:pPr>
            <a:r>
              <a:t/>
            </a:r>
            <a:endParaRPr sz="1100"/>
          </a:p>
          <a:p>
            <a:pPr indent="0" lvl="0" marL="0" marR="0" rtl="0" algn="l">
              <a:lnSpc>
                <a:spcPct val="130769"/>
              </a:lnSpc>
              <a:spcBef>
                <a:spcPts val="0"/>
              </a:spcBef>
              <a:spcAft>
                <a:spcPts val="0"/>
              </a:spcAft>
              <a:buClr>
                <a:schemeClr val="dk1"/>
              </a:buClr>
              <a:buSzPts val="2000"/>
              <a:buFont typeface="Century Gothic"/>
              <a:buNone/>
            </a:pPr>
            <a:r>
              <a:rPr lang="en" sz="2000">
                <a:solidFill>
                  <a:schemeClr val="dk1"/>
                </a:solidFill>
                <a:latin typeface="Century Gothic"/>
                <a:ea typeface="Century Gothic"/>
                <a:cs typeface="Century Gothic"/>
                <a:sym typeface="Century Gothic"/>
              </a:rPr>
              <a:t>Metrics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729450" y="1318650"/>
            <a:ext cx="7688700" cy="535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Chi-Squared Test</a:t>
            </a:r>
            <a:endParaRPr>
              <a:latin typeface="Arial"/>
              <a:ea typeface="Arial"/>
              <a:cs typeface="Arial"/>
              <a:sym typeface="Arial"/>
            </a:endParaRPr>
          </a:p>
        </p:txBody>
      </p:sp>
      <p:sp>
        <p:nvSpPr>
          <p:cNvPr id="220" name="Google Shape;220;p29"/>
          <p:cNvSpPr txBox="1"/>
          <p:nvPr>
            <p:ph idx="1" type="body"/>
          </p:nvPr>
        </p:nvSpPr>
        <p:spPr>
          <a:xfrm>
            <a:off x="729450" y="1853850"/>
            <a:ext cx="8039100" cy="3289500"/>
          </a:xfrm>
          <a:prstGeom prst="rect">
            <a:avLst/>
          </a:prstGeom>
        </p:spPr>
        <p:txBody>
          <a:bodyPr anchorCtr="0" anchor="t" bIns="68575" lIns="68575" spcFirstLastPara="1" rIns="68575" wrap="square" tIns="68575">
            <a:noAutofit/>
          </a:bodyPr>
          <a:lstStyle/>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In A/B testing, the chi-square test can be used to test there is a significant difference in the proportions of outcomes between the control group (A) and the treatment group (B).</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The test calculates a chi-square statistic, which measures the difference between the observed and expected frequencies.</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When we are comparing proportions or conversion rates, we can use the chi-square test for categorical data or binary data.</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Construct a contingency table that shows the number of successes and failures for each group.</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Compare the p-value to the predetermined significance level (alpha) to make a decision.</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observed proportion and compare the observed proportions to determine which group is more successful.</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Confidence interval (CI) for the difference in proportions using the normal approximation method.</a:t>
            </a:r>
            <a:endParaRPr>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9450" y="1318650"/>
            <a:ext cx="7688700" cy="535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Independent Samples t-test </a:t>
            </a:r>
            <a:endParaRPr>
              <a:latin typeface="Arial"/>
              <a:ea typeface="Arial"/>
              <a:cs typeface="Arial"/>
              <a:sym typeface="Arial"/>
            </a:endParaRPr>
          </a:p>
        </p:txBody>
      </p:sp>
      <p:sp>
        <p:nvSpPr>
          <p:cNvPr id="226" name="Google Shape;226;p30"/>
          <p:cNvSpPr txBox="1"/>
          <p:nvPr>
            <p:ph idx="1" type="body"/>
          </p:nvPr>
        </p:nvSpPr>
        <p:spPr>
          <a:xfrm>
            <a:off x="729450" y="1853850"/>
            <a:ext cx="7804200" cy="3289800"/>
          </a:xfrm>
          <a:prstGeom prst="rect">
            <a:avLst/>
          </a:prstGeom>
        </p:spPr>
        <p:txBody>
          <a:bodyPr anchorCtr="0" anchor="t" bIns="68575" lIns="68575" spcFirstLastPara="1" rIns="68575" wrap="square" tIns="68575">
            <a:noAutofit/>
          </a:bodyPr>
          <a:lstStyle/>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In A/B testing, the independent samples t-test can help to determine whether there is a statistically significant difference between the means of the two groups.</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When assumption of normality satisfied then we can use the independent samples t-test then we check assumption of homogeneity of variance :</a:t>
            </a:r>
            <a:endParaRPr>
              <a:solidFill>
                <a:schemeClr val="dk2"/>
              </a:solidFill>
              <a:latin typeface="Arial"/>
              <a:ea typeface="Arial"/>
              <a:cs typeface="Arial"/>
              <a:sym typeface="Arial"/>
            </a:endParaRPr>
          </a:p>
          <a:p>
            <a:pPr indent="-311150" lvl="1" marL="914400" rtl="0" algn="l">
              <a:spcBef>
                <a:spcPts val="1200"/>
              </a:spcBef>
              <a:spcAft>
                <a:spcPts val="0"/>
              </a:spcAft>
              <a:buClr>
                <a:schemeClr val="dk2"/>
              </a:buClr>
              <a:buSzPts val="1300"/>
              <a:buFont typeface="Arial"/>
              <a:buChar char="○"/>
            </a:pPr>
            <a:r>
              <a:rPr lang="en" sz="1300">
                <a:solidFill>
                  <a:schemeClr val="dk2"/>
                </a:solidFill>
                <a:latin typeface="Arial"/>
                <a:ea typeface="Arial"/>
                <a:cs typeface="Arial"/>
                <a:sym typeface="Arial"/>
              </a:rPr>
              <a:t>If this test is satisfied means variances are equal between two groups then we use Independent sample t-test with equal variance.</a:t>
            </a:r>
            <a:endParaRPr sz="1300">
              <a:solidFill>
                <a:schemeClr val="dk2"/>
              </a:solidFill>
              <a:latin typeface="Arial"/>
              <a:ea typeface="Arial"/>
              <a:cs typeface="Arial"/>
              <a:sym typeface="Arial"/>
            </a:endParaRPr>
          </a:p>
          <a:p>
            <a:pPr indent="-311150" lvl="1" marL="914400" rtl="0" algn="l">
              <a:spcBef>
                <a:spcPts val="1200"/>
              </a:spcBef>
              <a:spcAft>
                <a:spcPts val="0"/>
              </a:spcAft>
              <a:buClr>
                <a:schemeClr val="dk2"/>
              </a:buClr>
              <a:buSzPts val="1300"/>
              <a:buFont typeface="Arial"/>
              <a:buChar char="○"/>
            </a:pPr>
            <a:r>
              <a:rPr lang="en" sz="1300">
                <a:solidFill>
                  <a:schemeClr val="dk2"/>
                </a:solidFill>
                <a:latin typeface="Arial"/>
                <a:ea typeface="Arial"/>
                <a:cs typeface="Arial"/>
                <a:sym typeface="Arial"/>
              </a:rPr>
              <a:t>Else we use Welch's t-test i.e. Independent sample t-test with unequal variance.</a:t>
            </a:r>
            <a:endParaRPr sz="13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the t-test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Confidence interval for means using mean values, standard errors and t-test critical values(calculate from the t-distribution table).</a:t>
            </a:r>
            <a:endParaRPr>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729450" y="1318650"/>
            <a:ext cx="7688700" cy="535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Paired Samples t</a:t>
            </a:r>
            <a:r>
              <a:rPr lang="en">
                <a:latin typeface="Arial"/>
                <a:ea typeface="Arial"/>
                <a:cs typeface="Arial"/>
                <a:sym typeface="Arial"/>
              </a:rPr>
              <a:t>-test</a:t>
            </a:r>
            <a:endParaRPr>
              <a:latin typeface="Arial"/>
              <a:ea typeface="Arial"/>
              <a:cs typeface="Arial"/>
              <a:sym typeface="Arial"/>
            </a:endParaRPr>
          </a:p>
        </p:txBody>
      </p:sp>
      <p:sp>
        <p:nvSpPr>
          <p:cNvPr id="232" name="Google Shape;232;p31"/>
          <p:cNvSpPr txBox="1"/>
          <p:nvPr>
            <p:ph idx="1" type="body"/>
          </p:nvPr>
        </p:nvSpPr>
        <p:spPr>
          <a:xfrm>
            <a:off x="729450" y="1853850"/>
            <a:ext cx="8094900" cy="3289800"/>
          </a:xfrm>
          <a:prstGeom prst="rect">
            <a:avLst/>
          </a:prstGeom>
        </p:spPr>
        <p:txBody>
          <a:bodyPr anchorCtr="0" anchor="t" bIns="68575" lIns="68575" spcFirstLastPara="1" rIns="68575" wrap="square" tIns="68575">
            <a:noAutofit/>
          </a:bodyPr>
          <a:lstStyle/>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In A/B testing, paired samples t-test determines whether there is a significant difference between the means of the two groups based on the paired observations.</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The pairs are typically formed by measuring the same individual or item under two different conditions or at two different time points.</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When we have paired/matched observations (e.g., pre-test/post-test) and assumption of normality and homogeneity of variance is satisfied then we use paired samples t-test.</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the t-test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Calculate the differences between the paired observations of the two groups and compute Confidence interval for mean of difference in sample values between two paired groups and by selecting appropriate significance level(alpha).</a:t>
            </a:r>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729450" y="1318650"/>
            <a:ext cx="7688700" cy="5352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latin typeface="Arial"/>
                <a:ea typeface="Arial"/>
                <a:cs typeface="Arial"/>
                <a:sym typeface="Arial"/>
              </a:rPr>
              <a:t>Mann-Whitney U test </a:t>
            </a:r>
            <a:endParaRPr>
              <a:latin typeface="Arial"/>
              <a:ea typeface="Arial"/>
              <a:cs typeface="Arial"/>
              <a:sym typeface="Arial"/>
            </a:endParaRPr>
          </a:p>
        </p:txBody>
      </p:sp>
      <p:sp>
        <p:nvSpPr>
          <p:cNvPr id="238" name="Google Shape;238;p32"/>
          <p:cNvSpPr txBox="1"/>
          <p:nvPr>
            <p:ph idx="1" type="body"/>
          </p:nvPr>
        </p:nvSpPr>
        <p:spPr>
          <a:xfrm>
            <a:off x="729450" y="1853850"/>
            <a:ext cx="7558200" cy="2880300"/>
          </a:xfrm>
          <a:prstGeom prst="rect">
            <a:avLst/>
          </a:prstGeom>
        </p:spPr>
        <p:txBody>
          <a:bodyPr anchorCtr="0" anchor="t" bIns="68575" lIns="68575" spcFirstLastPara="1" rIns="68575" wrap="square" tIns="68575">
            <a:noAutofit/>
          </a:bodyPr>
          <a:lstStyle/>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In A/B testing, Mann-Whitney U test is used to determine if there is statistically significant difference between the distributions of the two groups.</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It is also known as the Wilcoxon rank-sum test and it is a nonparametric statistical test used when outcome variable is measured on an ordinal or continuous scale.</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When assumption of normality is not satisfied we can use the Mann-Whitney U test and because data is not normally distributed, we find the difference between the median of two groups.</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the U-test statistic and p-value using statistical functions then we compare the p-value to the predetermined significance level(alpha) to make a decision.</a:t>
            </a:r>
            <a:endParaRPr>
              <a:solidFill>
                <a:schemeClr val="dk2"/>
              </a:solidFill>
              <a:latin typeface="Arial"/>
              <a:ea typeface="Arial"/>
              <a:cs typeface="Arial"/>
              <a:sym typeface="Arial"/>
            </a:endParaRPr>
          </a:p>
          <a:p>
            <a:pPr indent="-317500" lvl="0" marL="457200" rtl="0" algn="l">
              <a:lnSpc>
                <a:spcPct val="115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Compute confidence interval for median difference of two groups using bootstrapping method by selecting appropriate significance level(alpha).</a:t>
            </a:r>
            <a:endParaRPr>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1">
      <a:dk1>
        <a:srgbClr val="000000"/>
      </a:dk1>
      <a:lt1>
        <a:srgbClr val="FFFFFF"/>
      </a:lt1>
      <a:dk2>
        <a:srgbClr val="595959"/>
      </a:dk2>
      <a:lt2>
        <a:srgbClr val="EEEEEE"/>
      </a:lt2>
      <a:accent1>
        <a:srgbClr val="00BAB5"/>
      </a:accent1>
      <a:accent2>
        <a:srgbClr val="24A5C1"/>
      </a:accent2>
      <a:accent3>
        <a:srgbClr val="4782BD"/>
      </a:accent3>
      <a:accent4>
        <a:srgbClr val="7F65BC"/>
      </a:accent4>
      <a:accent5>
        <a:srgbClr val="959595"/>
      </a:accent5>
      <a:accent6>
        <a:srgbClr val="CBCBCB"/>
      </a:accent6>
      <a:hlink>
        <a:srgbClr val="5E5E5E"/>
      </a:hlink>
      <a:folHlink>
        <a:srgbClr val="42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