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Source Code Pro Medium"/>
      <p:regular r:id="rId27"/>
      <p:bold r:id="rId28"/>
      <p:italic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SourceCodeProMedium-bold.fntdata"/><Relationship Id="rId27" Type="http://schemas.openxmlformats.org/officeDocument/2006/relationships/font" Target="fonts/SourceCodeProMedium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SourceCodeProMedium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regular.fntdata"/><Relationship Id="rId30" Type="http://schemas.openxmlformats.org/officeDocument/2006/relationships/font" Target="fonts/SourceCodeProMedium-boldItalic.fntdata"/><Relationship Id="rId11" Type="http://schemas.openxmlformats.org/officeDocument/2006/relationships/slide" Target="slides/slide4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3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CenturyGothic-boldItalic.fntdata"/><Relationship Id="rId15" Type="http://schemas.openxmlformats.org/officeDocument/2006/relationships/font" Target="fonts/Roboto-regular.fntdata"/><Relationship Id="rId14" Type="http://schemas.openxmlformats.org/officeDocument/2006/relationships/slide" Target="slides/slide7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bfb0ece7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bfb0ece7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bfb0ece7f_0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5bfb0ece7f_0_4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5bfb0ece7f_0_4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bfb0ece7f_0_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5bfb0ece7f_0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bfb0ece7f_0_4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5bfb0ece7f_0_4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bfb0ece7f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5bfb0ece7f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5bfb0ece7f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bfb0ece7f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5bfb0ece7f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5bfb0ece7f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bfb0ece7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5bfb0ece7f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 (with placeholder)">
  <p:cSld name="Photo - Horizontal (with placeholder)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&amp; Subtitle">
  <p:cSld name="Main Title &amp; Sub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7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7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2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6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Dataknobs</a:t>
            </a:r>
            <a:endParaRPr/>
          </a:p>
        </p:txBody>
      </p:sp>
      <p:sp>
        <p:nvSpPr>
          <p:cNvPr id="112" name="Google Shape;11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Build Data Products</a:t>
            </a:r>
            <a:endParaRPr/>
          </a:p>
        </p:txBody>
      </p:sp>
      <p:pic>
        <p:nvPicPr>
          <p:cNvPr id="113" name="Google Shape;1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88" y="2000650"/>
            <a:ext cx="3645376" cy="11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0"/>
          <p:cNvSpPr txBox="1"/>
          <p:nvPr/>
        </p:nvSpPr>
        <p:spPr>
          <a:xfrm>
            <a:off x="552175" y="3849850"/>
            <a:ext cx="303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ref: Forbes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30"/>
          <p:cNvSpPr txBox="1"/>
          <p:nvPr/>
        </p:nvSpPr>
        <p:spPr>
          <a:xfrm>
            <a:off x="4251950" y="2014825"/>
            <a:ext cx="452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82828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Data products generally require validation both of whether the </a:t>
            </a:r>
            <a:r>
              <a:rPr lang="en" sz="1600">
                <a:solidFill>
                  <a:srgbClr val="1155CC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algorithm works</a:t>
            </a:r>
            <a:r>
              <a:rPr lang="en" sz="1600">
                <a:solidFill>
                  <a:srgbClr val="282828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, and of </a:t>
            </a:r>
            <a:r>
              <a:rPr lang="en" sz="1600">
                <a:solidFill>
                  <a:srgbClr val="1155CC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whether users like it</a:t>
            </a:r>
            <a:r>
              <a:rPr lang="en" sz="1600">
                <a:solidFill>
                  <a:srgbClr val="282828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0"/>
          <p:cNvSpPr txBox="1"/>
          <p:nvPr/>
        </p:nvSpPr>
        <p:spPr>
          <a:xfrm>
            <a:off x="4434275" y="3981150"/>
            <a:ext cx="303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ref: HBR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/>
          <p:nvPr/>
        </p:nvSpPr>
        <p:spPr>
          <a:xfrm>
            <a:off x="0" y="1134250"/>
            <a:ext cx="9120000" cy="17028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31"/>
          <p:cNvSpPr/>
          <p:nvPr/>
        </p:nvSpPr>
        <p:spPr>
          <a:xfrm>
            <a:off x="25" y="2886850"/>
            <a:ext cx="9144000" cy="17028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31"/>
          <p:cNvSpPr/>
          <p:nvPr/>
        </p:nvSpPr>
        <p:spPr>
          <a:xfrm>
            <a:off x="1188245" y="1071854"/>
            <a:ext cx="7529400" cy="3551400"/>
          </a:xfrm>
          <a:prstGeom prst="roundRect">
            <a:avLst>
              <a:gd fmla="val 10062" name="adj"/>
            </a:avLst>
          </a:prstGeom>
          <a:solidFill>
            <a:schemeClr val="lt1">
              <a:alpha val="52550"/>
            </a:schemeClr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95300" rotWithShape="0" algn="tr" dir="8100000" dist="139700">
              <a:schemeClr val="accent4">
                <a:alpha val="24710"/>
              </a:schemeClr>
            </a:outerShdw>
          </a:effectLst>
        </p:spPr>
        <p:txBody>
          <a:bodyPr anchorCtr="0" anchor="t" bIns="34275" lIns="68575" spcFirstLastPara="1" rIns="68575" wrap="square" tIns="34290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31"/>
          <p:cNvSpPr txBox="1"/>
          <p:nvPr/>
        </p:nvSpPr>
        <p:spPr>
          <a:xfrm>
            <a:off x="2920592" y="393171"/>
            <a:ext cx="3302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F627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Dataknobs</a:t>
            </a:r>
            <a:endParaRPr sz="1100"/>
          </a:p>
        </p:txBody>
      </p:sp>
      <p:cxnSp>
        <p:nvCxnSpPr>
          <p:cNvPr id="126" name="Google Shape;126;p31"/>
          <p:cNvCxnSpPr/>
          <p:nvPr/>
        </p:nvCxnSpPr>
        <p:spPr>
          <a:xfrm>
            <a:off x="3698082" y="1071854"/>
            <a:ext cx="0" cy="3551400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31"/>
          <p:cNvCxnSpPr/>
          <p:nvPr/>
        </p:nvCxnSpPr>
        <p:spPr>
          <a:xfrm>
            <a:off x="6207920" y="1071854"/>
            <a:ext cx="0" cy="3551400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31"/>
          <p:cNvCxnSpPr/>
          <p:nvPr/>
        </p:nvCxnSpPr>
        <p:spPr>
          <a:xfrm rot="10800000">
            <a:off x="1188356" y="2847509"/>
            <a:ext cx="7529400" cy="0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31"/>
          <p:cNvSpPr/>
          <p:nvPr/>
        </p:nvSpPr>
        <p:spPr>
          <a:xfrm>
            <a:off x="1389204" y="3243568"/>
            <a:ext cx="224993" cy="241064"/>
          </a:xfrm>
          <a:custGeom>
            <a:rect b="b" l="l" r="r" t="t"/>
            <a:pathLst>
              <a:path extrusionOk="0" h="954709" w="891062">
                <a:moveTo>
                  <a:pt x="225338" y="263083"/>
                </a:moveTo>
                <a:cubicBezTo>
                  <a:pt x="230006" y="267141"/>
                  <a:pt x="235071" y="270826"/>
                  <a:pt x="239288" y="275308"/>
                </a:cubicBezTo>
                <a:cubicBezTo>
                  <a:pt x="263341" y="300820"/>
                  <a:pt x="262625" y="340361"/>
                  <a:pt x="237909" y="365051"/>
                </a:cubicBezTo>
                <a:cubicBezTo>
                  <a:pt x="213139" y="389794"/>
                  <a:pt x="173201" y="390934"/>
                  <a:pt x="148219" y="366404"/>
                </a:cubicBezTo>
                <a:cubicBezTo>
                  <a:pt x="104462" y="323442"/>
                  <a:pt x="61102" y="280082"/>
                  <a:pt x="18113" y="236351"/>
                </a:cubicBezTo>
                <a:cubicBezTo>
                  <a:pt x="-5913" y="211900"/>
                  <a:pt x="-6073" y="172545"/>
                  <a:pt x="17848" y="148173"/>
                </a:cubicBezTo>
                <a:cubicBezTo>
                  <a:pt x="60810" y="104415"/>
                  <a:pt x="104170" y="61056"/>
                  <a:pt x="147927" y="18094"/>
                </a:cubicBezTo>
                <a:cubicBezTo>
                  <a:pt x="173333" y="-6861"/>
                  <a:pt x="213431" y="-5642"/>
                  <a:pt x="238333" y="19632"/>
                </a:cubicBezTo>
                <a:cubicBezTo>
                  <a:pt x="262784" y="44454"/>
                  <a:pt x="263076" y="83862"/>
                  <a:pt x="238890" y="109454"/>
                </a:cubicBezTo>
                <a:cubicBezTo>
                  <a:pt x="235018" y="113538"/>
                  <a:pt x="230855" y="117357"/>
                  <a:pt x="227036" y="121521"/>
                </a:cubicBezTo>
                <a:cubicBezTo>
                  <a:pt x="225391" y="123298"/>
                  <a:pt x="221864" y="124570"/>
                  <a:pt x="223376" y="127700"/>
                </a:cubicBezTo>
                <a:cubicBezTo>
                  <a:pt x="224437" y="129874"/>
                  <a:pt x="227407" y="129583"/>
                  <a:pt x="229688" y="129795"/>
                </a:cubicBezTo>
                <a:cubicBezTo>
                  <a:pt x="250214" y="131837"/>
                  <a:pt x="270236" y="136292"/>
                  <a:pt x="289808" y="142630"/>
                </a:cubicBezTo>
                <a:cubicBezTo>
                  <a:pt x="350034" y="162202"/>
                  <a:pt x="400263" y="196545"/>
                  <a:pt x="439989" y="245872"/>
                </a:cubicBezTo>
                <a:cubicBezTo>
                  <a:pt x="445479" y="252687"/>
                  <a:pt x="447919" y="252767"/>
                  <a:pt x="453567" y="245925"/>
                </a:cubicBezTo>
                <a:cubicBezTo>
                  <a:pt x="508224" y="179440"/>
                  <a:pt x="578237" y="140376"/>
                  <a:pt x="663868" y="129795"/>
                </a:cubicBezTo>
                <a:cubicBezTo>
                  <a:pt x="666176" y="129503"/>
                  <a:pt x="669120" y="129848"/>
                  <a:pt x="670233" y="127726"/>
                </a:cubicBezTo>
                <a:cubicBezTo>
                  <a:pt x="671878" y="124570"/>
                  <a:pt x="668297" y="123298"/>
                  <a:pt x="666680" y="121547"/>
                </a:cubicBezTo>
                <a:cubicBezTo>
                  <a:pt x="662861" y="117410"/>
                  <a:pt x="658697" y="113591"/>
                  <a:pt x="654826" y="109507"/>
                </a:cubicBezTo>
                <a:cubicBezTo>
                  <a:pt x="630321" y="83677"/>
                  <a:pt x="630852" y="44004"/>
                  <a:pt x="655992" y="18995"/>
                </a:cubicBezTo>
                <a:cubicBezTo>
                  <a:pt x="680815" y="-5668"/>
                  <a:pt x="720541" y="-6649"/>
                  <a:pt x="745682" y="18014"/>
                </a:cubicBezTo>
                <a:cubicBezTo>
                  <a:pt x="789440" y="60976"/>
                  <a:pt x="832799" y="104336"/>
                  <a:pt x="875761" y="148093"/>
                </a:cubicBezTo>
                <a:cubicBezTo>
                  <a:pt x="899709" y="172491"/>
                  <a:pt x="899629" y="211820"/>
                  <a:pt x="875629" y="236298"/>
                </a:cubicBezTo>
                <a:cubicBezTo>
                  <a:pt x="832667" y="280056"/>
                  <a:pt x="789307" y="323415"/>
                  <a:pt x="745549" y="366377"/>
                </a:cubicBezTo>
                <a:cubicBezTo>
                  <a:pt x="720515" y="390961"/>
                  <a:pt x="680603" y="389821"/>
                  <a:pt x="655860" y="365104"/>
                </a:cubicBezTo>
                <a:cubicBezTo>
                  <a:pt x="631117" y="340361"/>
                  <a:pt x="630374" y="300820"/>
                  <a:pt x="654348" y="275335"/>
                </a:cubicBezTo>
                <a:cubicBezTo>
                  <a:pt x="658591" y="270826"/>
                  <a:pt x="663418" y="266902"/>
                  <a:pt x="667237" y="261783"/>
                </a:cubicBezTo>
                <a:cubicBezTo>
                  <a:pt x="655913" y="261518"/>
                  <a:pt x="645835" y="264594"/>
                  <a:pt x="636209" y="268519"/>
                </a:cubicBezTo>
                <a:cubicBezTo>
                  <a:pt x="563120" y="298301"/>
                  <a:pt x="521325" y="352030"/>
                  <a:pt x="512574" y="430926"/>
                </a:cubicBezTo>
                <a:cubicBezTo>
                  <a:pt x="511248" y="442834"/>
                  <a:pt x="511195" y="454714"/>
                  <a:pt x="511195" y="466648"/>
                </a:cubicBezTo>
                <a:cubicBezTo>
                  <a:pt x="511168" y="608529"/>
                  <a:pt x="511301" y="750383"/>
                  <a:pt x="511115" y="892263"/>
                </a:cubicBezTo>
                <a:cubicBezTo>
                  <a:pt x="511035" y="942863"/>
                  <a:pt x="457386" y="973387"/>
                  <a:pt x="413841" y="947583"/>
                </a:cubicBezTo>
                <a:cubicBezTo>
                  <a:pt x="392837" y="935146"/>
                  <a:pt x="382468" y="916051"/>
                  <a:pt x="382468" y="891388"/>
                </a:cubicBezTo>
                <a:cubicBezTo>
                  <a:pt x="382521" y="744548"/>
                  <a:pt x="382600" y="597709"/>
                  <a:pt x="382441" y="450869"/>
                </a:cubicBezTo>
                <a:cubicBezTo>
                  <a:pt x="382335" y="366112"/>
                  <a:pt x="331709" y="294058"/>
                  <a:pt x="253821" y="267167"/>
                </a:cubicBezTo>
                <a:cubicBezTo>
                  <a:pt x="245175" y="264170"/>
                  <a:pt x="236397" y="261545"/>
                  <a:pt x="227274" y="260670"/>
                </a:cubicBezTo>
                <a:cubicBezTo>
                  <a:pt x="226664" y="261465"/>
                  <a:pt x="226001" y="262287"/>
                  <a:pt x="225338" y="263083"/>
                </a:cubicBezTo>
                <a:close/>
                <a:moveTo>
                  <a:pt x="415750" y="658545"/>
                </a:moveTo>
                <a:cubicBezTo>
                  <a:pt x="415750" y="733781"/>
                  <a:pt x="415777" y="809018"/>
                  <a:pt x="415724" y="884254"/>
                </a:cubicBezTo>
                <a:cubicBezTo>
                  <a:pt x="415724" y="890248"/>
                  <a:pt x="415989" y="896188"/>
                  <a:pt x="417845" y="901917"/>
                </a:cubicBezTo>
                <a:cubicBezTo>
                  <a:pt x="423839" y="920241"/>
                  <a:pt x="446513" y="928728"/>
                  <a:pt x="462478" y="918491"/>
                </a:cubicBezTo>
                <a:cubicBezTo>
                  <a:pt x="474650" y="910694"/>
                  <a:pt x="478071" y="898920"/>
                  <a:pt x="478071" y="885103"/>
                </a:cubicBezTo>
                <a:cubicBezTo>
                  <a:pt x="477939" y="739616"/>
                  <a:pt x="478045" y="594102"/>
                  <a:pt x="477912" y="448615"/>
                </a:cubicBezTo>
                <a:cubicBezTo>
                  <a:pt x="477886" y="431297"/>
                  <a:pt x="479451" y="414272"/>
                  <a:pt x="483190" y="397352"/>
                </a:cubicBezTo>
                <a:cubicBezTo>
                  <a:pt x="505281" y="297320"/>
                  <a:pt x="598285" y="218981"/>
                  <a:pt x="708873" y="223171"/>
                </a:cubicBezTo>
                <a:cubicBezTo>
                  <a:pt x="717385" y="223489"/>
                  <a:pt x="725050" y="224443"/>
                  <a:pt x="728683" y="233142"/>
                </a:cubicBezTo>
                <a:cubicBezTo>
                  <a:pt x="732422" y="242053"/>
                  <a:pt x="728550" y="248948"/>
                  <a:pt x="722053" y="255259"/>
                </a:cubicBezTo>
                <a:cubicBezTo>
                  <a:pt x="708289" y="268679"/>
                  <a:pt x="694737" y="282310"/>
                  <a:pt x="681266" y="296047"/>
                </a:cubicBezTo>
                <a:cubicBezTo>
                  <a:pt x="673230" y="304242"/>
                  <a:pt x="668350" y="313789"/>
                  <a:pt x="671161" y="325696"/>
                </a:cubicBezTo>
                <a:cubicBezTo>
                  <a:pt x="677181" y="351155"/>
                  <a:pt x="705240" y="358872"/>
                  <a:pt x="724652" y="339752"/>
                </a:cubicBezTo>
                <a:cubicBezTo>
                  <a:pt x="766208" y="298831"/>
                  <a:pt x="807367" y="257487"/>
                  <a:pt x="848446" y="216064"/>
                </a:cubicBezTo>
                <a:cubicBezTo>
                  <a:pt x="863482" y="200894"/>
                  <a:pt x="863085" y="183311"/>
                  <a:pt x="848048" y="167771"/>
                </a:cubicBezTo>
                <a:cubicBezTo>
                  <a:pt x="839986" y="159444"/>
                  <a:pt x="831685" y="151329"/>
                  <a:pt x="823464" y="143134"/>
                </a:cubicBezTo>
                <a:cubicBezTo>
                  <a:pt x="791110" y="110807"/>
                  <a:pt x="758783" y="78453"/>
                  <a:pt x="726429" y="46125"/>
                </a:cubicBezTo>
                <a:cubicBezTo>
                  <a:pt x="717810" y="37506"/>
                  <a:pt x="707971" y="31751"/>
                  <a:pt x="695321" y="34669"/>
                </a:cubicBezTo>
                <a:cubicBezTo>
                  <a:pt x="670605" y="40344"/>
                  <a:pt x="662330" y="67632"/>
                  <a:pt x="679913" y="86647"/>
                </a:cubicBezTo>
                <a:cubicBezTo>
                  <a:pt x="693624" y="101472"/>
                  <a:pt x="708236" y="115501"/>
                  <a:pt x="722663" y="129662"/>
                </a:cubicBezTo>
                <a:cubicBezTo>
                  <a:pt x="728921" y="135788"/>
                  <a:pt x="732183" y="142604"/>
                  <a:pt x="728736" y="151037"/>
                </a:cubicBezTo>
                <a:cubicBezTo>
                  <a:pt x="725368" y="159232"/>
                  <a:pt x="718340" y="161114"/>
                  <a:pt x="710013" y="161167"/>
                </a:cubicBezTo>
                <a:cubicBezTo>
                  <a:pt x="692457" y="161274"/>
                  <a:pt x="674901" y="162122"/>
                  <a:pt x="657557" y="165013"/>
                </a:cubicBezTo>
                <a:cubicBezTo>
                  <a:pt x="578502" y="178167"/>
                  <a:pt x="514801" y="216780"/>
                  <a:pt x="468949" y="282575"/>
                </a:cubicBezTo>
                <a:cubicBezTo>
                  <a:pt x="453223" y="305143"/>
                  <a:pt x="440732" y="305859"/>
                  <a:pt x="424634" y="282310"/>
                </a:cubicBezTo>
                <a:cubicBezTo>
                  <a:pt x="388276" y="229084"/>
                  <a:pt x="338047" y="193681"/>
                  <a:pt x="276522" y="174242"/>
                </a:cubicBezTo>
                <a:cubicBezTo>
                  <a:pt x="245865" y="164562"/>
                  <a:pt x="214333" y="161512"/>
                  <a:pt x="182430" y="161141"/>
                </a:cubicBezTo>
                <a:cubicBezTo>
                  <a:pt x="174341" y="161035"/>
                  <a:pt x="167923" y="158489"/>
                  <a:pt x="164900" y="150772"/>
                </a:cubicBezTo>
                <a:cubicBezTo>
                  <a:pt x="161957" y="143240"/>
                  <a:pt x="163972" y="136478"/>
                  <a:pt x="169939" y="130935"/>
                </a:cubicBezTo>
                <a:cubicBezTo>
                  <a:pt x="172617" y="128469"/>
                  <a:pt x="175137" y="125817"/>
                  <a:pt x="177683" y="123218"/>
                </a:cubicBezTo>
                <a:cubicBezTo>
                  <a:pt x="190226" y="110462"/>
                  <a:pt x="203062" y="97971"/>
                  <a:pt x="215208" y="84844"/>
                </a:cubicBezTo>
                <a:cubicBezTo>
                  <a:pt x="223907" y="75429"/>
                  <a:pt x="224941" y="63973"/>
                  <a:pt x="220061" y="52384"/>
                </a:cubicBezTo>
                <a:cubicBezTo>
                  <a:pt x="215394" y="41298"/>
                  <a:pt x="206297" y="35544"/>
                  <a:pt x="194549" y="34509"/>
                </a:cubicBezTo>
                <a:cubicBezTo>
                  <a:pt x="183119" y="33501"/>
                  <a:pt x="174341" y="38991"/>
                  <a:pt x="166491" y="46868"/>
                </a:cubicBezTo>
                <a:cubicBezTo>
                  <a:pt x="127215" y="86329"/>
                  <a:pt x="87781" y="125631"/>
                  <a:pt x="48425" y="165040"/>
                </a:cubicBezTo>
                <a:cubicBezTo>
                  <a:pt x="29411" y="184081"/>
                  <a:pt x="29517" y="200443"/>
                  <a:pt x="48797" y="219750"/>
                </a:cubicBezTo>
                <a:cubicBezTo>
                  <a:pt x="81124" y="252104"/>
                  <a:pt x="113478" y="284431"/>
                  <a:pt x="145806" y="316785"/>
                </a:cubicBezTo>
                <a:cubicBezTo>
                  <a:pt x="154001" y="324980"/>
                  <a:pt x="161957" y="333493"/>
                  <a:pt x="170549" y="341236"/>
                </a:cubicBezTo>
                <a:cubicBezTo>
                  <a:pt x="185294" y="354549"/>
                  <a:pt x="205130" y="352719"/>
                  <a:pt x="216852" y="337471"/>
                </a:cubicBezTo>
                <a:cubicBezTo>
                  <a:pt x="226214" y="325298"/>
                  <a:pt x="224622" y="308697"/>
                  <a:pt x="212317" y="295994"/>
                </a:cubicBezTo>
                <a:cubicBezTo>
                  <a:pt x="198023" y="281249"/>
                  <a:pt x="183331" y="266849"/>
                  <a:pt x="168852" y="252289"/>
                </a:cubicBezTo>
                <a:cubicBezTo>
                  <a:pt x="163335" y="246747"/>
                  <a:pt x="162115" y="240064"/>
                  <a:pt x="165112" y="233062"/>
                </a:cubicBezTo>
                <a:cubicBezTo>
                  <a:pt x="168003" y="226327"/>
                  <a:pt x="173625" y="223197"/>
                  <a:pt x="181024" y="223356"/>
                </a:cubicBezTo>
                <a:cubicBezTo>
                  <a:pt x="194920" y="223675"/>
                  <a:pt x="208764" y="223118"/>
                  <a:pt x="222660" y="225080"/>
                </a:cubicBezTo>
                <a:cubicBezTo>
                  <a:pt x="333433" y="240621"/>
                  <a:pt x="415379" y="334076"/>
                  <a:pt x="415670" y="445830"/>
                </a:cubicBezTo>
                <a:cubicBezTo>
                  <a:pt x="415909" y="516718"/>
                  <a:pt x="415750" y="587631"/>
                  <a:pt x="415750" y="658545"/>
                </a:cubicBezTo>
                <a:close/>
              </a:path>
            </a:pathLst>
          </a:custGeom>
          <a:solidFill>
            <a:srgbClr val="6E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1789818" y="1307748"/>
            <a:ext cx="148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DATA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new signals </a:t>
            </a:r>
            <a:endParaRPr sz="1100"/>
          </a:p>
        </p:txBody>
      </p:sp>
      <p:sp>
        <p:nvSpPr>
          <p:cNvPr id="131" name="Google Shape;131;p31"/>
          <p:cNvSpPr/>
          <p:nvPr/>
        </p:nvSpPr>
        <p:spPr>
          <a:xfrm>
            <a:off x="1725468" y="1790590"/>
            <a:ext cx="1608900" cy="720900"/>
          </a:xfrm>
          <a:prstGeom prst="roundRect">
            <a:avLst>
              <a:gd fmla="val 22179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12700">
            <a:solidFill>
              <a:srgbClr val="000000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2875" spcFirstLastPara="1" rIns="10287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higher level datasets from raw data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2" name="Google Shape;132;p31"/>
          <p:cNvSpPr txBox="1"/>
          <p:nvPr/>
        </p:nvSpPr>
        <p:spPr>
          <a:xfrm>
            <a:off x="1789825" y="3007200"/>
            <a:ext cx="16614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with Data/AI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to determine which signal solve user problem?</a:t>
            </a:r>
            <a:endParaRPr sz="1100"/>
          </a:p>
        </p:txBody>
      </p:sp>
      <p:sp>
        <p:nvSpPr>
          <p:cNvPr id="133" name="Google Shape;133;p31"/>
          <p:cNvSpPr/>
          <p:nvPr/>
        </p:nvSpPr>
        <p:spPr>
          <a:xfrm>
            <a:off x="1789818" y="3656143"/>
            <a:ext cx="1608900" cy="720900"/>
          </a:xfrm>
          <a:prstGeom prst="roundRect">
            <a:avLst>
              <a:gd fmla="val 23273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2875" spcFirstLastPara="1" rIns="10287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Data for AI/ML Experiment</a:t>
            </a:r>
            <a:endParaRPr sz="1100"/>
          </a:p>
        </p:txBody>
      </p:sp>
      <p:sp>
        <p:nvSpPr>
          <p:cNvPr id="134" name="Google Shape;134;p31"/>
          <p:cNvSpPr txBox="1"/>
          <p:nvPr/>
        </p:nvSpPr>
        <p:spPr>
          <a:xfrm>
            <a:off x="6757513" y="1307748"/>
            <a:ext cx="160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CHAT BOT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Ans question and complete  task</a:t>
            </a:r>
            <a:endParaRPr sz="1100"/>
          </a:p>
        </p:txBody>
      </p:sp>
      <p:sp>
        <p:nvSpPr>
          <p:cNvPr id="135" name="Google Shape;135;p31"/>
          <p:cNvSpPr/>
          <p:nvPr/>
        </p:nvSpPr>
        <p:spPr>
          <a:xfrm>
            <a:off x="6605113" y="1807165"/>
            <a:ext cx="1608900" cy="720900"/>
          </a:xfrm>
          <a:prstGeom prst="roundRect">
            <a:avLst>
              <a:gd fmla="val 21086" name="adj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2875" spcFirstLastPara="1" rIns="10287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Answer User Question</a:t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 User Complete Tasks</a:t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6681313" y="3007204"/>
            <a:ext cx="184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with task closure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steps led to task closure</a:t>
            </a:r>
            <a:endParaRPr sz="1100"/>
          </a:p>
        </p:txBody>
      </p:sp>
      <p:sp>
        <p:nvSpPr>
          <p:cNvPr id="137" name="Google Shape;137;p31"/>
          <p:cNvSpPr/>
          <p:nvPr/>
        </p:nvSpPr>
        <p:spPr>
          <a:xfrm>
            <a:off x="6681313" y="3586392"/>
            <a:ext cx="1608900" cy="720900"/>
          </a:xfrm>
          <a:prstGeom prst="roundRect">
            <a:avLst>
              <a:gd fmla="val 23273" name="adj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2875" spcFirstLastPara="1" rIns="10287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 effectiveness of task closure.</a:t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31"/>
          <p:cNvSpPr/>
          <p:nvPr/>
        </p:nvSpPr>
        <p:spPr>
          <a:xfrm>
            <a:off x="3945370" y="1411508"/>
            <a:ext cx="248224" cy="248224"/>
          </a:xfrm>
          <a:custGeom>
            <a:rect b="b" l="l" r="r" t="t"/>
            <a:pathLst>
              <a:path extrusionOk="0" h="1272946" w="1272946">
                <a:moveTo>
                  <a:pt x="1273613" y="1061478"/>
                </a:moveTo>
                <a:cubicBezTo>
                  <a:pt x="1264437" y="1093010"/>
                  <a:pt x="1247305" y="1118469"/>
                  <a:pt x="1217762" y="1134355"/>
                </a:cubicBezTo>
                <a:cubicBezTo>
                  <a:pt x="1211291" y="1137829"/>
                  <a:pt x="1211822" y="1143663"/>
                  <a:pt x="1211822" y="1149444"/>
                </a:cubicBezTo>
                <a:cubicBezTo>
                  <a:pt x="1211795" y="1180525"/>
                  <a:pt x="1211875" y="1211580"/>
                  <a:pt x="1211769" y="1242661"/>
                </a:cubicBezTo>
                <a:cubicBezTo>
                  <a:pt x="1211689" y="1266264"/>
                  <a:pt x="1204158" y="1273636"/>
                  <a:pt x="1180369" y="1273636"/>
                </a:cubicBezTo>
                <a:cubicBezTo>
                  <a:pt x="1087153" y="1273663"/>
                  <a:pt x="993936" y="1273663"/>
                  <a:pt x="900719" y="1273636"/>
                </a:cubicBezTo>
                <a:cubicBezTo>
                  <a:pt x="876188" y="1273636"/>
                  <a:pt x="868895" y="1266715"/>
                  <a:pt x="868630" y="1241972"/>
                </a:cubicBezTo>
                <a:cubicBezTo>
                  <a:pt x="868312" y="1211315"/>
                  <a:pt x="868312" y="1180658"/>
                  <a:pt x="868657" y="1150001"/>
                </a:cubicBezTo>
                <a:cubicBezTo>
                  <a:pt x="868763" y="1141223"/>
                  <a:pt x="866164" y="1135681"/>
                  <a:pt x="858102" y="1131040"/>
                </a:cubicBezTo>
                <a:cubicBezTo>
                  <a:pt x="838557" y="1119795"/>
                  <a:pt x="823918" y="1103459"/>
                  <a:pt x="815352" y="1082482"/>
                </a:cubicBezTo>
                <a:cubicBezTo>
                  <a:pt x="811507" y="1073041"/>
                  <a:pt x="806017" y="1065085"/>
                  <a:pt x="799599" y="1057447"/>
                </a:cubicBezTo>
                <a:cubicBezTo>
                  <a:pt x="750299" y="998759"/>
                  <a:pt x="701158" y="939992"/>
                  <a:pt x="651778" y="881383"/>
                </a:cubicBezTo>
                <a:cubicBezTo>
                  <a:pt x="628680" y="853962"/>
                  <a:pt x="621732" y="823305"/>
                  <a:pt x="635230" y="789943"/>
                </a:cubicBezTo>
                <a:cubicBezTo>
                  <a:pt x="648543" y="757006"/>
                  <a:pt x="674691" y="738946"/>
                  <a:pt x="709724" y="736320"/>
                </a:cubicBezTo>
                <a:cubicBezTo>
                  <a:pt x="737649" y="734225"/>
                  <a:pt x="761597" y="745098"/>
                  <a:pt x="780293" y="766340"/>
                </a:cubicBezTo>
                <a:cubicBezTo>
                  <a:pt x="787904" y="774986"/>
                  <a:pt x="795144" y="783923"/>
                  <a:pt x="802808" y="793072"/>
                </a:cubicBezTo>
                <a:cubicBezTo>
                  <a:pt x="807157" y="788219"/>
                  <a:pt x="805433" y="783472"/>
                  <a:pt x="805433" y="779229"/>
                </a:cubicBezTo>
                <a:cubicBezTo>
                  <a:pt x="805566" y="702985"/>
                  <a:pt x="805301" y="626767"/>
                  <a:pt x="805646" y="550523"/>
                </a:cubicBezTo>
                <a:cubicBezTo>
                  <a:pt x="805831" y="508410"/>
                  <a:pt x="836912" y="472953"/>
                  <a:pt x="878018" y="466588"/>
                </a:cubicBezTo>
                <a:cubicBezTo>
                  <a:pt x="931243" y="458367"/>
                  <a:pt x="977493" y="497722"/>
                  <a:pt x="978130" y="552671"/>
                </a:cubicBezTo>
                <a:cubicBezTo>
                  <a:pt x="978714" y="603615"/>
                  <a:pt x="978581" y="654586"/>
                  <a:pt x="978051" y="705557"/>
                </a:cubicBezTo>
                <a:cubicBezTo>
                  <a:pt x="977944" y="716987"/>
                  <a:pt x="981471" y="720514"/>
                  <a:pt x="992901" y="720355"/>
                </a:cubicBezTo>
                <a:cubicBezTo>
                  <a:pt x="1035572" y="719745"/>
                  <a:pt x="1078242" y="720090"/>
                  <a:pt x="1120912" y="720117"/>
                </a:cubicBezTo>
                <a:cubicBezTo>
                  <a:pt x="1195592" y="720196"/>
                  <a:pt x="1252768" y="764617"/>
                  <a:pt x="1271252" y="836856"/>
                </a:cubicBezTo>
                <a:cubicBezTo>
                  <a:pt x="1271969" y="839667"/>
                  <a:pt x="1272791" y="842426"/>
                  <a:pt x="1273560" y="845210"/>
                </a:cubicBezTo>
                <a:cubicBezTo>
                  <a:pt x="1273613" y="917291"/>
                  <a:pt x="1273613" y="989398"/>
                  <a:pt x="1273613" y="1061478"/>
                </a:cubicBezTo>
                <a:close/>
                <a:moveTo>
                  <a:pt x="1189890" y="788644"/>
                </a:moveTo>
                <a:cubicBezTo>
                  <a:pt x="1189890" y="801453"/>
                  <a:pt x="1190049" y="810522"/>
                  <a:pt x="1189864" y="819619"/>
                </a:cubicBezTo>
                <a:cubicBezTo>
                  <a:pt x="1189174" y="853696"/>
                  <a:pt x="1196096" y="849957"/>
                  <a:pt x="1158703" y="850567"/>
                </a:cubicBezTo>
                <a:cubicBezTo>
                  <a:pt x="1147803" y="850753"/>
                  <a:pt x="1143984" y="846377"/>
                  <a:pt x="1144223" y="835849"/>
                </a:cubicBezTo>
                <a:cubicBezTo>
                  <a:pt x="1144647" y="816807"/>
                  <a:pt x="1144064" y="797740"/>
                  <a:pt x="1144435" y="778672"/>
                </a:cubicBezTo>
                <a:cubicBezTo>
                  <a:pt x="1144621" y="769788"/>
                  <a:pt x="1141465" y="765651"/>
                  <a:pt x="1132289" y="765837"/>
                </a:cubicBezTo>
                <a:cubicBezTo>
                  <a:pt x="1120700" y="766102"/>
                  <a:pt x="1109084" y="766102"/>
                  <a:pt x="1097495" y="765545"/>
                </a:cubicBezTo>
                <a:cubicBezTo>
                  <a:pt x="1087630" y="765067"/>
                  <a:pt x="1084288" y="769470"/>
                  <a:pt x="1084607" y="778884"/>
                </a:cubicBezTo>
                <a:cubicBezTo>
                  <a:pt x="1085031" y="791720"/>
                  <a:pt x="1084792" y="804555"/>
                  <a:pt x="1084554" y="817417"/>
                </a:cubicBezTo>
                <a:cubicBezTo>
                  <a:pt x="1084474" y="821873"/>
                  <a:pt x="1084660" y="827574"/>
                  <a:pt x="1078481" y="827999"/>
                </a:cubicBezTo>
                <a:cubicBezTo>
                  <a:pt x="1066547" y="828768"/>
                  <a:pt x="1053181" y="832136"/>
                  <a:pt x="1043024" y="826593"/>
                </a:cubicBezTo>
                <a:cubicBezTo>
                  <a:pt x="1034299" y="821793"/>
                  <a:pt x="1040425" y="809064"/>
                  <a:pt x="1039205" y="799941"/>
                </a:cubicBezTo>
                <a:cubicBezTo>
                  <a:pt x="1038754" y="796679"/>
                  <a:pt x="1039152" y="793311"/>
                  <a:pt x="1039125" y="789996"/>
                </a:cubicBezTo>
                <a:cubicBezTo>
                  <a:pt x="1038834" y="763529"/>
                  <a:pt x="1042573" y="765730"/>
                  <a:pt x="1014170" y="765677"/>
                </a:cubicBezTo>
                <a:cubicBezTo>
                  <a:pt x="978289" y="765598"/>
                  <a:pt x="978369" y="765651"/>
                  <a:pt x="978263" y="801559"/>
                </a:cubicBezTo>
                <a:cubicBezTo>
                  <a:pt x="978156" y="832401"/>
                  <a:pt x="981047" y="828264"/>
                  <a:pt x="950762" y="828529"/>
                </a:cubicBezTo>
                <a:cubicBezTo>
                  <a:pt x="932543" y="828688"/>
                  <a:pt x="932516" y="828529"/>
                  <a:pt x="932489" y="809727"/>
                </a:cubicBezTo>
                <a:cubicBezTo>
                  <a:pt x="932463" y="726455"/>
                  <a:pt x="932516" y="643183"/>
                  <a:pt x="932436" y="559911"/>
                </a:cubicBezTo>
                <a:cubicBezTo>
                  <a:pt x="932436" y="553732"/>
                  <a:pt x="932569" y="547341"/>
                  <a:pt x="931137" y="541400"/>
                </a:cubicBezTo>
                <a:cubicBezTo>
                  <a:pt x="926443" y="521669"/>
                  <a:pt x="906924" y="508304"/>
                  <a:pt x="887300" y="510637"/>
                </a:cubicBezTo>
                <a:cubicBezTo>
                  <a:pt x="866774" y="513077"/>
                  <a:pt x="851631" y="529015"/>
                  <a:pt x="851472" y="550125"/>
                </a:cubicBezTo>
                <a:cubicBezTo>
                  <a:pt x="851048" y="601494"/>
                  <a:pt x="851260" y="652863"/>
                  <a:pt x="851260" y="704231"/>
                </a:cubicBezTo>
                <a:cubicBezTo>
                  <a:pt x="851260" y="815269"/>
                  <a:pt x="851153" y="926281"/>
                  <a:pt x="851339" y="1037319"/>
                </a:cubicBezTo>
                <a:cubicBezTo>
                  <a:pt x="851392" y="1073227"/>
                  <a:pt x="875446" y="1100489"/>
                  <a:pt x="909126" y="1100728"/>
                </a:cubicBezTo>
                <a:cubicBezTo>
                  <a:pt x="996933" y="1101391"/>
                  <a:pt x="1084766" y="1100940"/>
                  <a:pt x="1172599" y="1100887"/>
                </a:cubicBezTo>
                <a:cubicBezTo>
                  <a:pt x="1183764" y="1100887"/>
                  <a:pt x="1193629" y="1096882"/>
                  <a:pt x="1202699" y="1090650"/>
                </a:cubicBezTo>
                <a:cubicBezTo>
                  <a:pt x="1223119" y="1076621"/>
                  <a:pt x="1230120" y="1056068"/>
                  <a:pt x="1230280" y="1032572"/>
                </a:cubicBezTo>
                <a:cubicBezTo>
                  <a:pt x="1230518" y="995285"/>
                  <a:pt x="1230492" y="957998"/>
                  <a:pt x="1230306" y="920712"/>
                </a:cubicBezTo>
                <a:cubicBezTo>
                  <a:pt x="1230200" y="898780"/>
                  <a:pt x="1231473" y="876822"/>
                  <a:pt x="1228317" y="854969"/>
                </a:cubicBezTo>
                <a:cubicBezTo>
                  <a:pt x="1224578" y="828874"/>
                  <a:pt x="1212670" y="807658"/>
                  <a:pt x="1189890" y="788644"/>
                </a:cubicBezTo>
                <a:close/>
                <a:moveTo>
                  <a:pt x="1039974" y="1229534"/>
                </a:moveTo>
                <a:cubicBezTo>
                  <a:pt x="1078030" y="1229534"/>
                  <a:pt x="1116086" y="1229401"/>
                  <a:pt x="1154141" y="1229640"/>
                </a:cubicBezTo>
                <a:cubicBezTo>
                  <a:pt x="1162230" y="1229693"/>
                  <a:pt x="1166393" y="1227704"/>
                  <a:pt x="1166208" y="1218581"/>
                </a:cubicBezTo>
                <a:cubicBezTo>
                  <a:pt x="1165757" y="1198320"/>
                  <a:pt x="1165863" y="1178059"/>
                  <a:pt x="1166181" y="1157772"/>
                </a:cubicBezTo>
                <a:cubicBezTo>
                  <a:pt x="1166287" y="1149948"/>
                  <a:pt x="1163662" y="1146633"/>
                  <a:pt x="1155467" y="1146660"/>
                </a:cubicBezTo>
                <a:cubicBezTo>
                  <a:pt x="1078534" y="1146845"/>
                  <a:pt x="1001600" y="1146845"/>
                  <a:pt x="924666" y="1146660"/>
                </a:cubicBezTo>
                <a:cubicBezTo>
                  <a:pt x="916498" y="1146633"/>
                  <a:pt x="913793" y="1149816"/>
                  <a:pt x="913952" y="1157718"/>
                </a:cubicBezTo>
                <a:cubicBezTo>
                  <a:pt x="914297" y="1176733"/>
                  <a:pt x="914615" y="1195801"/>
                  <a:pt x="913846" y="1214789"/>
                </a:cubicBezTo>
                <a:cubicBezTo>
                  <a:pt x="913395" y="1225954"/>
                  <a:pt x="916578" y="1230011"/>
                  <a:pt x="928353" y="1229799"/>
                </a:cubicBezTo>
                <a:cubicBezTo>
                  <a:pt x="965506" y="1229083"/>
                  <a:pt x="1002740" y="1229534"/>
                  <a:pt x="1039974" y="1229534"/>
                </a:cubicBezTo>
                <a:close/>
                <a:moveTo>
                  <a:pt x="803763" y="991917"/>
                </a:moveTo>
                <a:cubicBezTo>
                  <a:pt x="804665" y="989530"/>
                  <a:pt x="805407" y="988470"/>
                  <a:pt x="805407" y="987409"/>
                </a:cubicBezTo>
                <a:cubicBezTo>
                  <a:pt x="805487" y="949353"/>
                  <a:pt x="805433" y="911297"/>
                  <a:pt x="805566" y="873241"/>
                </a:cubicBezTo>
                <a:cubicBezTo>
                  <a:pt x="805593" y="867805"/>
                  <a:pt x="803100" y="863880"/>
                  <a:pt x="799838" y="859982"/>
                </a:cubicBezTo>
                <a:cubicBezTo>
                  <a:pt x="783581" y="840702"/>
                  <a:pt x="767616" y="821130"/>
                  <a:pt x="751148" y="802036"/>
                </a:cubicBezTo>
                <a:cubicBezTo>
                  <a:pt x="734599" y="782889"/>
                  <a:pt x="707894" y="779866"/>
                  <a:pt x="690391" y="794610"/>
                </a:cubicBezTo>
                <a:cubicBezTo>
                  <a:pt x="672861" y="809382"/>
                  <a:pt x="672437" y="835424"/>
                  <a:pt x="689304" y="855579"/>
                </a:cubicBezTo>
                <a:cubicBezTo>
                  <a:pt x="709220" y="879341"/>
                  <a:pt x="729057" y="903209"/>
                  <a:pt x="749000" y="926970"/>
                </a:cubicBezTo>
                <a:cubicBezTo>
                  <a:pt x="766980" y="948398"/>
                  <a:pt x="785040" y="969747"/>
                  <a:pt x="803763" y="991917"/>
                </a:cubicBezTo>
                <a:close/>
                <a:moveTo>
                  <a:pt x="858473" y="0"/>
                </a:moveTo>
                <a:cubicBezTo>
                  <a:pt x="878575" y="16867"/>
                  <a:pt x="894328" y="37817"/>
                  <a:pt x="911804" y="57097"/>
                </a:cubicBezTo>
                <a:cubicBezTo>
                  <a:pt x="959115" y="109235"/>
                  <a:pt x="1005710" y="161982"/>
                  <a:pt x="1052863" y="214253"/>
                </a:cubicBezTo>
                <a:cubicBezTo>
                  <a:pt x="1059996" y="222156"/>
                  <a:pt x="1063073" y="230616"/>
                  <a:pt x="1063073" y="241197"/>
                </a:cubicBezTo>
                <a:cubicBezTo>
                  <a:pt x="1062914" y="382017"/>
                  <a:pt x="1062834" y="522836"/>
                  <a:pt x="1063205" y="663656"/>
                </a:cubicBezTo>
                <a:cubicBezTo>
                  <a:pt x="1063232" y="676147"/>
                  <a:pt x="1059599" y="680363"/>
                  <a:pt x="1046975" y="679886"/>
                </a:cubicBezTo>
                <a:cubicBezTo>
                  <a:pt x="1013693" y="678640"/>
                  <a:pt x="1017300" y="684554"/>
                  <a:pt x="1017273" y="649919"/>
                </a:cubicBezTo>
                <a:cubicBezTo>
                  <a:pt x="1017141" y="524428"/>
                  <a:pt x="1017220" y="398936"/>
                  <a:pt x="1017220" y="273445"/>
                </a:cubicBezTo>
                <a:cubicBezTo>
                  <a:pt x="1017220" y="256472"/>
                  <a:pt x="1017167" y="256446"/>
                  <a:pt x="999850" y="256419"/>
                </a:cubicBezTo>
                <a:cubicBezTo>
                  <a:pt x="966727" y="256393"/>
                  <a:pt x="933577" y="256472"/>
                  <a:pt x="900454" y="256393"/>
                </a:cubicBezTo>
                <a:cubicBezTo>
                  <a:pt x="853434" y="256287"/>
                  <a:pt x="826517" y="229555"/>
                  <a:pt x="826225" y="182350"/>
                </a:cubicBezTo>
                <a:cubicBezTo>
                  <a:pt x="825986" y="140926"/>
                  <a:pt x="825880" y="99502"/>
                  <a:pt x="826358" y="58105"/>
                </a:cubicBezTo>
                <a:cubicBezTo>
                  <a:pt x="826490" y="46993"/>
                  <a:pt x="823334" y="43015"/>
                  <a:pt x="811586" y="43042"/>
                </a:cubicBezTo>
                <a:cubicBezTo>
                  <a:pt x="622713" y="43360"/>
                  <a:pt x="433866" y="43254"/>
                  <a:pt x="244992" y="43307"/>
                </a:cubicBezTo>
                <a:cubicBezTo>
                  <a:pt x="221045" y="43307"/>
                  <a:pt x="214892" y="49618"/>
                  <a:pt x="214892" y="73380"/>
                </a:cubicBezTo>
                <a:cubicBezTo>
                  <a:pt x="214866" y="142968"/>
                  <a:pt x="214892" y="212556"/>
                  <a:pt x="214866" y="282117"/>
                </a:cubicBezTo>
                <a:cubicBezTo>
                  <a:pt x="214866" y="298241"/>
                  <a:pt x="214335" y="298798"/>
                  <a:pt x="197946" y="298718"/>
                </a:cubicBezTo>
                <a:cubicBezTo>
                  <a:pt x="164929" y="298586"/>
                  <a:pt x="169331" y="301768"/>
                  <a:pt x="169226" y="270475"/>
                </a:cubicBezTo>
                <a:cubicBezTo>
                  <a:pt x="169040" y="205448"/>
                  <a:pt x="169968" y="140422"/>
                  <a:pt x="168854" y="75396"/>
                </a:cubicBezTo>
                <a:cubicBezTo>
                  <a:pt x="168218" y="38586"/>
                  <a:pt x="182459" y="13260"/>
                  <a:pt x="217093" y="0"/>
                </a:cubicBezTo>
                <a:cubicBezTo>
                  <a:pt x="430895" y="0"/>
                  <a:pt x="644671" y="0"/>
                  <a:pt x="858473" y="0"/>
                </a:cubicBezTo>
                <a:close/>
                <a:moveTo>
                  <a:pt x="984442" y="210407"/>
                </a:moveTo>
                <a:cubicBezTo>
                  <a:pt x="984972" y="209400"/>
                  <a:pt x="985502" y="208392"/>
                  <a:pt x="986033" y="207384"/>
                </a:cubicBezTo>
                <a:cubicBezTo>
                  <a:pt x="948693" y="165801"/>
                  <a:pt x="911353" y="124218"/>
                  <a:pt x="871892" y="80249"/>
                </a:cubicBezTo>
                <a:cubicBezTo>
                  <a:pt x="871892" y="119657"/>
                  <a:pt x="871494" y="155591"/>
                  <a:pt x="872131" y="191499"/>
                </a:cubicBezTo>
                <a:cubicBezTo>
                  <a:pt x="872316" y="202133"/>
                  <a:pt x="879503" y="209930"/>
                  <a:pt x="890323" y="210142"/>
                </a:cubicBezTo>
                <a:cubicBezTo>
                  <a:pt x="921670" y="210858"/>
                  <a:pt x="953069" y="210407"/>
                  <a:pt x="984442" y="210407"/>
                </a:cubicBezTo>
                <a:close/>
                <a:moveTo>
                  <a:pt x="399735" y="468047"/>
                </a:moveTo>
                <a:cubicBezTo>
                  <a:pt x="288723" y="468047"/>
                  <a:pt x="177712" y="468153"/>
                  <a:pt x="66727" y="467967"/>
                </a:cubicBezTo>
                <a:cubicBezTo>
                  <a:pt x="26549" y="467914"/>
                  <a:pt x="-1031" y="439087"/>
                  <a:pt x="30" y="399148"/>
                </a:cubicBezTo>
                <a:cubicBezTo>
                  <a:pt x="878" y="367006"/>
                  <a:pt x="27981" y="340168"/>
                  <a:pt x="62086" y="337808"/>
                </a:cubicBezTo>
                <a:cubicBezTo>
                  <a:pt x="66621" y="337490"/>
                  <a:pt x="71182" y="337623"/>
                  <a:pt x="75744" y="337623"/>
                </a:cubicBezTo>
                <a:cubicBezTo>
                  <a:pt x="293205" y="337623"/>
                  <a:pt x="510667" y="337676"/>
                  <a:pt x="728102" y="337490"/>
                </a:cubicBezTo>
                <a:cubicBezTo>
                  <a:pt x="740805" y="337490"/>
                  <a:pt x="752553" y="339691"/>
                  <a:pt x="764275" y="344544"/>
                </a:cubicBezTo>
                <a:cubicBezTo>
                  <a:pt x="792943" y="356452"/>
                  <a:pt x="821823" y="367908"/>
                  <a:pt x="850756" y="379206"/>
                </a:cubicBezTo>
                <a:cubicBezTo>
                  <a:pt x="861894" y="383555"/>
                  <a:pt x="871070" y="389256"/>
                  <a:pt x="871468" y="402569"/>
                </a:cubicBezTo>
                <a:cubicBezTo>
                  <a:pt x="871892" y="416810"/>
                  <a:pt x="861921" y="422618"/>
                  <a:pt x="850464" y="426888"/>
                </a:cubicBezTo>
                <a:cubicBezTo>
                  <a:pt x="849297" y="427312"/>
                  <a:pt x="848157" y="427816"/>
                  <a:pt x="846990" y="428267"/>
                </a:cubicBezTo>
                <a:cubicBezTo>
                  <a:pt x="813867" y="441315"/>
                  <a:pt x="781725" y="459454"/>
                  <a:pt x="747355" y="466005"/>
                </a:cubicBezTo>
                <a:cubicBezTo>
                  <a:pt x="712562" y="472634"/>
                  <a:pt x="675593" y="467994"/>
                  <a:pt x="639553" y="468020"/>
                </a:cubicBezTo>
                <a:cubicBezTo>
                  <a:pt x="559622" y="468126"/>
                  <a:pt x="479665" y="468073"/>
                  <a:pt x="399735" y="468047"/>
                </a:cubicBezTo>
                <a:close/>
                <a:moveTo>
                  <a:pt x="414586" y="383422"/>
                </a:moveTo>
                <a:cubicBezTo>
                  <a:pt x="357462" y="383422"/>
                  <a:pt x="300339" y="383422"/>
                  <a:pt x="243215" y="383422"/>
                </a:cubicBezTo>
                <a:cubicBezTo>
                  <a:pt x="210092" y="383422"/>
                  <a:pt x="176996" y="383369"/>
                  <a:pt x="143873" y="383502"/>
                </a:cubicBezTo>
                <a:cubicBezTo>
                  <a:pt x="139523" y="383528"/>
                  <a:pt x="133371" y="381778"/>
                  <a:pt x="131700" y="387002"/>
                </a:cubicBezTo>
                <a:cubicBezTo>
                  <a:pt x="128517" y="396947"/>
                  <a:pt x="128359" y="407900"/>
                  <a:pt x="131435" y="417553"/>
                </a:cubicBezTo>
                <a:cubicBezTo>
                  <a:pt x="134166" y="426092"/>
                  <a:pt x="143714" y="422194"/>
                  <a:pt x="150211" y="422221"/>
                </a:cubicBezTo>
                <a:cubicBezTo>
                  <a:pt x="325718" y="422433"/>
                  <a:pt x="501226" y="422380"/>
                  <a:pt x="676733" y="422380"/>
                </a:cubicBezTo>
                <a:cubicBezTo>
                  <a:pt x="699116" y="422380"/>
                  <a:pt x="699116" y="422380"/>
                  <a:pt x="699036" y="400289"/>
                </a:cubicBezTo>
                <a:cubicBezTo>
                  <a:pt x="698983" y="383502"/>
                  <a:pt x="698983" y="383449"/>
                  <a:pt x="681586" y="383449"/>
                </a:cubicBezTo>
                <a:cubicBezTo>
                  <a:pt x="592560" y="383422"/>
                  <a:pt x="503560" y="383422"/>
                  <a:pt x="414586" y="383422"/>
                </a:cubicBezTo>
                <a:close/>
                <a:moveTo>
                  <a:pt x="84548" y="402967"/>
                </a:moveTo>
                <a:cubicBezTo>
                  <a:pt x="84548" y="383369"/>
                  <a:pt x="84548" y="383369"/>
                  <a:pt x="70174" y="383449"/>
                </a:cubicBezTo>
                <a:cubicBezTo>
                  <a:pt x="53918" y="383528"/>
                  <a:pt x="45670" y="389999"/>
                  <a:pt x="45617" y="402808"/>
                </a:cubicBezTo>
                <a:cubicBezTo>
                  <a:pt x="45564" y="415750"/>
                  <a:pt x="53652" y="422274"/>
                  <a:pt x="69882" y="422353"/>
                </a:cubicBezTo>
                <a:cubicBezTo>
                  <a:pt x="84548" y="422406"/>
                  <a:pt x="84548" y="422406"/>
                  <a:pt x="84548" y="402967"/>
                </a:cubicBezTo>
                <a:close/>
                <a:moveTo>
                  <a:pt x="784138" y="404797"/>
                </a:moveTo>
                <a:cubicBezTo>
                  <a:pt x="784006" y="403630"/>
                  <a:pt x="783899" y="402437"/>
                  <a:pt x="783767" y="401270"/>
                </a:cubicBezTo>
                <a:cubicBezTo>
                  <a:pt x="773133" y="397000"/>
                  <a:pt x="762525" y="392757"/>
                  <a:pt x="751890" y="388487"/>
                </a:cubicBezTo>
                <a:cubicBezTo>
                  <a:pt x="747196" y="386605"/>
                  <a:pt x="744809" y="388196"/>
                  <a:pt x="744836" y="393261"/>
                </a:cubicBezTo>
                <a:cubicBezTo>
                  <a:pt x="744862" y="399838"/>
                  <a:pt x="744809" y="406388"/>
                  <a:pt x="744916" y="412965"/>
                </a:cubicBezTo>
                <a:cubicBezTo>
                  <a:pt x="744995" y="417155"/>
                  <a:pt x="747143" y="419197"/>
                  <a:pt x="751307" y="417606"/>
                </a:cubicBezTo>
                <a:cubicBezTo>
                  <a:pt x="762286" y="413442"/>
                  <a:pt x="773212" y="409093"/>
                  <a:pt x="784138" y="404797"/>
                </a:cubicBezTo>
                <a:close/>
                <a:moveTo>
                  <a:pt x="214839" y="533762"/>
                </a:moveTo>
                <a:cubicBezTo>
                  <a:pt x="214813" y="505731"/>
                  <a:pt x="217756" y="507084"/>
                  <a:pt x="187736" y="507137"/>
                </a:cubicBezTo>
                <a:cubicBezTo>
                  <a:pt x="169199" y="507163"/>
                  <a:pt x="169172" y="507216"/>
                  <a:pt x="169172" y="525780"/>
                </a:cubicBezTo>
                <a:cubicBezTo>
                  <a:pt x="169172" y="722556"/>
                  <a:pt x="169146" y="919359"/>
                  <a:pt x="169172" y="1116136"/>
                </a:cubicBezTo>
                <a:cubicBezTo>
                  <a:pt x="169172" y="1163420"/>
                  <a:pt x="194843" y="1189065"/>
                  <a:pt x="242102" y="1189065"/>
                </a:cubicBezTo>
                <a:cubicBezTo>
                  <a:pt x="427289" y="1189091"/>
                  <a:pt x="612476" y="1189224"/>
                  <a:pt x="797663" y="1188932"/>
                </a:cubicBezTo>
                <a:cubicBezTo>
                  <a:pt x="834579" y="1188879"/>
                  <a:pt x="828851" y="1196596"/>
                  <a:pt x="829407" y="1154059"/>
                </a:cubicBezTo>
                <a:cubicBezTo>
                  <a:pt x="829514" y="1146527"/>
                  <a:pt x="825907" y="1143583"/>
                  <a:pt x="818906" y="1143610"/>
                </a:cubicBezTo>
                <a:cubicBezTo>
                  <a:pt x="814344" y="1143637"/>
                  <a:pt x="809783" y="1143530"/>
                  <a:pt x="805248" y="1143530"/>
                </a:cubicBezTo>
                <a:cubicBezTo>
                  <a:pt x="618417" y="1143530"/>
                  <a:pt x="431558" y="1143530"/>
                  <a:pt x="244727" y="1143504"/>
                </a:cubicBezTo>
                <a:cubicBezTo>
                  <a:pt x="218950" y="1143504"/>
                  <a:pt x="214919" y="1139499"/>
                  <a:pt x="214892" y="1114173"/>
                </a:cubicBezTo>
                <a:cubicBezTo>
                  <a:pt x="214866" y="1016819"/>
                  <a:pt x="214892" y="919465"/>
                  <a:pt x="214892" y="822111"/>
                </a:cubicBezTo>
                <a:cubicBezTo>
                  <a:pt x="214866" y="726004"/>
                  <a:pt x="214892" y="629870"/>
                  <a:pt x="214839" y="533762"/>
                </a:cubicBezTo>
                <a:close/>
                <a:moveTo>
                  <a:pt x="324021" y="528883"/>
                </a:moveTo>
                <a:cubicBezTo>
                  <a:pt x="293073" y="528962"/>
                  <a:pt x="296308" y="525064"/>
                  <a:pt x="296149" y="556782"/>
                </a:cubicBezTo>
                <a:cubicBezTo>
                  <a:pt x="296069" y="574497"/>
                  <a:pt x="296228" y="574603"/>
                  <a:pt x="314341" y="574603"/>
                </a:cubicBezTo>
                <a:cubicBezTo>
                  <a:pt x="441530" y="574629"/>
                  <a:pt x="568718" y="574682"/>
                  <a:pt x="695907" y="574550"/>
                </a:cubicBezTo>
                <a:cubicBezTo>
                  <a:pt x="725238" y="574523"/>
                  <a:pt x="724203" y="578899"/>
                  <a:pt x="724071" y="546572"/>
                </a:cubicBezTo>
                <a:cubicBezTo>
                  <a:pt x="723991" y="529175"/>
                  <a:pt x="723647" y="528883"/>
                  <a:pt x="705587" y="528856"/>
                </a:cubicBezTo>
                <a:cubicBezTo>
                  <a:pt x="640534" y="528830"/>
                  <a:pt x="575508" y="528856"/>
                  <a:pt x="510455" y="528856"/>
                </a:cubicBezTo>
                <a:cubicBezTo>
                  <a:pt x="448293" y="528830"/>
                  <a:pt x="386157" y="528724"/>
                  <a:pt x="324021" y="528883"/>
                </a:cubicBezTo>
                <a:close/>
                <a:moveTo>
                  <a:pt x="698108" y="701553"/>
                </a:moveTo>
                <a:cubicBezTo>
                  <a:pt x="723859" y="701473"/>
                  <a:pt x="724230" y="706273"/>
                  <a:pt x="724071" y="675166"/>
                </a:cubicBezTo>
                <a:cubicBezTo>
                  <a:pt x="723965" y="656045"/>
                  <a:pt x="723833" y="655859"/>
                  <a:pt x="704579" y="655859"/>
                </a:cubicBezTo>
                <a:cubicBezTo>
                  <a:pt x="578213" y="655833"/>
                  <a:pt x="451846" y="655780"/>
                  <a:pt x="325506" y="655886"/>
                </a:cubicBezTo>
                <a:cubicBezTo>
                  <a:pt x="292436" y="655912"/>
                  <a:pt x="296361" y="652067"/>
                  <a:pt x="296149" y="684845"/>
                </a:cubicBezTo>
                <a:cubicBezTo>
                  <a:pt x="296043" y="701235"/>
                  <a:pt x="296494" y="701606"/>
                  <a:pt x="312803" y="701606"/>
                </a:cubicBezTo>
                <a:cubicBezTo>
                  <a:pt x="378678" y="701632"/>
                  <a:pt x="444553" y="701632"/>
                  <a:pt x="510428" y="701632"/>
                </a:cubicBezTo>
                <a:cubicBezTo>
                  <a:pt x="572988" y="701632"/>
                  <a:pt x="635548" y="701765"/>
                  <a:pt x="698108" y="701553"/>
                </a:cubicBezTo>
                <a:close/>
                <a:moveTo>
                  <a:pt x="567658" y="828529"/>
                </a:moveTo>
                <a:cubicBezTo>
                  <a:pt x="600065" y="828344"/>
                  <a:pt x="595424" y="832666"/>
                  <a:pt x="595742" y="800047"/>
                </a:cubicBezTo>
                <a:cubicBezTo>
                  <a:pt x="595901" y="783154"/>
                  <a:pt x="595636" y="782968"/>
                  <a:pt x="578266" y="782968"/>
                </a:cubicBezTo>
                <a:cubicBezTo>
                  <a:pt x="494278" y="782942"/>
                  <a:pt x="410290" y="782862"/>
                  <a:pt x="326302" y="782995"/>
                </a:cubicBezTo>
                <a:cubicBezTo>
                  <a:pt x="291773" y="783048"/>
                  <a:pt x="296918" y="779096"/>
                  <a:pt x="295910" y="813572"/>
                </a:cubicBezTo>
                <a:cubicBezTo>
                  <a:pt x="295539" y="825930"/>
                  <a:pt x="300524" y="828927"/>
                  <a:pt x="311955" y="828794"/>
                </a:cubicBezTo>
                <a:cubicBezTo>
                  <a:pt x="356640" y="828290"/>
                  <a:pt x="401326" y="828582"/>
                  <a:pt x="446012" y="828582"/>
                </a:cubicBezTo>
                <a:cubicBezTo>
                  <a:pt x="486560" y="828582"/>
                  <a:pt x="527109" y="828741"/>
                  <a:pt x="567658" y="828529"/>
                </a:cubicBezTo>
                <a:close/>
                <a:moveTo>
                  <a:pt x="523768" y="256366"/>
                </a:moveTo>
                <a:cubicBezTo>
                  <a:pt x="558243" y="256181"/>
                  <a:pt x="552541" y="259946"/>
                  <a:pt x="553735" y="226717"/>
                </a:cubicBezTo>
                <a:cubicBezTo>
                  <a:pt x="554186" y="214226"/>
                  <a:pt x="550181" y="210301"/>
                  <a:pt x="537584" y="210381"/>
                </a:cubicBezTo>
                <a:cubicBezTo>
                  <a:pt x="466856" y="210885"/>
                  <a:pt x="396128" y="210487"/>
                  <a:pt x="325400" y="210699"/>
                </a:cubicBezTo>
                <a:cubicBezTo>
                  <a:pt x="292410" y="210805"/>
                  <a:pt x="296838" y="206164"/>
                  <a:pt x="295937" y="240826"/>
                </a:cubicBezTo>
                <a:cubicBezTo>
                  <a:pt x="295618" y="252706"/>
                  <a:pt x="299676" y="256764"/>
                  <a:pt x="311583" y="256605"/>
                </a:cubicBezTo>
                <a:cubicBezTo>
                  <a:pt x="349215" y="256048"/>
                  <a:pt x="386873" y="256393"/>
                  <a:pt x="424504" y="256393"/>
                </a:cubicBezTo>
                <a:cubicBezTo>
                  <a:pt x="457574" y="256393"/>
                  <a:pt x="490671" y="256525"/>
                  <a:pt x="523768" y="256366"/>
                </a:cubicBezTo>
                <a:close/>
                <a:moveTo>
                  <a:pt x="524033" y="171636"/>
                </a:moveTo>
                <a:cubicBezTo>
                  <a:pt x="558508" y="171423"/>
                  <a:pt x="552436" y="174871"/>
                  <a:pt x="553735" y="141615"/>
                </a:cubicBezTo>
                <a:cubicBezTo>
                  <a:pt x="554265" y="128488"/>
                  <a:pt x="549173" y="125624"/>
                  <a:pt x="537160" y="125783"/>
                </a:cubicBezTo>
                <a:cubicBezTo>
                  <a:pt x="495365" y="126366"/>
                  <a:pt x="453517" y="125757"/>
                  <a:pt x="411722" y="126075"/>
                </a:cubicBezTo>
                <a:cubicBezTo>
                  <a:pt x="377246" y="126340"/>
                  <a:pt x="381489" y="120293"/>
                  <a:pt x="380614" y="157076"/>
                </a:cubicBezTo>
                <a:cubicBezTo>
                  <a:pt x="380349" y="168984"/>
                  <a:pt x="385282" y="172007"/>
                  <a:pt x="396102" y="171795"/>
                </a:cubicBezTo>
                <a:cubicBezTo>
                  <a:pt x="419678" y="171291"/>
                  <a:pt x="443307" y="171636"/>
                  <a:pt x="466909" y="171636"/>
                </a:cubicBezTo>
                <a:cubicBezTo>
                  <a:pt x="485950" y="171662"/>
                  <a:pt x="504992" y="171768"/>
                  <a:pt x="524033" y="171636"/>
                </a:cubicBezTo>
                <a:close/>
                <a:moveTo>
                  <a:pt x="439488" y="955426"/>
                </a:moveTo>
                <a:cubicBezTo>
                  <a:pt x="472903" y="954949"/>
                  <a:pt x="468103" y="960757"/>
                  <a:pt x="469084" y="925804"/>
                </a:cubicBezTo>
                <a:cubicBezTo>
                  <a:pt x="469402" y="914108"/>
                  <a:pt x="464947" y="911032"/>
                  <a:pt x="453941" y="911165"/>
                </a:cubicBezTo>
                <a:cubicBezTo>
                  <a:pt x="411403" y="911642"/>
                  <a:pt x="368839" y="911059"/>
                  <a:pt x="326275" y="911456"/>
                </a:cubicBezTo>
                <a:cubicBezTo>
                  <a:pt x="292436" y="911748"/>
                  <a:pt x="296600" y="905198"/>
                  <a:pt x="296016" y="942962"/>
                </a:cubicBezTo>
                <a:cubicBezTo>
                  <a:pt x="295857" y="952827"/>
                  <a:pt x="299941" y="955797"/>
                  <a:pt x="309356" y="955638"/>
                </a:cubicBezTo>
                <a:cubicBezTo>
                  <a:pt x="333727" y="955187"/>
                  <a:pt x="358099" y="955479"/>
                  <a:pt x="382470" y="955506"/>
                </a:cubicBezTo>
                <a:cubicBezTo>
                  <a:pt x="401459" y="955453"/>
                  <a:pt x="420473" y="955691"/>
                  <a:pt x="439488" y="955426"/>
                </a:cubicBezTo>
                <a:close/>
                <a:moveTo>
                  <a:pt x="318770" y="126022"/>
                </a:moveTo>
                <a:cubicBezTo>
                  <a:pt x="314633" y="126022"/>
                  <a:pt x="310522" y="126181"/>
                  <a:pt x="306385" y="126048"/>
                </a:cubicBezTo>
                <a:cubicBezTo>
                  <a:pt x="299888" y="125863"/>
                  <a:pt x="296865" y="128594"/>
                  <a:pt x="296122" y="135383"/>
                </a:cubicBezTo>
                <a:cubicBezTo>
                  <a:pt x="292303" y="169647"/>
                  <a:pt x="296202" y="173916"/>
                  <a:pt x="330412" y="171609"/>
                </a:cubicBezTo>
                <a:cubicBezTo>
                  <a:pt x="330837" y="171583"/>
                  <a:pt x="331234" y="171556"/>
                  <a:pt x="331659" y="171583"/>
                </a:cubicBezTo>
                <a:cubicBezTo>
                  <a:pt x="338899" y="171689"/>
                  <a:pt x="342214" y="168082"/>
                  <a:pt x="341895" y="160869"/>
                </a:cubicBezTo>
                <a:cubicBezTo>
                  <a:pt x="341736" y="157156"/>
                  <a:pt x="341869" y="153443"/>
                  <a:pt x="341869" y="149730"/>
                </a:cubicBezTo>
                <a:cubicBezTo>
                  <a:pt x="341922" y="126022"/>
                  <a:pt x="341922" y="126022"/>
                  <a:pt x="318770" y="126022"/>
                </a:cubicBezTo>
                <a:close/>
              </a:path>
            </a:pathLst>
          </a:custGeom>
          <a:solidFill>
            <a:srgbClr val="6E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4325817" y="1307748"/>
            <a:ext cx="177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WEBSITE &amp; VISUAL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 signals and knowledge</a:t>
            </a:r>
            <a:endParaRPr sz="1100"/>
          </a:p>
        </p:txBody>
      </p:sp>
      <p:sp>
        <p:nvSpPr>
          <p:cNvPr id="140" name="Google Shape;140;p31"/>
          <p:cNvSpPr/>
          <p:nvPr/>
        </p:nvSpPr>
        <p:spPr>
          <a:xfrm>
            <a:off x="4325817" y="1807165"/>
            <a:ext cx="1608900" cy="720900"/>
          </a:xfrm>
          <a:prstGeom prst="roundRect">
            <a:avLst>
              <a:gd fmla="val 23273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102875" spcFirstLastPara="1" rIns="10287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Focus on Discovery</a:t>
            </a:r>
            <a:endParaRPr sz="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 Data, Knowledge, Insights with users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4047825" y="2928625"/>
            <a:ext cx="205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with user - A/B Testing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the customer feel?</a:t>
            </a:r>
            <a:endParaRPr sz="1100"/>
          </a:p>
        </p:txBody>
      </p:sp>
      <p:sp>
        <p:nvSpPr>
          <p:cNvPr id="142" name="Google Shape;142;p31"/>
          <p:cNvSpPr/>
          <p:nvPr/>
        </p:nvSpPr>
        <p:spPr>
          <a:xfrm>
            <a:off x="4325817" y="3375895"/>
            <a:ext cx="1608900" cy="27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2875" spcFirstLastPara="1" rIns="10287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they use new signal</a:t>
            </a:r>
            <a:endParaRPr sz="1100"/>
          </a:p>
        </p:txBody>
      </p:sp>
      <p:sp>
        <p:nvSpPr>
          <p:cNvPr id="143" name="Google Shape;143;p31"/>
          <p:cNvSpPr txBox="1"/>
          <p:nvPr/>
        </p:nvSpPr>
        <p:spPr>
          <a:xfrm>
            <a:off x="4325826" y="3751125"/>
            <a:ext cx="166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QUANTIFIABLE IMPACT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the measurable Impact?</a:t>
            </a:r>
            <a:endParaRPr sz="1100"/>
          </a:p>
        </p:txBody>
      </p:sp>
      <p:sp>
        <p:nvSpPr>
          <p:cNvPr id="144" name="Google Shape;144;p31"/>
          <p:cNvSpPr/>
          <p:nvPr/>
        </p:nvSpPr>
        <p:spPr>
          <a:xfrm>
            <a:off x="4325817" y="4198400"/>
            <a:ext cx="1608900" cy="272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2875" spcFirstLastPara="1" rIns="10287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Benefit user get from new data</a:t>
            </a:r>
            <a:endParaRPr sz="1100"/>
          </a:p>
        </p:txBody>
      </p:sp>
      <p:sp>
        <p:nvSpPr>
          <p:cNvPr id="145" name="Google Shape;145;p31"/>
          <p:cNvSpPr/>
          <p:nvPr/>
        </p:nvSpPr>
        <p:spPr>
          <a:xfrm>
            <a:off x="6281411" y="1429802"/>
            <a:ext cx="257135" cy="257135"/>
          </a:xfrm>
          <a:custGeom>
            <a:rect b="b" l="l" r="r" t="t"/>
            <a:pathLst>
              <a:path extrusionOk="0" h="1018357" w="1018357">
                <a:moveTo>
                  <a:pt x="541029" y="0"/>
                </a:moveTo>
                <a:cubicBezTo>
                  <a:pt x="568875" y="4323"/>
                  <a:pt x="596535" y="9441"/>
                  <a:pt x="622604" y="20685"/>
                </a:cubicBezTo>
                <a:cubicBezTo>
                  <a:pt x="729213" y="66644"/>
                  <a:pt x="793603" y="146389"/>
                  <a:pt x="812379" y="261272"/>
                </a:cubicBezTo>
                <a:cubicBezTo>
                  <a:pt x="835265" y="401297"/>
                  <a:pt x="750933" y="543919"/>
                  <a:pt x="617750" y="592424"/>
                </a:cubicBezTo>
                <a:cubicBezTo>
                  <a:pt x="615258" y="593326"/>
                  <a:pt x="612791" y="594307"/>
                  <a:pt x="610245" y="595049"/>
                </a:cubicBezTo>
                <a:cubicBezTo>
                  <a:pt x="599850" y="597993"/>
                  <a:pt x="590939" y="593936"/>
                  <a:pt x="587385" y="584760"/>
                </a:cubicBezTo>
                <a:cubicBezTo>
                  <a:pt x="583673" y="575213"/>
                  <a:pt x="587783" y="565400"/>
                  <a:pt x="598152" y="561343"/>
                </a:cubicBezTo>
                <a:cubicBezTo>
                  <a:pt x="614223" y="555058"/>
                  <a:pt x="630109" y="548455"/>
                  <a:pt x="644907" y="539464"/>
                </a:cubicBezTo>
                <a:cubicBezTo>
                  <a:pt x="645198" y="539305"/>
                  <a:pt x="645464" y="539120"/>
                  <a:pt x="645755" y="538960"/>
                </a:cubicBezTo>
                <a:cubicBezTo>
                  <a:pt x="680443" y="518487"/>
                  <a:pt x="683678" y="512334"/>
                  <a:pt x="675060" y="472820"/>
                </a:cubicBezTo>
                <a:cubicBezTo>
                  <a:pt x="666096" y="431715"/>
                  <a:pt x="642043" y="401986"/>
                  <a:pt x="603987" y="383661"/>
                </a:cubicBezTo>
                <a:cubicBezTo>
                  <a:pt x="599266" y="381380"/>
                  <a:pt x="595633" y="381778"/>
                  <a:pt x="591125" y="384456"/>
                </a:cubicBezTo>
                <a:cubicBezTo>
                  <a:pt x="536600" y="416731"/>
                  <a:pt x="481943" y="416757"/>
                  <a:pt x="427392" y="384483"/>
                </a:cubicBezTo>
                <a:cubicBezTo>
                  <a:pt x="423334" y="382070"/>
                  <a:pt x="419940" y="381168"/>
                  <a:pt x="415405" y="383210"/>
                </a:cubicBezTo>
                <a:cubicBezTo>
                  <a:pt x="367113" y="405062"/>
                  <a:pt x="336562" y="453911"/>
                  <a:pt x="340752" y="512308"/>
                </a:cubicBezTo>
                <a:cubicBezTo>
                  <a:pt x="341150" y="517798"/>
                  <a:pt x="345022" y="520264"/>
                  <a:pt x="348708" y="522995"/>
                </a:cubicBezTo>
                <a:cubicBezTo>
                  <a:pt x="369924" y="538589"/>
                  <a:pt x="392837" y="551133"/>
                  <a:pt x="417633" y="560096"/>
                </a:cubicBezTo>
                <a:cubicBezTo>
                  <a:pt x="424183" y="562457"/>
                  <a:pt x="429779" y="565878"/>
                  <a:pt x="431662" y="572959"/>
                </a:cubicBezTo>
                <a:cubicBezTo>
                  <a:pt x="433465" y="579747"/>
                  <a:pt x="432484" y="586166"/>
                  <a:pt x="426968" y="591231"/>
                </a:cubicBezTo>
                <a:cubicBezTo>
                  <a:pt x="421266" y="596481"/>
                  <a:pt x="414689" y="597277"/>
                  <a:pt x="407529" y="594811"/>
                </a:cubicBezTo>
                <a:cubicBezTo>
                  <a:pt x="376872" y="584230"/>
                  <a:pt x="348602" y="569113"/>
                  <a:pt x="323063" y="549197"/>
                </a:cubicBezTo>
                <a:cubicBezTo>
                  <a:pt x="256074" y="496979"/>
                  <a:pt x="215924" y="428585"/>
                  <a:pt x="205236" y="344491"/>
                </a:cubicBezTo>
                <a:cubicBezTo>
                  <a:pt x="193833" y="254642"/>
                  <a:pt x="218310" y="174234"/>
                  <a:pt x="277317" y="105442"/>
                </a:cubicBezTo>
                <a:cubicBezTo>
                  <a:pt x="328898" y="45322"/>
                  <a:pt x="394932" y="10979"/>
                  <a:pt x="473616" y="1140"/>
                </a:cubicBezTo>
                <a:cubicBezTo>
                  <a:pt x="474915" y="981"/>
                  <a:pt x="476135" y="398"/>
                  <a:pt x="477408" y="0"/>
                </a:cubicBezTo>
                <a:cubicBezTo>
                  <a:pt x="498597" y="0"/>
                  <a:pt x="519813" y="0"/>
                  <a:pt x="541029" y="0"/>
                </a:cubicBezTo>
                <a:close/>
                <a:moveTo>
                  <a:pt x="713407" y="481306"/>
                </a:moveTo>
                <a:cubicBezTo>
                  <a:pt x="801479" y="383475"/>
                  <a:pt x="806597" y="216905"/>
                  <a:pt x="697813" y="111409"/>
                </a:cubicBezTo>
                <a:cubicBezTo>
                  <a:pt x="582903" y="-27"/>
                  <a:pt x="401376" y="12093"/>
                  <a:pt x="301211" y="132386"/>
                </a:cubicBezTo>
                <a:cubicBezTo>
                  <a:pt x="205130" y="247774"/>
                  <a:pt x="230960" y="403816"/>
                  <a:pt x="304977" y="480246"/>
                </a:cubicBezTo>
                <a:cubicBezTo>
                  <a:pt x="305269" y="479238"/>
                  <a:pt x="305640" y="478336"/>
                  <a:pt x="305772" y="477435"/>
                </a:cubicBezTo>
                <a:cubicBezTo>
                  <a:pt x="313622" y="425906"/>
                  <a:pt x="339240" y="385942"/>
                  <a:pt x="383900" y="358812"/>
                </a:cubicBezTo>
                <a:cubicBezTo>
                  <a:pt x="391113" y="354436"/>
                  <a:pt x="389813" y="351546"/>
                  <a:pt x="385756" y="345976"/>
                </a:cubicBezTo>
                <a:cubicBezTo>
                  <a:pt x="360217" y="310784"/>
                  <a:pt x="350511" y="271615"/>
                  <a:pt x="357486" y="228547"/>
                </a:cubicBezTo>
                <a:cubicBezTo>
                  <a:pt x="368385" y="161452"/>
                  <a:pt x="423547" y="109314"/>
                  <a:pt x="492073" y="101252"/>
                </a:cubicBezTo>
                <a:cubicBezTo>
                  <a:pt x="559009" y="93376"/>
                  <a:pt x="625892" y="132413"/>
                  <a:pt x="650927" y="194973"/>
                </a:cubicBezTo>
                <a:cubicBezTo>
                  <a:pt x="672275" y="248304"/>
                  <a:pt x="665725" y="298771"/>
                  <a:pt x="632681" y="345737"/>
                </a:cubicBezTo>
                <a:cubicBezTo>
                  <a:pt x="629552" y="350193"/>
                  <a:pt x="625706" y="353535"/>
                  <a:pt x="633397" y="358122"/>
                </a:cubicBezTo>
                <a:cubicBezTo>
                  <a:pt x="679648" y="385756"/>
                  <a:pt x="705319" y="427153"/>
                  <a:pt x="713407" y="481306"/>
                </a:cubicBezTo>
                <a:close/>
                <a:moveTo>
                  <a:pt x="509948" y="137372"/>
                </a:moveTo>
                <a:cubicBezTo>
                  <a:pt x="444126" y="137107"/>
                  <a:pt x="392253" y="188343"/>
                  <a:pt x="392015" y="253820"/>
                </a:cubicBezTo>
                <a:cubicBezTo>
                  <a:pt x="391776" y="319536"/>
                  <a:pt x="443118" y="371515"/>
                  <a:pt x="508516" y="371780"/>
                </a:cubicBezTo>
                <a:cubicBezTo>
                  <a:pt x="574258" y="372045"/>
                  <a:pt x="626184" y="320756"/>
                  <a:pt x="626422" y="255279"/>
                </a:cubicBezTo>
                <a:cubicBezTo>
                  <a:pt x="626635" y="189510"/>
                  <a:pt x="575399" y="137637"/>
                  <a:pt x="509948" y="137372"/>
                </a:cubicBezTo>
                <a:close/>
                <a:moveTo>
                  <a:pt x="27" y="670286"/>
                </a:moveTo>
                <a:cubicBezTo>
                  <a:pt x="2732" y="676465"/>
                  <a:pt x="6975" y="681477"/>
                  <a:pt x="11801" y="686145"/>
                </a:cubicBezTo>
                <a:cubicBezTo>
                  <a:pt x="31850" y="705451"/>
                  <a:pt x="51740" y="724943"/>
                  <a:pt x="71948" y="744091"/>
                </a:cubicBezTo>
                <a:cubicBezTo>
                  <a:pt x="76748" y="748625"/>
                  <a:pt x="78578" y="752921"/>
                  <a:pt x="77225" y="759710"/>
                </a:cubicBezTo>
                <a:cubicBezTo>
                  <a:pt x="73141" y="780502"/>
                  <a:pt x="69853" y="801426"/>
                  <a:pt x="66273" y="822297"/>
                </a:cubicBezTo>
                <a:cubicBezTo>
                  <a:pt x="64973" y="829802"/>
                  <a:pt x="63992" y="837360"/>
                  <a:pt x="62454" y="844812"/>
                </a:cubicBezTo>
                <a:cubicBezTo>
                  <a:pt x="59749" y="857833"/>
                  <a:pt x="63780" y="868547"/>
                  <a:pt x="73884" y="876636"/>
                </a:cubicBezTo>
                <a:cubicBezTo>
                  <a:pt x="84465" y="885069"/>
                  <a:pt x="96399" y="885945"/>
                  <a:pt x="108413" y="879818"/>
                </a:cubicBezTo>
                <a:cubicBezTo>
                  <a:pt x="132307" y="867619"/>
                  <a:pt x="156360" y="855659"/>
                  <a:pt x="179724" y="842478"/>
                </a:cubicBezTo>
                <a:cubicBezTo>
                  <a:pt x="190385" y="836485"/>
                  <a:pt x="198951" y="835716"/>
                  <a:pt x="209904" y="842001"/>
                </a:cubicBezTo>
                <a:cubicBezTo>
                  <a:pt x="232605" y="855022"/>
                  <a:pt x="256021" y="866744"/>
                  <a:pt x="279332" y="878678"/>
                </a:cubicBezTo>
                <a:cubicBezTo>
                  <a:pt x="291240" y="884777"/>
                  <a:pt x="301715" y="881834"/>
                  <a:pt x="306568" y="871809"/>
                </a:cubicBezTo>
                <a:cubicBezTo>
                  <a:pt x="311262" y="862077"/>
                  <a:pt x="307470" y="852795"/>
                  <a:pt x="295828" y="846669"/>
                </a:cubicBezTo>
                <a:cubicBezTo>
                  <a:pt x="266815" y="831393"/>
                  <a:pt x="237617" y="816409"/>
                  <a:pt x="208657" y="801002"/>
                </a:cubicBezTo>
                <a:cubicBezTo>
                  <a:pt x="199269" y="795989"/>
                  <a:pt x="190703" y="796122"/>
                  <a:pt x="181368" y="801135"/>
                </a:cubicBezTo>
                <a:cubicBezTo>
                  <a:pt x="157156" y="814155"/>
                  <a:pt x="132678" y="826726"/>
                  <a:pt x="108280" y="839402"/>
                </a:cubicBezTo>
                <a:cubicBezTo>
                  <a:pt x="106105" y="840542"/>
                  <a:pt x="103692" y="843115"/>
                  <a:pt x="101146" y="840834"/>
                </a:cubicBezTo>
                <a:cubicBezTo>
                  <a:pt x="99237" y="839110"/>
                  <a:pt x="100563" y="836485"/>
                  <a:pt x="100961" y="834231"/>
                </a:cubicBezTo>
                <a:cubicBezTo>
                  <a:pt x="105708" y="806836"/>
                  <a:pt x="110322" y="779414"/>
                  <a:pt x="115255" y="752047"/>
                </a:cubicBezTo>
                <a:cubicBezTo>
                  <a:pt x="116846" y="743162"/>
                  <a:pt x="115043" y="735763"/>
                  <a:pt x="108360" y="729452"/>
                </a:cubicBezTo>
                <a:cubicBezTo>
                  <a:pt x="97752" y="719454"/>
                  <a:pt x="87064" y="709509"/>
                  <a:pt x="76907" y="699060"/>
                </a:cubicBezTo>
                <a:cubicBezTo>
                  <a:pt x="65530" y="687338"/>
                  <a:pt x="54710" y="675086"/>
                  <a:pt x="43731" y="663179"/>
                </a:cubicBezTo>
                <a:cubicBezTo>
                  <a:pt x="72028" y="659148"/>
                  <a:pt x="101120" y="654798"/>
                  <a:pt x="130291" y="650980"/>
                </a:cubicBezTo>
                <a:cubicBezTo>
                  <a:pt x="141403" y="649521"/>
                  <a:pt x="149041" y="645013"/>
                  <a:pt x="154053" y="634378"/>
                </a:cubicBezTo>
                <a:cubicBezTo>
                  <a:pt x="165350" y="610404"/>
                  <a:pt x="177550" y="586855"/>
                  <a:pt x="189510" y="563199"/>
                </a:cubicBezTo>
                <a:cubicBezTo>
                  <a:pt x="190942" y="560335"/>
                  <a:pt x="191525" y="555535"/>
                  <a:pt x="194840" y="555482"/>
                </a:cubicBezTo>
                <a:cubicBezTo>
                  <a:pt x="199004" y="555376"/>
                  <a:pt x="199322" y="560574"/>
                  <a:pt x="200860" y="563624"/>
                </a:cubicBezTo>
                <a:cubicBezTo>
                  <a:pt x="212821" y="587279"/>
                  <a:pt x="224861" y="610908"/>
                  <a:pt x="236317" y="634802"/>
                </a:cubicBezTo>
                <a:cubicBezTo>
                  <a:pt x="241144" y="644880"/>
                  <a:pt x="248622" y="649600"/>
                  <a:pt x="259442" y="650926"/>
                </a:cubicBezTo>
                <a:cubicBezTo>
                  <a:pt x="276839" y="653022"/>
                  <a:pt x="294183" y="655806"/>
                  <a:pt x="311554" y="658246"/>
                </a:cubicBezTo>
                <a:cubicBezTo>
                  <a:pt x="327280" y="660474"/>
                  <a:pt x="342980" y="662940"/>
                  <a:pt x="358759" y="664717"/>
                </a:cubicBezTo>
                <a:cubicBezTo>
                  <a:pt x="367908" y="665751"/>
                  <a:pt x="374962" y="661853"/>
                  <a:pt x="378410" y="652915"/>
                </a:cubicBezTo>
                <a:cubicBezTo>
                  <a:pt x="381407" y="645119"/>
                  <a:pt x="378940" y="638542"/>
                  <a:pt x="372947" y="633265"/>
                </a:cubicBezTo>
                <a:cubicBezTo>
                  <a:pt x="368810" y="629605"/>
                  <a:pt x="363373" y="628915"/>
                  <a:pt x="358122" y="628146"/>
                </a:cubicBezTo>
                <a:cubicBezTo>
                  <a:pt x="330940" y="624168"/>
                  <a:pt x="303783" y="619899"/>
                  <a:pt x="276548" y="616530"/>
                </a:cubicBezTo>
                <a:cubicBezTo>
                  <a:pt x="269175" y="615629"/>
                  <a:pt x="265542" y="612340"/>
                  <a:pt x="262519" y="606161"/>
                </a:cubicBezTo>
                <a:cubicBezTo>
                  <a:pt x="250452" y="581445"/>
                  <a:pt x="237935" y="556967"/>
                  <a:pt x="225789" y="532277"/>
                </a:cubicBezTo>
                <a:cubicBezTo>
                  <a:pt x="219477" y="519415"/>
                  <a:pt x="210381" y="510744"/>
                  <a:pt x="195265" y="510637"/>
                </a:cubicBezTo>
                <a:cubicBezTo>
                  <a:pt x="180042" y="510531"/>
                  <a:pt x="171105" y="519230"/>
                  <a:pt x="164794" y="532145"/>
                </a:cubicBezTo>
                <a:cubicBezTo>
                  <a:pt x="152409" y="557444"/>
                  <a:pt x="139626" y="582532"/>
                  <a:pt x="127083" y="607752"/>
                </a:cubicBezTo>
                <a:cubicBezTo>
                  <a:pt x="124961" y="612022"/>
                  <a:pt x="122892" y="615443"/>
                  <a:pt x="117217" y="616212"/>
                </a:cubicBezTo>
                <a:cubicBezTo>
                  <a:pt x="89663" y="619872"/>
                  <a:pt x="62215" y="624513"/>
                  <a:pt x="34608" y="627748"/>
                </a:cubicBezTo>
                <a:cubicBezTo>
                  <a:pt x="18802" y="629605"/>
                  <a:pt x="6789" y="635598"/>
                  <a:pt x="0" y="650423"/>
                </a:cubicBezTo>
                <a:cubicBezTo>
                  <a:pt x="27" y="657026"/>
                  <a:pt x="27" y="663656"/>
                  <a:pt x="27" y="670286"/>
                </a:cubicBezTo>
                <a:close/>
                <a:moveTo>
                  <a:pt x="634803" y="1018994"/>
                </a:moveTo>
                <a:cubicBezTo>
                  <a:pt x="628332" y="1019604"/>
                  <a:pt x="621994" y="1016766"/>
                  <a:pt x="615761" y="1013531"/>
                </a:cubicBezTo>
                <a:cubicBezTo>
                  <a:pt x="583726" y="996850"/>
                  <a:pt x="551584" y="980381"/>
                  <a:pt x="519733" y="963382"/>
                </a:cubicBezTo>
                <a:cubicBezTo>
                  <a:pt x="512547" y="959537"/>
                  <a:pt x="506845" y="959457"/>
                  <a:pt x="499499" y="963355"/>
                </a:cubicBezTo>
                <a:cubicBezTo>
                  <a:pt x="466455" y="980938"/>
                  <a:pt x="433200" y="998176"/>
                  <a:pt x="399705" y="1014910"/>
                </a:cubicBezTo>
                <a:cubicBezTo>
                  <a:pt x="376262" y="1026605"/>
                  <a:pt x="350166" y="1012311"/>
                  <a:pt x="348496" y="986719"/>
                </a:cubicBezTo>
                <a:cubicBezTo>
                  <a:pt x="347886" y="977358"/>
                  <a:pt x="350511" y="967704"/>
                  <a:pt x="352102" y="958264"/>
                </a:cubicBezTo>
                <a:cubicBezTo>
                  <a:pt x="357247" y="927898"/>
                  <a:pt x="362259" y="897533"/>
                  <a:pt x="368067" y="867301"/>
                </a:cubicBezTo>
                <a:cubicBezTo>
                  <a:pt x="369499" y="859929"/>
                  <a:pt x="367378" y="855579"/>
                  <a:pt x="362419" y="850859"/>
                </a:cubicBezTo>
                <a:cubicBezTo>
                  <a:pt x="336535" y="826142"/>
                  <a:pt x="311023" y="801028"/>
                  <a:pt x="285087" y="776365"/>
                </a:cubicBezTo>
                <a:cubicBezTo>
                  <a:pt x="272994" y="764882"/>
                  <a:pt x="266868" y="751940"/>
                  <a:pt x="272861" y="735445"/>
                </a:cubicBezTo>
                <a:cubicBezTo>
                  <a:pt x="278722" y="719374"/>
                  <a:pt x="291903" y="713725"/>
                  <a:pt x="307655" y="711577"/>
                </a:cubicBezTo>
                <a:cubicBezTo>
                  <a:pt x="342423" y="706857"/>
                  <a:pt x="377110" y="701632"/>
                  <a:pt x="411878" y="696965"/>
                </a:cubicBezTo>
                <a:cubicBezTo>
                  <a:pt x="419860" y="695904"/>
                  <a:pt x="424581" y="692483"/>
                  <a:pt x="428187" y="685005"/>
                </a:cubicBezTo>
                <a:cubicBezTo>
                  <a:pt x="443595" y="653075"/>
                  <a:pt x="459852" y="621569"/>
                  <a:pt x="475499" y="589745"/>
                </a:cubicBezTo>
                <a:cubicBezTo>
                  <a:pt x="482500" y="575505"/>
                  <a:pt x="492471" y="566329"/>
                  <a:pt x="509152" y="566170"/>
                </a:cubicBezTo>
                <a:cubicBezTo>
                  <a:pt x="525966" y="566010"/>
                  <a:pt x="535911" y="575345"/>
                  <a:pt x="542885" y="589507"/>
                </a:cubicBezTo>
                <a:cubicBezTo>
                  <a:pt x="558850" y="621914"/>
                  <a:pt x="575160" y="654135"/>
                  <a:pt x="591072" y="686569"/>
                </a:cubicBezTo>
                <a:cubicBezTo>
                  <a:pt x="593962" y="692483"/>
                  <a:pt x="597542" y="695586"/>
                  <a:pt x="604331" y="696514"/>
                </a:cubicBezTo>
                <a:cubicBezTo>
                  <a:pt x="639762" y="701261"/>
                  <a:pt x="675086" y="706671"/>
                  <a:pt x="710490" y="711524"/>
                </a:cubicBezTo>
                <a:cubicBezTo>
                  <a:pt x="724996" y="713513"/>
                  <a:pt x="737593" y="718075"/>
                  <a:pt x="744382" y="732289"/>
                </a:cubicBezTo>
                <a:cubicBezTo>
                  <a:pt x="751834" y="747909"/>
                  <a:pt x="748227" y="762362"/>
                  <a:pt x="733933" y="776073"/>
                </a:cubicBezTo>
                <a:cubicBezTo>
                  <a:pt x="707864" y="801081"/>
                  <a:pt x="681981" y="826275"/>
                  <a:pt x="655833" y="851203"/>
                </a:cubicBezTo>
                <a:cubicBezTo>
                  <a:pt x="651086" y="855712"/>
                  <a:pt x="649282" y="859929"/>
                  <a:pt x="650555" y="866797"/>
                </a:cubicBezTo>
                <a:cubicBezTo>
                  <a:pt x="657371" y="903898"/>
                  <a:pt x="663630" y="941132"/>
                  <a:pt x="669888" y="978339"/>
                </a:cubicBezTo>
                <a:cubicBezTo>
                  <a:pt x="673521" y="999820"/>
                  <a:pt x="657238" y="1018914"/>
                  <a:pt x="634803" y="1018994"/>
                </a:cubicBezTo>
                <a:close/>
                <a:moveTo>
                  <a:pt x="385040" y="981521"/>
                </a:moveTo>
                <a:cubicBezTo>
                  <a:pt x="387984" y="980434"/>
                  <a:pt x="389548" y="980010"/>
                  <a:pt x="390954" y="979294"/>
                </a:cubicBezTo>
                <a:cubicBezTo>
                  <a:pt x="425350" y="961393"/>
                  <a:pt x="459852" y="943730"/>
                  <a:pt x="493983" y="925379"/>
                </a:cubicBezTo>
                <a:cubicBezTo>
                  <a:pt x="504352" y="919810"/>
                  <a:pt x="513528" y="919226"/>
                  <a:pt x="523924" y="924928"/>
                </a:cubicBezTo>
                <a:cubicBezTo>
                  <a:pt x="543973" y="935907"/>
                  <a:pt x="564366" y="946250"/>
                  <a:pt x="584654" y="956779"/>
                </a:cubicBezTo>
                <a:cubicBezTo>
                  <a:pt x="600380" y="964946"/>
                  <a:pt x="616159" y="973035"/>
                  <a:pt x="633795" y="982132"/>
                </a:cubicBezTo>
                <a:cubicBezTo>
                  <a:pt x="626635" y="940628"/>
                  <a:pt x="620190" y="901511"/>
                  <a:pt x="613003" y="862554"/>
                </a:cubicBezTo>
                <a:cubicBezTo>
                  <a:pt x="610802" y="850594"/>
                  <a:pt x="613428" y="841736"/>
                  <a:pt x="622418" y="833303"/>
                </a:cubicBezTo>
                <a:cubicBezTo>
                  <a:pt x="649468" y="807897"/>
                  <a:pt x="675935" y="781855"/>
                  <a:pt x="702534" y="755998"/>
                </a:cubicBezTo>
                <a:cubicBezTo>
                  <a:pt x="704496" y="754088"/>
                  <a:pt x="708501" y="752417"/>
                  <a:pt x="706857" y="749156"/>
                </a:cubicBezTo>
                <a:cubicBezTo>
                  <a:pt x="706035" y="747511"/>
                  <a:pt x="702216" y="747034"/>
                  <a:pt x="699670" y="746663"/>
                </a:cubicBezTo>
                <a:cubicBezTo>
                  <a:pt x="662330" y="741226"/>
                  <a:pt x="625017" y="735657"/>
                  <a:pt x="587624" y="730725"/>
                </a:cubicBezTo>
                <a:cubicBezTo>
                  <a:pt x="576698" y="729292"/>
                  <a:pt x="569511" y="724758"/>
                  <a:pt x="564632" y="714707"/>
                </a:cubicBezTo>
                <a:cubicBezTo>
                  <a:pt x="548269" y="681027"/>
                  <a:pt x="531376" y="647612"/>
                  <a:pt x="514589" y="614144"/>
                </a:cubicBezTo>
                <a:cubicBezTo>
                  <a:pt x="513210" y="611386"/>
                  <a:pt x="512812" y="606745"/>
                  <a:pt x="508887" y="606983"/>
                </a:cubicBezTo>
                <a:cubicBezTo>
                  <a:pt x="505864" y="607169"/>
                  <a:pt x="505280" y="611359"/>
                  <a:pt x="503981" y="613932"/>
                </a:cubicBezTo>
                <a:cubicBezTo>
                  <a:pt x="487035" y="647691"/>
                  <a:pt x="469983" y="681398"/>
                  <a:pt x="453408" y="715343"/>
                </a:cubicBezTo>
                <a:cubicBezTo>
                  <a:pt x="448846" y="724651"/>
                  <a:pt x="442137" y="729266"/>
                  <a:pt x="432006" y="730618"/>
                </a:cubicBezTo>
                <a:cubicBezTo>
                  <a:pt x="403471" y="734384"/>
                  <a:pt x="374936" y="738309"/>
                  <a:pt x="346507" y="742844"/>
                </a:cubicBezTo>
                <a:cubicBezTo>
                  <a:pt x="334652" y="744727"/>
                  <a:pt x="322374" y="744859"/>
                  <a:pt x="309910" y="749235"/>
                </a:cubicBezTo>
                <a:cubicBezTo>
                  <a:pt x="311925" y="751569"/>
                  <a:pt x="313039" y="753134"/>
                  <a:pt x="314418" y="754460"/>
                </a:cubicBezTo>
                <a:cubicBezTo>
                  <a:pt x="341601" y="780714"/>
                  <a:pt x="368545" y="807180"/>
                  <a:pt x="396152" y="832984"/>
                </a:cubicBezTo>
                <a:cubicBezTo>
                  <a:pt x="404903" y="841152"/>
                  <a:pt x="408006" y="849957"/>
                  <a:pt x="405911" y="861334"/>
                </a:cubicBezTo>
                <a:cubicBezTo>
                  <a:pt x="402145" y="881834"/>
                  <a:pt x="398591" y="902387"/>
                  <a:pt x="395011" y="922939"/>
                </a:cubicBezTo>
                <a:cubicBezTo>
                  <a:pt x="391696" y="942034"/>
                  <a:pt x="388487" y="961181"/>
                  <a:pt x="385040" y="981521"/>
                </a:cubicBezTo>
                <a:close/>
                <a:moveTo>
                  <a:pt x="911191" y="728099"/>
                </a:moveTo>
                <a:cubicBezTo>
                  <a:pt x="903660" y="735206"/>
                  <a:pt x="901299" y="743136"/>
                  <a:pt x="903129" y="753160"/>
                </a:cubicBezTo>
                <a:cubicBezTo>
                  <a:pt x="907929" y="779521"/>
                  <a:pt x="912358" y="805961"/>
                  <a:pt x="916919" y="832401"/>
                </a:cubicBezTo>
                <a:cubicBezTo>
                  <a:pt x="917397" y="835239"/>
                  <a:pt x="919730" y="838766"/>
                  <a:pt x="917079" y="840808"/>
                </a:cubicBezTo>
                <a:cubicBezTo>
                  <a:pt x="913949" y="843221"/>
                  <a:pt x="910952" y="839720"/>
                  <a:pt x="908221" y="838315"/>
                </a:cubicBezTo>
                <a:cubicBezTo>
                  <a:pt x="884088" y="825850"/>
                  <a:pt x="860035" y="813227"/>
                  <a:pt x="836008" y="800577"/>
                </a:cubicBezTo>
                <a:cubicBezTo>
                  <a:pt x="829245" y="797024"/>
                  <a:pt x="822164" y="794955"/>
                  <a:pt x="815110" y="798588"/>
                </a:cubicBezTo>
                <a:cubicBezTo>
                  <a:pt x="782995" y="815083"/>
                  <a:pt x="750906" y="831632"/>
                  <a:pt x="719082" y="848658"/>
                </a:cubicBezTo>
                <a:cubicBezTo>
                  <a:pt x="709270" y="853909"/>
                  <a:pt x="707228" y="864304"/>
                  <a:pt x="712744" y="873427"/>
                </a:cubicBezTo>
                <a:cubicBezTo>
                  <a:pt x="718154" y="882391"/>
                  <a:pt x="728152" y="884273"/>
                  <a:pt x="739874" y="878200"/>
                </a:cubicBezTo>
                <a:cubicBezTo>
                  <a:pt x="763423" y="866028"/>
                  <a:pt x="787132" y="854174"/>
                  <a:pt x="810231" y="841205"/>
                </a:cubicBezTo>
                <a:cubicBezTo>
                  <a:pt x="819857" y="835795"/>
                  <a:pt x="827389" y="836194"/>
                  <a:pt x="836830" y="841418"/>
                </a:cubicBezTo>
                <a:cubicBezTo>
                  <a:pt x="860857" y="854757"/>
                  <a:pt x="885387" y="867195"/>
                  <a:pt x="909865" y="879765"/>
                </a:cubicBezTo>
                <a:cubicBezTo>
                  <a:pt x="921879" y="885918"/>
                  <a:pt x="933786" y="885069"/>
                  <a:pt x="944420" y="876716"/>
                </a:cubicBezTo>
                <a:cubicBezTo>
                  <a:pt x="954657" y="868680"/>
                  <a:pt x="958211" y="857860"/>
                  <a:pt x="955930" y="844892"/>
                </a:cubicBezTo>
                <a:cubicBezTo>
                  <a:pt x="950891" y="816198"/>
                  <a:pt x="946303" y="787450"/>
                  <a:pt x="941132" y="758782"/>
                </a:cubicBezTo>
                <a:cubicBezTo>
                  <a:pt x="940045" y="752842"/>
                  <a:pt x="941397" y="748943"/>
                  <a:pt x="945746" y="744859"/>
                </a:cubicBezTo>
                <a:cubicBezTo>
                  <a:pt x="966273" y="725579"/>
                  <a:pt x="986428" y="705902"/>
                  <a:pt x="1006848" y="686516"/>
                </a:cubicBezTo>
                <a:cubicBezTo>
                  <a:pt x="1017031" y="676836"/>
                  <a:pt x="1021911" y="665380"/>
                  <a:pt x="1017907" y="651589"/>
                </a:cubicBezTo>
                <a:cubicBezTo>
                  <a:pt x="1013743" y="637216"/>
                  <a:pt x="1002949" y="630427"/>
                  <a:pt x="988629" y="628385"/>
                </a:cubicBezTo>
                <a:cubicBezTo>
                  <a:pt x="960465" y="624380"/>
                  <a:pt x="932327" y="620005"/>
                  <a:pt x="904110" y="616398"/>
                </a:cubicBezTo>
                <a:cubicBezTo>
                  <a:pt x="897587" y="615575"/>
                  <a:pt x="894192" y="612950"/>
                  <a:pt x="891434" y="607328"/>
                </a:cubicBezTo>
                <a:cubicBezTo>
                  <a:pt x="879049" y="582028"/>
                  <a:pt x="866346" y="556914"/>
                  <a:pt x="853749" y="531720"/>
                </a:cubicBezTo>
                <a:cubicBezTo>
                  <a:pt x="847385" y="518991"/>
                  <a:pt x="838209" y="510292"/>
                  <a:pt x="822960" y="510531"/>
                </a:cubicBezTo>
                <a:cubicBezTo>
                  <a:pt x="807791" y="510769"/>
                  <a:pt x="798880" y="519574"/>
                  <a:pt x="792568" y="532383"/>
                </a:cubicBezTo>
                <a:cubicBezTo>
                  <a:pt x="780290" y="557365"/>
                  <a:pt x="767666" y="582161"/>
                  <a:pt x="755388" y="607142"/>
                </a:cubicBezTo>
                <a:cubicBezTo>
                  <a:pt x="752656" y="612685"/>
                  <a:pt x="749182" y="615522"/>
                  <a:pt x="742685" y="616345"/>
                </a:cubicBezTo>
                <a:cubicBezTo>
                  <a:pt x="714468" y="619952"/>
                  <a:pt x="686304" y="624141"/>
                  <a:pt x="658140" y="628199"/>
                </a:cubicBezTo>
                <a:cubicBezTo>
                  <a:pt x="645092" y="630082"/>
                  <a:pt x="637455" y="638569"/>
                  <a:pt x="639072" y="649123"/>
                </a:cubicBezTo>
                <a:cubicBezTo>
                  <a:pt x="640743" y="660023"/>
                  <a:pt x="650051" y="666202"/>
                  <a:pt x="662914" y="664399"/>
                </a:cubicBezTo>
                <a:cubicBezTo>
                  <a:pt x="695347" y="659864"/>
                  <a:pt x="727754" y="655011"/>
                  <a:pt x="760188" y="650502"/>
                </a:cubicBezTo>
                <a:cubicBezTo>
                  <a:pt x="770610" y="649070"/>
                  <a:pt x="777585" y="644137"/>
                  <a:pt x="782226" y="634458"/>
                </a:cubicBezTo>
                <a:cubicBezTo>
                  <a:pt x="794133" y="609662"/>
                  <a:pt x="806624" y="585157"/>
                  <a:pt x="818956" y="560600"/>
                </a:cubicBezTo>
                <a:cubicBezTo>
                  <a:pt x="819963" y="558585"/>
                  <a:pt x="821342" y="555588"/>
                  <a:pt x="822907" y="555323"/>
                </a:cubicBezTo>
                <a:cubicBezTo>
                  <a:pt x="826142" y="554766"/>
                  <a:pt x="826567" y="558532"/>
                  <a:pt x="827681" y="560733"/>
                </a:cubicBezTo>
                <a:cubicBezTo>
                  <a:pt x="839588" y="584415"/>
                  <a:pt x="851946" y="607885"/>
                  <a:pt x="863031" y="631939"/>
                </a:cubicBezTo>
                <a:cubicBezTo>
                  <a:pt x="868707" y="644243"/>
                  <a:pt x="877034" y="649654"/>
                  <a:pt x="890294" y="651218"/>
                </a:cubicBezTo>
                <a:cubicBezTo>
                  <a:pt x="918802" y="654560"/>
                  <a:pt x="947152" y="659201"/>
                  <a:pt x="978047" y="663656"/>
                </a:cubicBezTo>
                <a:cubicBezTo>
                  <a:pt x="954577" y="686331"/>
                  <a:pt x="933070" y="707414"/>
                  <a:pt x="911191" y="728099"/>
                </a:cubicBezTo>
                <a:close/>
                <a:moveTo>
                  <a:pt x="478734" y="792330"/>
                </a:moveTo>
                <a:cubicBezTo>
                  <a:pt x="487406" y="791163"/>
                  <a:pt x="493373" y="786920"/>
                  <a:pt x="497192" y="779150"/>
                </a:cubicBezTo>
                <a:cubicBezTo>
                  <a:pt x="506129" y="761036"/>
                  <a:pt x="515358" y="743056"/>
                  <a:pt x="524189" y="724890"/>
                </a:cubicBezTo>
                <a:cubicBezTo>
                  <a:pt x="529466" y="714044"/>
                  <a:pt x="526682" y="703966"/>
                  <a:pt x="517665" y="699166"/>
                </a:cubicBezTo>
                <a:cubicBezTo>
                  <a:pt x="508118" y="694101"/>
                  <a:pt x="498014" y="697601"/>
                  <a:pt x="492073" y="708793"/>
                </a:cubicBezTo>
                <a:cubicBezTo>
                  <a:pt x="485550" y="721071"/>
                  <a:pt x="479052" y="733430"/>
                  <a:pt x="473722" y="746238"/>
                </a:cubicBezTo>
                <a:cubicBezTo>
                  <a:pt x="469983" y="755229"/>
                  <a:pt x="463856" y="758305"/>
                  <a:pt x="454893" y="759313"/>
                </a:cubicBezTo>
                <a:cubicBezTo>
                  <a:pt x="440758" y="760904"/>
                  <a:pt x="426649" y="762946"/>
                  <a:pt x="412673" y="765571"/>
                </a:cubicBezTo>
                <a:cubicBezTo>
                  <a:pt x="402861" y="767401"/>
                  <a:pt x="396709" y="776365"/>
                  <a:pt x="398008" y="785063"/>
                </a:cubicBezTo>
                <a:cubicBezTo>
                  <a:pt x="399387" y="794398"/>
                  <a:pt x="406972" y="800843"/>
                  <a:pt x="418932" y="800975"/>
                </a:cubicBezTo>
                <a:cubicBezTo>
                  <a:pt x="437469" y="798270"/>
                  <a:pt x="458075" y="795115"/>
                  <a:pt x="478734" y="792330"/>
                </a:cubicBezTo>
                <a:close/>
              </a:path>
            </a:pathLst>
          </a:custGeom>
          <a:solidFill>
            <a:srgbClr val="6E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3928894" y="3156741"/>
            <a:ext cx="264773" cy="264773"/>
          </a:xfrm>
          <a:custGeom>
            <a:rect b="b" l="l" r="r" t="t"/>
            <a:pathLst>
              <a:path extrusionOk="0" h="1357809" w="1357809">
                <a:moveTo>
                  <a:pt x="498571" y="0"/>
                </a:moveTo>
                <a:cubicBezTo>
                  <a:pt x="538616" y="6842"/>
                  <a:pt x="578422" y="14321"/>
                  <a:pt x="616477" y="29384"/>
                </a:cubicBezTo>
                <a:cubicBezTo>
                  <a:pt x="708580" y="65848"/>
                  <a:pt x="781457" y="125624"/>
                  <a:pt x="835159" y="208737"/>
                </a:cubicBezTo>
                <a:cubicBezTo>
                  <a:pt x="873984" y="268830"/>
                  <a:pt x="896022" y="334918"/>
                  <a:pt x="904270" y="405778"/>
                </a:cubicBezTo>
                <a:cubicBezTo>
                  <a:pt x="905330" y="414954"/>
                  <a:pt x="904853" y="424316"/>
                  <a:pt x="905330" y="433571"/>
                </a:cubicBezTo>
                <a:cubicBezTo>
                  <a:pt x="906126" y="448979"/>
                  <a:pt x="908910" y="452214"/>
                  <a:pt x="924504" y="452400"/>
                </a:cubicBezTo>
                <a:cubicBezTo>
                  <a:pt x="962825" y="452851"/>
                  <a:pt x="1000165" y="459428"/>
                  <a:pt x="1036497" y="470937"/>
                </a:cubicBezTo>
                <a:cubicBezTo>
                  <a:pt x="1162598" y="510929"/>
                  <a:pt x="1255656" y="589958"/>
                  <a:pt x="1313999" y="708925"/>
                </a:cubicBezTo>
                <a:cubicBezTo>
                  <a:pt x="1352347" y="787105"/>
                  <a:pt x="1367728" y="870218"/>
                  <a:pt x="1355609" y="956248"/>
                </a:cubicBezTo>
                <a:cubicBezTo>
                  <a:pt x="1328771" y="1146925"/>
                  <a:pt x="1221976" y="1273610"/>
                  <a:pt x="1041138" y="1338238"/>
                </a:cubicBezTo>
                <a:cubicBezTo>
                  <a:pt x="1012417" y="1348501"/>
                  <a:pt x="981893" y="1351896"/>
                  <a:pt x="952058" y="1357810"/>
                </a:cubicBezTo>
                <a:cubicBezTo>
                  <a:pt x="921109" y="1357810"/>
                  <a:pt x="890188" y="1357810"/>
                  <a:pt x="859239" y="1357810"/>
                </a:cubicBezTo>
                <a:cubicBezTo>
                  <a:pt x="856693" y="1357173"/>
                  <a:pt x="854174" y="1356298"/>
                  <a:pt x="851575" y="1355953"/>
                </a:cubicBezTo>
                <a:cubicBezTo>
                  <a:pt x="801718" y="1349456"/>
                  <a:pt x="753850" y="1336329"/>
                  <a:pt x="708660" y="1313999"/>
                </a:cubicBezTo>
                <a:cubicBezTo>
                  <a:pt x="590329" y="1255550"/>
                  <a:pt x="511433" y="1163022"/>
                  <a:pt x="471229" y="1037637"/>
                </a:cubicBezTo>
                <a:cubicBezTo>
                  <a:pt x="459454" y="1000960"/>
                  <a:pt x="452798" y="963143"/>
                  <a:pt x="452373" y="924371"/>
                </a:cubicBezTo>
                <a:cubicBezTo>
                  <a:pt x="452214" y="908910"/>
                  <a:pt x="448899" y="906126"/>
                  <a:pt x="433438" y="905330"/>
                </a:cubicBezTo>
                <a:cubicBezTo>
                  <a:pt x="424183" y="904853"/>
                  <a:pt x="414821" y="905330"/>
                  <a:pt x="405646" y="904269"/>
                </a:cubicBezTo>
                <a:cubicBezTo>
                  <a:pt x="334812" y="896022"/>
                  <a:pt x="268724" y="873957"/>
                  <a:pt x="208684" y="835133"/>
                </a:cubicBezTo>
                <a:cubicBezTo>
                  <a:pt x="125597" y="781430"/>
                  <a:pt x="65848" y="708554"/>
                  <a:pt x="29384" y="616477"/>
                </a:cubicBezTo>
                <a:cubicBezTo>
                  <a:pt x="14321" y="578395"/>
                  <a:pt x="6842" y="538589"/>
                  <a:pt x="0" y="498571"/>
                </a:cubicBezTo>
                <a:cubicBezTo>
                  <a:pt x="0" y="467622"/>
                  <a:pt x="0" y="436700"/>
                  <a:pt x="0" y="405752"/>
                </a:cubicBezTo>
                <a:cubicBezTo>
                  <a:pt x="5781" y="376368"/>
                  <a:pt x="9308" y="346401"/>
                  <a:pt x="19041" y="317971"/>
                </a:cubicBezTo>
                <a:cubicBezTo>
                  <a:pt x="73088" y="160206"/>
                  <a:pt x="179830" y="57813"/>
                  <a:pt x="340964" y="12809"/>
                </a:cubicBezTo>
                <a:cubicBezTo>
                  <a:pt x="362259" y="6869"/>
                  <a:pt x="384377" y="5463"/>
                  <a:pt x="405752" y="0"/>
                </a:cubicBezTo>
                <a:cubicBezTo>
                  <a:pt x="436700" y="0"/>
                  <a:pt x="467622" y="0"/>
                  <a:pt x="498571" y="0"/>
                </a:cubicBezTo>
                <a:close/>
                <a:moveTo>
                  <a:pt x="905145" y="1299069"/>
                </a:moveTo>
                <a:cubicBezTo>
                  <a:pt x="1123349" y="1299122"/>
                  <a:pt x="1298273" y="1124171"/>
                  <a:pt x="1299201" y="905914"/>
                </a:cubicBezTo>
                <a:cubicBezTo>
                  <a:pt x="1300103" y="695161"/>
                  <a:pt x="1131994" y="511300"/>
                  <a:pt x="905145" y="511008"/>
                </a:cubicBezTo>
                <a:cubicBezTo>
                  <a:pt x="687789" y="510743"/>
                  <a:pt x="511698" y="681875"/>
                  <a:pt x="511035" y="904482"/>
                </a:cubicBezTo>
                <a:cubicBezTo>
                  <a:pt x="510372" y="1128865"/>
                  <a:pt x="691820" y="1299944"/>
                  <a:pt x="905145" y="1299069"/>
                </a:cubicBezTo>
                <a:close/>
                <a:moveTo>
                  <a:pt x="59510" y="452214"/>
                </a:moveTo>
                <a:cubicBezTo>
                  <a:pt x="59510" y="464572"/>
                  <a:pt x="58343" y="477090"/>
                  <a:pt x="59696" y="489315"/>
                </a:cubicBezTo>
                <a:cubicBezTo>
                  <a:pt x="69216" y="575690"/>
                  <a:pt x="101199" y="652571"/>
                  <a:pt x="160259" y="716881"/>
                </a:cubicBezTo>
                <a:cubicBezTo>
                  <a:pt x="231491" y="794451"/>
                  <a:pt x="319722" y="838103"/>
                  <a:pt x="425244" y="845183"/>
                </a:cubicBezTo>
                <a:cubicBezTo>
                  <a:pt x="434658" y="845820"/>
                  <a:pt x="446088" y="851018"/>
                  <a:pt x="453355" y="844865"/>
                </a:cubicBezTo>
                <a:cubicBezTo>
                  <a:pt x="460542" y="838766"/>
                  <a:pt x="457810" y="826593"/>
                  <a:pt x="459799" y="817152"/>
                </a:cubicBezTo>
                <a:cubicBezTo>
                  <a:pt x="477302" y="733986"/>
                  <a:pt x="513475" y="660367"/>
                  <a:pt x="571818" y="598232"/>
                </a:cubicBezTo>
                <a:cubicBezTo>
                  <a:pt x="579562" y="589984"/>
                  <a:pt x="579244" y="585343"/>
                  <a:pt x="570015" y="578766"/>
                </a:cubicBezTo>
                <a:cubicBezTo>
                  <a:pt x="515623" y="540048"/>
                  <a:pt x="456431" y="529413"/>
                  <a:pt x="392757" y="549223"/>
                </a:cubicBezTo>
                <a:cubicBezTo>
                  <a:pt x="340911" y="565347"/>
                  <a:pt x="302564" y="598630"/>
                  <a:pt x="277874" y="647002"/>
                </a:cubicBezTo>
                <a:cubicBezTo>
                  <a:pt x="272968" y="656628"/>
                  <a:pt x="268114" y="658962"/>
                  <a:pt x="258435" y="653950"/>
                </a:cubicBezTo>
                <a:cubicBezTo>
                  <a:pt x="248251" y="648699"/>
                  <a:pt x="237511" y="644429"/>
                  <a:pt x="226797" y="640319"/>
                </a:cubicBezTo>
                <a:cubicBezTo>
                  <a:pt x="218363" y="637083"/>
                  <a:pt x="217806" y="632469"/>
                  <a:pt x="221731" y="624990"/>
                </a:cubicBezTo>
                <a:cubicBezTo>
                  <a:pt x="272039" y="529281"/>
                  <a:pt x="351492" y="480140"/>
                  <a:pt x="459269" y="480246"/>
                </a:cubicBezTo>
                <a:cubicBezTo>
                  <a:pt x="516551" y="480299"/>
                  <a:pt x="568450" y="500348"/>
                  <a:pt x="612844" y="537236"/>
                </a:cubicBezTo>
                <a:cubicBezTo>
                  <a:pt x="623028" y="545696"/>
                  <a:pt x="629764" y="545351"/>
                  <a:pt x="640080" y="537528"/>
                </a:cubicBezTo>
                <a:cubicBezTo>
                  <a:pt x="671957" y="513422"/>
                  <a:pt x="707095" y="494991"/>
                  <a:pt x="744594" y="480935"/>
                </a:cubicBezTo>
                <a:cubicBezTo>
                  <a:pt x="773633" y="470036"/>
                  <a:pt x="803256" y="461629"/>
                  <a:pt x="834019" y="457200"/>
                </a:cubicBezTo>
                <a:cubicBezTo>
                  <a:pt x="839694" y="456378"/>
                  <a:pt x="847332" y="457492"/>
                  <a:pt x="847040" y="446513"/>
                </a:cubicBezTo>
                <a:cubicBezTo>
                  <a:pt x="845316" y="381274"/>
                  <a:pt x="829802" y="319722"/>
                  <a:pt x="798244" y="262651"/>
                </a:cubicBezTo>
                <a:cubicBezTo>
                  <a:pt x="715104" y="112231"/>
                  <a:pt x="545590" y="32964"/>
                  <a:pt x="377323" y="65292"/>
                </a:cubicBezTo>
                <a:cubicBezTo>
                  <a:pt x="192719" y="100748"/>
                  <a:pt x="58953" y="263182"/>
                  <a:pt x="59510" y="452214"/>
                </a:cubicBezTo>
                <a:close/>
                <a:moveTo>
                  <a:pt x="1045885" y="1146713"/>
                </a:moveTo>
                <a:cubicBezTo>
                  <a:pt x="1084338" y="1121598"/>
                  <a:pt x="1113987" y="1088184"/>
                  <a:pt x="1134593" y="1046839"/>
                </a:cubicBezTo>
                <a:cubicBezTo>
                  <a:pt x="1138890" y="1038221"/>
                  <a:pt x="1138041" y="1033076"/>
                  <a:pt x="1128494" y="1029655"/>
                </a:cubicBezTo>
                <a:cubicBezTo>
                  <a:pt x="1120193" y="1026684"/>
                  <a:pt x="1112237" y="1022760"/>
                  <a:pt x="1104122" y="1019259"/>
                </a:cubicBezTo>
                <a:cubicBezTo>
                  <a:pt x="1085611" y="1011303"/>
                  <a:pt x="1085585" y="1011303"/>
                  <a:pt x="1076542" y="1028647"/>
                </a:cubicBezTo>
                <a:cubicBezTo>
                  <a:pt x="1028223" y="1121360"/>
                  <a:pt x="903129" y="1158037"/>
                  <a:pt x="812060" y="1106535"/>
                </a:cubicBezTo>
                <a:cubicBezTo>
                  <a:pt x="776020" y="1086168"/>
                  <a:pt x="747883" y="1058508"/>
                  <a:pt x="729823" y="1021115"/>
                </a:cubicBezTo>
                <a:cubicBezTo>
                  <a:pt x="725739" y="1012629"/>
                  <a:pt x="721098" y="1010030"/>
                  <a:pt x="712267" y="1014512"/>
                </a:cubicBezTo>
                <a:cubicBezTo>
                  <a:pt x="703224" y="1019100"/>
                  <a:pt x="693676" y="1022680"/>
                  <a:pt x="684368" y="1026711"/>
                </a:cubicBezTo>
                <a:cubicBezTo>
                  <a:pt x="668854" y="1033421"/>
                  <a:pt x="668350" y="1033712"/>
                  <a:pt x="676439" y="1048590"/>
                </a:cubicBezTo>
                <a:cubicBezTo>
                  <a:pt x="725606" y="1138996"/>
                  <a:pt x="802222" y="1185060"/>
                  <a:pt x="904296" y="1189622"/>
                </a:cubicBezTo>
                <a:cubicBezTo>
                  <a:pt x="956248" y="1189913"/>
                  <a:pt x="1003188" y="1174611"/>
                  <a:pt x="1045885" y="1146713"/>
                </a:cubicBezTo>
                <a:close/>
                <a:moveTo>
                  <a:pt x="847411" y="789519"/>
                </a:moveTo>
                <a:cubicBezTo>
                  <a:pt x="853537" y="778168"/>
                  <a:pt x="845130" y="765836"/>
                  <a:pt x="839667" y="754751"/>
                </a:cubicBezTo>
                <a:cubicBezTo>
                  <a:pt x="839482" y="754353"/>
                  <a:pt x="839190" y="754009"/>
                  <a:pt x="838951" y="753637"/>
                </a:cubicBezTo>
                <a:cubicBezTo>
                  <a:pt x="816091" y="716245"/>
                  <a:pt x="768727" y="697760"/>
                  <a:pt x="723405" y="709270"/>
                </a:cubicBezTo>
                <a:cubicBezTo>
                  <a:pt x="686516" y="718631"/>
                  <a:pt x="660049" y="739317"/>
                  <a:pt x="650927" y="778301"/>
                </a:cubicBezTo>
                <a:cubicBezTo>
                  <a:pt x="648407" y="789121"/>
                  <a:pt x="650821" y="794292"/>
                  <a:pt x="662781" y="793709"/>
                </a:cubicBezTo>
                <a:cubicBezTo>
                  <a:pt x="673813" y="793178"/>
                  <a:pt x="684872" y="793390"/>
                  <a:pt x="695904" y="793656"/>
                </a:cubicBezTo>
                <a:cubicBezTo>
                  <a:pt x="702667" y="793815"/>
                  <a:pt x="706751" y="791667"/>
                  <a:pt x="710729" y="785435"/>
                </a:cubicBezTo>
                <a:cubicBezTo>
                  <a:pt x="728072" y="758146"/>
                  <a:pt x="772466" y="758888"/>
                  <a:pt x="788988" y="786495"/>
                </a:cubicBezTo>
                <a:cubicBezTo>
                  <a:pt x="791905" y="791375"/>
                  <a:pt x="795008" y="793629"/>
                  <a:pt x="800392" y="793550"/>
                </a:cubicBezTo>
                <a:cubicBezTo>
                  <a:pt x="806571" y="793470"/>
                  <a:pt x="812750" y="793523"/>
                  <a:pt x="821369" y="793523"/>
                </a:cubicBezTo>
                <a:cubicBezTo>
                  <a:pt x="828529" y="791057"/>
                  <a:pt x="842160" y="799278"/>
                  <a:pt x="847411" y="789519"/>
                </a:cubicBezTo>
                <a:close/>
                <a:moveTo>
                  <a:pt x="1151327" y="755626"/>
                </a:moveTo>
                <a:cubicBezTo>
                  <a:pt x="1150903" y="754857"/>
                  <a:pt x="1150399" y="754115"/>
                  <a:pt x="1149948" y="753372"/>
                </a:cubicBezTo>
                <a:cubicBezTo>
                  <a:pt x="1120458" y="704682"/>
                  <a:pt x="1048829" y="690786"/>
                  <a:pt x="999528" y="724360"/>
                </a:cubicBezTo>
                <a:cubicBezTo>
                  <a:pt x="979400" y="738070"/>
                  <a:pt x="965636" y="756157"/>
                  <a:pt x="961791" y="780900"/>
                </a:cubicBezTo>
                <a:cubicBezTo>
                  <a:pt x="960438" y="789651"/>
                  <a:pt x="962613" y="794239"/>
                  <a:pt x="972611" y="793735"/>
                </a:cubicBezTo>
                <a:cubicBezTo>
                  <a:pt x="984041" y="793152"/>
                  <a:pt x="995550" y="793337"/>
                  <a:pt x="1006980" y="793682"/>
                </a:cubicBezTo>
                <a:cubicBezTo>
                  <a:pt x="1014406" y="793921"/>
                  <a:pt x="1018490" y="791163"/>
                  <a:pt x="1022547" y="784506"/>
                </a:cubicBezTo>
                <a:cubicBezTo>
                  <a:pt x="1038247" y="758782"/>
                  <a:pt x="1083622" y="758968"/>
                  <a:pt x="1099216" y="784878"/>
                </a:cubicBezTo>
                <a:cubicBezTo>
                  <a:pt x="1103353" y="791746"/>
                  <a:pt x="1107808" y="794000"/>
                  <a:pt x="1115022" y="793629"/>
                </a:cubicBezTo>
                <a:cubicBezTo>
                  <a:pt x="1120299" y="793364"/>
                  <a:pt x="1125603" y="793576"/>
                  <a:pt x="1130881" y="793576"/>
                </a:cubicBezTo>
                <a:cubicBezTo>
                  <a:pt x="1163818" y="793629"/>
                  <a:pt x="1168194" y="785488"/>
                  <a:pt x="1151327" y="755626"/>
                </a:cubicBezTo>
                <a:close/>
                <a:moveTo>
                  <a:pt x="695745" y="340434"/>
                </a:moveTo>
                <a:cubicBezTo>
                  <a:pt x="705610" y="341017"/>
                  <a:pt x="709456" y="337490"/>
                  <a:pt x="707254" y="327147"/>
                </a:cubicBezTo>
                <a:cubicBezTo>
                  <a:pt x="704178" y="312535"/>
                  <a:pt x="698476" y="299408"/>
                  <a:pt x="688425" y="288349"/>
                </a:cubicBezTo>
                <a:cubicBezTo>
                  <a:pt x="652332" y="248649"/>
                  <a:pt x="590143" y="241780"/>
                  <a:pt x="545909" y="272225"/>
                </a:cubicBezTo>
                <a:cubicBezTo>
                  <a:pt x="527239" y="285060"/>
                  <a:pt x="514801" y="302113"/>
                  <a:pt x="509523" y="324097"/>
                </a:cubicBezTo>
                <a:cubicBezTo>
                  <a:pt x="506368" y="337278"/>
                  <a:pt x="508781" y="340142"/>
                  <a:pt x="521802" y="340327"/>
                </a:cubicBezTo>
                <a:cubicBezTo>
                  <a:pt x="533285" y="340487"/>
                  <a:pt x="544768" y="340275"/>
                  <a:pt x="556251" y="340381"/>
                </a:cubicBezTo>
                <a:cubicBezTo>
                  <a:pt x="561900" y="340434"/>
                  <a:pt x="565560" y="338869"/>
                  <a:pt x="569034" y="333432"/>
                </a:cubicBezTo>
                <a:cubicBezTo>
                  <a:pt x="586749" y="305746"/>
                  <a:pt x="629605" y="305693"/>
                  <a:pt x="647293" y="333220"/>
                </a:cubicBezTo>
                <a:cubicBezTo>
                  <a:pt x="650688" y="338498"/>
                  <a:pt x="654162" y="340593"/>
                  <a:pt x="659970" y="340381"/>
                </a:cubicBezTo>
                <a:cubicBezTo>
                  <a:pt x="665698" y="340168"/>
                  <a:pt x="671453" y="340327"/>
                  <a:pt x="677181" y="340354"/>
                </a:cubicBezTo>
                <a:cubicBezTo>
                  <a:pt x="683387" y="340354"/>
                  <a:pt x="689592" y="340062"/>
                  <a:pt x="695745" y="340434"/>
                </a:cubicBezTo>
                <a:close/>
                <a:moveTo>
                  <a:pt x="384854" y="340460"/>
                </a:moveTo>
                <a:cubicBezTo>
                  <a:pt x="394401" y="341335"/>
                  <a:pt x="397504" y="337437"/>
                  <a:pt x="396099" y="328128"/>
                </a:cubicBezTo>
                <a:cubicBezTo>
                  <a:pt x="394534" y="317892"/>
                  <a:pt x="391033" y="308504"/>
                  <a:pt x="385703" y="299752"/>
                </a:cubicBezTo>
                <a:cubicBezTo>
                  <a:pt x="356876" y="252468"/>
                  <a:pt x="283814" y="238386"/>
                  <a:pt x="236635" y="270872"/>
                </a:cubicBezTo>
                <a:cubicBezTo>
                  <a:pt x="216109" y="284981"/>
                  <a:pt x="201815" y="303147"/>
                  <a:pt x="198023" y="328447"/>
                </a:cubicBezTo>
                <a:cubicBezTo>
                  <a:pt x="196776" y="336668"/>
                  <a:pt x="198845" y="340911"/>
                  <a:pt x="208206" y="340460"/>
                </a:cubicBezTo>
                <a:cubicBezTo>
                  <a:pt x="220114" y="339903"/>
                  <a:pt x="232074" y="340089"/>
                  <a:pt x="243981" y="340407"/>
                </a:cubicBezTo>
                <a:cubicBezTo>
                  <a:pt x="250877" y="340593"/>
                  <a:pt x="254748" y="338179"/>
                  <a:pt x="258567" y="331921"/>
                </a:cubicBezTo>
                <a:cubicBezTo>
                  <a:pt x="273737" y="307019"/>
                  <a:pt x="319775" y="306435"/>
                  <a:pt x="334944" y="331072"/>
                </a:cubicBezTo>
                <a:cubicBezTo>
                  <a:pt x="339399" y="338312"/>
                  <a:pt x="343934" y="340964"/>
                  <a:pt x="351731" y="340407"/>
                </a:cubicBezTo>
                <a:cubicBezTo>
                  <a:pt x="357008" y="340009"/>
                  <a:pt x="362339" y="340327"/>
                  <a:pt x="367643" y="340327"/>
                </a:cubicBezTo>
                <a:cubicBezTo>
                  <a:pt x="373371" y="340354"/>
                  <a:pt x="379152" y="339930"/>
                  <a:pt x="384854" y="340460"/>
                </a:cubicBezTo>
                <a:close/>
              </a:path>
            </a:pathLst>
          </a:custGeom>
          <a:solidFill>
            <a:srgbClr val="6E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3924017" y="4025501"/>
            <a:ext cx="273876" cy="171423"/>
          </a:xfrm>
          <a:custGeom>
            <a:rect b="b" l="l" r="r" t="t"/>
            <a:pathLst>
              <a:path extrusionOk="0" h="678904" w="1084656">
                <a:moveTo>
                  <a:pt x="1086248" y="552415"/>
                </a:moveTo>
                <a:cubicBezTo>
                  <a:pt x="1076250" y="566046"/>
                  <a:pt x="1068612" y="569653"/>
                  <a:pt x="1057209" y="566126"/>
                </a:cubicBezTo>
                <a:cubicBezTo>
                  <a:pt x="1045567" y="562546"/>
                  <a:pt x="1040156" y="554086"/>
                  <a:pt x="1039255" y="537989"/>
                </a:cubicBezTo>
                <a:cubicBezTo>
                  <a:pt x="1039202" y="536928"/>
                  <a:pt x="1039149" y="535867"/>
                  <a:pt x="1039176" y="534806"/>
                </a:cubicBezTo>
                <a:cubicBezTo>
                  <a:pt x="1039520" y="502505"/>
                  <a:pt x="1035145" y="470681"/>
                  <a:pt x="1028435" y="439203"/>
                </a:cubicBezTo>
                <a:cubicBezTo>
                  <a:pt x="1016448" y="383007"/>
                  <a:pt x="994596" y="330790"/>
                  <a:pt x="964628" y="281782"/>
                </a:cubicBezTo>
                <a:cubicBezTo>
                  <a:pt x="959749" y="273773"/>
                  <a:pt x="956036" y="277538"/>
                  <a:pt x="951289" y="280880"/>
                </a:cubicBezTo>
                <a:cubicBezTo>
                  <a:pt x="884884" y="327793"/>
                  <a:pt x="818452" y="374680"/>
                  <a:pt x="752047" y="421593"/>
                </a:cubicBezTo>
                <a:cubicBezTo>
                  <a:pt x="725474" y="440343"/>
                  <a:pt x="699007" y="459252"/>
                  <a:pt x="672275" y="477789"/>
                </a:cubicBezTo>
                <a:cubicBezTo>
                  <a:pt x="667051" y="481422"/>
                  <a:pt x="665672" y="484260"/>
                  <a:pt x="668297" y="490651"/>
                </a:cubicBezTo>
                <a:cubicBezTo>
                  <a:pt x="703329" y="576230"/>
                  <a:pt x="652094" y="665946"/>
                  <a:pt x="560574" y="679736"/>
                </a:cubicBezTo>
                <a:cubicBezTo>
                  <a:pt x="482712" y="691458"/>
                  <a:pt x="407476" y="627227"/>
                  <a:pt x="406627" y="548331"/>
                </a:cubicBezTo>
                <a:cubicBezTo>
                  <a:pt x="405858" y="475826"/>
                  <a:pt x="453593" y="418703"/>
                  <a:pt x="525329" y="408413"/>
                </a:cubicBezTo>
                <a:cubicBezTo>
                  <a:pt x="563040" y="403003"/>
                  <a:pt x="597808" y="412656"/>
                  <a:pt x="627537" y="436922"/>
                </a:cubicBezTo>
                <a:cubicBezTo>
                  <a:pt x="635121" y="443101"/>
                  <a:pt x="639921" y="442756"/>
                  <a:pt x="647479" y="437373"/>
                </a:cubicBezTo>
                <a:cubicBezTo>
                  <a:pt x="763424" y="355188"/>
                  <a:pt x="879554" y="273295"/>
                  <a:pt x="995683" y="191376"/>
                </a:cubicBezTo>
                <a:cubicBezTo>
                  <a:pt x="999714" y="188538"/>
                  <a:pt x="1003851" y="185701"/>
                  <a:pt x="1008280" y="183579"/>
                </a:cubicBezTo>
                <a:cubicBezTo>
                  <a:pt x="1019100" y="178408"/>
                  <a:pt x="1030901" y="181590"/>
                  <a:pt x="1037346" y="190951"/>
                </a:cubicBezTo>
                <a:cubicBezTo>
                  <a:pt x="1044134" y="200817"/>
                  <a:pt x="1043684" y="212698"/>
                  <a:pt x="1034694" y="220866"/>
                </a:cubicBezTo>
                <a:cubicBezTo>
                  <a:pt x="1026897" y="227947"/>
                  <a:pt x="1018198" y="234258"/>
                  <a:pt x="1009182" y="239748"/>
                </a:cubicBezTo>
                <a:cubicBezTo>
                  <a:pt x="1000350" y="245131"/>
                  <a:pt x="1000271" y="250064"/>
                  <a:pt x="1005575" y="258391"/>
                </a:cubicBezTo>
                <a:cubicBezTo>
                  <a:pt x="1037770" y="308964"/>
                  <a:pt x="1059728" y="363913"/>
                  <a:pt x="1073519" y="422124"/>
                </a:cubicBezTo>
                <a:cubicBezTo>
                  <a:pt x="1078796" y="444453"/>
                  <a:pt x="1082350" y="467154"/>
                  <a:pt x="1084604" y="490041"/>
                </a:cubicBezTo>
                <a:cubicBezTo>
                  <a:pt x="1084922" y="493170"/>
                  <a:pt x="1085665" y="496273"/>
                  <a:pt x="1086222" y="499376"/>
                </a:cubicBezTo>
                <a:cubicBezTo>
                  <a:pt x="1086248" y="517038"/>
                  <a:pt x="1086248" y="534727"/>
                  <a:pt x="1086248" y="552415"/>
                </a:cubicBezTo>
                <a:close/>
                <a:moveTo>
                  <a:pt x="543787" y="455167"/>
                </a:moveTo>
                <a:cubicBezTo>
                  <a:pt x="494116" y="454929"/>
                  <a:pt x="454627" y="493807"/>
                  <a:pt x="454389" y="543266"/>
                </a:cubicBezTo>
                <a:cubicBezTo>
                  <a:pt x="454150" y="592937"/>
                  <a:pt x="493029" y="632425"/>
                  <a:pt x="542488" y="632664"/>
                </a:cubicBezTo>
                <a:cubicBezTo>
                  <a:pt x="592159" y="632903"/>
                  <a:pt x="631647" y="594025"/>
                  <a:pt x="631885" y="544565"/>
                </a:cubicBezTo>
                <a:cubicBezTo>
                  <a:pt x="632124" y="494894"/>
                  <a:pt x="593220" y="455433"/>
                  <a:pt x="543787" y="455167"/>
                </a:cubicBezTo>
                <a:close/>
                <a:moveTo>
                  <a:pt x="0" y="552415"/>
                </a:moveTo>
                <a:cubicBezTo>
                  <a:pt x="822" y="553556"/>
                  <a:pt x="1671" y="554696"/>
                  <a:pt x="2493" y="555836"/>
                </a:cubicBezTo>
                <a:cubicBezTo>
                  <a:pt x="8487" y="564376"/>
                  <a:pt x="16496" y="569043"/>
                  <a:pt x="26997" y="566815"/>
                </a:cubicBezTo>
                <a:cubicBezTo>
                  <a:pt x="38268" y="564402"/>
                  <a:pt x="44580" y="556791"/>
                  <a:pt x="46012" y="545414"/>
                </a:cubicBezTo>
                <a:cubicBezTo>
                  <a:pt x="46702" y="539819"/>
                  <a:pt x="47073" y="534143"/>
                  <a:pt x="47046" y="528521"/>
                </a:cubicBezTo>
                <a:cubicBezTo>
                  <a:pt x="46940" y="507968"/>
                  <a:pt x="49141" y="487548"/>
                  <a:pt x="52456" y="467366"/>
                </a:cubicBezTo>
                <a:cubicBezTo>
                  <a:pt x="71020" y="354313"/>
                  <a:pt x="121275" y="257622"/>
                  <a:pt x="205953" y="180264"/>
                </a:cubicBezTo>
                <a:cubicBezTo>
                  <a:pt x="327148" y="69491"/>
                  <a:pt x="470195" y="29234"/>
                  <a:pt x="631514" y="55542"/>
                </a:cubicBezTo>
                <a:cubicBezTo>
                  <a:pt x="699193" y="66574"/>
                  <a:pt x="761726" y="92802"/>
                  <a:pt x="818929" y="131176"/>
                </a:cubicBezTo>
                <a:cubicBezTo>
                  <a:pt x="834231" y="141439"/>
                  <a:pt x="848419" y="153081"/>
                  <a:pt x="863084" y="164167"/>
                </a:cubicBezTo>
                <a:cubicBezTo>
                  <a:pt x="869609" y="169099"/>
                  <a:pt x="876424" y="173873"/>
                  <a:pt x="885282" y="172175"/>
                </a:cubicBezTo>
                <a:cubicBezTo>
                  <a:pt x="895147" y="170293"/>
                  <a:pt x="901909" y="164644"/>
                  <a:pt x="904615" y="154779"/>
                </a:cubicBezTo>
                <a:cubicBezTo>
                  <a:pt x="907797" y="143243"/>
                  <a:pt x="902440" y="134862"/>
                  <a:pt x="894033" y="127967"/>
                </a:cubicBezTo>
                <a:cubicBezTo>
                  <a:pt x="774429" y="29818"/>
                  <a:pt x="637375" y="-12110"/>
                  <a:pt x="483561" y="3006"/>
                </a:cubicBezTo>
                <a:cubicBezTo>
                  <a:pt x="408059" y="10432"/>
                  <a:pt x="337066" y="33955"/>
                  <a:pt x="271668" y="72647"/>
                </a:cubicBezTo>
                <a:cubicBezTo>
                  <a:pt x="138486" y="151437"/>
                  <a:pt x="52722" y="266055"/>
                  <a:pt x="14162" y="415971"/>
                </a:cubicBezTo>
                <a:cubicBezTo>
                  <a:pt x="7107" y="443393"/>
                  <a:pt x="3951" y="471477"/>
                  <a:pt x="27" y="499402"/>
                </a:cubicBezTo>
                <a:cubicBezTo>
                  <a:pt x="0" y="517038"/>
                  <a:pt x="0" y="534727"/>
                  <a:pt x="0" y="552415"/>
                </a:cubicBezTo>
                <a:close/>
              </a:path>
            </a:pathLst>
          </a:custGeom>
          <a:solidFill>
            <a:srgbClr val="6E83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6231340" y="3037571"/>
            <a:ext cx="451366" cy="421428"/>
          </a:xfrm>
          <a:custGeom>
            <a:rect b="b" l="l" r="r" t="t"/>
            <a:pathLst>
              <a:path extrusionOk="0" h="1685713" w="1805463">
                <a:moveTo>
                  <a:pt x="1807088" y="1197912"/>
                </a:moveTo>
                <a:cubicBezTo>
                  <a:pt x="1794514" y="1256359"/>
                  <a:pt x="1769551" y="1308174"/>
                  <a:pt x="1723263" y="1347323"/>
                </a:cubicBezTo>
                <a:cubicBezTo>
                  <a:pt x="1647452" y="1411482"/>
                  <a:pt x="1561094" y="1429398"/>
                  <a:pt x="1468011" y="1394670"/>
                </a:cubicBezTo>
                <a:cubicBezTo>
                  <a:pt x="1374928" y="1359943"/>
                  <a:pt x="1320442" y="1289935"/>
                  <a:pt x="1306118" y="1191740"/>
                </a:cubicBezTo>
                <a:cubicBezTo>
                  <a:pt x="1297551" y="1133108"/>
                  <a:pt x="1309664" y="1077056"/>
                  <a:pt x="1342274" y="1026577"/>
                </a:cubicBezTo>
                <a:cubicBezTo>
                  <a:pt x="1348307" y="1017273"/>
                  <a:pt x="1350471" y="1010319"/>
                  <a:pt x="1342411" y="1000140"/>
                </a:cubicBezTo>
                <a:cubicBezTo>
                  <a:pt x="1249237" y="882738"/>
                  <a:pt x="1156385" y="765061"/>
                  <a:pt x="1063992" y="647015"/>
                </a:cubicBezTo>
                <a:cubicBezTo>
                  <a:pt x="1054873" y="635362"/>
                  <a:pt x="1047089" y="633474"/>
                  <a:pt x="1034469" y="640014"/>
                </a:cubicBezTo>
                <a:cubicBezTo>
                  <a:pt x="1020376" y="647291"/>
                  <a:pt x="1005361" y="653094"/>
                  <a:pt x="989609" y="655443"/>
                </a:cubicBezTo>
                <a:cubicBezTo>
                  <a:pt x="973120" y="657931"/>
                  <a:pt x="968008" y="665714"/>
                  <a:pt x="968054" y="682618"/>
                </a:cubicBezTo>
                <a:cubicBezTo>
                  <a:pt x="968745" y="833687"/>
                  <a:pt x="969620" y="984802"/>
                  <a:pt x="967639" y="1135872"/>
                </a:cubicBezTo>
                <a:cubicBezTo>
                  <a:pt x="967133" y="1174376"/>
                  <a:pt x="973120" y="1195793"/>
                  <a:pt x="1013928" y="1214032"/>
                </a:cubicBezTo>
                <a:cubicBezTo>
                  <a:pt x="1112445" y="1258017"/>
                  <a:pt x="1167254" y="1363766"/>
                  <a:pt x="1154634" y="1464356"/>
                </a:cubicBezTo>
                <a:cubicBezTo>
                  <a:pt x="1141001" y="1573144"/>
                  <a:pt x="1065236" y="1658582"/>
                  <a:pt x="960362" y="1683406"/>
                </a:cubicBezTo>
                <a:cubicBezTo>
                  <a:pt x="804825" y="1720252"/>
                  <a:pt x="653249" y="1601239"/>
                  <a:pt x="652236" y="1441419"/>
                </a:cubicBezTo>
                <a:cubicBezTo>
                  <a:pt x="651545" y="1331433"/>
                  <a:pt x="716487" y="1238074"/>
                  <a:pt x="820301" y="1201090"/>
                </a:cubicBezTo>
                <a:cubicBezTo>
                  <a:pt x="833796" y="1196300"/>
                  <a:pt x="839645" y="1190082"/>
                  <a:pt x="839599" y="1174745"/>
                </a:cubicBezTo>
                <a:cubicBezTo>
                  <a:pt x="839046" y="1010134"/>
                  <a:pt x="839046" y="845524"/>
                  <a:pt x="839599" y="680913"/>
                </a:cubicBezTo>
                <a:cubicBezTo>
                  <a:pt x="839645" y="665576"/>
                  <a:pt x="834901" y="658483"/>
                  <a:pt x="819932" y="656088"/>
                </a:cubicBezTo>
                <a:cubicBezTo>
                  <a:pt x="801831" y="653187"/>
                  <a:pt x="784929" y="645864"/>
                  <a:pt x="768670" y="637619"/>
                </a:cubicBezTo>
                <a:cubicBezTo>
                  <a:pt x="756419" y="631401"/>
                  <a:pt x="749003" y="633934"/>
                  <a:pt x="740575" y="644666"/>
                </a:cubicBezTo>
                <a:cubicBezTo>
                  <a:pt x="681529" y="720109"/>
                  <a:pt x="621838" y="795044"/>
                  <a:pt x="562377" y="870211"/>
                </a:cubicBezTo>
                <a:cubicBezTo>
                  <a:pt x="530275" y="910787"/>
                  <a:pt x="498818" y="951871"/>
                  <a:pt x="465886" y="991757"/>
                </a:cubicBezTo>
                <a:cubicBezTo>
                  <a:pt x="455892" y="1003870"/>
                  <a:pt x="455616" y="1012253"/>
                  <a:pt x="463813" y="1025379"/>
                </a:cubicBezTo>
                <a:cubicBezTo>
                  <a:pt x="534605" y="1138451"/>
                  <a:pt x="507845" y="1283764"/>
                  <a:pt x="399977" y="1361463"/>
                </a:cubicBezTo>
                <a:cubicBezTo>
                  <a:pt x="317580" y="1420832"/>
                  <a:pt x="227676" y="1429122"/>
                  <a:pt x="137126" y="1382557"/>
                </a:cubicBezTo>
                <a:cubicBezTo>
                  <a:pt x="48281" y="1336868"/>
                  <a:pt x="979" y="1261379"/>
                  <a:pt x="12" y="1160743"/>
                </a:cubicBezTo>
                <a:cubicBezTo>
                  <a:pt x="-1646" y="986184"/>
                  <a:pt x="167755" y="864868"/>
                  <a:pt x="333194" y="921059"/>
                </a:cubicBezTo>
                <a:cubicBezTo>
                  <a:pt x="346275" y="925480"/>
                  <a:pt x="354289" y="924329"/>
                  <a:pt x="363223" y="912952"/>
                </a:cubicBezTo>
                <a:cubicBezTo>
                  <a:pt x="454004" y="797393"/>
                  <a:pt x="545059" y="682065"/>
                  <a:pt x="636761" y="567243"/>
                </a:cubicBezTo>
                <a:cubicBezTo>
                  <a:pt x="647308" y="554024"/>
                  <a:pt x="646525" y="546010"/>
                  <a:pt x="636714" y="532745"/>
                </a:cubicBezTo>
                <a:cubicBezTo>
                  <a:pt x="490619" y="335756"/>
                  <a:pt x="600375" y="53561"/>
                  <a:pt x="841073" y="6167"/>
                </a:cubicBezTo>
                <a:cubicBezTo>
                  <a:pt x="1025120" y="-30080"/>
                  <a:pt x="1206311" y="97500"/>
                  <a:pt x="1233439" y="282698"/>
                </a:cubicBezTo>
                <a:cubicBezTo>
                  <a:pt x="1247349" y="377669"/>
                  <a:pt x="1225148" y="463474"/>
                  <a:pt x="1166194" y="539332"/>
                </a:cubicBezTo>
                <a:cubicBezTo>
                  <a:pt x="1158733" y="548958"/>
                  <a:pt x="1158226" y="555544"/>
                  <a:pt x="1165964" y="565309"/>
                </a:cubicBezTo>
                <a:cubicBezTo>
                  <a:pt x="1258725" y="682295"/>
                  <a:pt x="1351116" y="799604"/>
                  <a:pt x="1443416" y="916913"/>
                </a:cubicBezTo>
                <a:cubicBezTo>
                  <a:pt x="1449358" y="924467"/>
                  <a:pt x="1454055" y="928842"/>
                  <a:pt x="1465109" y="924559"/>
                </a:cubicBezTo>
                <a:cubicBezTo>
                  <a:pt x="1617975" y="865467"/>
                  <a:pt x="1776368" y="962234"/>
                  <a:pt x="1804877" y="1113672"/>
                </a:cubicBezTo>
                <a:cubicBezTo>
                  <a:pt x="1805292" y="1115929"/>
                  <a:pt x="1806352" y="1118093"/>
                  <a:pt x="1807088" y="1120350"/>
                </a:cubicBezTo>
                <a:cubicBezTo>
                  <a:pt x="1807088" y="1146189"/>
                  <a:pt x="1807088" y="1172074"/>
                  <a:pt x="1807088" y="1197912"/>
                </a:cubicBezTo>
                <a:close/>
                <a:moveTo>
                  <a:pt x="902975" y="537167"/>
                </a:moveTo>
                <a:cubicBezTo>
                  <a:pt x="1014526" y="537443"/>
                  <a:pt x="1107010" y="446111"/>
                  <a:pt x="1107471" y="335250"/>
                </a:cubicBezTo>
                <a:cubicBezTo>
                  <a:pt x="1107886" y="223099"/>
                  <a:pt x="1015908" y="130339"/>
                  <a:pt x="904126" y="130201"/>
                </a:cubicBezTo>
                <a:cubicBezTo>
                  <a:pt x="793173" y="130109"/>
                  <a:pt x="700689" y="222316"/>
                  <a:pt x="700504" y="333224"/>
                </a:cubicBezTo>
                <a:cubicBezTo>
                  <a:pt x="700320" y="444591"/>
                  <a:pt x="791929" y="536891"/>
                  <a:pt x="902975" y="537167"/>
                </a:cubicBezTo>
                <a:close/>
                <a:moveTo>
                  <a:pt x="903896" y="1317846"/>
                </a:moveTo>
                <a:cubicBezTo>
                  <a:pt x="836559" y="1318169"/>
                  <a:pt x="781889" y="1372194"/>
                  <a:pt x="782027" y="1438333"/>
                </a:cubicBezTo>
                <a:cubicBezTo>
                  <a:pt x="782165" y="1505117"/>
                  <a:pt x="838355" y="1560847"/>
                  <a:pt x="905047" y="1560202"/>
                </a:cubicBezTo>
                <a:cubicBezTo>
                  <a:pt x="971094" y="1559603"/>
                  <a:pt x="1026317" y="1503781"/>
                  <a:pt x="1025995" y="1438011"/>
                </a:cubicBezTo>
                <a:cubicBezTo>
                  <a:pt x="1025580" y="1371457"/>
                  <a:pt x="970864" y="1317570"/>
                  <a:pt x="903896" y="1317846"/>
                </a:cubicBezTo>
                <a:close/>
                <a:moveTo>
                  <a:pt x="250659" y="1281138"/>
                </a:moveTo>
                <a:cubicBezTo>
                  <a:pt x="315876" y="1281921"/>
                  <a:pt x="373448" y="1226882"/>
                  <a:pt x="372758" y="1160236"/>
                </a:cubicBezTo>
                <a:cubicBezTo>
                  <a:pt x="372067" y="1093223"/>
                  <a:pt x="325226" y="1039473"/>
                  <a:pt x="252547" y="1037953"/>
                </a:cubicBezTo>
                <a:cubicBezTo>
                  <a:pt x="185947" y="1036571"/>
                  <a:pt x="131968" y="1085807"/>
                  <a:pt x="129480" y="1159177"/>
                </a:cubicBezTo>
                <a:cubicBezTo>
                  <a:pt x="127270" y="1223612"/>
                  <a:pt x="184611" y="1280355"/>
                  <a:pt x="250659" y="1281138"/>
                </a:cubicBezTo>
                <a:close/>
                <a:moveTo>
                  <a:pt x="1557594" y="1036940"/>
                </a:moveTo>
                <a:cubicBezTo>
                  <a:pt x="1492790" y="1035973"/>
                  <a:pt x="1435678" y="1092071"/>
                  <a:pt x="1434803" y="1157565"/>
                </a:cubicBezTo>
                <a:cubicBezTo>
                  <a:pt x="1433928" y="1223704"/>
                  <a:pt x="1490625" y="1280862"/>
                  <a:pt x="1556856" y="1280631"/>
                </a:cubicBezTo>
                <a:cubicBezTo>
                  <a:pt x="1622857" y="1280401"/>
                  <a:pt x="1677390" y="1226053"/>
                  <a:pt x="1678725" y="1159177"/>
                </a:cubicBezTo>
                <a:cubicBezTo>
                  <a:pt x="1680015" y="1094742"/>
                  <a:pt x="1623732" y="1037953"/>
                  <a:pt x="1557594" y="1036940"/>
                </a:cubicBezTo>
                <a:close/>
              </a:path>
            </a:pathLst>
          </a:custGeom>
          <a:solidFill>
            <a:srgbClr val="023AFF">
              <a:alpha val="2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1350102" y="1390124"/>
            <a:ext cx="303981" cy="239132"/>
          </a:xfrm>
          <a:custGeom>
            <a:rect b="b" l="l" r="r" t="t"/>
            <a:pathLst>
              <a:path extrusionOk="0" h="1621233" w="1621232">
                <a:moveTo>
                  <a:pt x="1625287" y="814072"/>
                </a:moveTo>
                <a:cubicBezTo>
                  <a:pt x="1624964" y="1261385"/>
                  <a:pt x="1259957" y="1625518"/>
                  <a:pt x="812091" y="1625333"/>
                </a:cubicBezTo>
                <a:cubicBezTo>
                  <a:pt x="362936" y="1625149"/>
                  <a:pt x="-644" y="1259865"/>
                  <a:pt x="1" y="809466"/>
                </a:cubicBezTo>
                <a:cubicBezTo>
                  <a:pt x="646" y="362752"/>
                  <a:pt x="366574" y="-736"/>
                  <a:pt x="814947" y="1"/>
                </a:cubicBezTo>
                <a:cubicBezTo>
                  <a:pt x="1262213" y="692"/>
                  <a:pt x="1625609" y="365746"/>
                  <a:pt x="1625287" y="814072"/>
                </a:cubicBezTo>
                <a:close/>
                <a:moveTo>
                  <a:pt x="1474586" y="812460"/>
                </a:moveTo>
                <a:cubicBezTo>
                  <a:pt x="1470395" y="443491"/>
                  <a:pt x="1179770" y="150932"/>
                  <a:pt x="812045" y="151577"/>
                </a:cubicBezTo>
                <a:cubicBezTo>
                  <a:pt x="441004" y="152222"/>
                  <a:pt x="150702" y="448051"/>
                  <a:pt x="151485" y="813657"/>
                </a:cubicBezTo>
                <a:cubicBezTo>
                  <a:pt x="152268" y="1181567"/>
                  <a:pt x="444826" y="1473389"/>
                  <a:pt x="812368" y="1473757"/>
                </a:cubicBezTo>
                <a:cubicBezTo>
                  <a:pt x="1179448" y="1474080"/>
                  <a:pt x="1470625" y="1181843"/>
                  <a:pt x="1474586" y="812460"/>
                </a:cubicBezTo>
                <a:close/>
                <a:moveTo>
                  <a:pt x="888777" y="745308"/>
                </a:moveTo>
                <a:cubicBezTo>
                  <a:pt x="888547" y="712330"/>
                  <a:pt x="875605" y="685801"/>
                  <a:pt x="844746" y="670924"/>
                </a:cubicBezTo>
                <a:cubicBezTo>
                  <a:pt x="817296" y="657660"/>
                  <a:pt x="790812" y="661345"/>
                  <a:pt x="766678" y="679307"/>
                </a:cubicBezTo>
                <a:cubicBezTo>
                  <a:pt x="742774" y="697131"/>
                  <a:pt x="736234" y="722739"/>
                  <a:pt x="736234" y="751065"/>
                </a:cubicBezTo>
                <a:cubicBezTo>
                  <a:pt x="736280" y="878277"/>
                  <a:pt x="736188" y="1005488"/>
                  <a:pt x="736372" y="1132746"/>
                </a:cubicBezTo>
                <a:cubicBezTo>
                  <a:pt x="736372" y="1142464"/>
                  <a:pt x="737293" y="1152366"/>
                  <a:pt x="739458" y="1161808"/>
                </a:cubicBezTo>
                <a:cubicBezTo>
                  <a:pt x="751111" y="1212656"/>
                  <a:pt x="811032" y="1236099"/>
                  <a:pt x="854280" y="1206945"/>
                </a:cubicBezTo>
                <a:cubicBezTo>
                  <a:pt x="879566" y="1189903"/>
                  <a:pt x="888869" y="1164894"/>
                  <a:pt x="888916" y="1135601"/>
                </a:cubicBezTo>
                <a:cubicBezTo>
                  <a:pt x="889008" y="1071719"/>
                  <a:pt x="888962" y="1007791"/>
                  <a:pt x="888916" y="943909"/>
                </a:cubicBezTo>
                <a:cubicBezTo>
                  <a:pt x="888916" y="877724"/>
                  <a:pt x="889238" y="811493"/>
                  <a:pt x="888777" y="745308"/>
                </a:cubicBezTo>
                <a:close/>
                <a:moveTo>
                  <a:pt x="910240" y="444643"/>
                </a:moveTo>
                <a:cubicBezTo>
                  <a:pt x="910562" y="391124"/>
                  <a:pt x="866117" y="346217"/>
                  <a:pt x="812736" y="346033"/>
                </a:cubicBezTo>
                <a:cubicBezTo>
                  <a:pt x="760507" y="345895"/>
                  <a:pt x="715416" y="390479"/>
                  <a:pt x="714955" y="442708"/>
                </a:cubicBezTo>
                <a:cubicBezTo>
                  <a:pt x="714495" y="497241"/>
                  <a:pt x="757328" y="540811"/>
                  <a:pt x="811584" y="541042"/>
                </a:cubicBezTo>
                <a:cubicBezTo>
                  <a:pt x="866578" y="541272"/>
                  <a:pt x="909918" y="498899"/>
                  <a:pt x="910240" y="444643"/>
                </a:cubicBezTo>
                <a:close/>
              </a:path>
            </a:pathLst>
          </a:custGeom>
          <a:solidFill>
            <a:srgbClr val="023AFF">
              <a:alpha val="2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339225" y="1833100"/>
            <a:ext cx="99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KREATE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186825" y="3509500"/>
            <a:ext cx="10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AB Experiment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DF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2587089" y="3676572"/>
            <a:ext cx="1715400" cy="468900"/>
          </a:xfrm>
          <a:prstGeom prst="roundRect">
            <a:avLst>
              <a:gd fmla="val 1476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057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Websites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7" name="Google Shape;157;p32"/>
          <p:cNvSpPr/>
          <p:nvPr/>
        </p:nvSpPr>
        <p:spPr>
          <a:xfrm>
            <a:off x="2587089" y="4264127"/>
            <a:ext cx="1715400" cy="468900"/>
          </a:xfrm>
          <a:prstGeom prst="roundRect">
            <a:avLst>
              <a:gd fmla="val 143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057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Intranet portal</a:t>
            </a:r>
            <a:endParaRPr sz="1100"/>
          </a:p>
        </p:txBody>
      </p:sp>
      <p:sp>
        <p:nvSpPr>
          <p:cNvPr id="158" name="Google Shape;158;p32"/>
          <p:cNvSpPr/>
          <p:nvPr/>
        </p:nvSpPr>
        <p:spPr>
          <a:xfrm>
            <a:off x="748649" y="3676570"/>
            <a:ext cx="1715400" cy="1056300"/>
          </a:xfrm>
          <a:prstGeom prst="roundRect">
            <a:avLst>
              <a:gd fmla="val 6501" name="adj"/>
            </a:avLst>
          </a:pr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KREATE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Kreatewebsites.com</a:t>
            </a:r>
            <a:endParaRPr sz="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32"/>
          <p:cNvSpPr/>
          <p:nvPr/>
        </p:nvSpPr>
        <p:spPr>
          <a:xfrm flipH="1">
            <a:off x="6657751" y="1034344"/>
            <a:ext cx="1730002" cy="2467332"/>
          </a:xfrm>
          <a:custGeom>
            <a:rect b="b" l="l" r="r" t="t"/>
            <a:pathLst>
              <a:path extrusionOk="0" h="2524125" w="1743075">
                <a:moveTo>
                  <a:pt x="1747742" y="1262611"/>
                </a:moveTo>
                <a:lnTo>
                  <a:pt x="41910" y="2520102"/>
                </a:lnTo>
                <a:cubicBezTo>
                  <a:pt x="24575" y="2532865"/>
                  <a:pt x="0" y="2520483"/>
                  <a:pt x="0" y="2498956"/>
                </a:cubicBezTo>
                <a:lnTo>
                  <a:pt x="0" y="26361"/>
                </a:lnTo>
                <a:cubicBezTo>
                  <a:pt x="0" y="4740"/>
                  <a:pt x="24575" y="-7643"/>
                  <a:pt x="41910" y="5216"/>
                </a:cubicBezTo>
                <a:lnTo>
                  <a:pt x="1747742" y="1262611"/>
                </a:lnTo>
                <a:close/>
              </a:path>
            </a:pathLst>
          </a:custGeom>
          <a:solidFill>
            <a:schemeClr val="accent2">
              <a:alpha val="7060"/>
            </a:schemeClr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2"/>
          <p:cNvSpPr/>
          <p:nvPr/>
        </p:nvSpPr>
        <p:spPr>
          <a:xfrm flipH="1">
            <a:off x="4863754" y="962974"/>
            <a:ext cx="3469457" cy="1284875"/>
          </a:xfrm>
          <a:custGeom>
            <a:rect b="b" l="l" r="r" t="t"/>
            <a:pathLst>
              <a:path extrusionOk="0" h="1314450" w="3495675">
                <a:moveTo>
                  <a:pt x="3504931" y="57245"/>
                </a:moveTo>
                <a:lnTo>
                  <a:pt x="3504931" y="1259300"/>
                </a:lnTo>
                <a:cubicBezTo>
                  <a:pt x="3504931" y="1290923"/>
                  <a:pt x="3479309" y="1316546"/>
                  <a:pt x="3447686" y="1316546"/>
                </a:cubicBezTo>
                <a:lnTo>
                  <a:pt x="1724613" y="1316546"/>
                </a:lnTo>
                <a:lnTo>
                  <a:pt x="10971" y="48482"/>
                </a:lnTo>
                <a:cubicBezTo>
                  <a:pt x="-9889" y="33147"/>
                  <a:pt x="969" y="0"/>
                  <a:pt x="26973" y="0"/>
                </a:cubicBezTo>
                <a:lnTo>
                  <a:pt x="3447686" y="0"/>
                </a:lnTo>
                <a:cubicBezTo>
                  <a:pt x="3479309" y="0"/>
                  <a:pt x="3504931" y="25622"/>
                  <a:pt x="3504931" y="57245"/>
                </a:cubicBezTo>
                <a:close/>
              </a:path>
            </a:pathLst>
          </a:custGeom>
          <a:solidFill>
            <a:schemeClr val="accent2">
              <a:alpha val="7060"/>
            </a:schemeClr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2"/>
          <p:cNvSpPr/>
          <p:nvPr/>
        </p:nvSpPr>
        <p:spPr>
          <a:xfrm flipH="1">
            <a:off x="4863705" y="2285917"/>
            <a:ext cx="3469457" cy="1284875"/>
          </a:xfrm>
          <a:custGeom>
            <a:rect b="b" l="l" r="r" t="t"/>
            <a:pathLst>
              <a:path extrusionOk="0" h="1314450" w="3495675">
                <a:moveTo>
                  <a:pt x="3504883" y="57341"/>
                </a:moveTo>
                <a:lnTo>
                  <a:pt x="3504883" y="1259396"/>
                </a:lnTo>
                <a:cubicBezTo>
                  <a:pt x="3504883" y="1291019"/>
                  <a:pt x="3479260" y="1316641"/>
                  <a:pt x="3447637" y="1316641"/>
                </a:cubicBezTo>
                <a:lnTo>
                  <a:pt x="26924" y="1316641"/>
                </a:lnTo>
                <a:cubicBezTo>
                  <a:pt x="1016" y="1316641"/>
                  <a:pt x="-9938" y="1283494"/>
                  <a:pt x="11017" y="1268158"/>
                </a:cubicBezTo>
                <a:lnTo>
                  <a:pt x="1724565" y="0"/>
                </a:lnTo>
                <a:lnTo>
                  <a:pt x="3447637" y="0"/>
                </a:lnTo>
                <a:cubicBezTo>
                  <a:pt x="3479260" y="95"/>
                  <a:pt x="3504883" y="25717"/>
                  <a:pt x="3504883" y="57341"/>
                </a:cubicBezTo>
                <a:close/>
              </a:path>
            </a:pathLst>
          </a:custGeom>
          <a:solidFill>
            <a:schemeClr val="accent2">
              <a:alpha val="7060"/>
            </a:schemeClr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6243866" y="1888558"/>
            <a:ext cx="753300" cy="753300"/>
          </a:xfrm>
          <a:prstGeom prst="ellipse">
            <a:avLst/>
          </a:prstGeom>
          <a:solidFill>
            <a:srgbClr val="EEED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6472314" y="2089224"/>
            <a:ext cx="294540" cy="349766"/>
          </a:xfrm>
          <a:custGeom>
            <a:rect b="b" l="l" r="r" t="t"/>
            <a:pathLst>
              <a:path extrusionOk="0" h="3041447" w="2561218">
                <a:moveTo>
                  <a:pt x="865805" y="1230986"/>
                </a:moveTo>
                <a:cubicBezTo>
                  <a:pt x="675483" y="1074532"/>
                  <a:pt x="582386" y="873173"/>
                  <a:pt x="601174" y="626909"/>
                </a:cubicBezTo>
                <a:cubicBezTo>
                  <a:pt x="614907" y="446276"/>
                  <a:pt x="694103" y="294119"/>
                  <a:pt x="829409" y="172630"/>
                </a:cubicBezTo>
                <a:cubicBezTo>
                  <a:pt x="1103392" y="-73298"/>
                  <a:pt x="1522792" y="-54173"/>
                  <a:pt x="1781862" y="215345"/>
                </a:cubicBezTo>
                <a:cubicBezTo>
                  <a:pt x="2038827" y="482672"/>
                  <a:pt x="2047504" y="958098"/>
                  <a:pt x="1702667" y="1231323"/>
                </a:cubicBezTo>
                <a:cubicBezTo>
                  <a:pt x="1707216" y="1241517"/>
                  <a:pt x="1717748" y="1241180"/>
                  <a:pt x="1726088" y="1244550"/>
                </a:cubicBezTo>
                <a:cubicBezTo>
                  <a:pt x="2197049" y="1434620"/>
                  <a:pt x="2474487" y="1779710"/>
                  <a:pt x="2556125" y="2281254"/>
                </a:cubicBezTo>
                <a:cubicBezTo>
                  <a:pt x="2567668" y="2352025"/>
                  <a:pt x="2574408" y="2423722"/>
                  <a:pt x="2565140" y="2495082"/>
                </a:cubicBezTo>
                <a:cubicBezTo>
                  <a:pt x="2548964" y="2620110"/>
                  <a:pt x="2477772" y="2711690"/>
                  <a:pt x="2379115" y="2783978"/>
                </a:cubicBezTo>
                <a:cubicBezTo>
                  <a:pt x="2253834" y="2875811"/>
                  <a:pt x="2110777" y="2927793"/>
                  <a:pt x="1961990" y="2965706"/>
                </a:cubicBezTo>
                <a:cubicBezTo>
                  <a:pt x="1807643" y="3005051"/>
                  <a:pt x="1650600" y="3026619"/>
                  <a:pt x="1491535" y="3035887"/>
                </a:cubicBezTo>
                <a:cubicBezTo>
                  <a:pt x="1337946" y="3044817"/>
                  <a:pt x="1184104" y="3048524"/>
                  <a:pt x="1031021" y="3034118"/>
                </a:cubicBezTo>
                <a:cubicBezTo>
                  <a:pt x="774309" y="3010022"/>
                  <a:pt x="522147" y="2964527"/>
                  <a:pt x="289194" y="2845986"/>
                </a:cubicBezTo>
                <a:cubicBezTo>
                  <a:pt x="227017" y="2814308"/>
                  <a:pt x="170906" y="2773531"/>
                  <a:pt x="121367" y="2723822"/>
                </a:cubicBezTo>
                <a:cubicBezTo>
                  <a:pt x="33494" y="2635781"/>
                  <a:pt x="-5936" y="2530046"/>
                  <a:pt x="720" y="2406451"/>
                </a:cubicBezTo>
                <a:cubicBezTo>
                  <a:pt x="9819" y="2236601"/>
                  <a:pt x="45036" y="2072902"/>
                  <a:pt x="117239" y="1918302"/>
                </a:cubicBezTo>
                <a:cubicBezTo>
                  <a:pt x="266362" y="1598908"/>
                  <a:pt x="505887" y="1375813"/>
                  <a:pt x="834127" y="1247583"/>
                </a:cubicBezTo>
                <a:cubicBezTo>
                  <a:pt x="844406" y="1243455"/>
                  <a:pt x="856959" y="1243287"/>
                  <a:pt x="865805" y="1230986"/>
                </a:cubicBezTo>
                <a:close/>
                <a:moveTo>
                  <a:pt x="2357294" y="2421194"/>
                </a:moveTo>
                <a:cubicBezTo>
                  <a:pt x="2356367" y="2379238"/>
                  <a:pt x="2354598" y="2348907"/>
                  <a:pt x="2350891" y="2318493"/>
                </a:cubicBezTo>
                <a:cubicBezTo>
                  <a:pt x="2321993" y="2083855"/>
                  <a:pt x="2227801" y="1878452"/>
                  <a:pt x="2063344" y="1710035"/>
                </a:cubicBezTo>
                <a:cubicBezTo>
                  <a:pt x="1797786" y="1438074"/>
                  <a:pt x="1473842" y="1330823"/>
                  <a:pt x="1097495" y="1391652"/>
                </a:cubicBezTo>
                <a:cubicBezTo>
                  <a:pt x="598815" y="1472195"/>
                  <a:pt x="218087" y="1916533"/>
                  <a:pt x="209409" y="2422205"/>
                </a:cubicBezTo>
                <a:cubicBezTo>
                  <a:pt x="208229" y="2491459"/>
                  <a:pt x="231398" y="2544622"/>
                  <a:pt x="280685" y="2589780"/>
                </a:cubicBezTo>
                <a:cubicBezTo>
                  <a:pt x="309583" y="2616235"/>
                  <a:pt x="341177" y="2638730"/>
                  <a:pt x="375383" y="2657602"/>
                </a:cubicBezTo>
                <a:cubicBezTo>
                  <a:pt x="474883" y="2712533"/>
                  <a:pt x="581712" y="2747413"/>
                  <a:pt x="691996" y="2771930"/>
                </a:cubicBezTo>
                <a:cubicBezTo>
                  <a:pt x="927393" y="2824418"/>
                  <a:pt x="1165822" y="2840847"/>
                  <a:pt x="1406694" y="2830821"/>
                </a:cubicBezTo>
                <a:cubicBezTo>
                  <a:pt x="1582778" y="2823491"/>
                  <a:pt x="1756840" y="2804029"/>
                  <a:pt x="1927447" y="2759123"/>
                </a:cubicBezTo>
                <a:cubicBezTo>
                  <a:pt x="2043882" y="2728456"/>
                  <a:pt x="2157536" y="2689701"/>
                  <a:pt x="2255351" y="2616235"/>
                </a:cubicBezTo>
                <a:cubicBezTo>
                  <a:pt x="2323425" y="2564926"/>
                  <a:pt x="2372291" y="2502749"/>
                  <a:pt x="2357294" y="2421194"/>
                </a:cubicBezTo>
                <a:close/>
                <a:moveTo>
                  <a:pt x="1757851" y="692203"/>
                </a:moveTo>
                <a:cubicBezTo>
                  <a:pt x="1758862" y="425634"/>
                  <a:pt x="1551100" y="215934"/>
                  <a:pt x="1285373" y="215176"/>
                </a:cubicBezTo>
                <a:cubicBezTo>
                  <a:pt x="1020237" y="214418"/>
                  <a:pt x="808009" y="422348"/>
                  <a:pt x="807925" y="688496"/>
                </a:cubicBezTo>
                <a:cubicBezTo>
                  <a:pt x="807841" y="950600"/>
                  <a:pt x="1011138" y="1163838"/>
                  <a:pt x="1280150" y="1165355"/>
                </a:cubicBezTo>
                <a:cubicBezTo>
                  <a:pt x="1569214" y="1167040"/>
                  <a:pt x="1762063" y="931391"/>
                  <a:pt x="1757851" y="692203"/>
                </a:cubicBezTo>
                <a:close/>
              </a:path>
            </a:pathLst>
          </a:custGeom>
          <a:solidFill>
            <a:srgbClr val="99AF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flipH="1">
            <a:off x="5065319" y="1134170"/>
            <a:ext cx="1709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rPr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 Testing that is data driven and results oriented</a:t>
            </a:r>
            <a:endParaRPr sz="1100"/>
          </a:p>
        </p:txBody>
      </p:sp>
      <p:sp>
        <p:nvSpPr>
          <p:cNvPr id="165" name="Google Shape;165;p32"/>
          <p:cNvSpPr txBox="1"/>
          <p:nvPr/>
        </p:nvSpPr>
        <p:spPr>
          <a:xfrm flipH="1">
            <a:off x="5065297" y="2849898"/>
            <a:ext cx="16923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rPr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A/B Testing without hassle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rPr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 code A/B Testing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4989127" y="1659950"/>
            <a:ext cx="136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rPr b="1" lang="en" sz="11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WEB DESIGN THAT GET RESULTS</a:t>
            </a:r>
            <a:endParaRPr sz="1100"/>
          </a:p>
        </p:txBody>
      </p:sp>
      <p:sp>
        <p:nvSpPr>
          <p:cNvPr id="167" name="Google Shape;167;p32"/>
          <p:cNvSpPr txBox="1"/>
          <p:nvPr/>
        </p:nvSpPr>
        <p:spPr>
          <a:xfrm>
            <a:off x="5065317" y="2406634"/>
            <a:ext cx="11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rPr b="1" lang="en" sz="11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DEMOCRATIZE </a:t>
            </a:r>
            <a:endParaRPr b="1" sz="110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rPr b="1" lang="en" sz="11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A/B TESTING</a:t>
            </a:r>
            <a:endParaRPr b="1" sz="110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7129873" y="2104550"/>
            <a:ext cx="1130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</a:pPr>
            <a:r>
              <a:rPr b="1" lang="en" sz="11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 EXPERIMENT</a:t>
            </a:r>
            <a:endParaRPr sz="1100"/>
          </a:p>
        </p:txBody>
      </p:sp>
      <p:sp>
        <p:nvSpPr>
          <p:cNvPr id="169" name="Google Shape;169;p32"/>
          <p:cNvSpPr/>
          <p:nvPr/>
        </p:nvSpPr>
        <p:spPr>
          <a:xfrm>
            <a:off x="756249" y="1034344"/>
            <a:ext cx="1734360" cy="2467332"/>
          </a:xfrm>
          <a:custGeom>
            <a:rect b="b" l="l" r="r" t="t"/>
            <a:pathLst>
              <a:path extrusionOk="0" h="2524125" w="1743075">
                <a:moveTo>
                  <a:pt x="1747742" y="1262611"/>
                </a:moveTo>
                <a:lnTo>
                  <a:pt x="41910" y="2520102"/>
                </a:lnTo>
                <a:cubicBezTo>
                  <a:pt x="24575" y="2532865"/>
                  <a:pt x="0" y="2520483"/>
                  <a:pt x="0" y="2498956"/>
                </a:cubicBezTo>
                <a:lnTo>
                  <a:pt x="0" y="26361"/>
                </a:lnTo>
                <a:cubicBezTo>
                  <a:pt x="0" y="4740"/>
                  <a:pt x="24575" y="-7643"/>
                  <a:pt x="41910" y="5216"/>
                </a:cubicBezTo>
                <a:lnTo>
                  <a:pt x="1747742" y="1262611"/>
                </a:lnTo>
                <a:close/>
              </a:path>
            </a:pathLst>
          </a:custGeom>
          <a:solidFill>
            <a:schemeClr val="accent4">
              <a:alpha val="7840"/>
            </a:schemeClr>
          </a:solidFill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810790" y="962974"/>
            <a:ext cx="3478197" cy="1284875"/>
          </a:xfrm>
          <a:custGeom>
            <a:rect b="b" l="l" r="r" t="t"/>
            <a:pathLst>
              <a:path extrusionOk="0" h="1314450" w="3495675">
                <a:moveTo>
                  <a:pt x="3504931" y="57245"/>
                </a:moveTo>
                <a:lnTo>
                  <a:pt x="3504931" y="1259300"/>
                </a:lnTo>
                <a:cubicBezTo>
                  <a:pt x="3504931" y="1290923"/>
                  <a:pt x="3479309" y="1316546"/>
                  <a:pt x="3447686" y="1316546"/>
                </a:cubicBezTo>
                <a:lnTo>
                  <a:pt x="1724613" y="1316546"/>
                </a:lnTo>
                <a:lnTo>
                  <a:pt x="10971" y="48482"/>
                </a:lnTo>
                <a:cubicBezTo>
                  <a:pt x="-9889" y="33147"/>
                  <a:pt x="969" y="0"/>
                  <a:pt x="26973" y="0"/>
                </a:cubicBezTo>
                <a:lnTo>
                  <a:pt x="3447686" y="0"/>
                </a:lnTo>
                <a:cubicBezTo>
                  <a:pt x="3479309" y="0"/>
                  <a:pt x="3504931" y="25622"/>
                  <a:pt x="3504931" y="57245"/>
                </a:cubicBezTo>
                <a:close/>
              </a:path>
            </a:pathLst>
          </a:custGeom>
          <a:solidFill>
            <a:schemeClr val="accent4">
              <a:alpha val="7840"/>
            </a:schemeClr>
          </a:solidFill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810839" y="2285917"/>
            <a:ext cx="3478197" cy="1284875"/>
          </a:xfrm>
          <a:custGeom>
            <a:rect b="b" l="l" r="r" t="t"/>
            <a:pathLst>
              <a:path extrusionOk="0" h="1314450" w="3495675">
                <a:moveTo>
                  <a:pt x="3504883" y="57341"/>
                </a:moveTo>
                <a:lnTo>
                  <a:pt x="3504883" y="1259396"/>
                </a:lnTo>
                <a:cubicBezTo>
                  <a:pt x="3504883" y="1291019"/>
                  <a:pt x="3479260" y="1316641"/>
                  <a:pt x="3447637" y="1316641"/>
                </a:cubicBezTo>
                <a:lnTo>
                  <a:pt x="26924" y="1316641"/>
                </a:lnTo>
                <a:cubicBezTo>
                  <a:pt x="1016" y="1316641"/>
                  <a:pt x="-9938" y="1283494"/>
                  <a:pt x="11017" y="1268158"/>
                </a:cubicBezTo>
                <a:lnTo>
                  <a:pt x="1724565" y="0"/>
                </a:lnTo>
                <a:lnTo>
                  <a:pt x="3447637" y="0"/>
                </a:lnTo>
                <a:cubicBezTo>
                  <a:pt x="3479260" y="95"/>
                  <a:pt x="3504883" y="25717"/>
                  <a:pt x="3504883" y="57341"/>
                </a:cubicBezTo>
                <a:close/>
              </a:path>
            </a:pathLst>
          </a:custGeom>
          <a:solidFill>
            <a:schemeClr val="accent4">
              <a:alpha val="7840"/>
            </a:schemeClr>
          </a:solidFill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2136976" y="1888558"/>
            <a:ext cx="753300" cy="753300"/>
          </a:xfrm>
          <a:prstGeom prst="ellipse">
            <a:avLst/>
          </a:prstGeom>
          <a:solidFill>
            <a:srgbClr val="EEED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1068277" y="2058310"/>
            <a:ext cx="75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Noto Sans Symbols"/>
              <a:buNone/>
            </a:pPr>
            <a:r>
              <a:rPr b="1" lang="en" sz="11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WEBSITES WITH AI</a:t>
            </a:r>
            <a:endParaRPr sz="1100"/>
          </a:p>
        </p:txBody>
      </p:sp>
      <p:sp>
        <p:nvSpPr>
          <p:cNvPr id="174" name="Google Shape;174;p32"/>
          <p:cNvSpPr txBox="1"/>
          <p:nvPr/>
        </p:nvSpPr>
        <p:spPr>
          <a:xfrm flipH="1">
            <a:off x="2390282" y="1134170"/>
            <a:ext cx="16923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rPr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websites that win with search engine and with users</a:t>
            </a:r>
            <a:endParaRPr sz="1100"/>
          </a:p>
        </p:txBody>
      </p:sp>
      <p:sp>
        <p:nvSpPr>
          <p:cNvPr id="175" name="Google Shape;175;p32"/>
          <p:cNvSpPr txBox="1"/>
          <p:nvPr/>
        </p:nvSpPr>
        <p:spPr>
          <a:xfrm flipH="1">
            <a:off x="2390281" y="2908057"/>
            <a:ext cx="16923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rPr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website, publish regularly without the need for designer. </a:t>
            </a:r>
            <a:endParaRPr sz="1100"/>
          </a:p>
        </p:txBody>
      </p:sp>
      <p:sp>
        <p:nvSpPr>
          <p:cNvPr id="176" name="Google Shape;176;p32"/>
          <p:cNvSpPr txBox="1"/>
          <p:nvPr/>
        </p:nvSpPr>
        <p:spPr>
          <a:xfrm>
            <a:off x="2577450" y="1583750"/>
            <a:ext cx="16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Noto Sans Symbols"/>
              <a:buNone/>
            </a:pPr>
            <a:r>
              <a:rPr b="1" lang="en" sz="11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DESIGN FOR USER,</a:t>
            </a:r>
            <a:endParaRPr b="1" sz="11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Noto Sans Symbols"/>
              <a:buNone/>
            </a:pPr>
            <a:r>
              <a:rPr b="1" lang="en" sz="11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OPTIMIZED FOR SEARCH</a:t>
            </a:r>
            <a:endParaRPr b="1" sz="11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570900" y="2482825"/>
            <a:ext cx="151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Noto Sans Symbols"/>
              <a:buNone/>
            </a:pPr>
            <a:r>
              <a:rPr b="1" lang="en" sz="11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DEMOCRATIZE </a:t>
            </a:r>
            <a:endParaRPr b="1" sz="11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Noto Sans Symbols"/>
              <a:buNone/>
            </a:pPr>
            <a:r>
              <a:rPr b="1" lang="en" sz="11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DESIGN</a:t>
            </a:r>
            <a:endParaRPr sz="1100"/>
          </a:p>
        </p:txBody>
      </p:sp>
      <p:sp>
        <p:nvSpPr>
          <p:cNvPr id="178" name="Google Shape;178;p32"/>
          <p:cNvSpPr/>
          <p:nvPr/>
        </p:nvSpPr>
        <p:spPr>
          <a:xfrm>
            <a:off x="2326217" y="2065831"/>
            <a:ext cx="396273" cy="396273"/>
          </a:xfrm>
          <a:custGeom>
            <a:rect b="b" l="l" r="r" t="t"/>
            <a:pathLst>
              <a:path extrusionOk="0" h="3445850" w="3445849">
                <a:moveTo>
                  <a:pt x="1654345" y="3450132"/>
                </a:moveTo>
                <a:cubicBezTo>
                  <a:pt x="1631850" y="3450132"/>
                  <a:pt x="1609440" y="3450132"/>
                  <a:pt x="1586945" y="3450132"/>
                </a:cubicBezTo>
                <a:cubicBezTo>
                  <a:pt x="1579783" y="3446846"/>
                  <a:pt x="1572791" y="3443391"/>
                  <a:pt x="1565545" y="3440274"/>
                </a:cubicBezTo>
                <a:cubicBezTo>
                  <a:pt x="1080430" y="3232428"/>
                  <a:pt x="595399" y="3024582"/>
                  <a:pt x="110284" y="2816820"/>
                </a:cubicBezTo>
                <a:cubicBezTo>
                  <a:pt x="13312" y="2775284"/>
                  <a:pt x="506" y="2756496"/>
                  <a:pt x="421" y="2652531"/>
                </a:cubicBezTo>
                <a:cubicBezTo>
                  <a:pt x="421" y="2407614"/>
                  <a:pt x="421" y="2162782"/>
                  <a:pt x="421" y="1917865"/>
                </a:cubicBezTo>
                <a:cubicBezTo>
                  <a:pt x="421" y="1533683"/>
                  <a:pt x="843" y="1149500"/>
                  <a:pt x="0" y="765317"/>
                </a:cubicBezTo>
                <a:cubicBezTo>
                  <a:pt x="-84" y="711397"/>
                  <a:pt x="24433" y="676096"/>
                  <a:pt x="69001" y="651326"/>
                </a:cubicBezTo>
                <a:cubicBezTo>
                  <a:pt x="80712" y="644839"/>
                  <a:pt x="93350" y="639868"/>
                  <a:pt x="105735" y="634560"/>
                </a:cubicBezTo>
                <a:cubicBezTo>
                  <a:pt x="585626" y="428904"/>
                  <a:pt x="1065770" y="223754"/>
                  <a:pt x="1545241" y="17003"/>
                </a:cubicBezTo>
                <a:cubicBezTo>
                  <a:pt x="1595117" y="-4481"/>
                  <a:pt x="1640360" y="-5576"/>
                  <a:pt x="1691079" y="13549"/>
                </a:cubicBezTo>
                <a:cubicBezTo>
                  <a:pt x="2244774" y="222238"/>
                  <a:pt x="2798890" y="429831"/>
                  <a:pt x="3353175" y="636919"/>
                </a:cubicBezTo>
                <a:cubicBezTo>
                  <a:pt x="3397322" y="653432"/>
                  <a:pt x="3433044" y="677107"/>
                  <a:pt x="3453938" y="720327"/>
                </a:cubicBezTo>
                <a:cubicBezTo>
                  <a:pt x="3453938" y="1389867"/>
                  <a:pt x="3453938" y="2059323"/>
                  <a:pt x="3453938" y="2728862"/>
                </a:cubicBezTo>
                <a:cubicBezTo>
                  <a:pt x="3435151" y="2772336"/>
                  <a:pt x="3399681" y="2794999"/>
                  <a:pt x="3356797" y="2811006"/>
                </a:cubicBezTo>
                <a:cubicBezTo>
                  <a:pt x="3084331" y="2912528"/>
                  <a:pt x="2812117" y="3014640"/>
                  <a:pt x="2539988" y="3116836"/>
                </a:cubicBezTo>
                <a:cubicBezTo>
                  <a:pt x="2244774" y="3227879"/>
                  <a:pt x="1949559" y="3339089"/>
                  <a:pt x="1654345" y="3450132"/>
                </a:cubicBezTo>
                <a:close/>
                <a:moveTo>
                  <a:pt x="3235645" y="1770764"/>
                </a:moveTo>
                <a:cubicBezTo>
                  <a:pt x="3235645" y="1501247"/>
                  <a:pt x="3235645" y="1231728"/>
                  <a:pt x="3235645" y="962211"/>
                </a:cubicBezTo>
                <a:cubicBezTo>
                  <a:pt x="3235645" y="915536"/>
                  <a:pt x="3235139" y="915199"/>
                  <a:pt x="3190234" y="931965"/>
                </a:cubicBezTo>
                <a:cubicBezTo>
                  <a:pt x="3075653" y="974764"/>
                  <a:pt x="2961325" y="1018406"/>
                  <a:pt x="2846323" y="1060194"/>
                </a:cubicBezTo>
                <a:cubicBezTo>
                  <a:pt x="2818857" y="1070136"/>
                  <a:pt x="2808747" y="1084796"/>
                  <a:pt x="2808916" y="1114452"/>
                </a:cubicBezTo>
                <a:cubicBezTo>
                  <a:pt x="2810095" y="1321119"/>
                  <a:pt x="2809590" y="1527701"/>
                  <a:pt x="2809505" y="1734368"/>
                </a:cubicBezTo>
                <a:cubicBezTo>
                  <a:pt x="2809421" y="1805897"/>
                  <a:pt x="2786842" y="1838923"/>
                  <a:pt x="2720115" y="1864114"/>
                </a:cubicBezTo>
                <a:cubicBezTo>
                  <a:pt x="2588853" y="1913653"/>
                  <a:pt x="2457506" y="1962940"/>
                  <a:pt x="2325991" y="2011805"/>
                </a:cubicBezTo>
                <a:cubicBezTo>
                  <a:pt x="2226660" y="2048707"/>
                  <a:pt x="2157490" y="2001105"/>
                  <a:pt x="2157406" y="1895876"/>
                </a:cubicBezTo>
                <a:cubicBezTo>
                  <a:pt x="2157237" y="1718444"/>
                  <a:pt x="2157406" y="1541013"/>
                  <a:pt x="2157321" y="1363581"/>
                </a:cubicBezTo>
                <a:cubicBezTo>
                  <a:pt x="2157321" y="1321119"/>
                  <a:pt x="2155973" y="1320192"/>
                  <a:pt x="2115365" y="1335357"/>
                </a:cubicBezTo>
                <a:cubicBezTo>
                  <a:pt x="2000700" y="1378156"/>
                  <a:pt x="1886540" y="1422051"/>
                  <a:pt x="1771369" y="1463418"/>
                </a:cubicBezTo>
                <a:cubicBezTo>
                  <a:pt x="1741292" y="1474202"/>
                  <a:pt x="1730424" y="1489367"/>
                  <a:pt x="1730508" y="1522056"/>
                </a:cubicBezTo>
                <a:cubicBezTo>
                  <a:pt x="1731519" y="2058817"/>
                  <a:pt x="1731182" y="2595662"/>
                  <a:pt x="1731266" y="3132423"/>
                </a:cubicBezTo>
                <a:cubicBezTo>
                  <a:pt x="1731266" y="3180951"/>
                  <a:pt x="1731687" y="3181288"/>
                  <a:pt x="1778194" y="3163848"/>
                </a:cubicBezTo>
                <a:cubicBezTo>
                  <a:pt x="2251177" y="2986585"/>
                  <a:pt x="2723991" y="2808984"/>
                  <a:pt x="3197227" y="2632311"/>
                </a:cubicBezTo>
                <a:cubicBezTo>
                  <a:pt x="3225788" y="2621611"/>
                  <a:pt x="3236656" y="2607120"/>
                  <a:pt x="3236487" y="2575947"/>
                </a:cubicBezTo>
                <a:cubicBezTo>
                  <a:pt x="3235139" y="2307525"/>
                  <a:pt x="3235645" y="2039102"/>
                  <a:pt x="3235645" y="1770764"/>
                </a:cubicBezTo>
                <a:close/>
                <a:moveTo>
                  <a:pt x="1510192" y="2321089"/>
                </a:moveTo>
                <a:cubicBezTo>
                  <a:pt x="1510192" y="2056037"/>
                  <a:pt x="1509518" y="1790984"/>
                  <a:pt x="1511035" y="1525932"/>
                </a:cubicBezTo>
                <a:cubicBezTo>
                  <a:pt x="1511203" y="1489367"/>
                  <a:pt x="1502863" y="1466114"/>
                  <a:pt x="1465792" y="1456088"/>
                </a:cubicBezTo>
                <a:cubicBezTo>
                  <a:pt x="1447594" y="1451117"/>
                  <a:pt x="1430576" y="1441428"/>
                  <a:pt x="1413052" y="1433930"/>
                </a:cubicBezTo>
                <a:cubicBezTo>
                  <a:pt x="1029206" y="1269389"/>
                  <a:pt x="645360" y="1104763"/>
                  <a:pt x="261514" y="940306"/>
                </a:cubicBezTo>
                <a:cubicBezTo>
                  <a:pt x="223770" y="924130"/>
                  <a:pt x="221495" y="925562"/>
                  <a:pt x="221495" y="964991"/>
                </a:cubicBezTo>
                <a:cubicBezTo>
                  <a:pt x="221411" y="1504111"/>
                  <a:pt x="221579" y="2043230"/>
                  <a:pt x="220990" y="2582351"/>
                </a:cubicBezTo>
                <a:cubicBezTo>
                  <a:pt x="220990" y="2609479"/>
                  <a:pt x="228572" y="2624728"/>
                  <a:pt x="254858" y="2635934"/>
                </a:cubicBezTo>
                <a:cubicBezTo>
                  <a:pt x="660778" y="2808900"/>
                  <a:pt x="1066276" y="2982962"/>
                  <a:pt x="1471858" y="3156603"/>
                </a:cubicBezTo>
                <a:cubicBezTo>
                  <a:pt x="1509097" y="3172526"/>
                  <a:pt x="1510277" y="3171599"/>
                  <a:pt x="1510277" y="3129895"/>
                </a:cubicBezTo>
                <a:cubicBezTo>
                  <a:pt x="1510277" y="2860209"/>
                  <a:pt x="1510192" y="2590607"/>
                  <a:pt x="1510192" y="2321089"/>
                </a:cubicBezTo>
                <a:close/>
                <a:moveTo>
                  <a:pt x="3012465" y="754533"/>
                </a:moveTo>
                <a:cubicBezTo>
                  <a:pt x="3007157" y="742233"/>
                  <a:pt x="2994520" y="741811"/>
                  <a:pt x="2984663" y="738189"/>
                </a:cubicBezTo>
                <a:cubicBezTo>
                  <a:pt x="2542178" y="572131"/>
                  <a:pt x="2099441" y="406494"/>
                  <a:pt x="1657041" y="240099"/>
                </a:cubicBezTo>
                <a:cubicBezTo>
                  <a:pt x="1633030" y="231084"/>
                  <a:pt x="1612641" y="232264"/>
                  <a:pt x="1589388" y="242205"/>
                </a:cubicBezTo>
                <a:cubicBezTo>
                  <a:pt x="1204615" y="407505"/>
                  <a:pt x="819506" y="572131"/>
                  <a:pt x="434565" y="737177"/>
                </a:cubicBezTo>
                <a:cubicBezTo>
                  <a:pt x="425634" y="740969"/>
                  <a:pt x="411312" y="742064"/>
                  <a:pt x="410806" y="753101"/>
                </a:cubicBezTo>
                <a:cubicBezTo>
                  <a:pt x="410132" y="767255"/>
                  <a:pt x="426224" y="767423"/>
                  <a:pt x="435660" y="771468"/>
                </a:cubicBezTo>
                <a:cubicBezTo>
                  <a:pt x="820517" y="936683"/>
                  <a:pt x="1205542" y="1101393"/>
                  <a:pt x="1590315" y="1266861"/>
                </a:cubicBezTo>
                <a:cubicBezTo>
                  <a:pt x="1612388" y="1276382"/>
                  <a:pt x="1632019" y="1278151"/>
                  <a:pt x="1654767" y="1269389"/>
                </a:cubicBezTo>
                <a:cubicBezTo>
                  <a:pt x="1745926" y="1234256"/>
                  <a:pt x="1837590" y="1200556"/>
                  <a:pt x="1928918" y="1166013"/>
                </a:cubicBezTo>
                <a:cubicBezTo>
                  <a:pt x="1936585" y="1163065"/>
                  <a:pt x="1947116" y="1163570"/>
                  <a:pt x="1950992" y="1150427"/>
                </a:cubicBezTo>
                <a:cubicBezTo>
                  <a:pt x="1922262" y="1138379"/>
                  <a:pt x="1893449" y="1126331"/>
                  <a:pt x="1864635" y="1114367"/>
                </a:cubicBezTo>
                <a:cubicBezTo>
                  <a:pt x="1772296" y="1076118"/>
                  <a:pt x="1679620" y="1038795"/>
                  <a:pt x="1587703" y="999450"/>
                </a:cubicBezTo>
                <a:cubicBezTo>
                  <a:pt x="1519460" y="970215"/>
                  <a:pt x="1492500" y="906437"/>
                  <a:pt x="1519966" y="846282"/>
                </a:cubicBezTo>
                <a:cubicBezTo>
                  <a:pt x="1535046" y="813340"/>
                  <a:pt x="1562596" y="795311"/>
                  <a:pt x="1594443" y="781830"/>
                </a:cubicBezTo>
                <a:cubicBezTo>
                  <a:pt x="1722588" y="727404"/>
                  <a:pt x="1851492" y="674664"/>
                  <a:pt x="1978542" y="617710"/>
                </a:cubicBezTo>
                <a:cubicBezTo>
                  <a:pt x="2031283" y="594036"/>
                  <a:pt x="2077789" y="595552"/>
                  <a:pt x="2129771" y="619395"/>
                </a:cubicBezTo>
                <a:cubicBezTo>
                  <a:pt x="2308299" y="701540"/>
                  <a:pt x="2488258" y="780482"/>
                  <a:pt x="2667206" y="861616"/>
                </a:cubicBezTo>
                <a:cubicBezTo>
                  <a:pt x="2690375" y="872063"/>
                  <a:pt x="2710764" y="873832"/>
                  <a:pt x="2734691" y="864480"/>
                </a:cubicBezTo>
                <a:cubicBezTo>
                  <a:pt x="2817341" y="832296"/>
                  <a:pt x="2900749" y="802051"/>
                  <a:pt x="2983652" y="770541"/>
                </a:cubicBezTo>
                <a:cubicBezTo>
                  <a:pt x="2993761" y="766750"/>
                  <a:pt x="3005978" y="765823"/>
                  <a:pt x="3012465" y="754533"/>
                </a:cubicBezTo>
                <a:close/>
                <a:moveTo>
                  <a:pt x="2588600" y="1421461"/>
                </a:moveTo>
                <a:cubicBezTo>
                  <a:pt x="2588600" y="1345214"/>
                  <a:pt x="2588179" y="1268968"/>
                  <a:pt x="2588853" y="1192721"/>
                </a:cubicBezTo>
                <a:cubicBezTo>
                  <a:pt x="2589106" y="1168204"/>
                  <a:pt x="2581944" y="1159357"/>
                  <a:pt x="2557091" y="1169130"/>
                </a:cubicBezTo>
                <a:cubicBezTo>
                  <a:pt x="2506961" y="1188761"/>
                  <a:pt x="2456664" y="1207717"/>
                  <a:pt x="2406029" y="1225916"/>
                </a:cubicBezTo>
                <a:cubicBezTo>
                  <a:pt x="2386399" y="1232992"/>
                  <a:pt x="2377805" y="1244282"/>
                  <a:pt x="2377889" y="1265682"/>
                </a:cubicBezTo>
                <a:cubicBezTo>
                  <a:pt x="2378479" y="1415901"/>
                  <a:pt x="2378479" y="1566204"/>
                  <a:pt x="2377889" y="1716422"/>
                </a:cubicBezTo>
                <a:cubicBezTo>
                  <a:pt x="2377805" y="1742624"/>
                  <a:pt x="2385388" y="1751639"/>
                  <a:pt x="2411590" y="1741277"/>
                </a:cubicBezTo>
                <a:cubicBezTo>
                  <a:pt x="2460624" y="1721983"/>
                  <a:pt x="2509826" y="1703195"/>
                  <a:pt x="2559534" y="1685671"/>
                </a:cubicBezTo>
                <a:cubicBezTo>
                  <a:pt x="2580765" y="1678173"/>
                  <a:pt x="2589274" y="1666125"/>
                  <a:pt x="2588937" y="1643462"/>
                </a:cubicBezTo>
                <a:cubicBezTo>
                  <a:pt x="2588011" y="1569489"/>
                  <a:pt x="2588600" y="1495433"/>
                  <a:pt x="2588600" y="1421461"/>
                </a:cubicBezTo>
                <a:close/>
                <a:moveTo>
                  <a:pt x="1919735" y="886975"/>
                </a:moveTo>
                <a:cubicBezTo>
                  <a:pt x="1927738" y="902309"/>
                  <a:pt x="1939955" y="903151"/>
                  <a:pt x="1949812" y="907279"/>
                </a:cubicBezTo>
                <a:cubicBezTo>
                  <a:pt x="2032546" y="941738"/>
                  <a:pt x="2118650" y="970046"/>
                  <a:pt x="2197509" y="1011750"/>
                </a:cubicBezTo>
                <a:cubicBezTo>
                  <a:pt x="2272408" y="1051432"/>
                  <a:pt x="2329277" y="1015120"/>
                  <a:pt x="2396088" y="989171"/>
                </a:cubicBezTo>
                <a:cubicBezTo>
                  <a:pt x="2388674" y="983526"/>
                  <a:pt x="2385641" y="980156"/>
                  <a:pt x="2381849" y="978471"/>
                </a:cubicBezTo>
                <a:cubicBezTo>
                  <a:pt x="2277547" y="931628"/>
                  <a:pt x="2173245" y="884869"/>
                  <a:pt x="2068774" y="838278"/>
                </a:cubicBezTo>
                <a:cubicBezTo>
                  <a:pt x="2060602" y="834655"/>
                  <a:pt x="2052092" y="831370"/>
                  <a:pt x="2042825" y="835245"/>
                </a:cubicBezTo>
                <a:cubicBezTo>
                  <a:pt x="2002048" y="852433"/>
                  <a:pt x="1961186" y="869535"/>
                  <a:pt x="1919735" y="886975"/>
                </a:cubicBezTo>
                <a:close/>
                <a:moveTo>
                  <a:pt x="1014967" y="2529357"/>
                </a:moveTo>
                <a:cubicBezTo>
                  <a:pt x="873848" y="2468865"/>
                  <a:pt x="732812" y="2408120"/>
                  <a:pt x="591018" y="2349144"/>
                </a:cubicBezTo>
                <a:cubicBezTo>
                  <a:pt x="527578" y="2322774"/>
                  <a:pt x="463379" y="2349144"/>
                  <a:pt x="439704" y="2407446"/>
                </a:cubicBezTo>
                <a:cubicBezTo>
                  <a:pt x="416114" y="2465495"/>
                  <a:pt x="441895" y="2525565"/>
                  <a:pt x="503903" y="2554042"/>
                </a:cubicBezTo>
                <a:cubicBezTo>
                  <a:pt x="539541" y="2570471"/>
                  <a:pt x="575937" y="2585046"/>
                  <a:pt x="612081" y="2600380"/>
                </a:cubicBezTo>
                <a:cubicBezTo>
                  <a:pt x="717310" y="2645033"/>
                  <a:pt x="822033" y="2691034"/>
                  <a:pt x="928105" y="2733833"/>
                </a:cubicBezTo>
                <a:cubicBezTo>
                  <a:pt x="1006458" y="2765427"/>
                  <a:pt x="1084474" y="2712770"/>
                  <a:pt x="1083884" y="2619252"/>
                </a:cubicBezTo>
                <a:cubicBezTo>
                  <a:pt x="1082115" y="2583277"/>
                  <a:pt x="1059367" y="2548397"/>
                  <a:pt x="1014967" y="2529357"/>
                </a:cubicBezTo>
                <a:close/>
              </a:path>
            </a:pathLst>
          </a:custGeom>
          <a:solidFill>
            <a:srgbClr val="CEA9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2181500" y="265475"/>
            <a:ext cx="565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468"/>
              </a:buClr>
              <a:buSzPts val="2300"/>
              <a:buFont typeface="Century Gothic"/>
              <a:buNone/>
            </a:pPr>
            <a:r>
              <a:rPr b="1" lang="en" sz="2300">
                <a:solidFill>
                  <a:srgbClr val="43446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Data Driven Web Experiences </a:t>
            </a:r>
            <a:endParaRPr b="1" i="0" sz="2300" u="none" cap="none" strike="noStrike">
              <a:solidFill>
                <a:srgbClr val="43446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4863449" y="3676570"/>
            <a:ext cx="1715400" cy="1056300"/>
          </a:xfrm>
          <a:prstGeom prst="roundRect">
            <a:avLst>
              <a:gd fmla="val 6501" name="adj"/>
            </a:avLst>
          </a:pr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ABExperiment</a:t>
            </a:r>
            <a:endParaRPr sz="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6701889" y="3676572"/>
            <a:ext cx="1715400" cy="468900"/>
          </a:xfrm>
          <a:prstGeom prst="roundRect">
            <a:avLst>
              <a:gd fmla="val 1476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057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A/B testing </a:t>
            </a:r>
            <a:endParaRPr sz="1100"/>
          </a:p>
        </p:txBody>
      </p:sp>
      <p:sp>
        <p:nvSpPr>
          <p:cNvPr id="182" name="Google Shape;182;p32"/>
          <p:cNvSpPr/>
          <p:nvPr/>
        </p:nvSpPr>
        <p:spPr>
          <a:xfrm>
            <a:off x="6701889" y="4264127"/>
            <a:ext cx="1715400" cy="468900"/>
          </a:xfrm>
          <a:prstGeom prst="roundRect">
            <a:avLst>
              <a:gd fmla="val 143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0575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ML Experiment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466546" y="436550"/>
            <a:ext cx="4372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Design Assistance</a:t>
            </a:r>
            <a:endParaRPr sz="1100"/>
          </a:p>
        </p:txBody>
      </p:sp>
      <p:sp>
        <p:nvSpPr>
          <p:cNvPr id="188" name="Google Shape;188;p33"/>
          <p:cNvSpPr/>
          <p:nvPr/>
        </p:nvSpPr>
        <p:spPr>
          <a:xfrm>
            <a:off x="684049" y="1235250"/>
            <a:ext cx="1357500" cy="457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93700" rotWithShape="0" dir="3943570" dist="350584">
              <a:srgbClr val="1B335F">
                <a:alpha val="20000"/>
              </a:srgbClr>
            </a:outerShdw>
          </a:effectLst>
        </p:spPr>
        <p:txBody>
          <a:bodyPr anchorCtr="0" anchor="ctr" bIns="38100" lIns="38100" spcFirstLastPara="1" rIns="3810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Content</a:t>
            </a:r>
            <a:endParaRPr sz="1100"/>
          </a:p>
        </p:txBody>
      </p:sp>
      <p:sp>
        <p:nvSpPr>
          <p:cNvPr id="189" name="Google Shape;189;p33"/>
          <p:cNvSpPr/>
          <p:nvPr/>
        </p:nvSpPr>
        <p:spPr>
          <a:xfrm>
            <a:off x="684049" y="1652375"/>
            <a:ext cx="1357500" cy="40200"/>
          </a:xfrm>
          <a:prstGeom prst="rect">
            <a:avLst/>
          </a:prstGeom>
          <a:solidFill>
            <a:srgbClr val="4B5C8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0" name="Google Shape;190;p33"/>
          <p:cNvCxnSpPr/>
          <p:nvPr/>
        </p:nvCxnSpPr>
        <p:spPr>
          <a:xfrm>
            <a:off x="1982856" y="2595140"/>
            <a:ext cx="0" cy="181800"/>
          </a:xfrm>
          <a:prstGeom prst="straightConnector1">
            <a:avLst/>
          </a:prstGeom>
          <a:noFill/>
          <a:ln cap="rnd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33"/>
          <p:cNvCxnSpPr/>
          <p:nvPr/>
        </p:nvCxnSpPr>
        <p:spPr>
          <a:xfrm>
            <a:off x="1982856" y="2097031"/>
            <a:ext cx="0" cy="181800"/>
          </a:xfrm>
          <a:prstGeom prst="straightConnector1">
            <a:avLst/>
          </a:prstGeom>
          <a:noFill/>
          <a:ln cap="rnd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33"/>
          <p:cNvCxnSpPr/>
          <p:nvPr/>
        </p:nvCxnSpPr>
        <p:spPr>
          <a:xfrm>
            <a:off x="1982856" y="3093248"/>
            <a:ext cx="0" cy="181800"/>
          </a:xfrm>
          <a:prstGeom prst="straightConnector1">
            <a:avLst/>
          </a:prstGeom>
          <a:noFill/>
          <a:ln cap="rnd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33"/>
          <p:cNvSpPr/>
          <p:nvPr/>
        </p:nvSpPr>
        <p:spPr>
          <a:xfrm>
            <a:off x="2859250" y="1235250"/>
            <a:ext cx="1357500" cy="457200"/>
          </a:xfrm>
          <a:prstGeom prst="rect">
            <a:avLst/>
          </a:prstGeom>
          <a:solidFill>
            <a:srgbClr val="60C2DD"/>
          </a:solidFill>
          <a:ln>
            <a:noFill/>
          </a:ln>
          <a:effectLst>
            <a:outerShdw blurRad="393700" rotWithShape="0" dir="3943570" dist="350584">
              <a:srgbClr val="1B335F">
                <a:alpha val="20000"/>
              </a:srgbClr>
            </a:outerShdw>
          </a:effectLst>
        </p:spPr>
        <p:txBody>
          <a:bodyPr anchorCtr="0" anchor="ctr" bIns="38100" lIns="38100" spcFirstLastPara="1" rIns="3810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Web Page</a:t>
            </a:r>
            <a:endParaRPr sz="1100"/>
          </a:p>
        </p:txBody>
      </p:sp>
      <p:sp>
        <p:nvSpPr>
          <p:cNvPr id="194" name="Google Shape;194;p33"/>
          <p:cNvSpPr/>
          <p:nvPr/>
        </p:nvSpPr>
        <p:spPr>
          <a:xfrm>
            <a:off x="2859150" y="1652375"/>
            <a:ext cx="1357500" cy="40200"/>
          </a:xfrm>
          <a:prstGeom prst="rect">
            <a:avLst/>
          </a:prstGeom>
          <a:solidFill>
            <a:srgbClr val="2491A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7843361" y="210425"/>
            <a:ext cx="740508" cy="122042"/>
          </a:xfrm>
          <a:custGeom>
            <a:rect b="b" l="l" r="r" t="t"/>
            <a:pathLst>
              <a:path extrusionOk="0" h="277368" w="1682972">
                <a:moveTo>
                  <a:pt x="1523428" y="185928"/>
                </a:moveTo>
                <a:cubicBezTo>
                  <a:pt x="1548670" y="185928"/>
                  <a:pt x="1569053" y="206407"/>
                  <a:pt x="1569149" y="231648"/>
                </a:cubicBezTo>
                <a:cubicBezTo>
                  <a:pt x="1569149" y="256889"/>
                  <a:pt x="1548670" y="277368"/>
                  <a:pt x="1523428" y="277368"/>
                </a:cubicBezTo>
                <a:cubicBezTo>
                  <a:pt x="1498187" y="277368"/>
                  <a:pt x="1477709" y="256889"/>
                  <a:pt x="1477709" y="231648"/>
                </a:cubicBezTo>
                <a:cubicBezTo>
                  <a:pt x="1477709" y="206407"/>
                  <a:pt x="1498187" y="185928"/>
                  <a:pt x="1523428" y="185928"/>
                </a:cubicBezTo>
                <a:close/>
                <a:moveTo>
                  <a:pt x="1312355" y="185928"/>
                </a:moveTo>
                <a:cubicBezTo>
                  <a:pt x="1337596" y="185928"/>
                  <a:pt x="1357979" y="206407"/>
                  <a:pt x="1358075" y="231648"/>
                </a:cubicBezTo>
                <a:cubicBezTo>
                  <a:pt x="1358075" y="256889"/>
                  <a:pt x="1337596" y="277368"/>
                  <a:pt x="1312355" y="277368"/>
                </a:cubicBezTo>
                <a:cubicBezTo>
                  <a:pt x="1287113" y="277368"/>
                  <a:pt x="1266635" y="256889"/>
                  <a:pt x="1266635" y="231648"/>
                </a:cubicBezTo>
                <a:cubicBezTo>
                  <a:pt x="1266635" y="206407"/>
                  <a:pt x="1287113" y="185928"/>
                  <a:pt x="1312355" y="185928"/>
                </a:cubicBezTo>
                <a:close/>
                <a:moveTo>
                  <a:pt x="1101185" y="185928"/>
                </a:moveTo>
                <a:cubicBezTo>
                  <a:pt x="1126427" y="185928"/>
                  <a:pt x="1146905" y="206407"/>
                  <a:pt x="1146905" y="231648"/>
                </a:cubicBezTo>
                <a:cubicBezTo>
                  <a:pt x="1146905" y="256889"/>
                  <a:pt x="1126427" y="277368"/>
                  <a:pt x="1101185" y="277368"/>
                </a:cubicBezTo>
                <a:cubicBezTo>
                  <a:pt x="1075944" y="277368"/>
                  <a:pt x="1055465" y="256889"/>
                  <a:pt x="1055465" y="231648"/>
                </a:cubicBezTo>
                <a:cubicBezTo>
                  <a:pt x="1055465" y="206407"/>
                  <a:pt x="1075944" y="185928"/>
                  <a:pt x="1101185" y="185928"/>
                </a:cubicBezTo>
                <a:close/>
                <a:moveTo>
                  <a:pt x="890111" y="185928"/>
                </a:moveTo>
                <a:cubicBezTo>
                  <a:pt x="915352" y="185928"/>
                  <a:pt x="935831" y="206407"/>
                  <a:pt x="935831" y="231648"/>
                </a:cubicBezTo>
                <a:cubicBezTo>
                  <a:pt x="935831" y="256889"/>
                  <a:pt x="915352" y="277368"/>
                  <a:pt x="890111" y="277368"/>
                </a:cubicBezTo>
                <a:cubicBezTo>
                  <a:pt x="864870" y="277368"/>
                  <a:pt x="844391" y="256889"/>
                  <a:pt x="844391" y="231648"/>
                </a:cubicBezTo>
                <a:cubicBezTo>
                  <a:pt x="844391" y="206407"/>
                  <a:pt x="864870" y="185928"/>
                  <a:pt x="890111" y="185928"/>
                </a:cubicBezTo>
                <a:close/>
                <a:moveTo>
                  <a:pt x="679037" y="185928"/>
                </a:moveTo>
                <a:cubicBezTo>
                  <a:pt x="704279" y="185928"/>
                  <a:pt x="724757" y="206407"/>
                  <a:pt x="724757" y="231648"/>
                </a:cubicBezTo>
                <a:cubicBezTo>
                  <a:pt x="724757" y="256889"/>
                  <a:pt x="704279" y="277368"/>
                  <a:pt x="679037" y="277368"/>
                </a:cubicBezTo>
                <a:cubicBezTo>
                  <a:pt x="653796" y="277368"/>
                  <a:pt x="633317" y="256889"/>
                  <a:pt x="633317" y="231648"/>
                </a:cubicBezTo>
                <a:cubicBezTo>
                  <a:pt x="633317" y="206407"/>
                  <a:pt x="653796" y="185928"/>
                  <a:pt x="679037" y="185928"/>
                </a:cubicBezTo>
                <a:close/>
                <a:moveTo>
                  <a:pt x="467963" y="185928"/>
                </a:moveTo>
                <a:cubicBezTo>
                  <a:pt x="493205" y="185928"/>
                  <a:pt x="513683" y="206407"/>
                  <a:pt x="513683" y="231648"/>
                </a:cubicBezTo>
                <a:cubicBezTo>
                  <a:pt x="513683" y="256889"/>
                  <a:pt x="493205" y="277368"/>
                  <a:pt x="467963" y="277368"/>
                </a:cubicBezTo>
                <a:cubicBezTo>
                  <a:pt x="442722" y="277368"/>
                  <a:pt x="422243" y="256889"/>
                  <a:pt x="422243" y="231648"/>
                </a:cubicBezTo>
                <a:cubicBezTo>
                  <a:pt x="422243" y="206407"/>
                  <a:pt x="442722" y="185928"/>
                  <a:pt x="467963" y="185928"/>
                </a:cubicBezTo>
                <a:close/>
                <a:moveTo>
                  <a:pt x="256889" y="185928"/>
                </a:moveTo>
                <a:cubicBezTo>
                  <a:pt x="282131" y="185928"/>
                  <a:pt x="302609" y="206407"/>
                  <a:pt x="302609" y="231648"/>
                </a:cubicBezTo>
                <a:cubicBezTo>
                  <a:pt x="302609" y="256889"/>
                  <a:pt x="282131" y="277368"/>
                  <a:pt x="256889" y="277368"/>
                </a:cubicBezTo>
                <a:cubicBezTo>
                  <a:pt x="231648" y="277368"/>
                  <a:pt x="211169" y="256889"/>
                  <a:pt x="211169" y="231648"/>
                </a:cubicBezTo>
                <a:cubicBezTo>
                  <a:pt x="211169" y="206407"/>
                  <a:pt x="231648" y="185928"/>
                  <a:pt x="256889" y="185928"/>
                </a:cubicBezTo>
                <a:close/>
                <a:moveTo>
                  <a:pt x="45720" y="185928"/>
                </a:moveTo>
                <a:cubicBezTo>
                  <a:pt x="71057" y="185928"/>
                  <a:pt x="91440" y="206407"/>
                  <a:pt x="91440" y="231648"/>
                </a:cubicBezTo>
                <a:cubicBezTo>
                  <a:pt x="91440" y="256889"/>
                  <a:pt x="70961" y="277368"/>
                  <a:pt x="45720" y="277368"/>
                </a:cubicBezTo>
                <a:cubicBezTo>
                  <a:pt x="20479" y="277368"/>
                  <a:pt x="0" y="256889"/>
                  <a:pt x="0" y="231648"/>
                </a:cubicBezTo>
                <a:cubicBezTo>
                  <a:pt x="0" y="206407"/>
                  <a:pt x="20479" y="185928"/>
                  <a:pt x="45720" y="185928"/>
                </a:cubicBezTo>
                <a:close/>
                <a:moveTo>
                  <a:pt x="1637252" y="95"/>
                </a:moveTo>
                <a:cubicBezTo>
                  <a:pt x="1662494" y="95"/>
                  <a:pt x="1682972" y="20479"/>
                  <a:pt x="1682972" y="45815"/>
                </a:cubicBezTo>
                <a:cubicBezTo>
                  <a:pt x="1682972" y="71056"/>
                  <a:pt x="1662494" y="91535"/>
                  <a:pt x="1637252" y="91535"/>
                </a:cubicBezTo>
                <a:cubicBezTo>
                  <a:pt x="1612011" y="91535"/>
                  <a:pt x="1591532" y="71056"/>
                  <a:pt x="1591532" y="45815"/>
                </a:cubicBezTo>
                <a:cubicBezTo>
                  <a:pt x="1591532" y="20574"/>
                  <a:pt x="1612011" y="95"/>
                  <a:pt x="1637252" y="95"/>
                </a:cubicBezTo>
                <a:close/>
                <a:moveTo>
                  <a:pt x="1426178" y="95"/>
                </a:moveTo>
                <a:cubicBezTo>
                  <a:pt x="1451420" y="95"/>
                  <a:pt x="1471898" y="20479"/>
                  <a:pt x="1471898" y="45815"/>
                </a:cubicBezTo>
                <a:cubicBezTo>
                  <a:pt x="1471898" y="71056"/>
                  <a:pt x="1451420" y="91535"/>
                  <a:pt x="1426178" y="91535"/>
                </a:cubicBezTo>
                <a:cubicBezTo>
                  <a:pt x="1400937" y="91535"/>
                  <a:pt x="1380458" y="71056"/>
                  <a:pt x="1380458" y="45815"/>
                </a:cubicBezTo>
                <a:cubicBezTo>
                  <a:pt x="1380458" y="20574"/>
                  <a:pt x="1400937" y="95"/>
                  <a:pt x="1426178" y="95"/>
                </a:cubicBezTo>
                <a:close/>
                <a:moveTo>
                  <a:pt x="1215104" y="95"/>
                </a:moveTo>
                <a:cubicBezTo>
                  <a:pt x="1240346" y="95"/>
                  <a:pt x="1260824" y="20479"/>
                  <a:pt x="1260824" y="45815"/>
                </a:cubicBezTo>
                <a:cubicBezTo>
                  <a:pt x="1260824" y="71056"/>
                  <a:pt x="1240346" y="91535"/>
                  <a:pt x="1215104" y="91535"/>
                </a:cubicBezTo>
                <a:cubicBezTo>
                  <a:pt x="1189863" y="91535"/>
                  <a:pt x="1169384" y="71056"/>
                  <a:pt x="1169384" y="45815"/>
                </a:cubicBezTo>
                <a:cubicBezTo>
                  <a:pt x="1169384" y="20574"/>
                  <a:pt x="1189863" y="95"/>
                  <a:pt x="1215104" y="95"/>
                </a:cubicBezTo>
                <a:close/>
                <a:moveTo>
                  <a:pt x="1004030" y="95"/>
                </a:moveTo>
                <a:cubicBezTo>
                  <a:pt x="1029272" y="95"/>
                  <a:pt x="1049750" y="20479"/>
                  <a:pt x="1049750" y="45815"/>
                </a:cubicBezTo>
                <a:cubicBezTo>
                  <a:pt x="1049750" y="71056"/>
                  <a:pt x="1029272" y="91535"/>
                  <a:pt x="1004030" y="91535"/>
                </a:cubicBezTo>
                <a:cubicBezTo>
                  <a:pt x="978789" y="91535"/>
                  <a:pt x="958310" y="71056"/>
                  <a:pt x="958310" y="45815"/>
                </a:cubicBezTo>
                <a:cubicBezTo>
                  <a:pt x="958310" y="20574"/>
                  <a:pt x="978789" y="95"/>
                  <a:pt x="1004030" y="95"/>
                </a:cubicBezTo>
                <a:close/>
                <a:moveTo>
                  <a:pt x="792956" y="95"/>
                </a:moveTo>
                <a:cubicBezTo>
                  <a:pt x="818198" y="95"/>
                  <a:pt x="838581" y="20479"/>
                  <a:pt x="838676" y="45815"/>
                </a:cubicBezTo>
                <a:cubicBezTo>
                  <a:pt x="838676" y="71056"/>
                  <a:pt x="818198" y="91535"/>
                  <a:pt x="792956" y="91535"/>
                </a:cubicBezTo>
                <a:cubicBezTo>
                  <a:pt x="767715" y="91535"/>
                  <a:pt x="747236" y="71056"/>
                  <a:pt x="747236" y="45815"/>
                </a:cubicBezTo>
                <a:cubicBezTo>
                  <a:pt x="747236" y="20574"/>
                  <a:pt x="767715" y="95"/>
                  <a:pt x="792956" y="95"/>
                </a:cubicBezTo>
                <a:close/>
                <a:moveTo>
                  <a:pt x="581882" y="95"/>
                </a:moveTo>
                <a:cubicBezTo>
                  <a:pt x="607124" y="95"/>
                  <a:pt x="627507" y="20479"/>
                  <a:pt x="627602" y="45815"/>
                </a:cubicBezTo>
                <a:cubicBezTo>
                  <a:pt x="627602" y="71056"/>
                  <a:pt x="607124" y="91535"/>
                  <a:pt x="581882" y="91535"/>
                </a:cubicBezTo>
                <a:cubicBezTo>
                  <a:pt x="556641" y="91535"/>
                  <a:pt x="536162" y="71056"/>
                  <a:pt x="536162" y="45815"/>
                </a:cubicBezTo>
                <a:cubicBezTo>
                  <a:pt x="536162" y="20574"/>
                  <a:pt x="556641" y="95"/>
                  <a:pt x="581882" y="95"/>
                </a:cubicBezTo>
                <a:close/>
                <a:moveTo>
                  <a:pt x="370713" y="95"/>
                </a:moveTo>
                <a:cubicBezTo>
                  <a:pt x="395954" y="95"/>
                  <a:pt x="416433" y="20479"/>
                  <a:pt x="416433" y="45815"/>
                </a:cubicBezTo>
                <a:cubicBezTo>
                  <a:pt x="416433" y="71056"/>
                  <a:pt x="395954" y="91535"/>
                  <a:pt x="370713" y="91535"/>
                </a:cubicBezTo>
                <a:cubicBezTo>
                  <a:pt x="345472" y="91535"/>
                  <a:pt x="324993" y="71056"/>
                  <a:pt x="324993" y="45815"/>
                </a:cubicBezTo>
                <a:cubicBezTo>
                  <a:pt x="324993" y="20574"/>
                  <a:pt x="345472" y="95"/>
                  <a:pt x="370713" y="95"/>
                </a:cubicBezTo>
                <a:close/>
                <a:moveTo>
                  <a:pt x="159639" y="0"/>
                </a:moveTo>
                <a:cubicBezTo>
                  <a:pt x="184880" y="0"/>
                  <a:pt x="205359" y="20479"/>
                  <a:pt x="205359" y="45720"/>
                </a:cubicBezTo>
                <a:cubicBezTo>
                  <a:pt x="205359" y="70961"/>
                  <a:pt x="184880" y="91440"/>
                  <a:pt x="159639" y="91440"/>
                </a:cubicBezTo>
                <a:cubicBezTo>
                  <a:pt x="134398" y="91440"/>
                  <a:pt x="113919" y="70961"/>
                  <a:pt x="113919" y="45720"/>
                </a:cubicBezTo>
                <a:cubicBezTo>
                  <a:pt x="113919" y="20479"/>
                  <a:pt x="134398" y="0"/>
                  <a:pt x="1596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-84971" y="-493544"/>
            <a:ext cx="229028" cy="1635062"/>
          </a:xfrm>
          <a:custGeom>
            <a:rect b="b" l="l" r="r" t="t"/>
            <a:pathLst>
              <a:path extrusionOk="0" h="2180082" w="305371">
                <a:moveTo>
                  <a:pt x="0" y="1946815"/>
                </a:moveTo>
                <a:lnTo>
                  <a:pt x="305371" y="2127123"/>
                </a:lnTo>
                <a:lnTo>
                  <a:pt x="305371" y="2180082"/>
                </a:lnTo>
                <a:lnTo>
                  <a:pt x="0" y="1999965"/>
                </a:lnTo>
                <a:close/>
                <a:moveTo>
                  <a:pt x="0" y="1752219"/>
                </a:moveTo>
                <a:lnTo>
                  <a:pt x="305371" y="1932432"/>
                </a:lnTo>
                <a:lnTo>
                  <a:pt x="305371" y="1985391"/>
                </a:lnTo>
                <a:lnTo>
                  <a:pt x="0" y="1805178"/>
                </a:lnTo>
                <a:close/>
                <a:moveTo>
                  <a:pt x="0" y="1557528"/>
                </a:moveTo>
                <a:lnTo>
                  <a:pt x="305371" y="1737741"/>
                </a:lnTo>
                <a:lnTo>
                  <a:pt x="305371" y="1790700"/>
                </a:lnTo>
                <a:lnTo>
                  <a:pt x="0" y="1610582"/>
                </a:lnTo>
                <a:close/>
                <a:moveTo>
                  <a:pt x="0" y="1362837"/>
                </a:moveTo>
                <a:lnTo>
                  <a:pt x="305371" y="1543050"/>
                </a:lnTo>
                <a:lnTo>
                  <a:pt x="305371" y="1596009"/>
                </a:lnTo>
                <a:lnTo>
                  <a:pt x="0" y="1415891"/>
                </a:lnTo>
                <a:close/>
                <a:moveTo>
                  <a:pt x="0" y="1168146"/>
                </a:moveTo>
                <a:lnTo>
                  <a:pt x="305371" y="1348359"/>
                </a:lnTo>
                <a:lnTo>
                  <a:pt x="305371" y="1401413"/>
                </a:lnTo>
                <a:lnTo>
                  <a:pt x="0" y="1221200"/>
                </a:lnTo>
                <a:close/>
                <a:moveTo>
                  <a:pt x="0" y="973455"/>
                </a:moveTo>
                <a:lnTo>
                  <a:pt x="305371" y="1153668"/>
                </a:lnTo>
                <a:lnTo>
                  <a:pt x="305371" y="1206722"/>
                </a:lnTo>
                <a:lnTo>
                  <a:pt x="0" y="1026509"/>
                </a:lnTo>
                <a:close/>
                <a:moveTo>
                  <a:pt x="0" y="778764"/>
                </a:moveTo>
                <a:lnTo>
                  <a:pt x="305371" y="958977"/>
                </a:lnTo>
                <a:lnTo>
                  <a:pt x="305371" y="1012031"/>
                </a:lnTo>
                <a:lnTo>
                  <a:pt x="0" y="831818"/>
                </a:lnTo>
                <a:close/>
                <a:moveTo>
                  <a:pt x="0" y="584073"/>
                </a:moveTo>
                <a:lnTo>
                  <a:pt x="305371" y="764286"/>
                </a:lnTo>
                <a:lnTo>
                  <a:pt x="305371" y="817340"/>
                </a:lnTo>
                <a:lnTo>
                  <a:pt x="0" y="637127"/>
                </a:lnTo>
                <a:close/>
                <a:moveTo>
                  <a:pt x="0" y="389382"/>
                </a:moveTo>
                <a:lnTo>
                  <a:pt x="305371" y="569595"/>
                </a:lnTo>
                <a:lnTo>
                  <a:pt x="305371" y="622649"/>
                </a:lnTo>
                <a:lnTo>
                  <a:pt x="0" y="442436"/>
                </a:lnTo>
                <a:close/>
                <a:moveTo>
                  <a:pt x="0" y="194691"/>
                </a:moveTo>
                <a:lnTo>
                  <a:pt x="305371" y="374904"/>
                </a:lnTo>
                <a:lnTo>
                  <a:pt x="305371" y="427958"/>
                </a:lnTo>
                <a:lnTo>
                  <a:pt x="0" y="247745"/>
                </a:lnTo>
                <a:close/>
                <a:moveTo>
                  <a:pt x="0" y="0"/>
                </a:moveTo>
                <a:lnTo>
                  <a:pt x="305371" y="180213"/>
                </a:lnTo>
                <a:lnTo>
                  <a:pt x="305371" y="233267"/>
                </a:lnTo>
                <a:lnTo>
                  <a:pt x="0" y="53054"/>
                </a:lnTo>
                <a:close/>
              </a:path>
            </a:pathLst>
          </a:custGeom>
          <a:solidFill>
            <a:srgbClr val="DDEAF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888658" y="2097031"/>
            <a:ext cx="3278438" cy="177075"/>
            <a:chOff x="1184878" y="2796041"/>
            <a:chExt cx="4371250" cy="236100"/>
          </a:xfrm>
        </p:grpSpPr>
        <p:sp>
          <p:nvSpPr>
            <p:cNvPr id="198" name="Google Shape;198;p33"/>
            <p:cNvSpPr txBox="1"/>
            <p:nvPr/>
          </p:nvSpPr>
          <p:spPr>
            <a:xfrm>
              <a:off x="1184878" y="2796041"/>
              <a:ext cx="14058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4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4B5C8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github</a:t>
              </a:r>
              <a:endParaRPr sz="1100"/>
            </a:p>
          </p:txBody>
        </p:sp>
        <p:sp>
          <p:nvSpPr>
            <p:cNvPr id="199" name="Google Shape;199;p33"/>
            <p:cNvSpPr txBox="1"/>
            <p:nvPr/>
          </p:nvSpPr>
          <p:spPr>
            <a:xfrm>
              <a:off x="4150328" y="2796041"/>
              <a:ext cx="14058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4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2491A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github</a:t>
              </a:r>
              <a:endParaRPr sz="1100"/>
            </a:p>
          </p:txBody>
        </p:sp>
      </p:grpSp>
      <p:grpSp>
        <p:nvGrpSpPr>
          <p:cNvPr id="200" name="Google Shape;200;p33"/>
          <p:cNvGrpSpPr/>
          <p:nvPr/>
        </p:nvGrpSpPr>
        <p:grpSpPr>
          <a:xfrm>
            <a:off x="888658" y="2595140"/>
            <a:ext cx="3354638" cy="177075"/>
            <a:chOff x="1184878" y="3460187"/>
            <a:chExt cx="4472850" cy="236100"/>
          </a:xfrm>
        </p:grpSpPr>
        <p:sp>
          <p:nvSpPr>
            <p:cNvPr id="201" name="Google Shape;201;p33"/>
            <p:cNvSpPr txBox="1"/>
            <p:nvPr/>
          </p:nvSpPr>
          <p:spPr>
            <a:xfrm>
              <a:off x="1184878" y="3460187"/>
              <a:ext cx="14058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4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4B5C8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Google drive</a:t>
              </a:r>
              <a:endParaRPr sz="1100"/>
            </a:p>
          </p:txBody>
        </p:sp>
        <p:sp>
          <p:nvSpPr>
            <p:cNvPr id="202" name="Google Shape;202;p33"/>
            <p:cNvSpPr txBox="1"/>
            <p:nvPr/>
          </p:nvSpPr>
          <p:spPr>
            <a:xfrm>
              <a:off x="4251928" y="3460187"/>
              <a:ext cx="14058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4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2491A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Google drive</a:t>
              </a:r>
              <a:endParaRPr sz="1100"/>
            </a:p>
          </p:txBody>
        </p:sp>
      </p:grpSp>
      <p:grpSp>
        <p:nvGrpSpPr>
          <p:cNvPr id="203" name="Google Shape;203;p33"/>
          <p:cNvGrpSpPr/>
          <p:nvPr/>
        </p:nvGrpSpPr>
        <p:grpSpPr>
          <a:xfrm>
            <a:off x="709099" y="3093250"/>
            <a:ext cx="3457927" cy="177075"/>
            <a:chOff x="945465" y="4124333"/>
            <a:chExt cx="4610569" cy="236100"/>
          </a:xfrm>
        </p:grpSpPr>
        <p:sp>
          <p:nvSpPr>
            <p:cNvPr id="204" name="Google Shape;204;p33"/>
            <p:cNvSpPr txBox="1"/>
            <p:nvPr/>
          </p:nvSpPr>
          <p:spPr>
            <a:xfrm>
              <a:off x="945465" y="4124333"/>
              <a:ext cx="16452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4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4B5C8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AWS/GCP/Azure bucket</a:t>
              </a:r>
              <a:endParaRPr sz="1100"/>
            </a:p>
          </p:txBody>
        </p:sp>
        <p:sp>
          <p:nvSpPr>
            <p:cNvPr id="205" name="Google Shape;205;p33"/>
            <p:cNvSpPr txBox="1"/>
            <p:nvPr/>
          </p:nvSpPr>
          <p:spPr>
            <a:xfrm>
              <a:off x="3910834" y="4124333"/>
              <a:ext cx="16452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lnSpc>
                  <a:spcPct val="14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2491A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AWS/GCP/Azure Bucket</a:t>
              </a:r>
              <a:endParaRPr sz="1100"/>
            </a:p>
          </p:txBody>
        </p:sp>
      </p:grpSp>
      <p:cxnSp>
        <p:nvCxnSpPr>
          <p:cNvPr id="206" name="Google Shape;206;p33"/>
          <p:cNvCxnSpPr/>
          <p:nvPr/>
        </p:nvCxnSpPr>
        <p:spPr>
          <a:xfrm>
            <a:off x="4216883" y="2595140"/>
            <a:ext cx="0" cy="181800"/>
          </a:xfrm>
          <a:prstGeom prst="straightConnector1">
            <a:avLst/>
          </a:prstGeom>
          <a:noFill/>
          <a:ln cap="rnd" cmpd="sng" w="25400">
            <a:solidFill>
              <a:srgbClr val="60C2D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33"/>
          <p:cNvCxnSpPr/>
          <p:nvPr/>
        </p:nvCxnSpPr>
        <p:spPr>
          <a:xfrm>
            <a:off x="4216883" y="2097031"/>
            <a:ext cx="0" cy="181800"/>
          </a:xfrm>
          <a:prstGeom prst="straightConnector1">
            <a:avLst/>
          </a:prstGeom>
          <a:noFill/>
          <a:ln cap="rnd" cmpd="sng" w="25400">
            <a:solidFill>
              <a:srgbClr val="60C2D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33"/>
          <p:cNvCxnSpPr/>
          <p:nvPr/>
        </p:nvCxnSpPr>
        <p:spPr>
          <a:xfrm>
            <a:off x="4216883" y="3093248"/>
            <a:ext cx="0" cy="181800"/>
          </a:xfrm>
          <a:prstGeom prst="straightConnector1">
            <a:avLst/>
          </a:prstGeom>
          <a:noFill/>
          <a:ln cap="rnd" cmpd="sng" w="25400">
            <a:solidFill>
              <a:srgbClr val="60C2D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33"/>
          <p:cNvSpPr/>
          <p:nvPr/>
        </p:nvSpPr>
        <p:spPr>
          <a:xfrm>
            <a:off x="5547350" y="1056250"/>
            <a:ext cx="891000" cy="778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5637050" y="2495550"/>
            <a:ext cx="791100" cy="8397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33"/>
          <p:cNvCxnSpPr>
            <a:stCxn id="193" idx="3"/>
            <a:endCxn id="209" idx="1"/>
          </p:cNvCxnSpPr>
          <p:nvPr/>
        </p:nvCxnSpPr>
        <p:spPr>
          <a:xfrm flipH="1" rot="10800000">
            <a:off x="4216750" y="1445550"/>
            <a:ext cx="14280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3"/>
          <p:cNvCxnSpPr>
            <a:stCxn id="193" idx="3"/>
            <a:endCxn id="210" idx="1"/>
          </p:cNvCxnSpPr>
          <p:nvPr/>
        </p:nvCxnSpPr>
        <p:spPr>
          <a:xfrm>
            <a:off x="4216750" y="1463850"/>
            <a:ext cx="1519200" cy="14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13" name="Google Shape;213;p33"/>
          <p:cNvSpPr txBox="1"/>
          <p:nvPr/>
        </p:nvSpPr>
        <p:spPr>
          <a:xfrm>
            <a:off x="2045946" y="3849631"/>
            <a:ext cx="10545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2491A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design assist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541700" y="1534100"/>
            <a:ext cx="2056407" cy="2055702"/>
            <a:chOff x="3743326" y="1076325"/>
            <a:chExt cx="4706814" cy="4705201"/>
          </a:xfrm>
        </p:grpSpPr>
        <p:sp>
          <p:nvSpPr>
            <p:cNvPr id="220" name="Google Shape;220;p34"/>
            <p:cNvSpPr/>
            <p:nvPr/>
          </p:nvSpPr>
          <p:spPr>
            <a:xfrm>
              <a:off x="3743326" y="1076326"/>
              <a:ext cx="4705200" cy="4705200"/>
            </a:xfrm>
            <a:prstGeom prst="ellipse">
              <a:avLst/>
            </a:prstGeom>
            <a:solidFill>
              <a:srgbClr val="D0DBF0"/>
            </a:solidFill>
            <a:ln>
              <a:noFill/>
            </a:ln>
            <a:effectLst>
              <a:outerShdw blurRad="863600" sx="90000" rotWithShape="0" algn="tr" dir="8700000" dist="927100" sy="90000">
                <a:srgbClr val="282F4E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744940" y="1076325"/>
              <a:ext cx="4705200" cy="4705200"/>
            </a:xfrm>
            <a:prstGeom prst="ellipse">
              <a:avLst/>
            </a:prstGeom>
            <a:solidFill>
              <a:schemeClr val="lt1">
                <a:alpha val="54900"/>
              </a:schemeClr>
            </a:solidFill>
            <a:ln cap="flat" cmpd="sng" w="15875">
              <a:solidFill>
                <a:schemeClr val="lt1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34"/>
          <p:cNvSpPr txBox="1"/>
          <p:nvPr/>
        </p:nvSpPr>
        <p:spPr>
          <a:xfrm>
            <a:off x="3610707" y="182250"/>
            <a:ext cx="2150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F627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Kreate Websites</a:t>
            </a:r>
            <a:endParaRPr sz="1100"/>
          </a:p>
        </p:txBody>
      </p:sp>
      <p:grpSp>
        <p:nvGrpSpPr>
          <p:cNvPr id="223" name="Google Shape;223;p34"/>
          <p:cNvGrpSpPr/>
          <p:nvPr/>
        </p:nvGrpSpPr>
        <p:grpSpPr>
          <a:xfrm>
            <a:off x="6429853" y="2933388"/>
            <a:ext cx="275853" cy="1191988"/>
            <a:chOff x="8658799" y="2730767"/>
            <a:chExt cx="282001" cy="2739573"/>
          </a:xfrm>
        </p:grpSpPr>
        <p:cxnSp>
          <p:nvCxnSpPr>
            <p:cNvPr id="224" name="Google Shape;224;p34"/>
            <p:cNvCxnSpPr/>
            <p:nvPr/>
          </p:nvCxnSpPr>
          <p:spPr>
            <a:xfrm rot="-5400000">
              <a:off x="8119100" y="3270467"/>
              <a:ext cx="1361400" cy="282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08B6D7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34"/>
            <p:cNvCxnSpPr/>
            <p:nvPr/>
          </p:nvCxnSpPr>
          <p:spPr>
            <a:xfrm flipH="1" rot="-5400000">
              <a:off x="8110699" y="4640240"/>
              <a:ext cx="1378200" cy="282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08B6D7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26" name="Google Shape;226;p34"/>
          <p:cNvCxnSpPr>
            <a:stCxn id="227" idx="7"/>
            <a:endCxn id="228" idx="1"/>
          </p:cNvCxnSpPr>
          <p:nvPr/>
        </p:nvCxnSpPr>
        <p:spPr>
          <a:xfrm rot="-5400000">
            <a:off x="4974330" y="1156046"/>
            <a:ext cx="1003500" cy="720300"/>
          </a:xfrm>
          <a:prstGeom prst="curvedConnector2">
            <a:avLst/>
          </a:prstGeom>
          <a:noFill/>
          <a:ln cap="flat" cmpd="sng" w="19050">
            <a:solidFill>
              <a:schemeClr val="accent4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34"/>
          <p:cNvSpPr/>
          <p:nvPr/>
        </p:nvSpPr>
        <p:spPr>
          <a:xfrm>
            <a:off x="377609" y="488486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Text, HTML, Markup, PDF</a:t>
            </a:r>
            <a:endParaRPr sz="1100"/>
          </a:p>
        </p:txBody>
      </p:sp>
      <p:sp>
        <p:nvSpPr>
          <p:cNvPr id="230" name="Google Shape;230;p34"/>
          <p:cNvSpPr/>
          <p:nvPr/>
        </p:nvSpPr>
        <p:spPr>
          <a:xfrm>
            <a:off x="377609" y="742331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Slides</a:t>
            </a:r>
            <a:endParaRPr sz="1100"/>
          </a:p>
        </p:txBody>
      </p:sp>
      <p:sp>
        <p:nvSpPr>
          <p:cNvPr id="231" name="Google Shape;231;p34"/>
          <p:cNvSpPr/>
          <p:nvPr/>
        </p:nvSpPr>
        <p:spPr>
          <a:xfrm>
            <a:off x="377609" y="996175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Photos</a:t>
            </a:r>
            <a:endParaRPr sz="1100"/>
          </a:p>
        </p:txBody>
      </p:sp>
      <p:sp>
        <p:nvSpPr>
          <p:cNvPr id="232" name="Google Shape;232;p34"/>
          <p:cNvSpPr/>
          <p:nvPr/>
        </p:nvSpPr>
        <p:spPr>
          <a:xfrm>
            <a:off x="377609" y="1250019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 links</a:t>
            </a:r>
            <a:endParaRPr sz="1100"/>
          </a:p>
        </p:txBody>
      </p:sp>
      <p:sp>
        <p:nvSpPr>
          <p:cNvPr id="233" name="Google Shape;233;p34"/>
          <p:cNvSpPr/>
          <p:nvPr/>
        </p:nvSpPr>
        <p:spPr>
          <a:xfrm>
            <a:off x="377609" y="1503863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PDF</a:t>
            </a:r>
            <a:endParaRPr sz="1100"/>
          </a:p>
        </p:txBody>
      </p:sp>
      <p:sp>
        <p:nvSpPr>
          <p:cNvPr id="234" name="Google Shape;234;p34"/>
          <p:cNvSpPr/>
          <p:nvPr/>
        </p:nvSpPr>
        <p:spPr>
          <a:xfrm>
            <a:off x="377609" y="1975965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Theme</a:t>
            </a:r>
            <a:endParaRPr sz="1100"/>
          </a:p>
        </p:txBody>
      </p:sp>
      <p:sp>
        <p:nvSpPr>
          <p:cNvPr id="235" name="Google Shape;235;p34"/>
          <p:cNvSpPr/>
          <p:nvPr/>
        </p:nvSpPr>
        <p:spPr>
          <a:xfrm>
            <a:off x="377609" y="2229809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Layout</a:t>
            </a:r>
            <a:endParaRPr sz="1100"/>
          </a:p>
        </p:txBody>
      </p:sp>
      <p:sp>
        <p:nvSpPr>
          <p:cNvPr id="236" name="Google Shape;236;p34"/>
          <p:cNvSpPr/>
          <p:nvPr/>
        </p:nvSpPr>
        <p:spPr>
          <a:xfrm>
            <a:off x="377609" y="2483654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Domain name</a:t>
            </a:r>
            <a:endParaRPr sz="1100"/>
          </a:p>
        </p:txBody>
      </p:sp>
      <p:sp>
        <p:nvSpPr>
          <p:cNvPr id="237" name="Google Shape;237;p34"/>
          <p:cNvSpPr/>
          <p:nvPr/>
        </p:nvSpPr>
        <p:spPr>
          <a:xfrm>
            <a:off x="377609" y="2737498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SEO = Y/N</a:t>
            </a:r>
            <a:endParaRPr sz="1100"/>
          </a:p>
        </p:txBody>
      </p:sp>
      <p:sp>
        <p:nvSpPr>
          <p:cNvPr id="238" name="Google Shape;238;p34"/>
          <p:cNvSpPr/>
          <p:nvPr/>
        </p:nvSpPr>
        <p:spPr>
          <a:xfrm>
            <a:off x="377609" y="2991343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Content = Y/N</a:t>
            </a:r>
            <a:endParaRPr sz="1100"/>
          </a:p>
        </p:txBody>
      </p:sp>
      <p:sp>
        <p:nvSpPr>
          <p:cNvPr id="239" name="Google Shape;239;p34"/>
          <p:cNvSpPr/>
          <p:nvPr/>
        </p:nvSpPr>
        <p:spPr>
          <a:xfrm>
            <a:off x="377609" y="3245187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</a:t>
            </a:r>
            <a:endParaRPr sz="1100"/>
          </a:p>
        </p:txBody>
      </p:sp>
      <p:sp>
        <p:nvSpPr>
          <p:cNvPr id="240" name="Google Shape;240;p34"/>
          <p:cNvSpPr/>
          <p:nvPr/>
        </p:nvSpPr>
        <p:spPr>
          <a:xfrm>
            <a:off x="377609" y="3697447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Drive</a:t>
            </a:r>
            <a:endParaRPr sz="1100"/>
          </a:p>
        </p:txBody>
      </p:sp>
      <p:sp>
        <p:nvSpPr>
          <p:cNvPr id="241" name="Google Shape;241;p34"/>
          <p:cNvSpPr/>
          <p:nvPr/>
        </p:nvSpPr>
        <p:spPr>
          <a:xfrm>
            <a:off x="377609" y="4205148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AWS/Azure/GCP Bucket</a:t>
            </a:r>
            <a:endParaRPr sz="1100"/>
          </a:p>
        </p:txBody>
      </p:sp>
      <p:sp>
        <p:nvSpPr>
          <p:cNvPr id="242" name="Google Shape;242;p34"/>
          <p:cNvSpPr/>
          <p:nvPr/>
        </p:nvSpPr>
        <p:spPr>
          <a:xfrm>
            <a:off x="377609" y="4458976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</a:t>
            </a:r>
            <a:endParaRPr sz="1100"/>
          </a:p>
        </p:txBody>
      </p:sp>
      <p:sp>
        <p:nvSpPr>
          <p:cNvPr id="243" name="Google Shape;243;p34"/>
          <p:cNvSpPr/>
          <p:nvPr/>
        </p:nvSpPr>
        <p:spPr>
          <a:xfrm>
            <a:off x="377609" y="3951291"/>
            <a:ext cx="1216500" cy="1959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1100"/>
          </a:p>
        </p:txBody>
      </p:sp>
      <p:sp>
        <p:nvSpPr>
          <p:cNvPr id="244" name="Google Shape;244;p34"/>
          <p:cNvSpPr/>
          <p:nvPr/>
        </p:nvSpPr>
        <p:spPr>
          <a:xfrm>
            <a:off x="1863903" y="901574"/>
            <a:ext cx="1443900" cy="3726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type</a:t>
            </a:r>
            <a:endParaRPr sz="1100"/>
          </a:p>
        </p:txBody>
      </p:sp>
      <p:sp>
        <p:nvSpPr>
          <p:cNvPr id="245" name="Google Shape;245;p34"/>
          <p:cNvSpPr/>
          <p:nvPr/>
        </p:nvSpPr>
        <p:spPr>
          <a:xfrm>
            <a:off x="1863903" y="2515975"/>
            <a:ext cx="1443900" cy="3726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Configuration</a:t>
            </a:r>
            <a:endParaRPr sz="1100"/>
          </a:p>
        </p:txBody>
      </p:sp>
      <p:sp>
        <p:nvSpPr>
          <p:cNvPr id="246" name="Google Shape;246;p34"/>
          <p:cNvSpPr/>
          <p:nvPr/>
        </p:nvSpPr>
        <p:spPr>
          <a:xfrm>
            <a:off x="1863903" y="3983610"/>
            <a:ext cx="1443900" cy="3726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location</a:t>
            </a:r>
            <a:endParaRPr sz="1100"/>
          </a:p>
        </p:txBody>
      </p:sp>
      <p:sp>
        <p:nvSpPr>
          <p:cNvPr id="228" name="Google Shape;228;p34"/>
          <p:cNvSpPr/>
          <p:nvPr/>
        </p:nvSpPr>
        <p:spPr>
          <a:xfrm>
            <a:off x="5836298" y="828191"/>
            <a:ext cx="1443900" cy="372600"/>
          </a:xfrm>
          <a:prstGeom prst="roundRect">
            <a:avLst>
              <a:gd fmla="val 50000" name="adj"/>
            </a:avLst>
          </a:prstGeom>
          <a:solidFill>
            <a:srgbClr val="6AA84F"/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</a:t>
            </a:r>
            <a:endParaRPr sz="1100"/>
          </a:p>
        </p:txBody>
      </p:sp>
      <p:sp>
        <p:nvSpPr>
          <p:cNvPr id="247" name="Google Shape;247;p34"/>
          <p:cNvSpPr/>
          <p:nvPr/>
        </p:nvSpPr>
        <p:spPr>
          <a:xfrm>
            <a:off x="6046113" y="1811775"/>
            <a:ext cx="1317600" cy="349500"/>
          </a:xfrm>
          <a:prstGeom prst="roundRect">
            <a:avLst>
              <a:gd fmla="val 50000" name="adj"/>
            </a:avLst>
          </a:prstGeom>
          <a:solidFill>
            <a:srgbClr val="6AA84F"/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Hosting and Deploymen</a:t>
            </a:r>
            <a:r>
              <a:rPr b="1" lang="en" sz="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6705599" y="2790936"/>
            <a:ext cx="574500" cy="226500"/>
          </a:xfrm>
          <a:prstGeom prst="roundRect">
            <a:avLst>
              <a:gd fmla="val 50000" name="adj"/>
            </a:avLst>
          </a:prstGeom>
          <a:solidFill>
            <a:srgbClr val="93C47D"/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  <a:endParaRPr sz="1100"/>
          </a:p>
        </p:txBody>
      </p:sp>
      <p:sp>
        <p:nvSpPr>
          <p:cNvPr id="249" name="Google Shape;249;p34"/>
          <p:cNvSpPr/>
          <p:nvPr/>
        </p:nvSpPr>
        <p:spPr>
          <a:xfrm>
            <a:off x="6705599" y="3989505"/>
            <a:ext cx="574500" cy="226500"/>
          </a:xfrm>
          <a:prstGeom prst="roundRect">
            <a:avLst>
              <a:gd fmla="val 50000" name="adj"/>
            </a:avLst>
          </a:prstGeom>
          <a:solidFill>
            <a:srgbClr val="93C47D"/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</a:t>
            </a:r>
            <a:endParaRPr sz="1100"/>
          </a:p>
        </p:txBody>
      </p:sp>
      <p:sp>
        <p:nvSpPr>
          <p:cNvPr id="250" name="Google Shape;250;p34"/>
          <p:cNvSpPr/>
          <p:nvPr/>
        </p:nvSpPr>
        <p:spPr>
          <a:xfrm>
            <a:off x="5836225" y="3283000"/>
            <a:ext cx="618600" cy="372600"/>
          </a:xfrm>
          <a:prstGeom prst="roundRect">
            <a:avLst>
              <a:gd fmla="val 50000" name="adj"/>
            </a:avLst>
          </a:prstGeom>
          <a:solidFill>
            <a:srgbClr val="93C47D"/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Knobs</a:t>
            </a:r>
            <a:endParaRPr sz="1100"/>
          </a:p>
        </p:txBody>
      </p:sp>
      <p:sp>
        <p:nvSpPr>
          <p:cNvPr id="227" name="Google Shape;227;p34"/>
          <p:cNvSpPr/>
          <p:nvPr/>
        </p:nvSpPr>
        <p:spPr>
          <a:xfrm>
            <a:off x="3802823" y="1792652"/>
            <a:ext cx="1538400" cy="1538400"/>
          </a:xfrm>
          <a:prstGeom prst="ellipse">
            <a:avLst/>
          </a:prstGeom>
          <a:gradFill>
            <a:gsLst>
              <a:gs pos="0">
                <a:schemeClr val="accent3"/>
              </a:gs>
              <a:gs pos="12000">
                <a:schemeClr val="accent3"/>
              </a:gs>
              <a:gs pos="100000">
                <a:schemeClr val="accent4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Websites</a:t>
            </a:r>
            <a:endParaRPr b="1"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KREATE</a:t>
            </a:r>
            <a:endParaRPr b="1"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3883481" y="3576622"/>
            <a:ext cx="1377000" cy="450300"/>
          </a:xfrm>
          <a:prstGeom prst="ellipse">
            <a:avLst/>
          </a:prstGeom>
          <a:solidFill>
            <a:srgbClr val="6E83A2">
              <a:alpha val="4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>
            <a:stCxn id="227" idx="6"/>
            <a:endCxn id="250" idx="1"/>
          </p:cNvCxnSpPr>
          <p:nvPr/>
        </p:nvCxnSpPr>
        <p:spPr>
          <a:xfrm>
            <a:off x="5341223" y="2561852"/>
            <a:ext cx="495000" cy="907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8B6D7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3" name="Google Shape;253;p34"/>
          <p:cNvGrpSpPr/>
          <p:nvPr/>
        </p:nvGrpSpPr>
        <p:grpSpPr>
          <a:xfrm>
            <a:off x="7280198" y="594191"/>
            <a:ext cx="269550" cy="853425"/>
            <a:chOff x="9706931" y="792255"/>
            <a:chExt cx="359400" cy="1137900"/>
          </a:xfrm>
        </p:grpSpPr>
        <p:cxnSp>
          <p:nvCxnSpPr>
            <p:cNvPr id="254" name="Google Shape;254;p34"/>
            <p:cNvCxnSpPr>
              <a:stCxn id="228" idx="3"/>
              <a:endCxn id="255" idx="1"/>
            </p:cNvCxnSpPr>
            <p:nvPr/>
          </p:nvCxnSpPr>
          <p:spPr>
            <a:xfrm flipH="1" rot="10800000">
              <a:off x="9706931" y="792255"/>
              <a:ext cx="359400" cy="560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38761D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34"/>
            <p:cNvCxnSpPr>
              <a:stCxn id="228" idx="3"/>
              <a:endCxn id="257" idx="1"/>
            </p:cNvCxnSpPr>
            <p:nvPr/>
          </p:nvCxnSpPr>
          <p:spPr>
            <a:xfrm flipH="1" rot="10800000">
              <a:off x="9706931" y="1171455"/>
              <a:ext cx="359400" cy="1812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38761D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34"/>
            <p:cNvCxnSpPr>
              <a:stCxn id="228" idx="3"/>
              <a:endCxn id="259" idx="1"/>
            </p:cNvCxnSpPr>
            <p:nvPr/>
          </p:nvCxnSpPr>
          <p:spPr>
            <a:xfrm>
              <a:off x="9706931" y="1352655"/>
              <a:ext cx="359400" cy="198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38761D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34"/>
            <p:cNvCxnSpPr>
              <a:stCxn id="228" idx="3"/>
              <a:endCxn id="261" idx="1"/>
            </p:cNvCxnSpPr>
            <p:nvPr/>
          </p:nvCxnSpPr>
          <p:spPr>
            <a:xfrm>
              <a:off x="9706931" y="1352655"/>
              <a:ext cx="359400" cy="5775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38761D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2" name="Google Shape;262;p34"/>
          <p:cNvGrpSpPr/>
          <p:nvPr/>
        </p:nvGrpSpPr>
        <p:grpSpPr>
          <a:xfrm>
            <a:off x="7363712" y="1905975"/>
            <a:ext cx="186075" cy="284400"/>
            <a:chOff x="9818283" y="2541300"/>
            <a:chExt cx="248100" cy="379200"/>
          </a:xfrm>
        </p:grpSpPr>
        <p:cxnSp>
          <p:nvCxnSpPr>
            <p:cNvPr id="263" name="Google Shape;263;p34"/>
            <p:cNvCxnSpPr>
              <a:stCxn id="247" idx="3"/>
              <a:endCxn id="264" idx="1"/>
            </p:cNvCxnSpPr>
            <p:nvPr/>
          </p:nvCxnSpPr>
          <p:spPr>
            <a:xfrm flipH="1" rot="10800000">
              <a:off x="9818283" y="2541300"/>
              <a:ext cx="248100" cy="107400"/>
            </a:xfrm>
            <a:prstGeom prst="curvedConnector3">
              <a:avLst>
                <a:gd fmla="val 49985" name="adj1"/>
              </a:avLst>
            </a:prstGeom>
            <a:noFill/>
            <a:ln cap="flat" cmpd="sng" w="19050">
              <a:solidFill>
                <a:srgbClr val="6AA84F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34"/>
            <p:cNvCxnSpPr>
              <a:stCxn id="247" idx="3"/>
              <a:endCxn id="266" idx="1"/>
            </p:cNvCxnSpPr>
            <p:nvPr/>
          </p:nvCxnSpPr>
          <p:spPr>
            <a:xfrm>
              <a:off x="9818283" y="2648700"/>
              <a:ext cx="248100" cy="271800"/>
            </a:xfrm>
            <a:prstGeom prst="curvedConnector3">
              <a:avLst>
                <a:gd fmla="val 49985" name="adj1"/>
              </a:avLst>
            </a:prstGeom>
            <a:noFill/>
            <a:ln cap="flat" cmpd="sng" w="19050">
              <a:solidFill>
                <a:srgbClr val="6AA84F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7" name="Google Shape;267;p34"/>
          <p:cNvGrpSpPr/>
          <p:nvPr/>
        </p:nvGrpSpPr>
        <p:grpSpPr>
          <a:xfrm>
            <a:off x="7280099" y="2619786"/>
            <a:ext cx="269550" cy="569025"/>
            <a:chOff x="9706799" y="3493048"/>
            <a:chExt cx="359400" cy="758700"/>
          </a:xfrm>
        </p:grpSpPr>
        <p:cxnSp>
          <p:nvCxnSpPr>
            <p:cNvPr id="268" name="Google Shape;268;p34"/>
            <p:cNvCxnSpPr>
              <a:stCxn id="248" idx="3"/>
              <a:endCxn id="269" idx="1"/>
            </p:cNvCxnSpPr>
            <p:nvPr/>
          </p:nvCxnSpPr>
          <p:spPr>
            <a:xfrm flipH="1" rot="10800000">
              <a:off x="9706799" y="3493048"/>
              <a:ext cx="359400" cy="3792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08B6D7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34"/>
            <p:cNvCxnSpPr>
              <a:stCxn id="248" idx="3"/>
              <a:endCxn id="271" idx="1"/>
            </p:cNvCxnSpPr>
            <p:nvPr/>
          </p:nvCxnSpPr>
          <p:spPr>
            <a:xfrm>
              <a:off x="9706799" y="3872248"/>
              <a:ext cx="359400" cy="3795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08B6D7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34"/>
            <p:cNvCxnSpPr>
              <a:stCxn id="248" idx="3"/>
              <a:endCxn id="273" idx="1"/>
            </p:cNvCxnSpPr>
            <p:nvPr/>
          </p:nvCxnSpPr>
          <p:spPr>
            <a:xfrm>
              <a:off x="9706799" y="3872248"/>
              <a:ext cx="359400" cy="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08B6D7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4" name="Google Shape;274;p34"/>
          <p:cNvGrpSpPr/>
          <p:nvPr/>
        </p:nvGrpSpPr>
        <p:grpSpPr>
          <a:xfrm>
            <a:off x="7280099" y="3676155"/>
            <a:ext cx="269550" cy="853425"/>
            <a:chOff x="9706799" y="4901540"/>
            <a:chExt cx="359400" cy="1137900"/>
          </a:xfrm>
        </p:grpSpPr>
        <p:cxnSp>
          <p:nvCxnSpPr>
            <p:cNvPr id="275" name="Google Shape;275;p34"/>
            <p:cNvCxnSpPr>
              <a:stCxn id="249" idx="3"/>
              <a:endCxn id="276" idx="1"/>
            </p:cNvCxnSpPr>
            <p:nvPr/>
          </p:nvCxnSpPr>
          <p:spPr>
            <a:xfrm flipH="1" rot="10800000">
              <a:off x="9706799" y="4901540"/>
              <a:ext cx="359400" cy="5688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08B6D7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34"/>
            <p:cNvCxnSpPr>
              <a:stCxn id="249" idx="3"/>
              <a:endCxn id="278" idx="1"/>
            </p:cNvCxnSpPr>
            <p:nvPr/>
          </p:nvCxnSpPr>
          <p:spPr>
            <a:xfrm flipH="1" rot="10800000">
              <a:off x="9706799" y="5281040"/>
              <a:ext cx="359400" cy="189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08B6D7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34"/>
            <p:cNvCxnSpPr>
              <a:stCxn id="249" idx="3"/>
              <a:endCxn id="280" idx="1"/>
            </p:cNvCxnSpPr>
            <p:nvPr/>
          </p:nvCxnSpPr>
          <p:spPr>
            <a:xfrm>
              <a:off x="9706799" y="5470340"/>
              <a:ext cx="359400" cy="1899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08B6D7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34"/>
            <p:cNvCxnSpPr>
              <a:stCxn id="249" idx="3"/>
              <a:endCxn id="282" idx="1"/>
            </p:cNvCxnSpPr>
            <p:nvPr/>
          </p:nvCxnSpPr>
          <p:spPr>
            <a:xfrm>
              <a:off x="9706799" y="5470340"/>
              <a:ext cx="359400" cy="569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08B6D7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5" name="Google Shape;255;p34"/>
          <p:cNvSpPr/>
          <p:nvPr/>
        </p:nvSpPr>
        <p:spPr>
          <a:xfrm>
            <a:off x="7549732" y="499973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Detail blogs and pages</a:t>
            </a:r>
            <a:endParaRPr sz="1100"/>
          </a:p>
        </p:txBody>
      </p:sp>
      <p:sp>
        <p:nvSpPr>
          <p:cNvPr id="257" name="Google Shape;257;p34"/>
          <p:cNvSpPr/>
          <p:nvPr/>
        </p:nvSpPr>
        <p:spPr>
          <a:xfrm>
            <a:off x="7549732" y="784432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Landing pages</a:t>
            </a:r>
            <a:endParaRPr sz="1100"/>
          </a:p>
        </p:txBody>
      </p:sp>
      <p:sp>
        <p:nvSpPr>
          <p:cNvPr id="259" name="Google Shape;259;p34"/>
          <p:cNvSpPr/>
          <p:nvPr/>
        </p:nvSpPr>
        <p:spPr>
          <a:xfrm>
            <a:off x="7549732" y="1068892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Pages from slides</a:t>
            </a:r>
            <a:endParaRPr sz="1100"/>
          </a:p>
        </p:txBody>
      </p:sp>
      <p:sp>
        <p:nvSpPr>
          <p:cNvPr id="261" name="Google Shape;261;p34"/>
          <p:cNvSpPr/>
          <p:nvPr/>
        </p:nvSpPr>
        <p:spPr>
          <a:xfrm>
            <a:off x="7549732" y="1353351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Gallery images and videos</a:t>
            </a:r>
            <a:endParaRPr sz="1100"/>
          </a:p>
        </p:txBody>
      </p:sp>
      <p:sp>
        <p:nvSpPr>
          <p:cNvPr id="264" name="Google Shape;264;p34"/>
          <p:cNvSpPr/>
          <p:nvPr/>
        </p:nvSpPr>
        <p:spPr>
          <a:xfrm>
            <a:off x="7549732" y="1811778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Hosted on Azure/GCP/AWS</a:t>
            </a:r>
            <a:endParaRPr sz="1100"/>
          </a:p>
        </p:txBody>
      </p:sp>
      <p:sp>
        <p:nvSpPr>
          <p:cNvPr id="266" name="Google Shape;266;p34"/>
          <p:cNvSpPr/>
          <p:nvPr/>
        </p:nvSpPr>
        <p:spPr>
          <a:xfrm>
            <a:off x="7549732" y="2096237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Added to Google Drive/Github/Bucket</a:t>
            </a:r>
            <a:endParaRPr sz="1100"/>
          </a:p>
        </p:txBody>
      </p:sp>
      <p:sp>
        <p:nvSpPr>
          <p:cNvPr id="269" name="Google Shape;269;p34"/>
          <p:cNvSpPr/>
          <p:nvPr/>
        </p:nvSpPr>
        <p:spPr>
          <a:xfrm>
            <a:off x="7549732" y="2525670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Title, Url, Meta Data</a:t>
            </a:r>
            <a:endParaRPr sz="1100"/>
          </a:p>
        </p:txBody>
      </p:sp>
      <p:sp>
        <p:nvSpPr>
          <p:cNvPr id="273" name="Google Shape;273;p34"/>
          <p:cNvSpPr/>
          <p:nvPr/>
        </p:nvSpPr>
        <p:spPr>
          <a:xfrm>
            <a:off x="7549732" y="2810129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Image, Video</a:t>
            </a:r>
            <a:endParaRPr sz="1100"/>
          </a:p>
        </p:txBody>
      </p:sp>
      <p:sp>
        <p:nvSpPr>
          <p:cNvPr id="271" name="Google Shape;271;p34"/>
          <p:cNvSpPr/>
          <p:nvPr/>
        </p:nvSpPr>
        <p:spPr>
          <a:xfrm>
            <a:off x="7549732" y="3094589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Local, On-page</a:t>
            </a:r>
            <a:endParaRPr sz="1100"/>
          </a:p>
        </p:txBody>
      </p:sp>
      <p:sp>
        <p:nvSpPr>
          <p:cNvPr id="276" name="Google Shape;276;p34"/>
          <p:cNvSpPr/>
          <p:nvPr/>
        </p:nvSpPr>
        <p:spPr>
          <a:xfrm>
            <a:off x="7549732" y="3582010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content to write</a:t>
            </a:r>
            <a:endParaRPr sz="1100"/>
          </a:p>
        </p:txBody>
      </p:sp>
      <p:sp>
        <p:nvSpPr>
          <p:cNvPr id="278" name="Google Shape;278;p34"/>
          <p:cNvSpPr/>
          <p:nvPr/>
        </p:nvSpPr>
        <p:spPr>
          <a:xfrm>
            <a:off x="7549732" y="3866469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pages to generate</a:t>
            </a:r>
            <a:endParaRPr sz="1100"/>
          </a:p>
        </p:txBody>
      </p:sp>
      <p:sp>
        <p:nvSpPr>
          <p:cNvPr id="280" name="Google Shape;280;p34"/>
          <p:cNvSpPr/>
          <p:nvPr/>
        </p:nvSpPr>
        <p:spPr>
          <a:xfrm>
            <a:off x="7549732" y="4150928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pages to promote</a:t>
            </a:r>
            <a:endParaRPr sz="1100"/>
          </a:p>
        </p:txBody>
      </p:sp>
      <p:sp>
        <p:nvSpPr>
          <p:cNvPr id="282" name="Google Shape;282;p34"/>
          <p:cNvSpPr/>
          <p:nvPr/>
        </p:nvSpPr>
        <p:spPr>
          <a:xfrm>
            <a:off x="7549732" y="4435386"/>
            <a:ext cx="1216500" cy="188400"/>
          </a:xfrm>
          <a:prstGeom prst="roundRect">
            <a:avLst>
              <a:gd fmla="val 50000" name="adj"/>
            </a:avLst>
          </a:prstGeom>
          <a:solidFill>
            <a:schemeClr val="lt1">
              <a:alpha val="72940"/>
            </a:schemeClr>
          </a:solidFill>
          <a:ln>
            <a:noFill/>
          </a:ln>
          <a:effectLst>
            <a:outerShdw blurRad="127000" rotWithShape="0" algn="tr" dir="8100000" dist="38100">
              <a:schemeClr val="accent4">
                <a:alpha val="40000"/>
              </a:schemeClr>
            </a:outerShdw>
          </a:effectLst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B1E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Suggestion for organization</a:t>
            </a:r>
            <a:endParaRPr sz="1100"/>
          </a:p>
        </p:txBody>
      </p:sp>
      <p:cxnSp>
        <p:nvCxnSpPr>
          <p:cNvPr id="283" name="Google Shape;283;p34"/>
          <p:cNvCxnSpPr>
            <a:stCxn id="227" idx="2"/>
            <a:endCxn id="245" idx="3"/>
          </p:cNvCxnSpPr>
          <p:nvPr/>
        </p:nvCxnSpPr>
        <p:spPr>
          <a:xfrm flipH="1">
            <a:off x="3307823" y="2561852"/>
            <a:ext cx="495000" cy="140400"/>
          </a:xfrm>
          <a:prstGeom prst="curvedConnector3">
            <a:avLst>
              <a:gd fmla="val 49990" name="adj1"/>
            </a:avLst>
          </a:prstGeom>
          <a:noFill/>
          <a:ln cap="flat" cmpd="sng" w="19050">
            <a:solidFill>
              <a:srgbClr val="6E83A2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4" name="Google Shape;284;p34"/>
          <p:cNvGrpSpPr/>
          <p:nvPr/>
        </p:nvGrpSpPr>
        <p:grpSpPr>
          <a:xfrm>
            <a:off x="1594128" y="2073850"/>
            <a:ext cx="269775" cy="1269225"/>
            <a:chOff x="2125504" y="2765133"/>
            <a:chExt cx="359700" cy="1692300"/>
          </a:xfrm>
        </p:grpSpPr>
        <p:cxnSp>
          <p:nvCxnSpPr>
            <p:cNvPr id="285" name="Google Shape;285;p34"/>
            <p:cNvCxnSpPr>
              <a:stCxn id="245" idx="1"/>
              <a:endCxn id="234" idx="3"/>
            </p:cNvCxnSpPr>
            <p:nvPr/>
          </p:nvCxnSpPr>
          <p:spPr>
            <a:xfrm rot="10800000">
              <a:off x="2125504" y="2765133"/>
              <a:ext cx="359700" cy="8379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6E83A2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34"/>
            <p:cNvCxnSpPr>
              <a:stCxn id="245" idx="1"/>
              <a:endCxn id="235" idx="3"/>
            </p:cNvCxnSpPr>
            <p:nvPr/>
          </p:nvCxnSpPr>
          <p:spPr>
            <a:xfrm rot="10800000">
              <a:off x="2125504" y="3103533"/>
              <a:ext cx="359700" cy="4995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6E83A2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34"/>
            <p:cNvCxnSpPr>
              <a:stCxn id="245" idx="1"/>
              <a:endCxn id="236" idx="3"/>
            </p:cNvCxnSpPr>
            <p:nvPr/>
          </p:nvCxnSpPr>
          <p:spPr>
            <a:xfrm rot="10800000">
              <a:off x="2125504" y="3442233"/>
              <a:ext cx="359700" cy="1608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6E83A2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34"/>
            <p:cNvCxnSpPr>
              <a:stCxn id="245" idx="1"/>
              <a:endCxn id="237" idx="3"/>
            </p:cNvCxnSpPr>
            <p:nvPr/>
          </p:nvCxnSpPr>
          <p:spPr>
            <a:xfrm flipH="1">
              <a:off x="2125504" y="3603033"/>
              <a:ext cx="359700" cy="177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6E83A2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34"/>
            <p:cNvCxnSpPr>
              <a:stCxn id="245" idx="1"/>
              <a:endCxn id="238" idx="3"/>
            </p:cNvCxnSpPr>
            <p:nvPr/>
          </p:nvCxnSpPr>
          <p:spPr>
            <a:xfrm flipH="1">
              <a:off x="2125504" y="3603033"/>
              <a:ext cx="359700" cy="516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6E83A2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34"/>
            <p:cNvCxnSpPr>
              <a:stCxn id="245" idx="1"/>
              <a:endCxn id="239" idx="3"/>
            </p:cNvCxnSpPr>
            <p:nvPr/>
          </p:nvCxnSpPr>
          <p:spPr>
            <a:xfrm flipH="1">
              <a:off x="2125504" y="3603033"/>
              <a:ext cx="359700" cy="854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6E83A2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1" name="Google Shape;291;p34"/>
          <p:cNvGrpSpPr/>
          <p:nvPr/>
        </p:nvGrpSpPr>
        <p:grpSpPr>
          <a:xfrm>
            <a:off x="1594128" y="586349"/>
            <a:ext cx="269775" cy="1015425"/>
            <a:chOff x="2125504" y="781798"/>
            <a:chExt cx="359700" cy="1353900"/>
          </a:xfrm>
        </p:grpSpPr>
        <p:cxnSp>
          <p:nvCxnSpPr>
            <p:cNvPr id="292" name="Google Shape;292;p34"/>
            <p:cNvCxnSpPr>
              <a:stCxn id="244" idx="1"/>
              <a:endCxn id="229" idx="3"/>
            </p:cNvCxnSpPr>
            <p:nvPr/>
          </p:nvCxnSpPr>
          <p:spPr>
            <a:xfrm rot="10800000">
              <a:off x="2125504" y="781798"/>
              <a:ext cx="359700" cy="6687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119B9B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34"/>
            <p:cNvCxnSpPr>
              <a:stCxn id="244" idx="1"/>
              <a:endCxn id="230" idx="3"/>
            </p:cNvCxnSpPr>
            <p:nvPr/>
          </p:nvCxnSpPr>
          <p:spPr>
            <a:xfrm rot="10800000">
              <a:off x="2125504" y="1120498"/>
              <a:ext cx="359700" cy="330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119B9B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34"/>
            <p:cNvCxnSpPr>
              <a:stCxn id="244" idx="1"/>
              <a:endCxn id="231" idx="3"/>
            </p:cNvCxnSpPr>
            <p:nvPr/>
          </p:nvCxnSpPr>
          <p:spPr>
            <a:xfrm flipH="1">
              <a:off x="2125504" y="1450498"/>
              <a:ext cx="359700" cy="8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119B9B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34"/>
            <p:cNvCxnSpPr>
              <a:stCxn id="244" idx="1"/>
              <a:endCxn id="232" idx="3"/>
            </p:cNvCxnSpPr>
            <p:nvPr/>
          </p:nvCxnSpPr>
          <p:spPr>
            <a:xfrm flipH="1">
              <a:off x="2125504" y="1450498"/>
              <a:ext cx="359700" cy="3468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119B9B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34"/>
            <p:cNvCxnSpPr>
              <a:stCxn id="244" idx="1"/>
              <a:endCxn id="233" idx="3"/>
            </p:cNvCxnSpPr>
            <p:nvPr/>
          </p:nvCxnSpPr>
          <p:spPr>
            <a:xfrm flipH="1">
              <a:off x="2125504" y="1450498"/>
              <a:ext cx="359700" cy="6852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119B9B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97" name="Google Shape;297;p34"/>
          <p:cNvCxnSpPr>
            <a:stCxn id="227" idx="1"/>
            <a:endCxn id="244" idx="3"/>
          </p:cNvCxnSpPr>
          <p:nvPr/>
        </p:nvCxnSpPr>
        <p:spPr>
          <a:xfrm flipH="1" rot="5400000">
            <a:off x="3202967" y="1192796"/>
            <a:ext cx="930000" cy="720300"/>
          </a:xfrm>
          <a:prstGeom prst="curvedConnector2">
            <a:avLst/>
          </a:prstGeom>
          <a:noFill/>
          <a:ln cap="flat" cmpd="sng" w="19050">
            <a:solidFill>
              <a:srgbClr val="119B9B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34"/>
          <p:cNvCxnSpPr>
            <a:stCxn id="227" idx="3"/>
            <a:endCxn id="246" idx="3"/>
          </p:cNvCxnSpPr>
          <p:nvPr/>
        </p:nvCxnSpPr>
        <p:spPr>
          <a:xfrm rot="5400000">
            <a:off x="3135917" y="3277659"/>
            <a:ext cx="1064100" cy="720300"/>
          </a:xfrm>
          <a:prstGeom prst="curvedConnector2">
            <a:avLst/>
          </a:prstGeom>
          <a:noFill/>
          <a:ln cap="flat" cmpd="sng" w="19050">
            <a:solidFill>
              <a:schemeClr val="accent2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99" name="Google Shape;299;p34"/>
          <p:cNvGrpSpPr/>
          <p:nvPr/>
        </p:nvGrpSpPr>
        <p:grpSpPr>
          <a:xfrm>
            <a:off x="1594128" y="3795285"/>
            <a:ext cx="269775" cy="761625"/>
            <a:chOff x="2125504" y="5060380"/>
            <a:chExt cx="359700" cy="1015500"/>
          </a:xfrm>
        </p:grpSpPr>
        <p:cxnSp>
          <p:nvCxnSpPr>
            <p:cNvPr id="300" name="Google Shape;300;p34"/>
            <p:cNvCxnSpPr>
              <a:stCxn id="246" idx="1"/>
              <a:endCxn id="240" idx="3"/>
            </p:cNvCxnSpPr>
            <p:nvPr/>
          </p:nvCxnSpPr>
          <p:spPr>
            <a:xfrm rot="10800000">
              <a:off x="2125504" y="5060380"/>
              <a:ext cx="359700" cy="4995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2">
                  <a:alpha val="4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34"/>
            <p:cNvCxnSpPr>
              <a:stCxn id="246" idx="1"/>
              <a:endCxn id="243" idx="3"/>
            </p:cNvCxnSpPr>
            <p:nvPr/>
          </p:nvCxnSpPr>
          <p:spPr>
            <a:xfrm rot="10800000">
              <a:off x="2125504" y="5399080"/>
              <a:ext cx="359700" cy="1608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2">
                  <a:alpha val="4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34"/>
            <p:cNvCxnSpPr>
              <a:stCxn id="246" idx="1"/>
              <a:endCxn id="241" idx="3"/>
            </p:cNvCxnSpPr>
            <p:nvPr/>
          </p:nvCxnSpPr>
          <p:spPr>
            <a:xfrm flipH="1">
              <a:off x="2125504" y="5559880"/>
              <a:ext cx="359700" cy="177600"/>
            </a:xfrm>
            <a:prstGeom prst="curvedConnector3">
              <a:avLst>
                <a:gd fmla="val 50003" name="adj1"/>
              </a:avLst>
            </a:prstGeom>
            <a:noFill/>
            <a:ln cap="flat" cmpd="sng" w="19050">
              <a:solidFill>
                <a:schemeClr val="accent2">
                  <a:alpha val="4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34"/>
            <p:cNvCxnSpPr>
              <a:stCxn id="246" idx="1"/>
              <a:endCxn id="242" idx="3"/>
            </p:cNvCxnSpPr>
            <p:nvPr/>
          </p:nvCxnSpPr>
          <p:spPr>
            <a:xfrm flipH="1">
              <a:off x="2125504" y="5559880"/>
              <a:ext cx="359700" cy="516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2">
                  <a:alpha val="4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04" name="Google Shape;304;p34"/>
          <p:cNvCxnSpPr>
            <a:stCxn id="247" idx="0"/>
            <a:endCxn id="228" idx="3"/>
          </p:cNvCxnSpPr>
          <p:nvPr/>
        </p:nvCxnSpPr>
        <p:spPr>
          <a:xfrm rot="-5400000">
            <a:off x="6593913" y="1125375"/>
            <a:ext cx="797400" cy="575400"/>
          </a:xfrm>
          <a:prstGeom prst="curvedConnector4">
            <a:avLst>
              <a:gd fmla="val 38311" name="adj1"/>
              <a:gd fmla="val 105320" name="adj2"/>
            </a:avLst>
          </a:prstGeom>
          <a:noFill/>
          <a:ln cap="flat" cmpd="sng" w="19050">
            <a:solidFill>
              <a:srgbClr val="38761D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/>
          <p:nvPr/>
        </p:nvSpPr>
        <p:spPr>
          <a:xfrm>
            <a:off x="6843200" y="1862950"/>
            <a:ext cx="1461900" cy="2937000"/>
          </a:xfrm>
          <a:prstGeom prst="roundRect">
            <a:avLst>
              <a:gd fmla="val 18290" name="adj"/>
            </a:avLst>
          </a:prstGeom>
          <a:solidFill>
            <a:schemeClr val="lt1">
              <a:alpha val="22750"/>
            </a:schemeClr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95300" rotWithShape="0" algn="tr" dir="8100000" dist="139700">
              <a:schemeClr val="accent4">
                <a:alpha val="24710"/>
              </a:schemeClr>
            </a:outerShdw>
          </a:effectLst>
        </p:spPr>
        <p:txBody>
          <a:bodyPr anchorCtr="0" anchor="t" bIns="34275" lIns="68575" spcFirstLastPara="1" rIns="68575" wrap="square" tIns="34290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5018475" y="1861475"/>
            <a:ext cx="1461900" cy="2998200"/>
          </a:xfrm>
          <a:prstGeom prst="roundRect">
            <a:avLst>
              <a:gd fmla="val 18290" name="adj"/>
            </a:avLst>
          </a:prstGeom>
          <a:solidFill>
            <a:schemeClr val="lt1">
              <a:alpha val="22750"/>
            </a:schemeClr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95300" rotWithShape="0" algn="tr" dir="8100000" dist="139700">
              <a:schemeClr val="accent4">
                <a:alpha val="24710"/>
              </a:schemeClr>
            </a:outerShdw>
          </a:effectLst>
        </p:spPr>
        <p:txBody>
          <a:bodyPr anchorCtr="0" anchor="t" bIns="34275" lIns="68575" spcFirstLastPara="1" rIns="68575" wrap="square" tIns="34290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3189375" y="1861475"/>
            <a:ext cx="1461900" cy="2998200"/>
          </a:xfrm>
          <a:prstGeom prst="roundRect">
            <a:avLst>
              <a:gd fmla="val 18290" name="adj"/>
            </a:avLst>
          </a:prstGeom>
          <a:solidFill>
            <a:schemeClr val="lt1">
              <a:alpha val="22750"/>
            </a:schemeClr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95300" rotWithShape="0" algn="tr" dir="8100000" dist="139700">
              <a:schemeClr val="accent4">
                <a:alpha val="24710"/>
              </a:schemeClr>
            </a:outerShdw>
          </a:effectLst>
        </p:spPr>
        <p:txBody>
          <a:bodyPr anchorCtr="0" anchor="t" bIns="34275" lIns="68575" spcFirstLastPara="1" rIns="68575" wrap="square" tIns="34290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13" name="Google Shape;313;p35"/>
          <p:cNvGrpSpPr/>
          <p:nvPr/>
        </p:nvGrpSpPr>
        <p:grpSpPr>
          <a:xfrm>
            <a:off x="795388" y="1844125"/>
            <a:ext cx="356625" cy="2864508"/>
            <a:chOff x="1060518" y="2458833"/>
            <a:chExt cx="475500" cy="3819344"/>
          </a:xfrm>
        </p:grpSpPr>
        <p:sp>
          <p:nvSpPr>
            <p:cNvPr id="314" name="Google Shape;314;p35"/>
            <p:cNvSpPr/>
            <p:nvPr/>
          </p:nvSpPr>
          <p:spPr>
            <a:xfrm rot="5400000">
              <a:off x="-599833" y="4142328"/>
              <a:ext cx="3796200" cy="475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4901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6E83A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15" name="Google Shape;315;p35"/>
            <p:cNvGrpSpPr/>
            <p:nvPr/>
          </p:nvGrpSpPr>
          <p:grpSpPr>
            <a:xfrm>
              <a:off x="1167467" y="2458833"/>
              <a:ext cx="256505" cy="3723340"/>
              <a:chOff x="989431" y="2452248"/>
              <a:chExt cx="256505" cy="3723340"/>
            </a:xfrm>
          </p:grpSpPr>
          <p:sp>
            <p:nvSpPr>
              <p:cNvPr id="316" name="Google Shape;316;p35"/>
              <p:cNvSpPr txBox="1"/>
              <p:nvPr/>
            </p:nvSpPr>
            <p:spPr>
              <a:xfrm rot="-5400000">
                <a:off x="561931" y="2879748"/>
                <a:ext cx="1111500" cy="25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Components</a:t>
                </a:r>
                <a:endParaRPr sz="1100"/>
              </a:p>
            </p:txBody>
          </p:sp>
          <p:sp>
            <p:nvSpPr>
              <p:cNvPr id="317" name="Google Shape;317;p35"/>
              <p:cNvSpPr txBox="1"/>
              <p:nvPr/>
            </p:nvSpPr>
            <p:spPr>
              <a:xfrm rot="-5400000">
                <a:off x="647886" y="5577539"/>
                <a:ext cx="939600" cy="25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Complete</a:t>
                </a:r>
                <a:endParaRPr sz="1100"/>
              </a:p>
            </p:txBody>
          </p:sp>
        </p:grpSp>
      </p:grpSp>
      <p:sp>
        <p:nvSpPr>
          <p:cNvPr id="318" name="Google Shape;318;p35"/>
          <p:cNvSpPr txBox="1"/>
          <p:nvPr/>
        </p:nvSpPr>
        <p:spPr>
          <a:xfrm>
            <a:off x="2519075" y="393175"/>
            <a:ext cx="3800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F627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KREATE WEBSITES</a:t>
            </a:r>
            <a:endParaRPr sz="1100"/>
          </a:p>
        </p:txBody>
      </p:sp>
      <p:sp>
        <p:nvSpPr>
          <p:cNvPr id="319" name="Google Shape;319;p35"/>
          <p:cNvSpPr/>
          <p:nvPr/>
        </p:nvSpPr>
        <p:spPr>
          <a:xfrm>
            <a:off x="1288460" y="836759"/>
            <a:ext cx="6945000" cy="359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GOAL: </a:t>
            </a:r>
            <a:r>
              <a:rPr lang="en" sz="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E2E Websites from content. Democratize Web Development</a:t>
            </a:r>
            <a:endParaRPr sz="1100"/>
          </a:p>
        </p:txBody>
      </p:sp>
      <p:sp>
        <p:nvSpPr>
          <p:cNvPr id="320" name="Google Shape;320;p35"/>
          <p:cNvSpPr/>
          <p:nvPr/>
        </p:nvSpPr>
        <p:spPr>
          <a:xfrm>
            <a:off x="1364650" y="1861474"/>
            <a:ext cx="1461900" cy="3024600"/>
          </a:xfrm>
          <a:prstGeom prst="roundRect">
            <a:avLst>
              <a:gd fmla="val 18290" name="adj"/>
            </a:avLst>
          </a:prstGeom>
          <a:solidFill>
            <a:schemeClr val="lt1">
              <a:alpha val="22750"/>
            </a:schemeClr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95300" rotWithShape="0" algn="tr" dir="8100000" dist="139700">
              <a:schemeClr val="accent4">
                <a:alpha val="24710"/>
              </a:schemeClr>
            </a:outerShdw>
          </a:effectLst>
        </p:spPr>
        <p:txBody>
          <a:bodyPr anchorCtr="0" anchor="t" bIns="34275" lIns="68575" spcFirstLastPara="1" rIns="68575" wrap="square" tIns="34290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B1E2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1364660" y="1861483"/>
            <a:ext cx="1461900" cy="4875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lt1"/>
              </a:gs>
              <a:gs pos="76000">
                <a:srgbClr val="FFFFFF">
                  <a:alpha val="9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685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GENERATE  PAGES</a:t>
            </a:r>
            <a:endParaRPr sz="1100"/>
          </a:p>
        </p:txBody>
      </p:sp>
      <p:sp>
        <p:nvSpPr>
          <p:cNvPr id="322" name="Google Shape;322;p35"/>
          <p:cNvSpPr/>
          <p:nvPr/>
        </p:nvSpPr>
        <p:spPr>
          <a:xfrm>
            <a:off x="3192428" y="1861483"/>
            <a:ext cx="1461900" cy="4875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lt1"/>
              </a:gs>
              <a:gs pos="76000">
                <a:srgbClr val="FFFFFF">
                  <a:alpha val="9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68575" lIns="68575" spcFirstLastPara="1" rIns="68575" wrap="square" tIns="0">
            <a:noAutofit/>
          </a:bodyPr>
          <a:lstStyle/>
          <a:p>
            <a:pPr indent="0" lvl="0" marL="0" marR="0" rtl="0" algn="ctr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GENERATE SEO</a:t>
            </a:r>
            <a:endParaRPr sz="1100"/>
          </a:p>
        </p:txBody>
      </p:sp>
      <p:sp>
        <p:nvSpPr>
          <p:cNvPr id="323" name="Google Shape;323;p35"/>
          <p:cNvSpPr/>
          <p:nvPr/>
        </p:nvSpPr>
        <p:spPr>
          <a:xfrm>
            <a:off x="5020196" y="1861483"/>
            <a:ext cx="1461900" cy="4875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lt1"/>
              </a:gs>
              <a:gs pos="76000">
                <a:srgbClr val="FFFFFF">
                  <a:alpha val="9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685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GENERATE LINKS</a:t>
            </a:r>
            <a:endParaRPr sz="1100"/>
          </a:p>
        </p:txBody>
      </p:sp>
      <p:sp>
        <p:nvSpPr>
          <p:cNvPr id="324" name="Google Shape;324;p35"/>
          <p:cNvSpPr/>
          <p:nvPr/>
        </p:nvSpPr>
        <p:spPr>
          <a:xfrm>
            <a:off x="6847963" y="1861483"/>
            <a:ext cx="1461900" cy="48750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lt1"/>
              </a:gs>
              <a:gs pos="76000">
                <a:srgbClr val="FFFFFF">
                  <a:alpha val="94901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68575" lIns="68575" spcFirstLastPara="1" rIns="68575" wrap="square" tIns="0">
            <a:noAutofit/>
          </a:bodyPr>
          <a:lstStyle/>
          <a:p>
            <a:pPr indent="0" lvl="0" marL="0" marR="0" rtl="0" algn="ctr">
              <a:lnSpc>
                <a:spcPct val="9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DEPLOY</a:t>
            </a:r>
            <a:endParaRPr sz="1100"/>
          </a:p>
        </p:txBody>
      </p:sp>
      <p:grpSp>
        <p:nvGrpSpPr>
          <p:cNvPr id="325" name="Google Shape;325;p35"/>
          <p:cNvGrpSpPr/>
          <p:nvPr/>
        </p:nvGrpSpPr>
        <p:grpSpPr>
          <a:xfrm>
            <a:off x="929496" y="3183677"/>
            <a:ext cx="88422" cy="202681"/>
            <a:chOff x="1076532" y="5749974"/>
            <a:chExt cx="117896" cy="270241"/>
          </a:xfrm>
        </p:grpSpPr>
        <p:sp>
          <p:nvSpPr>
            <p:cNvPr id="326" name="Google Shape;326;p35"/>
            <p:cNvSpPr/>
            <p:nvPr/>
          </p:nvSpPr>
          <p:spPr>
            <a:xfrm rot="5400000">
              <a:off x="1067919" y="5893707"/>
              <a:ext cx="135121" cy="117896"/>
            </a:xfrm>
            <a:custGeom>
              <a:rect b="b" l="l" r="r" t="t"/>
              <a:pathLst>
                <a:path extrusionOk="0" h="2143563" w="2456748">
                  <a:moveTo>
                    <a:pt x="1392268" y="11144"/>
                  </a:moveTo>
                  <a:cubicBezTo>
                    <a:pt x="1436464" y="11239"/>
                    <a:pt x="1474088" y="26384"/>
                    <a:pt x="1505139" y="57436"/>
                  </a:cubicBezTo>
                  <a:cubicBezTo>
                    <a:pt x="1804796" y="356902"/>
                    <a:pt x="2104643" y="656177"/>
                    <a:pt x="2403728" y="956215"/>
                  </a:cubicBezTo>
                  <a:cubicBezTo>
                    <a:pt x="2474975" y="1027652"/>
                    <a:pt x="2474118" y="1119473"/>
                    <a:pt x="2402966" y="1190815"/>
                  </a:cubicBezTo>
                  <a:cubicBezTo>
                    <a:pt x="2102833" y="1491520"/>
                    <a:pt x="1802415" y="1791843"/>
                    <a:pt x="1501806" y="2092071"/>
                  </a:cubicBezTo>
                  <a:cubicBezTo>
                    <a:pt x="1456181" y="2137600"/>
                    <a:pt x="1401698" y="2155793"/>
                    <a:pt x="1338738" y="2135029"/>
                  </a:cubicBezTo>
                  <a:cubicBezTo>
                    <a:pt x="1277968" y="2114931"/>
                    <a:pt x="1242249" y="2071306"/>
                    <a:pt x="1231581" y="2008537"/>
                  </a:cubicBezTo>
                  <a:cubicBezTo>
                    <a:pt x="1223009" y="1957959"/>
                    <a:pt x="1240249" y="1914430"/>
                    <a:pt x="1275110" y="1878235"/>
                  </a:cubicBezTo>
                  <a:cubicBezTo>
                    <a:pt x="1314735" y="1837087"/>
                    <a:pt x="1355597" y="1797177"/>
                    <a:pt x="1396078" y="1756791"/>
                  </a:cubicBezTo>
                  <a:cubicBezTo>
                    <a:pt x="1614105" y="1538954"/>
                    <a:pt x="1831656" y="1320641"/>
                    <a:pt x="2051017" y="1104043"/>
                  </a:cubicBezTo>
                  <a:cubicBezTo>
                    <a:pt x="2078354" y="1077087"/>
                    <a:pt x="2073782" y="1063942"/>
                    <a:pt x="2049398" y="1039844"/>
                  </a:cubicBezTo>
                  <a:cubicBezTo>
                    <a:pt x="1795176" y="787527"/>
                    <a:pt x="1541811" y="534352"/>
                    <a:pt x="1288731" y="280892"/>
                  </a:cubicBezTo>
                  <a:cubicBezTo>
                    <a:pt x="1200911" y="192976"/>
                    <a:pt x="1234534" y="51625"/>
                    <a:pt x="1350453" y="18193"/>
                  </a:cubicBezTo>
                  <a:cubicBezTo>
                    <a:pt x="1363788" y="14192"/>
                    <a:pt x="1378266" y="13335"/>
                    <a:pt x="1392268" y="11144"/>
                  </a:cubicBezTo>
                  <a:close/>
                  <a:moveTo>
                    <a:pt x="156590" y="0"/>
                  </a:moveTo>
                  <a:cubicBezTo>
                    <a:pt x="206215" y="3429"/>
                    <a:pt x="244696" y="23051"/>
                    <a:pt x="278319" y="56864"/>
                  </a:cubicBezTo>
                  <a:cubicBezTo>
                    <a:pt x="478059" y="257651"/>
                    <a:pt x="678655" y="457676"/>
                    <a:pt x="878871" y="657987"/>
                  </a:cubicBezTo>
                  <a:cubicBezTo>
                    <a:pt x="976502" y="755618"/>
                    <a:pt x="1074229" y="853059"/>
                    <a:pt x="1171669" y="950881"/>
                  </a:cubicBezTo>
                  <a:cubicBezTo>
                    <a:pt x="1248155" y="1027748"/>
                    <a:pt x="1248631" y="1115949"/>
                    <a:pt x="1172145" y="1192530"/>
                  </a:cubicBezTo>
                  <a:cubicBezTo>
                    <a:pt x="873632" y="1491425"/>
                    <a:pt x="574737" y="1790033"/>
                    <a:pt x="276033" y="2088833"/>
                  </a:cubicBezTo>
                  <a:cubicBezTo>
                    <a:pt x="229456" y="2135410"/>
                    <a:pt x="175164" y="2156079"/>
                    <a:pt x="110584" y="2135219"/>
                  </a:cubicBezTo>
                  <a:cubicBezTo>
                    <a:pt x="49719" y="2115503"/>
                    <a:pt x="13524" y="2072259"/>
                    <a:pt x="2666" y="2009394"/>
                  </a:cubicBezTo>
                  <a:cubicBezTo>
                    <a:pt x="-6954" y="1954339"/>
                    <a:pt x="14191" y="1909286"/>
                    <a:pt x="52577" y="1870996"/>
                  </a:cubicBezTo>
                  <a:cubicBezTo>
                    <a:pt x="140112" y="1783556"/>
                    <a:pt x="227742" y="1696022"/>
                    <a:pt x="315276" y="1608582"/>
                  </a:cubicBezTo>
                  <a:cubicBezTo>
                    <a:pt x="484536" y="1439513"/>
                    <a:pt x="653319" y="1270064"/>
                    <a:pt x="823530" y="1101947"/>
                  </a:cubicBezTo>
                  <a:cubicBezTo>
                    <a:pt x="846962" y="1078802"/>
                    <a:pt x="846867" y="1066133"/>
                    <a:pt x="823530" y="1042892"/>
                  </a:cubicBezTo>
                  <a:cubicBezTo>
                    <a:pt x="566546" y="788194"/>
                    <a:pt x="310704" y="532352"/>
                    <a:pt x="54958" y="276416"/>
                  </a:cubicBezTo>
                  <a:cubicBezTo>
                    <a:pt x="-20385" y="200978"/>
                    <a:pt x="-17813" y="100394"/>
                    <a:pt x="59911" y="35814"/>
                  </a:cubicBezTo>
                  <a:cubicBezTo>
                    <a:pt x="88677" y="12002"/>
                    <a:pt x="122681" y="2953"/>
                    <a:pt x="156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6E83A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 rot="5400000">
              <a:off x="1067919" y="5758587"/>
              <a:ext cx="135121" cy="117896"/>
            </a:xfrm>
            <a:custGeom>
              <a:rect b="b" l="l" r="r" t="t"/>
              <a:pathLst>
                <a:path extrusionOk="0" h="2143563" w="2456748">
                  <a:moveTo>
                    <a:pt x="1392268" y="11144"/>
                  </a:moveTo>
                  <a:cubicBezTo>
                    <a:pt x="1436464" y="11239"/>
                    <a:pt x="1474088" y="26384"/>
                    <a:pt x="1505139" y="57436"/>
                  </a:cubicBezTo>
                  <a:cubicBezTo>
                    <a:pt x="1804796" y="356902"/>
                    <a:pt x="2104643" y="656177"/>
                    <a:pt x="2403728" y="956215"/>
                  </a:cubicBezTo>
                  <a:cubicBezTo>
                    <a:pt x="2474975" y="1027652"/>
                    <a:pt x="2474118" y="1119473"/>
                    <a:pt x="2402966" y="1190815"/>
                  </a:cubicBezTo>
                  <a:cubicBezTo>
                    <a:pt x="2102833" y="1491520"/>
                    <a:pt x="1802415" y="1791843"/>
                    <a:pt x="1501806" y="2092071"/>
                  </a:cubicBezTo>
                  <a:cubicBezTo>
                    <a:pt x="1456181" y="2137600"/>
                    <a:pt x="1401698" y="2155793"/>
                    <a:pt x="1338738" y="2135029"/>
                  </a:cubicBezTo>
                  <a:cubicBezTo>
                    <a:pt x="1277968" y="2114931"/>
                    <a:pt x="1242249" y="2071306"/>
                    <a:pt x="1231581" y="2008537"/>
                  </a:cubicBezTo>
                  <a:cubicBezTo>
                    <a:pt x="1223009" y="1957959"/>
                    <a:pt x="1240249" y="1914430"/>
                    <a:pt x="1275110" y="1878235"/>
                  </a:cubicBezTo>
                  <a:cubicBezTo>
                    <a:pt x="1314735" y="1837087"/>
                    <a:pt x="1355597" y="1797177"/>
                    <a:pt x="1396078" y="1756791"/>
                  </a:cubicBezTo>
                  <a:cubicBezTo>
                    <a:pt x="1614105" y="1538954"/>
                    <a:pt x="1831656" y="1320641"/>
                    <a:pt x="2051017" y="1104043"/>
                  </a:cubicBezTo>
                  <a:cubicBezTo>
                    <a:pt x="2078354" y="1077087"/>
                    <a:pt x="2073782" y="1063942"/>
                    <a:pt x="2049398" y="1039844"/>
                  </a:cubicBezTo>
                  <a:cubicBezTo>
                    <a:pt x="1795176" y="787527"/>
                    <a:pt x="1541811" y="534352"/>
                    <a:pt x="1288731" y="280892"/>
                  </a:cubicBezTo>
                  <a:cubicBezTo>
                    <a:pt x="1200911" y="192976"/>
                    <a:pt x="1234534" y="51625"/>
                    <a:pt x="1350453" y="18193"/>
                  </a:cubicBezTo>
                  <a:cubicBezTo>
                    <a:pt x="1363788" y="14192"/>
                    <a:pt x="1378266" y="13335"/>
                    <a:pt x="1392268" y="11144"/>
                  </a:cubicBezTo>
                  <a:close/>
                  <a:moveTo>
                    <a:pt x="156590" y="0"/>
                  </a:moveTo>
                  <a:cubicBezTo>
                    <a:pt x="206215" y="3429"/>
                    <a:pt x="244696" y="23051"/>
                    <a:pt x="278319" y="56864"/>
                  </a:cubicBezTo>
                  <a:cubicBezTo>
                    <a:pt x="478059" y="257651"/>
                    <a:pt x="678655" y="457676"/>
                    <a:pt x="878871" y="657987"/>
                  </a:cubicBezTo>
                  <a:cubicBezTo>
                    <a:pt x="976502" y="755618"/>
                    <a:pt x="1074229" y="853059"/>
                    <a:pt x="1171669" y="950881"/>
                  </a:cubicBezTo>
                  <a:cubicBezTo>
                    <a:pt x="1248155" y="1027748"/>
                    <a:pt x="1248631" y="1115949"/>
                    <a:pt x="1172145" y="1192530"/>
                  </a:cubicBezTo>
                  <a:cubicBezTo>
                    <a:pt x="873632" y="1491425"/>
                    <a:pt x="574737" y="1790033"/>
                    <a:pt x="276033" y="2088833"/>
                  </a:cubicBezTo>
                  <a:cubicBezTo>
                    <a:pt x="229456" y="2135410"/>
                    <a:pt x="175164" y="2156079"/>
                    <a:pt x="110584" y="2135219"/>
                  </a:cubicBezTo>
                  <a:cubicBezTo>
                    <a:pt x="49719" y="2115503"/>
                    <a:pt x="13524" y="2072259"/>
                    <a:pt x="2666" y="2009394"/>
                  </a:cubicBezTo>
                  <a:cubicBezTo>
                    <a:pt x="-6954" y="1954339"/>
                    <a:pt x="14191" y="1909286"/>
                    <a:pt x="52577" y="1870996"/>
                  </a:cubicBezTo>
                  <a:cubicBezTo>
                    <a:pt x="140112" y="1783556"/>
                    <a:pt x="227742" y="1696022"/>
                    <a:pt x="315276" y="1608582"/>
                  </a:cubicBezTo>
                  <a:cubicBezTo>
                    <a:pt x="484536" y="1439513"/>
                    <a:pt x="653319" y="1270064"/>
                    <a:pt x="823530" y="1101947"/>
                  </a:cubicBezTo>
                  <a:cubicBezTo>
                    <a:pt x="846962" y="1078802"/>
                    <a:pt x="846867" y="1066133"/>
                    <a:pt x="823530" y="1042892"/>
                  </a:cubicBezTo>
                  <a:cubicBezTo>
                    <a:pt x="566546" y="788194"/>
                    <a:pt x="310704" y="532352"/>
                    <a:pt x="54958" y="276416"/>
                  </a:cubicBezTo>
                  <a:cubicBezTo>
                    <a:pt x="-20385" y="200978"/>
                    <a:pt x="-17813" y="100394"/>
                    <a:pt x="59911" y="35814"/>
                  </a:cubicBezTo>
                  <a:cubicBezTo>
                    <a:pt x="88677" y="12002"/>
                    <a:pt x="122681" y="2953"/>
                    <a:pt x="156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6E83A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35"/>
          <p:cNvGrpSpPr/>
          <p:nvPr/>
        </p:nvGrpSpPr>
        <p:grpSpPr>
          <a:xfrm>
            <a:off x="4592212" y="1429363"/>
            <a:ext cx="202681" cy="88422"/>
            <a:chOff x="10593350" y="1905817"/>
            <a:chExt cx="270241" cy="117896"/>
          </a:xfrm>
        </p:grpSpPr>
        <p:sp>
          <p:nvSpPr>
            <p:cNvPr id="329" name="Google Shape;329;p35"/>
            <p:cNvSpPr/>
            <p:nvPr/>
          </p:nvSpPr>
          <p:spPr>
            <a:xfrm>
              <a:off x="10728470" y="1905817"/>
              <a:ext cx="135121" cy="117896"/>
            </a:xfrm>
            <a:custGeom>
              <a:rect b="b" l="l" r="r" t="t"/>
              <a:pathLst>
                <a:path extrusionOk="0" h="2143563" w="2456748">
                  <a:moveTo>
                    <a:pt x="1392268" y="11144"/>
                  </a:moveTo>
                  <a:cubicBezTo>
                    <a:pt x="1436464" y="11239"/>
                    <a:pt x="1474088" y="26384"/>
                    <a:pt x="1505139" y="57436"/>
                  </a:cubicBezTo>
                  <a:cubicBezTo>
                    <a:pt x="1804796" y="356902"/>
                    <a:pt x="2104643" y="656177"/>
                    <a:pt x="2403728" y="956215"/>
                  </a:cubicBezTo>
                  <a:cubicBezTo>
                    <a:pt x="2474975" y="1027652"/>
                    <a:pt x="2474118" y="1119473"/>
                    <a:pt x="2402966" y="1190815"/>
                  </a:cubicBezTo>
                  <a:cubicBezTo>
                    <a:pt x="2102833" y="1491520"/>
                    <a:pt x="1802415" y="1791843"/>
                    <a:pt x="1501806" y="2092071"/>
                  </a:cubicBezTo>
                  <a:cubicBezTo>
                    <a:pt x="1456181" y="2137600"/>
                    <a:pt x="1401698" y="2155793"/>
                    <a:pt x="1338738" y="2135029"/>
                  </a:cubicBezTo>
                  <a:cubicBezTo>
                    <a:pt x="1277968" y="2114931"/>
                    <a:pt x="1242249" y="2071306"/>
                    <a:pt x="1231581" y="2008537"/>
                  </a:cubicBezTo>
                  <a:cubicBezTo>
                    <a:pt x="1223009" y="1957959"/>
                    <a:pt x="1240249" y="1914430"/>
                    <a:pt x="1275110" y="1878235"/>
                  </a:cubicBezTo>
                  <a:cubicBezTo>
                    <a:pt x="1314735" y="1837087"/>
                    <a:pt x="1355597" y="1797177"/>
                    <a:pt x="1396078" y="1756791"/>
                  </a:cubicBezTo>
                  <a:cubicBezTo>
                    <a:pt x="1614105" y="1538954"/>
                    <a:pt x="1831656" y="1320641"/>
                    <a:pt x="2051017" y="1104043"/>
                  </a:cubicBezTo>
                  <a:cubicBezTo>
                    <a:pt x="2078354" y="1077087"/>
                    <a:pt x="2073782" y="1063942"/>
                    <a:pt x="2049398" y="1039844"/>
                  </a:cubicBezTo>
                  <a:cubicBezTo>
                    <a:pt x="1795176" y="787527"/>
                    <a:pt x="1541811" y="534352"/>
                    <a:pt x="1288731" y="280892"/>
                  </a:cubicBezTo>
                  <a:cubicBezTo>
                    <a:pt x="1200911" y="192976"/>
                    <a:pt x="1234534" y="51625"/>
                    <a:pt x="1350453" y="18193"/>
                  </a:cubicBezTo>
                  <a:cubicBezTo>
                    <a:pt x="1363788" y="14192"/>
                    <a:pt x="1378266" y="13335"/>
                    <a:pt x="1392268" y="11144"/>
                  </a:cubicBezTo>
                  <a:close/>
                  <a:moveTo>
                    <a:pt x="156590" y="0"/>
                  </a:moveTo>
                  <a:cubicBezTo>
                    <a:pt x="206215" y="3429"/>
                    <a:pt x="244696" y="23051"/>
                    <a:pt x="278319" y="56864"/>
                  </a:cubicBezTo>
                  <a:cubicBezTo>
                    <a:pt x="478059" y="257651"/>
                    <a:pt x="678655" y="457676"/>
                    <a:pt x="878871" y="657987"/>
                  </a:cubicBezTo>
                  <a:cubicBezTo>
                    <a:pt x="976502" y="755618"/>
                    <a:pt x="1074229" y="853059"/>
                    <a:pt x="1171669" y="950881"/>
                  </a:cubicBezTo>
                  <a:cubicBezTo>
                    <a:pt x="1248155" y="1027748"/>
                    <a:pt x="1248631" y="1115949"/>
                    <a:pt x="1172145" y="1192530"/>
                  </a:cubicBezTo>
                  <a:cubicBezTo>
                    <a:pt x="873632" y="1491425"/>
                    <a:pt x="574737" y="1790033"/>
                    <a:pt x="276033" y="2088833"/>
                  </a:cubicBezTo>
                  <a:cubicBezTo>
                    <a:pt x="229456" y="2135410"/>
                    <a:pt x="175164" y="2156079"/>
                    <a:pt x="110584" y="2135219"/>
                  </a:cubicBezTo>
                  <a:cubicBezTo>
                    <a:pt x="49719" y="2115503"/>
                    <a:pt x="13524" y="2072259"/>
                    <a:pt x="2666" y="2009394"/>
                  </a:cubicBezTo>
                  <a:cubicBezTo>
                    <a:pt x="-6954" y="1954339"/>
                    <a:pt x="14191" y="1909286"/>
                    <a:pt x="52577" y="1870996"/>
                  </a:cubicBezTo>
                  <a:cubicBezTo>
                    <a:pt x="140112" y="1783556"/>
                    <a:pt x="227742" y="1696022"/>
                    <a:pt x="315276" y="1608582"/>
                  </a:cubicBezTo>
                  <a:cubicBezTo>
                    <a:pt x="484536" y="1439513"/>
                    <a:pt x="653319" y="1270064"/>
                    <a:pt x="823530" y="1101947"/>
                  </a:cubicBezTo>
                  <a:cubicBezTo>
                    <a:pt x="846962" y="1078802"/>
                    <a:pt x="846867" y="1066133"/>
                    <a:pt x="823530" y="1042892"/>
                  </a:cubicBezTo>
                  <a:cubicBezTo>
                    <a:pt x="566546" y="788194"/>
                    <a:pt x="310704" y="532352"/>
                    <a:pt x="54958" y="276416"/>
                  </a:cubicBezTo>
                  <a:cubicBezTo>
                    <a:pt x="-20385" y="200978"/>
                    <a:pt x="-17813" y="100394"/>
                    <a:pt x="59911" y="35814"/>
                  </a:cubicBezTo>
                  <a:cubicBezTo>
                    <a:pt x="88677" y="12002"/>
                    <a:pt x="122681" y="2953"/>
                    <a:pt x="156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10593350" y="1905817"/>
              <a:ext cx="135121" cy="117896"/>
            </a:xfrm>
            <a:custGeom>
              <a:rect b="b" l="l" r="r" t="t"/>
              <a:pathLst>
                <a:path extrusionOk="0" h="2143563" w="2456748">
                  <a:moveTo>
                    <a:pt x="1392268" y="11144"/>
                  </a:moveTo>
                  <a:cubicBezTo>
                    <a:pt x="1436464" y="11239"/>
                    <a:pt x="1474088" y="26384"/>
                    <a:pt x="1505139" y="57436"/>
                  </a:cubicBezTo>
                  <a:cubicBezTo>
                    <a:pt x="1804796" y="356902"/>
                    <a:pt x="2104643" y="656177"/>
                    <a:pt x="2403728" y="956215"/>
                  </a:cubicBezTo>
                  <a:cubicBezTo>
                    <a:pt x="2474975" y="1027652"/>
                    <a:pt x="2474118" y="1119473"/>
                    <a:pt x="2402966" y="1190815"/>
                  </a:cubicBezTo>
                  <a:cubicBezTo>
                    <a:pt x="2102833" y="1491520"/>
                    <a:pt x="1802415" y="1791843"/>
                    <a:pt x="1501806" y="2092071"/>
                  </a:cubicBezTo>
                  <a:cubicBezTo>
                    <a:pt x="1456181" y="2137600"/>
                    <a:pt x="1401698" y="2155793"/>
                    <a:pt x="1338738" y="2135029"/>
                  </a:cubicBezTo>
                  <a:cubicBezTo>
                    <a:pt x="1277968" y="2114931"/>
                    <a:pt x="1242249" y="2071306"/>
                    <a:pt x="1231581" y="2008537"/>
                  </a:cubicBezTo>
                  <a:cubicBezTo>
                    <a:pt x="1223009" y="1957959"/>
                    <a:pt x="1240249" y="1914430"/>
                    <a:pt x="1275110" y="1878235"/>
                  </a:cubicBezTo>
                  <a:cubicBezTo>
                    <a:pt x="1314735" y="1837087"/>
                    <a:pt x="1355597" y="1797177"/>
                    <a:pt x="1396078" y="1756791"/>
                  </a:cubicBezTo>
                  <a:cubicBezTo>
                    <a:pt x="1614105" y="1538954"/>
                    <a:pt x="1831656" y="1320641"/>
                    <a:pt x="2051017" y="1104043"/>
                  </a:cubicBezTo>
                  <a:cubicBezTo>
                    <a:pt x="2078354" y="1077087"/>
                    <a:pt x="2073782" y="1063942"/>
                    <a:pt x="2049398" y="1039844"/>
                  </a:cubicBezTo>
                  <a:cubicBezTo>
                    <a:pt x="1795176" y="787527"/>
                    <a:pt x="1541811" y="534352"/>
                    <a:pt x="1288731" y="280892"/>
                  </a:cubicBezTo>
                  <a:cubicBezTo>
                    <a:pt x="1200911" y="192976"/>
                    <a:pt x="1234534" y="51625"/>
                    <a:pt x="1350453" y="18193"/>
                  </a:cubicBezTo>
                  <a:cubicBezTo>
                    <a:pt x="1363788" y="14192"/>
                    <a:pt x="1378266" y="13335"/>
                    <a:pt x="1392268" y="11144"/>
                  </a:cubicBezTo>
                  <a:close/>
                  <a:moveTo>
                    <a:pt x="156590" y="0"/>
                  </a:moveTo>
                  <a:cubicBezTo>
                    <a:pt x="206215" y="3429"/>
                    <a:pt x="244696" y="23051"/>
                    <a:pt x="278319" y="56864"/>
                  </a:cubicBezTo>
                  <a:cubicBezTo>
                    <a:pt x="478059" y="257651"/>
                    <a:pt x="678655" y="457676"/>
                    <a:pt x="878871" y="657987"/>
                  </a:cubicBezTo>
                  <a:cubicBezTo>
                    <a:pt x="976502" y="755618"/>
                    <a:pt x="1074229" y="853059"/>
                    <a:pt x="1171669" y="950881"/>
                  </a:cubicBezTo>
                  <a:cubicBezTo>
                    <a:pt x="1248155" y="1027748"/>
                    <a:pt x="1248631" y="1115949"/>
                    <a:pt x="1172145" y="1192530"/>
                  </a:cubicBezTo>
                  <a:cubicBezTo>
                    <a:pt x="873632" y="1491425"/>
                    <a:pt x="574737" y="1790033"/>
                    <a:pt x="276033" y="2088833"/>
                  </a:cubicBezTo>
                  <a:cubicBezTo>
                    <a:pt x="229456" y="2135410"/>
                    <a:pt x="175164" y="2156079"/>
                    <a:pt x="110584" y="2135219"/>
                  </a:cubicBezTo>
                  <a:cubicBezTo>
                    <a:pt x="49719" y="2115503"/>
                    <a:pt x="13524" y="2072259"/>
                    <a:pt x="2666" y="2009394"/>
                  </a:cubicBezTo>
                  <a:cubicBezTo>
                    <a:pt x="-6954" y="1954339"/>
                    <a:pt x="14191" y="1909286"/>
                    <a:pt x="52577" y="1870996"/>
                  </a:cubicBezTo>
                  <a:cubicBezTo>
                    <a:pt x="140112" y="1783556"/>
                    <a:pt x="227742" y="1696022"/>
                    <a:pt x="315276" y="1608582"/>
                  </a:cubicBezTo>
                  <a:cubicBezTo>
                    <a:pt x="484536" y="1439513"/>
                    <a:pt x="653319" y="1270064"/>
                    <a:pt x="823530" y="1101947"/>
                  </a:cubicBezTo>
                  <a:cubicBezTo>
                    <a:pt x="846962" y="1078802"/>
                    <a:pt x="846867" y="1066133"/>
                    <a:pt x="823530" y="1042892"/>
                  </a:cubicBezTo>
                  <a:cubicBezTo>
                    <a:pt x="566546" y="788194"/>
                    <a:pt x="310704" y="532352"/>
                    <a:pt x="54958" y="276416"/>
                  </a:cubicBezTo>
                  <a:cubicBezTo>
                    <a:pt x="-20385" y="200978"/>
                    <a:pt x="-17813" y="100394"/>
                    <a:pt x="59911" y="35814"/>
                  </a:cubicBezTo>
                  <a:cubicBezTo>
                    <a:pt x="88677" y="12002"/>
                    <a:pt x="122681" y="2953"/>
                    <a:pt x="156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35"/>
          <p:cNvGrpSpPr/>
          <p:nvPr/>
        </p:nvGrpSpPr>
        <p:grpSpPr>
          <a:xfrm>
            <a:off x="1526700" y="2462438"/>
            <a:ext cx="1138466" cy="2208837"/>
            <a:chOff x="2035600" y="3283484"/>
            <a:chExt cx="1517955" cy="2945116"/>
          </a:xfrm>
        </p:grpSpPr>
        <p:sp>
          <p:nvSpPr>
            <p:cNvPr id="332" name="Google Shape;332;p35"/>
            <p:cNvSpPr/>
            <p:nvPr/>
          </p:nvSpPr>
          <p:spPr>
            <a:xfrm>
              <a:off x="2035615" y="4761118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Videos</a:t>
              </a:r>
              <a:endParaRPr sz="1100"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035615" y="5253663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Code</a:t>
              </a:r>
              <a:endParaRPr sz="1100"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035600" y="5746200"/>
              <a:ext cx="1516800" cy="482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Generate HTML Page</a:t>
              </a:r>
              <a:endParaRPr sz="1100"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036755" y="3283484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036755" y="3776029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036755" y="4268574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</p:grpSp>
      <p:grpSp>
        <p:nvGrpSpPr>
          <p:cNvPr id="338" name="Google Shape;338;p35"/>
          <p:cNvGrpSpPr/>
          <p:nvPr/>
        </p:nvGrpSpPr>
        <p:grpSpPr>
          <a:xfrm>
            <a:off x="3356000" y="2462438"/>
            <a:ext cx="1138455" cy="2208837"/>
            <a:chOff x="2035615" y="3283484"/>
            <a:chExt cx="1517940" cy="2945116"/>
          </a:xfrm>
        </p:grpSpPr>
        <p:sp>
          <p:nvSpPr>
            <p:cNvPr id="339" name="Google Shape;339;p35"/>
            <p:cNvSpPr/>
            <p:nvPr/>
          </p:nvSpPr>
          <p:spPr>
            <a:xfrm>
              <a:off x="2035615" y="4761118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035615" y="5253663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Page Keywords</a:t>
              </a:r>
              <a:endParaRPr sz="1100"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035616" y="5746200"/>
              <a:ext cx="1516800" cy="482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Generate Page with SEO</a:t>
              </a:r>
              <a:endParaRPr sz="1100"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036755" y="3283484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036755" y="3776029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036755" y="4268574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</p:grpSp>
      <p:grpSp>
        <p:nvGrpSpPr>
          <p:cNvPr id="345" name="Google Shape;345;p35"/>
          <p:cNvGrpSpPr/>
          <p:nvPr/>
        </p:nvGrpSpPr>
        <p:grpSpPr>
          <a:xfrm>
            <a:off x="5181392" y="2462788"/>
            <a:ext cx="1138455" cy="2206362"/>
            <a:chOff x="2035615" y="3283484"/>
            <a:chExt cx="1517940" cy="2941816"/>
          </a:xfrm>
        </p:grpSpPr>
        <p:sp>
          <p:nvSpPr>
            <p:cNvPr id="346" name="Google Shape;346;p35"/>
            <p:cNvSpPr/>
            <p:nvPr/>
          </p:nvSpPr>
          <p:spPr>
            <a:xfrm>
              <a:off x="2035615" y="4761118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Header</a:t>
              </a:r>
              <a:endParaRPr sz="1100"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035615" y="5253663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</a:t>
              </a: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ooter</a:t>
              </a:r>
              <a:endParaRPr sz="1100"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035625" y="5746200"/>
              <a:ext cx="1516800" cy="479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Generate complete Site</a:t>
              </a:r>
              <a:endParaRPr sz="1100"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036755" y="3283484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036755" y="3776029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036755" y="4268574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Side Links</a:t>
              </a:r>
              <a:endParaRPr sz="1100"/>
            </a:p>
          </p:txBody>
        </p:sp>
      </p:grpSp>
      <p:grpSp>
        <p:nvGrpSpPr>
          <p:cNvPr id="352" name="Google Shape;352;p35"/>
          <p:cNvGrpSpPr/>
          <p:nvPr/>
        </p:nvGrpSpPr>
        <p:grpSpPr>
          <a:xfrm>
            <a:off x="7010025" y="2462404"/>
            <a:ext cx="1138462" cy="2212126"/>
            <a:chOff x="2035606" y="3283484"/>
            <a:chExt cx="1517949" cy="2829891"/>
          </a:xfrm>
        </p:grpSpPr>
        <p:sp>
          <p:nvSpPr>
            <p:cNvPr id="353" name="Google Shape;353;p35"/>
            <p:cNvSpPr/>
            <p:nvPr/>
          </p:nvSpPr>
          <p:spPr>
            <a:xfrm>
              <a:off x="2035615" y="4761118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Monitor</a:t>
              </a:r>
              <a:endParaRPr sz="1100"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035615" y="5253663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Submit sitemap </a:t>
              </a:r>
              <a:endParaRPr sz="1100"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035606" y="5702375"/>
              <a:ext cx="1516800" cy="411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Ensure Search Engine Index</a:t>
              </a:r>
              <a:endParaRPr sz="1100"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2036755" y="3283484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2036755" y="3776029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036755" y="4268574"/>
              <a:ext cx="1516800" cy="303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9EACC1"/>
                </a:gs>
                <a:gs pos="12000">
                  <a:srgbClr val="9EACC1"/>
                </a:gs>
                <a:gs pos="100000">
                  <a:srgbClr val="6E83A2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34275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100"/>
            </a:p>
          </p:txBody>
        </p:sp>
      </p:grpSp>
      <p:sp>
        <p:nvSpPr>
          <p:cNvPr id="359" name="Google Shape;359;p35"/>
          <p:cNvSpPr/>
          <p:nvPr/>
        </p:nvSpPr>
        <p:spPr>
          <a:xfrm>
            <a:off x="1526711" y="2462614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7899FB"/>
              </a:gs>
              <a:gs pos="12000">
                <a:srgbClr val="7899FB"/>
              </a:gs>
              <a:gs pos="100000">
                <a:schemeClr val="accent4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</a:t>
            </a:r>
            <a:endParaRPr sz="1100"/>
          </a:p>
        </p:txBody>
      </p:sp>
      <p:sp>
        <p:nvSpPr>
          <p:cNvPr id="360" name="Google Shape;360;p35"/>
          <p:cNvSpPr/>
          <p:nvPr/>
        </p:nvSpPr>
        <p:spPr>
          <a:xfrm>
            <a:off x="1526711" y="2832022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8B6D7"/>
              </a:gs>
              <a:gs pos="12000">
                <a:srgbClr val="08B6D7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Slides</a:t>
            </a:r>
            <a:endParaRPr sz="1100"/>
          </a:p>
        </p:txBody>
      </p:sp>
      <p:sp>
        <p:nvSpPr>
          <p:cNvPr id="361" name="Google Shape;361;p35"/>
          <p:cNvSpPr/>
          <p:nvPr/>
        </p:nvSpPr>
        <p:spPr>
          <a:xfrm>
            <a:off x="1526711" y="3201431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8B6D7"/>
              </a:gs>
              <a:gs pos="12000">
                <a:srgbClr val="08B6D7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Images</a:t>
            </a:r>
            <a:endParaRPr sz="1100"/>
          </a:p>
        </p:txBody>
      </p:sp>
      <p:sp>
        <p:nvSpPr>
          <p:cNvPr id="362" name="Google Shape;362;p35"/>
          <p:cNvSpPr/>
          <p:nvPr/>
        </p:nvSpPr>
        <p:spPr>
          <a:xfrm>
            <a:off x="3354479" y="2462614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7899FB"/>
              </a:gs>
              <a:gs pos="12000">
                <a:srgbClr val="7899FB"/>
              </a:gs>
              <a:gs pos="100000">
                <a:schemeClr val="accent4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endParaRPr sz="1100"/>
          </a:p>
        </p:txBody>
      </p:sp>
      <p:sp>
        <p:nvSpPr>
          <p:cNvPr id="363" name="Google Shape;363;p35"/>
          <p:cNvSpPr/>
          <p:nvPr/>
        </p:nvSpPr>
        <p:spPr>
          <a:xfrm>
            <a:off x="3354479" y="2832022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8B6D7"/>
              </a:gs>
              <a:gs pos="12000">
                <a:srgbClr val="08B6D7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</a:t>
            </a:r>
            <a:endParaRPr sz="1100"/>
          </a:p>
        </p:txBody>
      </p:sp>
      <p:sp>
        <p:nvSpPr>
          <p:cNvPr id="364" name="Google Shape;364;p35"/>
          <p:cNvSpPr/>
          <p:nvPr/>
        </p:nvSpPr>
        <p:spPr>
          <a:xfrm>
            <a:off x="3354479" y="3201431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8B6D7"/>
              </a:gs>
              <a:gs pos="12000">
                <a:srgbClr val="08B6D7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 tags</a:t>
            </a:r>
            <a:endParaRPr sz="1100"/>
          </a:p>
        </p:txBody>
      </p:sp>
      <p:sp>
        <p:nvSpPr>
          <p:cNvPr id="365" name="Google Shape;365;p35"/>
          <p:cNvSpPr/>
          <p:nvPr/>
        </p:nvSpPr>
        <p:spPr>
          <a:xfrm>
            <a:off x="3354479" y="3570839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8B6D7"/>
              </a:gs>
              <a:gs pos="12000">
                <a:srgbClr val="08B6D7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Page Description</a:t>
            </a:r>
            <a:endParaRPr sz="1100"/>
          </a:p>
        </p:txBody>
      </p:sp>
      <p:sp>
        <p:nvSpPr>
          <p:cNvPr id="366" name="Google Shape;366;p35"/>
          <p:cNvSpPr/>
          <p:nvPr/>
        </p:nvSpPr>
        <p:spPr>
          <a:xfrm>
            <a:off x="5182247" y="2462614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7899FB"/>
              </a:gs>
              <a:gs pos="12000">
                <a:srgbClr val="7899FB"/>
              </a:gs>
              <a:gs pos="100000">
                <a:schemeClr val="accent4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5182247" y="2832022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8B6D7"/>
              </a:gs>
              <a:gs pos="12000">
                <a:srgbClr val="08B6D7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olders</a:t>
            </a:r>
            <a:endParaRPr sz="1100"/>
          </a:p>
        </p:txBody>
      </p:sp>
      <p:sp>
        <p:nvSpPr>
          <p:cNvPr id="368" name="Google Shape;368;p35"/>
          <p:cNvSpPr/>
          <p:nvPr/>
        </p:nvSpPr>
        <p:spPr>
          <a:xfrm>
            <a:off x="7010015" y="2462614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7899FB"/>
              </a:gs>
              <a:gs pos="12000">
                <a:srgbClr val="7899FB"/>
              </a:gs>
              <a:gs pos="100000">
                <a:schemeClr val="accent4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E2E Website</a:t>
            </a:r>
            <a:endParaRPr sz="1100"/>
          </a:p>
        </p:txBody>
      </p:sp>
      <p:sp>
        <p:nvSpPr>
          <p:cNvPr id="369" name="Google Shape;369;p35"/>
          <p:cNvSpPr/>
          <p:nvPr/>
        </p:nvSpPr>
        <p:spPr>
          <a:xfrm>
            <a:off x="7010015" y="2832022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8B6D7"/>
              </a:gs>
              <a:gs pos="12000">
                <a:srgbClr val="08B6D7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</a:t>
            </a:r>
            <a:endParaRPr sz="1100"/>
          </a:p>
        </p:txBody>
      </p:sp>
      <p:sp>
        <p:nvSpPr>
          <p:cNvPr id="370" name="Google Shape;370;p35"/>
          <p:cNvSpPr/>
          <p:nvPr/>
        </p:nvSpPr>
        <p:spPr>
          <a:xfrm>
            <a:off x="7010015" y="3201431"/>
            <a:ext cx="1137600" cy="227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8B6D7"/>
              </a:gs>
              <a:gs pos="12000">
                <a:srgbClr val="08B6D7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post deployment</a:t>
            </a:r>
            <a:endParaRPr sz="1100"/>
          </a:p>
        </p:txBody>
      </p:sp>
      <p:sp>
        <p:nvSpPr>
          <p:cNvPr id="371" name="Google Shape;371;p35"/>
          <p:cNvSpPr txBox="1"/>
          <p:nvPr/>
        </p:nvSpPr>
        <p:spPr>
          <a:xfrm rot="-1463">
            <a:off x="7165945" y="1432658"/>
            <a:ext cx="704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</a:t>
            </a:r>
            <a:endParaRPr sz="1100"/>
          </a:p>
        </p:txBody>
      </p:sp>
      <p:sp>
        <p:nvSpPr>
          <p:cNvPr id="372" name="Google Shape;372;p35"/>
          <p:cNvSpPr txBox="1"/>
          <p:nvPr/>
        </p:nvSpPr>
        <p:spPr>
          <a:xfrm rot="-1463">
            <a:off x="1603345" y="1356458"/>
            <a:ext cx="704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>
            <a:off x="381000" y="209550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lang="en" sz="2400">
                <a:solidFill>
                  <a:srgbClr val="262626"/>
                </a:solidFill>
              </a:rPr>
              <a:t>KREATE WEBSITES</a:t>
            </a:r>
            <a:endParaRPr/>
          </a:p>
        </p:txBody>
      </p:sp>
      <p:grpSp>
        <p:nvGrpSpPr>
          <p:cNvPr id="378" name="Google Shape;378;p36"/>
          <p:cNvGrpSpPr/>
          <p:nvPr/>
        </p:nvGrpSpPr>
        <p:grpSpPr>
          <a:xfrm>
            <a:off x="4666729" y="1704171"/>
            <a:ext cx="4058171" cy="903327"/>
            <a:chOff x="4666729" y="1704171"/>
            <a:chExt cx="4058171" cy="903327"/>
          </a:xfrm>
        </p:grpSpPr>
        <p:sp>
          <p:nvSpPr>
            <p:cNvPr id="379" name="Google Shape;379;p36"/>
            <p:cNvSpPr/>
            <p:nvPr/>
          </p:nvSpPr>
          <p:spPr>
            <a:xfrm>
              <a:off x="4666729" y="1704171"/>
              <a:ext cx="1412244" cy="903327"/>
            </a:xfrm>
            <a:custGeom>
              <a:rect b="b" l="l" r="r" t="t"/>
              <a:pathLst>
                <a:path extrusionOk="0" h="397" w="1005">
                  <a:moveTo>
                    <a:pt x="0" y="397"/>
                  </a:moveTo>
                  <a:lnTo>
                    <a:pt x="1005" y="229"/>
                  </a:lnTo>
                  <a:lnTo>
                    <a:pt x="1005" y="0"/>
                  </a:lnTo>
                  <a:lnTo>
                    <a:pt x="0" y="337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80" name="Google Shape;380;p36"/>
            <p:cNvGrpSpPr/>
            <p:nvPr/>
          </p:nvGrpSpPr>
          <p:grpSpPr>
            <a:xfrm>
              <a:off x="4666729" y="1704171"/>
              <a:ext cx="4058171" cy="903327"/>
              <a:chOff x="4666729" y="1704171"/>
              <a:chExt cx="4058171" cy="903327"/>
            </a:xfrm>
          </p:grpSpPr>
          <p:sp>
            <p:nvSpPr>
              <p:cNvPr id="381" name="Google Shape;381;p36"/>
              <p:cNvSpPr/>
              <p:nvPr/>
            </p:nvSpPr>
            <p:spPr>
              <a:xfrm>
                <a:off x="6078973" y="1704171"/>
                <a:ext cx="2645927" cy="521063"/>
              </a:xfrm>
              <a:custGeom>
                <a:rect b="b" l="l" r="r" t="t"/>
                <a:pathLst>
                  <a:path extrusionOk="0" h="229" w="1304">
                    <a:moveTo>
                      <a:pt x="0" y="0"/>
                    </a:moveTo>
                    <a:lnTo>
                      <a:pt x="1188" y="0"/>
                    </a:lnTo>
                    <a:lnTo>
                      <a:pt x="1304" y="114"/>
                    </a:lnTo>
                    <a:lnTo>
                      <a:pt x="1188" y="229"/>
                    </a:lnTo>
                    <a:lnTo>
                      <a:pt x="0" y="22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Online books</a:t>
                </a:r>
                <a:endParaRPr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4666729" y="1704171"/>
                <a:ext cx="1412244" cy="903327"/>
              </a:xfrm>
              <a:custGeom>
                <a:rect b="b" l="l" r="r" t="t"/>
                <a:pathLst>
                  <a:path extrusionOk="0" h="397" w="1005">
                    <a:moveTo>
                      <a:pt x="0" y="397"/>
                    </a:moveTo>
                    <a:lnTo>
                      <a:pt x="1005" y="229"/>
                    </a:lnTo>
                    <a:lnTo>
                      <a:pt x="1005" y="0"/>
                    </a:lnTo>
                    <a:lnTo>
                      <a:pt x="0" y="337"/>
                    </a:ln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383" name="Google Shape;383;p36"/>
          <p:cNvGrpSpPr/>
          <p:nvPr/>
        </p:nvGrpSpPr>
        <p:grpSpPr>
          <a:xfrm>
            <a:off x="4666729" y="1123950"/>
            <a:ext cx="4058171" cy="1319720"/>
            <a:chOff x="4666729" y="1123950"/>
            <a:chExt cx="4058171" cy="1319720"/>
          </a:xfrm>
        </p:grpSpPr>
        <p:sp>
          <p:nvSpPr>
            <p:cNvPr id="384" name="Google Shape;384;p36"/>
            <p:cNvSpPr/>
            <p:nvPr/>
          </p:nvSpPr>
          <p:spPr>
            <a:xfrm>
              <a:off x="6078973" y="1123950"/>
              <a:ext cx="2645927" cy="521063"/>
            </a:xfrm>
            <a:custGeom>
              <a:rect b="b" l="l" r="r" t="t"/>
              <a:pathLst>
                <a:path extrusionOk="0" h="229" w="1304">
                  <a:moveTo>
                    <a:pt x="0" y="0"/>
                  </a:moveTo>
                  <a:lnTo>
                    <a:pt x="1189" y="0"/>
                  </a:lnTo>
                  <a:lnTo>
                    <a:pt x="1304" y="114"/>
                  </a:lnTo>
                  <a:lnTo>
                    <a:pt x="1189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Websites</a:t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4666729" y="1123950"/>
              <a:ext cx="1412244" cy="1319720"/>
            </a:xfrm>
            <a:custGeom>
              <a:rect b="b" l="l" r="r" t="t"/>
              <a:pathLst>
                <a:path extrusionOk="0" h="580" w="1005">
                  <a:moveTo>
                    <a:pt x="1005" y="0"/>
                  </a:moveTo>
                  <a:lnTo>
                    <a:pt x="0" y="504"/>
                  </a:lnTo>
                  <a:lnTo>
                    <a:pt x="0" y="580"/>
                  </a:lnTo>
                  <a:lnTo>
                    <a:pt x="1005" y="22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86" name="Google Shape;386;p36"/>
          <p:cNvGrpSpPr/>
          <p:nvPr/>
        </p:nvGrpSpPr>
        <p:grpSpPr>
          <a:xfrm>
            <a:off x="4666729" y="2282118"/>
            <a:ext cx="4058171" cy="532439"/>
            <a:chOff x="4666729" y="2282118"/>
            <a:chExt cx="4058171" cy="532439"/>
          </a:xfrm>
        </p:grpSpPr>
        <p:sp>
          <p:nvSpPr>
            <p:cNvPr id="387" name="Google Shape;387;p36"/>
            <p:cNvSpPr/>
            <p:nvPr/>
          </p:nvSpPr>
          <p:spPr>
            <a:xfrm>
              <a:off x="6078973" y="2282118"/>
              <a:ext cx="2645927" cy="525614"/>
            </a:xfrm>
            <a:custGeom>
              <a:rect b="b" l="l" r="r" t="t"/>
              <a:pathLst>
                <a:path extrusionOk="0" h="231" w="1304">
                  <a:moveTo>
                    <a:pt x="0" y="0"/>
                  </a:moveTo>
                  <a:lnTo>
                    <a:pt x="1188" y="0"/>
                  </a:lnTo>
                  <a:lnTo>
                    <a:pt x="1304" y="115"/>
                  </a:lnTo>
                  <a:lnTo>
                    <a:pt x="1188" y="231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Photos Gallery</a:t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4666729" y="2282118"/>
              <a:ext cx="1412244" cy="532439"/>
            </a:xfrm>
            <a:custGeom>
              <a:rect b="b" l="l" r="r" t="t"/>
              <a:pathLst>
                <a:path extrusionOk="0" h="234" w="1005">
                  <a:moveTo>
                    <a:pt x="1005" y="0"/>
                  </a:moveTo>
                  <a:lnTo>
                    <a:pt x="0" y="155"/>
                  </a:lnTo>
                  <a:lnTo>
                    <a:pt x="0" y="234"/>
                  </a:lnTo>
                  <a:lnTo>
                    <a:pt x="1005" y="2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4666729" y="3058024"/>
            <a:ext cx="4058171" cy="914703"/>
            <a:chOff x="4666729" y="3058024"/>
            <a:chExt cx="4058171" cy="914703"/>
          </a:xfrm>
        </p:grpSpPr>
        <p:sp>
          <p:nvSpPr>
            <p:cNvPr id="390" name="Google Shape;390;p36"/>
            <p:cNvSpPr/>
            <p:nvPr/>
          </p:nvSpPr>
          <p:spPr>
            <a:xfrm>
              <a:off x="4666729" y="3058024"/>
              <a:ext cx="1412244" cy="914703"/>
            </a:xfrm>
            <a:custGeom>
              <a:rect b="b" l="l" r="r" t="t"/>
              <a:pathLst>
                <a:path extrusionOk="0" h="402" w="1005">
                  <a:moveTo>
                    <a:pt x="0" y="0"/>
                  </a:moveTo>
                  <a:lnTo>
                    <a:pt x="1005" y="172"/>
                  </a:lnTo>
                  <a:lnTo>
                    <a:pt x="1005" y="402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91" name="Google Shape;391;p36"/>
            <p:cNvGrpSpPr/>
            <p:nvPr/>
          </p:nvGrpSpPr>
          <p:grpSpPr>
            <a:xfrm>
              <a:off x="4666729" y="3058024"/>
              <a:ext cx="4058171" cy="914703"/>
              <a:chOff x="4666729" y="3058024"/>
              <a:chExt cx="4058171" cy="914703"/>
            </a:xfrm>
          </p:grpSpPr>
          <p:sp>
            <p:nvSpPr>
              <p:cNvPr id="392" name="Google Shape;392;p36"/>
              <p:cNvSpPr/>
              <p:nvPr/>
            </p:nvSpPr>
            <p:spPr>
              <a:xfrm>
                <a:off x="6078973" y="3449389"/>
                <a:ext cx="2645927" cy="523338"/>
              </a:xfrm>
              <a:custGeom>
                <a:rect b="b" l="l" r="r" t="t"/>
                <a:pathLst>
                  <a:path extrusionOk="0" h="230" w="1304">
                    <a:moveTo>
                      <a:pt x="0" y="230"/>
                    </a:moveTo>
                    <a:lnTo>
                      <a:pt x="1188" y="230"/>
                    </a:lnTo>
                    <a:lnTo>
                      <a:pt x="1304" y="115"/>
                    </a:lnTo>
                    <a:lnTo>
                      <a:pt x="1188" y="0"/>
                    </a:lnTo>
                    <a:lnTo>
                      <a:pt x="0" y="0"/>
                    </a:lnTo>
                    <a:lnTo>
                      <a:pt x="0" y="23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Slides blog</a:t>
                </a: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4666729" y="3058024"/>
                <a:ext cx="1412244" cy="914703"/>
              </a:xfrm>
              <a:custGeom>
                <a:rect b="b" l="l" r="r" t="t"/>
                <a:pathLst>
                  <a:path extrusionOk="0" h="402" w="1005">
                    <a:moveTo>
                      <a:pt x="0" y="0"/>
                    </a:moveTo>
                    <a:lnTo>
                      <a:pt x="1005" y="172"/>
                    </a:lnTo>
                    <a:lnTo>
                      <a:pt x="1005" y="402"/>
                    </a:lnTo>
                    <a:lnTo>
                      <a:pt x="0" y="6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394" name="Google Shape;394;p36"/>
          <p:cNvGrpSpPr/>
          <p:nvPr/>
        </p:nvGrpSpPr>
        <p:grpSpPr>
          <a:xfrm>
            <a:off x="4666729" y="3226402"/>
            <a:ext cx="4058171" cy="1326548"/>
            <a:chOff x="4666729" y="3226402"/>
            <a:chExt cx="4058171" cy="1326548"/>
          </a:xfrm>
        </p:grpSpPr>
        <p:sp>
          <p:nvSpPr>
            <p:cNvPr id="395" name="Google Shape;395;p36"/>
            <p:cNvSpPr/>
            <p:nvPr/>
          </p:nvSpPr>
          <p:spPr>
            <a:xfrm>
              <a:off x="6078973" y="4029611"/>
              <a:ext cx="2645927" cy="523338"/>
            </a:xfrm>
            <a:custGeom>
              <a:rect b="b" l="l" r="r" t="t"/>
              <a:pathLst>
                <a:path extrusionOk="0" h="230" w="1304">
                  <a:moveTo>
                    <a:pt x="0" y="230"/>
                  </a:moveTo>
                  <a:lnTo>
                    <a:pt x="1189" y="230"/>
                  </a:lnTo>
                  <a:lnTo>
                    <a:pt x="1304" y="115"/>
                  </a:lnTo>
                  <a:lnTo>
                    <a:pt x="118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Code blog</a:t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4666729" y="3226402"/>
              <a:ext cx="1412244" cy="1326548"/>
            </a:xfrm>
            <a:custGeom>
              <a:rect b="b" l="l" r="r" t="t"/>
              <a:pathLst>
                <a:path extrusionOk="0" h="583" w="1005">
                  <a:moveTo>
                    <a:pt x="1005" y="583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005" y="353"/>
                  </a:lnTo>
                  <a:lnTo>
                    <a:pt x="1005" y="583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4666729" y="2855514"/>
            <a:ext cx="4058171" cy="536991"/>
            <a:chOff x="4666729" y="2855514"/>
            <a:chExt cx="4058171" cy="536991"/>
          </a:xfrm>
        </p:grpSpPr>
        <p:sp>
          <p:nvSpPr>
            <p:cNvPr id="398" name="Google Shape;398;p36"/>
            <p:cNvSpPr/>
            <p:nvPr/>
          </p:nvSpPr>
          <p:spPr>
            <a:xfrm>
              <a:off x="6078973" y="2869167"/>
              <a:ext cx="2645927" cy="523338"/>
            </a:xfrm>
            <a:custGeom>
              <a:rect b="b" l="l" r="r" t="t"/>
              <a:pathLst>
                <a:path extrusionOk="0" h="230" w="1304">
                  <a:moveTo>
                    <a:pt x="0" y="230"/>
                  </a:moveTo>
                  <a:lnTo>
                    <a:pt x="1188" y="230"/>
                  </a:lnTo>
                  <a:lnTo>
                    <a:pt x="1304" y="115"/>
                  </a:lnTo>
                  <a:lnTo>
                    <a:pt x="1188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Marketing Blogs</a:t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4666729" y="2855514"/>
              <a:ext cx="1412244" cy="536990"/>
            </a:xfrm>
            <a:custGeom>
              <a:rect b="b" l="l" r="r" t="t"/>
              <a:pathLst>
                <a:path extrusionOk="0" h="236" w="1005">
                  <a:moveTo>
                    <a:pt x="1005" y="236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05" y="6"/>
                  </a:lnTo>
                  <a:lnTo>
                    <a:pt x="1005" y="236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00" name="Google Shape;400;p36"/>
          <p:cNvGrpSpPr/>
          <p:nvPr/>
        </p:nvGrpSpPr>
        <p:grpSpPr>
          <a:xfrm>
            <a:off x="409054" y="1704171"/>
            <a:ext cx="4058171" cy="903327"/>
            <a:chOff x="409054" y="1704171"/>
            <a:chExt cx="4058171" cy="903327"/>
          </a:xfrm>
        </p:grpSpPr>
        <p:sp>
          <p:nvSpPr>
            <p:cNvPr id="401" name="Google Shape;401;p36"/>
            <p:cNvSpPr/>
            <p:nvPr/>
          </p:nvSpPr>
          <p:spPr>
            <a:xfrm flipH="1">
              <a:off x="409054" y="1704171"/>
              <a:ext cx="2645927" cy="521063"/>
            </a:xfrm>
            <a:custGeom>
              <a:rect b="b" l="l" r="r" t="t"/>
              <a:pathLst>
                <a:path extrusionOk="0" h="229" w="1304">
                  <a:moveTo>
                    <a:pt x="0" y="0"/>
                  </a:moveTo>
                  <a:lnTo>
                    <a:pt x="1188" y="0"/>
                  </a:lnTo>
                  <a:lnTo>
                    <a:pt x="1304" y="114"/>
                  </a:lnTo>
                  <a:lnTo>
                    <a:pt x="1188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Embedded articles</a:t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 flipH="1">
              <a:off x="3054981" y="1704171"/>
              <a:ext cx="1412244" cy="903327"/>
            </a:xfrm>
            <a:custGeom>
              <a:rect b="b" l="l" r="r" t="t"/>
              <a:pathLst>
                <a:path extrusionOk="0" h="397" w="1005">
                  <a:moveTo>
                    <a:pt x="0" y="397"/>
                  </a:moveTo>
                  <a:lnTo>
                    <a:pt x="1005" y="229"/>
                  </a:lnTo>
                  <a:lnTo>
                    <a:pt x="1005" y="0"/>
                  </a:lnTo>
                  <a:lnTo>
                    <a:pt x="0" y="337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3" name="Google Shape;403;p36"/>
            <p:cNvSpPr/>
            <p:nvPr/>
          </p:nvSpPr>
          <p:spPr>
            <a:xfrm flipH="1">
              <a:off x="3054981" y="1704171"/>
              <a:ext cx="1412244" cy="903327"/>
            </a:xfrm>
            <a:custGeom>
              <a:rect b="b" l="l" r="r" t="t"/>
              <a:pathLst>
                <a:path extrusionOk="0" h="397" w="1005">
                  <a:moveTo>
                    <a:pt x="0" y="397"/>
                  </a:moveTo>
                  <a:lnTo>
                    <a:pt x="1005" y="229"/>
                  </a:lnTo>
                  <a:lnTo>
                    <a:pt x="1005" y="0"/>
                  </a:lnTo>
                  <a:lnTo>
                    <a:pt x="0" y="337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04" name="Google Shape;404;p36"/>
          <p:cNvGrpSpPr/>
          <p:nvPr/>
        </p:nvGrpSpPr>
        <p:grpSpPr>
          <a:xfrm>
            <a:off x="409054" y="1123950"/>
            <a:ext cx="4058171" cy="1319720"/>
            <a:chOff x="409054" y="1123950"/>
            <a:chExt cx="4058171" cy="1319720"/>
          </a:xfrm>
        </p:grpSpPr>
        <p:sp>
          <p:nvSpPr>
            <p:cNvPr id="405" name="Google Shape;405;p36"/>
            <p:cNvSpPr/>
            <p:nvPr/>
          </p:nvSpPr>
          <p:spPr>
            <a:xfrm flipH="1">
              <a:off x="409054" y="1123950"/>
              <a:ext cx="2645927" cy="521063"/>
            </a:xfrm>
            <a:custGeom>
              <a:rect b="b" l="l" r="r" t="t"/>
              <a:pathLst>
                <a:path extrusionOk="0" h="229" w="1304">
                  <a:moveTo>
                    <a:pt x="0" y="0"/>
                  </a:moveTo>
                  <a:lnTo>
                    <a:pt x="1189" y="0"/>
                  </a:lnTo>
                  <a:lnTo>
                    <a:pt x="1304" y="114"/>
                  </a:lnTo>
                  <a:lnTo>
                    <a:pt x="1189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Content</a:t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 flipH="1">
              <a:off x="3054981" y="1123950"/>
              <a:ext cx="1412244" cy="1319720"/>
            </a:xfrm>
            <a:custGeom>
              <a:rect b="b" l="l" r="r" t="t"/>
              <a:pathLst>
                <a:path extrusionOk="0" h="580" w="1005">
                  <a:moveTo>
                    <a:pt x="1005" y="0"/>
                  </a:moveTo>
                  <a:lnTo>
                    <a:pt x="0" y="504"/>
                  </a:lnTo>
                  <a:lnTo>
                    <a:pt x="0" y="580"/>
                  </a:lnTo>
                  <a:lnTo>
                    <a:pt x="1005" y="22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07" name="Google Shape;407;p36"/>
          <p:cNvGrpSpPr/>
          <p:nvPr/>
        </p:nvGrpSpPr>
        <p:grpSpPr>
          <a:xfrm>
            <a:off x="409054" y="2282118"/>
            <a:ext cx="4058171" cy="532439"/>
            <a:chOff x="409054" y="2282118"/>
            <a:chExt cx="4058171" cy="532439"/>
          </a:xfrm>
        </p:grpSpPr>
        <p:sp>
          <p:nvSpPr>
            <p:cNvPr id="408" name="Google Shape;408;p36"/>
            <p:cNvSpPr/>
            <p:nvPr/>
          </p:nvSpPr>
          <p:spPr>
            <a:xfrm flipH="1">
              <a:off x="409054" y="2282118"/>
              <a:ext cx="2645927" cy="525614"/>
            </a:xfrm>
            <a:custGeom>
              <a:rect b="b" l="l" r="r" t="t"/>
              <a:pathLst>
                <a:path extrusionOk="0" h="231" w="1304">
                  <a:moveTo>
                    <a:pt x="0" y="0"/>
                  </a:moveTo>
                  <a:lnTo>
                    <a:pt x="1188" y="0"/>
                  </a:lnTo>
                  <a:lnTo>
                    <a:pt x="1304" y="115"/>
                  </a:lnTo>
                  <a:lnTo>
                    <a:pt x="1188" y="231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Photos, Videos</a:t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 flipH="1">
              <a:off x="3054981" y="2282118"/>
              <a:ext cx="1412244" cy="532439"/>
            </a:xfrm>
            <a:custGeom>
              <a:rect b="b" l="l" r="r" t="t"/>
              <a:pathLst>
                <a:path extrusionOk="0" h="234" w="1005">
                  <a:moveTo>
                    <a:pt x="1005" y="0"/>
                  </a:moveTo>
                  <a:lnTo>
                    <a:pt x="0" y="155"/>
                  </a:lnTo>
                  <a:lnTo>
                    <a:pt x="0" y="234"/>
                  </a:lnTo>
                  <a:lnTo>
                    <a:pt x="1005" y="231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10" name="Google Shape;410;p36"/>
          <p:cNvGrpSpPr/>
          <p:nvPr/>
        </p:nvGrpSpPr>
        <p:grpSpPr>
          <a:xfrm>
            <a:off x="409054" y="3058024"/>
            <a:ext cx="4058171" cy="914703"/>
            <a:chOff x="409054" y="3058024"/>
            <a:chExt cx="4058171" cy="914703"/>
          </a:xfrm>
        </p:grpSpPr>
        <p:sp>
          <p:nvSpPr>
            <p:cNvPr id="411" name="Google Shape;411;p36"/>
            <p:cNvSpPr/>
            <p:nvPr/>
          </p:nvSpPr>
          <p:spPr>
            <a:xfrm flipH="1">
              <a:off x="409054" y="3449389"/>
              <a:ext cx="2645927" cy="523338"/>
            </a:xfrm>
            <a:custGeom>
              <a:rect b="b" l="l" r="r" t="t"/>
              <a:pathLst>
                <a:path extrusionOk="0" h="230" w="1304">
                  <a:moveTo>
                    <a:pt x="0" y="230"/>
                  </a:moveTo>
                  <a:lnTo>
                    <a:pt x="1188" y="230"/>
                  </a:lnTo>
                  <a:lnTo>
                    <a:pt x="1304" y="115"/>
                  </a:lnTo>
                  <a:lnTo>
                    <a:pt x="1188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Slides</a:t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 flipH="1">
              <a:off x="3054981" y="3058024"/>
              <a:ext cx="1412244" cy="914703"/>
            </a:xfrm>
            <a:custGeom>
              <a:rect b="b" l="l" r="r" t="t"/>
              <a:pathLst>
                <a:path extrusionOk="0" h="402" w="1005">
                  <a:moveTo>
                    <a:pt x="0" y="0"/>
                  </a:moveTo>
                  <a:lnTo>
                    <a:pt x="1005" y="172"/>
                  </a:lnTo>
                  <a:lnTo>
                    <a:pt x="1005" y="402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3" name="Google Shape;413;p36"/>
            <p:cNvSpPr/>
            <p:nvPr/>
          </p:nvSpPr>
          <p:spPr>
            <a:xfrm flipH="1">
              <a:off x="3054981" y="3058024"/>
              <a:ext cx="1412244" cy="914703"/>
            </a:xfrm>
            <a:custGeom>
              <a:rect b="b" l="l" r="r" t="t"/>
              <a:pathLst>
                <a:path extrusionOk="0" h="402" w="1005">
                  <a:moveTo>
                    <a:pt x="0" y="0"/>
                  </a:moveTo>
                  <a:lnTo>
                    <a:pt x="1005" y="172"/>
                  </a:lnTo>
                  <a:lnTo>
                    <a:pt x="1005" y="402"/>
                  </a:lnTo>
                  <a:lnTo>
                    <a:pt x="0" y="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14" name="Google Shape;414;p36"/>
          <p:cNvGrpSpPr/>
          <p:nvPr/>
        </p:nvGrpSpPr>
        <p:grpSpPr>
          <a:xfrm>
            <a:off x="409054" y="3226402"/>
            <a:ext cx="4058171" cy="1326548"/>
            <a:chOff x="409054" y="3226402"/>
            <a:chExt cx="4058171" cy="1326548"/>
          </a:xfrm>
        </p:grpSpPr>
        <p:sp>
          <p:nvSpPr>
            <p:cNvPr id="415" name="Google Shape;415;p36"/>
            <p:cNvSpPr/>
            <p:nvPr/>
          </p:nvSpPr>
          <p:spPr>
            <a:xfrm flipH="1">
              <a:off x="409054" y="4029611"/>
              <a:ext cx="2645927" cy="523338"/>
            </a:xfrm>
            <a:custGeom>
              <a:rect b="b" l="l" r="r" t="t"/>
              <a:pathLst>
                <a:path extrusionOk="0" h="230" w="1304">
                  <a:moveTo>
                    <a:pt x="0" y="230"/>
                  </a:moveTo>
                  <a:lnTo>
                    <a:pt x="1189" y="230"/>
                  </a:lnTo>
                  <a:lnTo>
                    <a:pt x="1304" y="115"/>
                  </a:lnTo>
                  <a:lnTo>
                    <a:pt x="1189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Code Samples</a:t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 flipH="1">
              <a:off x="3054981" y="3226402"/>
              <a:ext cx="1412244" cy="1326548"/>
            </a:xfrm>
            <a:custGeom>
              <a:rect b="b" l="l" r="r" t="t"/>
              <a:pathLst>
                <a:path extrusionOk="0" h="583" w="1005">
                  <a:moveTo>
                    <a:pt x="1005" y="583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005" y="353"/>
                  </a:lnTo>
                  <a:lnTo>
                    <a:pt x="1005" y="583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17" name="Google Shape;417;p36"/>
          <p:cNvGrpSpPr/>
          <p:nvPr/>
        </p:nvGrpSpPr>
        <p:grpSpPr>
          <a:xfrm>
            <a:off x="409054" y="2855514"/>
            <a:ext cx="4058171" cy="536991"/>
            <a:chOff x="409054" y="2855514"/>
            <a:chExt cx="4058171" cy="536991"/>
          </a:xfrm>
        </p:grpSpPr>
        <p:sp>
          <p:nvSpPr>
            <p:cNvPr id="418" name="Google Shape;418;p36"/>
            <p:cNvSpPr/>
            <p:nvPr/>
          </p:nvSpPr>
          <p:spPr>
            <a:xfrm flipH="1">
              <a:off x="409054" y="2869167"/>
              <a:ext cx="2645927" cy="523338"/>
            </a:xfrm>
            <a:custGeom>
              <a:rect b="b" l="l" r="r" t="t"/>
              <a:pathLst>
                <a:path extrusionOk="0" h="230" w="1304">
                  <a:moveTo>
                    <a:pt x="0" y="230"/>
                  </a:moveTo>
                  <a:lnTo>
                    <a:pt x="1188" y="230"/>
                  </a:lnTo>
                  <a:lnTo>
                    <a:pt x="1304" y="115"/>
                  </a:lnTo>
                  <a:lnTo>
                    <a:pt x="1188" y="0"/>
                  </a:lnTo>
                  <a:lnTo>
                    <a:pt x="0" y="0"/>
                  </a:lnTo>
                  <a:lnTo>
                    <a:pt x="0" y="23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Summary</a:t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 flipH="1">
              <a:off x="3054981" y="2855514"/>
              <a:ext cx="1412244" cy="536990"/>
            </a:xfrm>
            <a:custGeom>
              <a:rect b="b" l="l" r="r" t="t"/>
              <a:pathLst>
                <a:path extrusionOk="0" h="236" w="1005">
                  <a:moveTo>
                    <a:pt x="1005" y="236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05" y="6"/>
                  </a:lnTo>
                  <a:lnTo>
                    <a:pt x="1005" y="236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20" name="Google Shape;420;p36"/>
          <p:cNvSpPr/>
          <p:nvPr/>
        </p:nvSpPr>
        <p:spPr>
          <a:xfrm>
            <a:off x="3682064" y="1955332"/>
            <a:ext cx="1766100" cy="1766100"/>
          </a:xfrm>
          <a:prstGeom prst="ellipse">
            <a:avLst/>
          </a:prstGeom>
          <a:solidFill>
            <a:srgbClr val="7F7F7F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Websites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