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Code Pro"/>
      <p:regular r:id="rId7"/>
      <p:bold r:id="rId8"/>
      <p:italic r:id="rId9"/>
      <p:boldItalic r:id="rId10"/>
    </p:embeddedFont>
    <p:embeddedFont>
      <p:font typeface="Source Code Pro Medium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Medium-regular.fntdata"/><Relationship Id="rId10" Type="http://schemas.openxmlformats.org/officeDocument/2006/relationships/font" Target="fonts/SourceCodePro-boldItalic.fntdata"/><Relationship Id="rId13" Type="http://schemas.openxmlformats.org/officeDocument/2006/relationships/font" Target="fonts/SourceCodeProMedium-italic.fntdata"/><Relationship Id="rId12" Type="http://schemas.openxmlformats.org/officeDocument/2006/relationships/font" Target="fonts/SourceCodePr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-italic.fntdata"/><Relationship Id="rId14" Type="http://schemas.openxmlformats.org/officeDocument/2006/relationships/font" Target="fonts/SourceCodePr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CodePro-regular.fntdata"/><Relationship Id="rId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orbes.com/sites/oreillymedia/2012/03/29/how-to-design-great-data-products/?sh=f1fdf5fe839e" TargetMode="External"/><Relationship Id="rId3" Type="http://schemas.openxmlformats.org/officeDocument/2006/relationships/hyperlink" Target="https://www.oreilly.com/library/view/designing-great-data/9781449334659/?cmp=il-radar-ebooks-designing-great-data-products-blog-pos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26392f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926392f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design great data products-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https://www.forbes.com/sites/oreillymedia/2012/03/29/how-to-design-great-data-products/?sh=f1fdf5fe839e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https://www.oreilly.com/library/view/designing-great-data/9781449334659/?cmp=il-radar-ebooks-designing-great-data-products-blog-post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https://www.oreilly.com/radar/evolution-of-data-products/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OODA - Observe Orient Decide Act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5" y="1708775"/>
            <a:ext cx="8192151" cy="25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52075" y="356825"/>
            <a:ext cx="720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Designing Data Products  (</a:t>
            </a: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ref: Forbes</a:t>
            </a:r>
            <a:r>
              <a:rPr lang="en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1050" y="1035450"/>
            <a:ext cx="74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Data to generate new data to produce actionable outcome.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