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QuattrocentoSans-boldItalic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attrocentoSans-italic.fnt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03bcb4a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403bcb4a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exec.com/resources?m=ppt&amp;sr=solve" TargetMode="External"/><Relationship Id="rId4" Type="http://schemas.openxmlformats.org/officeDocument/2006/relationships/image" Target="../media/image1.gif"/><Relationship Id="rId5" Type="http://schemas.openxmlformats.org/officeDocument/2006/relationships/hyperlink" Target="https://youexec.com/resources?m=ppt&amp;sr=sol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615157" y="372716"/>
            <a:ext cx="2253600" cy="1811400"/>
          </a:xfrm>
          <a:prstGeom prst="roundRect">
            <a:avLst>
              <a:gd fmla="val 6041" name="adj"/>
            </a:avLst>
          </a:prstGeom>
          <a:solidFill>
            <a:schemeClr val="lt1"/>
          </a:solidFill>
          <a:ln>
            <a:noFill/>
          </a:ln>
          <a:effectLst>
            <a:outerShdw blurRad="638125" rotWithShape="0" algn="tr" dir="8100000" dist="38100">
              <a:srgbClr val="000000">
                <a:alpha val="22750"/>
              </a:srgbClr>
            </a:outerShdw>
          </a:effectLst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5" name="Google Shape;55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203" y="976589"/>
            <a:ext cx="6739200" cy="3794100"/>
          </a:xfrm>
          <a:prstGeom prst="roundRect">
            <a:avLst>
              <a:gd fmla="val 4479" name="adj"/>
            </a:avLst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615158" y="372716"/>
            <a:ext cx="2253600" cy="1811400"/>
          </a:xfrm>
          <a:prstGeom prst="roundRect">
            <a:avLst>
              <a:gd fmla="val 521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750249" y="480611"/>
            <a:ext cx="1983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entury Gothic"/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Contact us to get complete detail</a:t>
            </a:r>
            <a:endParaRPr sz="1100"/>
          </a:p>
        </p:txBody>
      </p:sp>
      <p:sp>
        <p:nvSpPr>
          <p:cNvPr id="58" name="Google Shape;58;p13">
            <a:hlinkClick r:id="rId5"/>
          </p:cNvPr>
          <p:cNvSpPr/>
          <p:nvPr/>
        </p:nvSpPr>
        <p:spPr>
          <a:xfrm>
            <a:off x="6840000" y="1492186"/>
            <a:ext cx="1803900" cy="470400"/>
          </a:xfrm>
          <a:prstGeom prst="roundRect">
            <a:avLst>
              <a:gd fmla="val 14714" name="adj"/>
            </a:avLst>
          </a:prstGeom>
          <a:solidFill>
            <a:srgbClr val="0044FF"/>
          </a:solidFill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entury Gothic"/>
              <a:buNone/>
            </a:pPr>
            <a:r>
              <a:rPr b="1" lang="en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Like this chart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