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390491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f390491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B2B marketing</a:t>
            </a:r>
            <a:endParaRPr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Generative AI is changing B2B marketing?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companies are restructuring their org and process to use generative AI for marketing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 publishing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 generation</a:t>
            </a:r>
            <a:endParaRPr/>
          </a:p>
        </p:txBody>
      </p:sp>
      <p:grpSp>
        <p:nvGrpSpPr>
          <p:cNvPr id="106" name="Google Shape;106;p25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7" name="Google Shape;10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5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