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21" Type="http://schemas.openxmlformats.org/officeDocument/2006/relationships/font" Target="fonts/CenturyGothic-boldItalic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2cf4761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f2cf4761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f2cf4761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f2cf4761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f2cf4761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f2cf4761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338950" y="4663225"/>
            <a:ext cx="1348925" cy="338700"/>
            <a:chOff x="338950" y="4663225"/>
            <a:chExt cx="1348925" cy="338700"/>
          </a:xfrm>
        </p:grpSpPr>
        <p:pic>
          <p:nvPicPr>
            <p:cNvPr id="55" name="Google Shape;55;p13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 txBox="1"/>
            <p:nvPr/>
          </p:nvSpPr>
          <p:spPr>
            <a:xfrm>
              <a:off x="534375" y="4663225"/>
              <a:ext cx="115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Product</a:t>
            </a:r>
            <a:endParaRPr/>
          </a:p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future data product will be built?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data product output is data that can be used in multiple 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generative AI replace data product or help in building data product?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Development</a:t>
            </a:r>
            <a:endParaRPr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future product will be built?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user expect prompts to interact with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companies use large LLM or use fine tune version of LLM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pipelines will be built to bring data for fine tuning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and Execution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project planning for generative AI?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tech capabilities are required to implement generative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building blocks enterprise focus on to use generative AI across enterprise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estimate cost of building generative AI project?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estimate cost of infra, cloud spend for running generative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build project plan,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evaluate generative AI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