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cb2553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cb2553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and Execution</a:t>
            </a:r>
            <a:endParaRPr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85206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project planning for generative AI?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Which tech capabilities are required to implement generative AI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skill set PMs and leaders should have to manage generative AI </a:t>
            </a:r>
            <a:r>
              <a:rPr lang="en"/>
              <a:t>projects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to estimate cost of building generative AI project?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building blocks enterprise focus on to use generative AI across enterprise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to estimate cost of infra, cloud spend for running generative AI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to build project plan, timeline and resource plan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to evaluate generative AI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 how to lead and manage generative AI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25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7" name="Google Shape;10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5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