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4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a32b2678e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0a32b2678e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2a6b808a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22a6b808a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51168a553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551168a553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551168a5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551168a5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Slide">
  <p:cSld name="16_Title Slid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1">
  <p:cSld name="Section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5 with photos">
  <p:cSld name="Section_5 with photo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4484637" y="4905375"/>
            <a:ext cx="169800" cy="1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Slide">
  <p:cSld name="40_Title Slid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>
            <p:ph idx="2" type="pic"/>
          </p:nvPr>
        </p:nvSpPr>
        <p:spPr>
          <a:xfrm>
            <a:off x="457200" y="523304"/>
            <a:ext cx="8229600" cy="4096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Slide">
  <p:cSld name="20_Title Slid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/>
          <p:nvPr>
            <p:ph idx="2" type="pic"/>
          </p:nvPr>
        </p:nvSpPr>
        <p:spPr>
          <a:xfrm>
            <a:off x="7102778" y="2652118"/>
            <a:ext cx="1537200" cy="1403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90000" rotWithShape="0" algn="t" dir="5400000" dist="762000" sy="90000">
              <a:srgbClr val="000000">
                <a:alpha val="40000"/>
              </a:srgbClr>
            </a:outerShdw>
          </a:effectLst>
        </p:spPr>
      </p:sp>
      <p:sp>
        <p:nvSpPr>
          <p:cNvPr id="71" name="Google Shape;71;p20"/>
          <p:cNvSpPr/>
          <p:nvPr>
            <p:ph idx="3" type="pic"/>
          </p:nvPr>
        </p:nvSpPr>
        <p:spPr>
          <a:xfrm>
            <a:off x="5411023" y="2652118"/>
            <a:ext cx="1537200" cy="14037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270000" sx="90000" rotWithShape="0" algn="t" dir="5400000" dist="762000" sy="90000">
              <a:srgbClr val="000000">
                <a:alpha val="40000"/>
              </a:srgbClr>
            </a:outerShdw>
          </a:effectLst>
        </p:spPr>
      </p:sp>
      <p:sp>
        <p:nvSpPr>
          <p:cNvPr id="72" name="Google Shape;72;p20"/>
          <p:cNvSpPr/>
          <p:nvPr>
            <p:ph idx="4" type="pic"/>
          </p:nvPr>
        </p:nvSpPr>
        <p:spPr>
          <a:xfrm>
            <a:off x="3887513" y="1087635"/>
            <a:ext cx="1368900" cy="2968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270000" sx="90000" rotWithShape="0" algn="t" dir="5400000" dist="762000" sy="90000">
              <a:srgbClr val="000000">
                <a:alpha val="40000"/>
              </a:srgbClr>
            </a:outerShdw>
          </a:effectLst>
        </p:spPr>
      </p:sp>
      <p:sp>
        <p:nvSpPr>
          <p:cNvPr id="73" name="Google Shape;73;p20"/>
          <p:cNvSpPr/>
          <p:nvPr>
            <p:ph idx="5" type="pic"/>
          </p:nvPr>
        </p:nvSpPr>
        <p:spPr>
          <a:xfrm>
            <a:off x="5411023" y="1087634"/>
            <a:ext cx="3228900" cy="14037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0" sx="90000" rotWithShape="0" algn="t" dir="5400000" dist="762000" sy="90000">
              <a:srgbClr val="000000">
                <a:alpha val="40000"/>
              </a:srgbClr>
            </a:outerShdw>
          </a:effectLst>
        </p:spPr>
      </p:sp>
      <p:sp>
        <p:nvSpPr>
          <p:cNvPr id="74" name="Google Shape;74;p20"/>
          <p:cNvSpPr/>
          <p:nvPr>
            <p:ph idx="6" type="pic"/>
          </p:nvPr>
        </p:nvSpPr>
        <p:spPr>
          <a:xfrm>
            <a:off x="504002" y="1087635"/>
            <a:ext cx="3228900" cy="296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0" sx="90000" rotWithShape="0" algn="t" dir="5400000" dist="762000" sy="90000">
              <a:srgbClr val="000000">
                <a:alpha val="40000"/>
              </a:srgbClr>
            </a:outerShdw>
          </a:effectLst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5F6">
              <a:alpha val="980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900">
                <a:solidFill>
                  <a:srgbClr val="EFF1F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/>
          <p:nvPr/>
        </p:nvSpPr>
        <p:spPr>
          <a:xfrm flipH="1" rot="5400000">
            <a:off x="-605238" y="2039469"/>
            <a:ext cx="3519300" cy="1508700"/>
          </a:xfrm>
          <a:prstGeom prst="parallelogram">
            <a:avLst>
              <a:gd fmla="val 6811" name="adj"/>
            </a:avLst>
          </a:prstGeom>
          <a:gradFill>
            <a:gsLst>
              <a:gs pos="0">
                <a:schemeClr val="lt1"/>
              </a:gs>
              <a:gs pos="64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2"/>
          <p:cNvSpPr/>
          <p:nvPr/>
        </p:nvSpPr>
        <p:spPr>
          <a:xfrm flipH="1" rot="5400000">
            <a:off x="714554" y="1260222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2"/>
          <p:cNvSpPr txBox="1"/>
          <p:nvPr/>
        </p:nvSpPr>
        <p:spPr>
          <a:xfrm flipH="1">
            <a:off x="695715" y="1544307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Generative AI Overview, Applications, Risks</a:t>
            </a:r>
            <a:endParaRPr sz="1100"/>
          </a:p>
        </p:txBody>
      </p:sp>
      <p:sp>
        <p:nvSpPr>
          <p:cNvPr id="84" name="Google Shape;84;p22"/>
          <p:cNvSpPr/>
          <p:nvPr/>
        </p:nvSpPr>
        <p:spPr>
          <a:xfrm flipH="1" rot="5400000">
            <a:off x="714554" y="2231231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2"/>
          <p:cNvSpPr txBox="1"/>
          <p:nvPr/>
        </p:nvSpPr>
        <p:spPr>
          <a:xfrm flipH="1">
            <a:off x="695715" y="2515313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Foundation Model</a:t>
            </a:r>
            <a:endParaRPr sz="1100"/>
          </a:p>
        </p:txBody>
      </p:sp>
      <p:sp>
        <p:nvSpPr>
          <p:cNvPr id="86" name="Google Shape;86;p22"/>
          <p:cNvSpPr/>
          <p:nvPr/>
        </p:nvSpPr>
        <p:spPr>
          <a:xfrm flipH="1" rot="5400000">
            <a:off x="714554" y="3202238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2"/>
          <p:cNvSpPr txBox="1"/>
          <p:nvPr/>
        </p:nvSpPr>
        <p:spPr>
          <a:xfrm flipH="1">
            <a:off x="641726" y="3486325"/>
            <a:ext cx="971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Architecture.</a:t>
            </a:r>
            <a:endParaRPr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Understand potential and limitation</a:t>
            </a:r>
            <a:endParaRPr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22"/>
          <p:cNvSpPr/>
          <p:nvPr/>
        </p:nvSpPr>
        <p:spPr>
          <a:xfrm flipH="1" rot="5400000">
            <a:off x="1103130" y="2039469"/>
            <a:ext cx="3519300" cy="1508700"/>
          </a:xfrm>
          <a:prstGeom prst="parallelogram">
            <a:avLst>
              <a:gd fmla="val 6811" name="adj"/>
            </a:avLst>
          </a:prstGeom>
          <a:gradFill>
            <a:gsLst>
              <a:gs pos="0">
                <a:schemeClr val="lt1"/>
              </a:gs>
              <a:gs pos="65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2"/>
          <p:cNvSpPr/>
          <p:nvPr/>
        </p:nvSpPr>
        <p:spPr>
          <a:xfrm flipH="1" rot="5400000">
            <a:off x="2422923" y="1260222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2"/>
          <p:cNvSpPr txBox="1"/>
          <p:nvPr/>
        </p:nvSpPr>
        <p:spPr>
          <a:xfrm flipH="1">
            <a:off x="2404084" y="1544307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Engineering,Patterns, Few shot</a:t>
            </a:r>
            <a:endParaRPr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</a:t>
            </a:r>
            <a:endParaRPr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22"/>
          <p:cNvSpPr/>
          <p:nvPr/>
        </p:nvSpPr>
        <p:spPr>
          <a:xfrm flipH="1" rot="5400000">
            <a:off x="2422923" y="2231231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2"/>
          <p:cNvSpPr txBox="1"/>
          <p:nvPr/>
        </p:nvSpPr>
        <p:spPr>
          <a:xfrm flipH="1">
            <a:off x="2404084" y="2515313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Using APIs , Demos</a:t>
            </a:r>
            <a:endParaRPr sz="1100"/>
          </a:p>
        </p:txBody>
      </p:sp>
      <p:sp>
        <p:nvSpPr>
          <p:cNvPr id="93" name="Google Shape;93;p22"/>
          <p:cNvSpPr/>
          <p:nvPr/>
        </p:nvSpPr>
        <p:spPr>
          <a:xfrm flipH="1" rot="5400000">
            <a:off x="2422923" y="3202238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2"/>
          <p:cNvSpPr txBox="1"/>
          <p:nvPr/>
        </p:nvSpPr>
        <p:spPr>
          <a:xfrm flipH="1">
            <a:off x="2404084" y="3486320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How to use API in workflow, apply in business use case</a:t>
            </a:r>
            <a:endParaRPr sz="1100"/>
          </a:p>
        </p:txBody>
      </p:sp>
      <p:sp>
        <p:nvSpPr>
          <p:cNvPr id="95" name="Google Shape;95;p22"/>
          <p:cNvSpPr/>
          <p:nvPr/>
        </p:nvSpPr>
        <p:spPr>
          <a:xfrm flipH="1" rot="5400000">
            <a:off x="3379622" y="2430485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2"/>
          <p:cNvSpPr/>
          <p:nvPr/>
        </p:nvSpPr>
        <p:spPr>
          <a:xfrm flipH="1" rot="5400000">
            <a:off x="2811499" y="2039469"/>
            <a:ext cx="3519300" cy="1508700"/>
          </a:xfrm>
          <a:prstGeom prst="parallelogram">
            <a:avLst>
              <a:gd fmla="val 6811" name="adj"/>
            </a:avLst>
          </a:prstGeom>
          <a:gradFill>
            <a:gsLst>
              <a:gs pos="0">
                <a:schemeClr val="lt1"/>
              </a:gs>
              <a:gs pos="65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2"/>
          <p:cNvSpPr/>
          <p:nvPr/>
        </p:nvSpPr>
        <p:spPr>
          <a:xfrm flipH="1" rot="5400000">
            <a:off x="4131292" y="1260222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2"/>
          <p:cNvSpPr txBox="1"/>
          <p:nvPr/>
        </p:nvSpPr>
        <p:spPr>
          <a:xfrm flipH="1">
            <a:off x="4112453" y="1544307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30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Content generation</a:t>
            </a:r>
            <a:endParaRPr sz="1100"/>
          </a:p>
        </p:txBody>
      </p:sp>
      <p:sp>
        <p:nvSpPr>
          <p:cNvPr id="99" name="Google Shape;99;p22"/>
          <p:cNvSpPr/>
          <p:nvPr/>
        </p:nvSpPr>
        <p:spPr>
          <a:xfrm flipH="1" rot="5400000">
            <a:off x="4131292" y="2231231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/>
        </p:nvSpPr>
        <p:spPr>
          <a:xfrm flipH="1">
            <a:off x="4112453" y="2515313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45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a foundation model</a:t>
            </a:r>
            <a:endParaRPr sz="1100"/>
          </a:p>
        </p:txBody>
      </p:sp>
      <p:sp>
        <p:nvSpPr>
          <p:cNvPr id="101" name="Google Shape;101;p22"/>
          <p:cNvSpPr/>
          <p:nvPr/>
        </p:nvSpPr>
        <p:spPr>
          <a:xfrm flipH="1" rot="5400000">
            <a:off x="4131292" y="3202238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"/>
          <p:cNvSpPr txBox="1"/>
          <p:nvPr/>
        </p:nvSpPr>
        <p:spPr>
          <a:xfrm flipH="1">
            <a:off x="4112453" y="3486320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min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Evaluate result. Debug issues and fix</a:t>
            </a:r>
            <a:endParaRPr sz="1100"/>
          </a:p>
        </p:txBody>
      </p:sp>
      <p:sp>
        <p:nvSpPr>
          <p:cNvPr id="103" name="Google Shape;103;p22"/>
          <p:cNvSpPr/>
          <p:nvPr/>
        </p:nvSpPr>
        <p:spPr>
          <a:xfrm flipH="1" rot="5400000">
            <a:off x="4519868" y="2039469"/>
            <a:ext cx="3519300" cy="1508700"/>
          </a:xfrm>
          <a:prstGeom prst="parallelogram">
            <a:avLst>
              <a:gd fmla="val 6811" name="adj"/>
            </a:avLst>
          </a:prstGeom>
          <a:gradFill>
            <a:gsLst>
              <a:gs pos="0">
                <a:schemeClr val="lt1"/>
              </a:gs>
              <a:gs pos="65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2"/>
          <p:cNvSpPr/>
          <p:nvPr/>
        </p:nvSpPr>
        <p:spPr>
          <a:xfrm flipH="1" rot="5400000">
            <a:off x="5839661" y="1260222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/>
        </p:nvSpPr>
        <p:spPr>
          <a:xfrm flipH="1">
            <a:off x="5820821" y="1544307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45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generation</a:t>
            </a:r>
            <a:endParaRPr sz="1100"/>
          </a:p>
        </p:txBody>
      </p:sp>
      <p:sp>
        <p:nvSpPr>
          <p:cNvPr id="106" name="Google Shape;106;p22"/>
          <p:cNvSpPr/>
          <p:nvPr/>
        </p:nvSpPr>
        <p:spPr>
          <a:xfrm flipH="1" rot="5400000">
            <a:off x="5839661" y="2231231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/>
        </p:nvSpPr>
        <p:spPr>
          <a:xfrm flipH="1">
            <a:off x="5820821" y="2515313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45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DALL-E &amp; other Model</a:t>
            </a:r>
            <a:endParaRPr sz="1100"/>
          </a:p>
        </p:txBody>
      </p:sp>
      <p:sp>
        <p:nvSpPr>
          <p:cNvPr id="108" name="Google Shape;108;p22"/>
          <p:cNvSpPr/>
          <p:nvPr/>
        </p:nvSpPr>
        <p:spPr>
          <a:xfrm flipH="1" rot="5400000">
            <a:off x="5839661" y="3202238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/>
        </p:nvSpPr>
        <p:spPr>
          <a:xfrm flipH="1">
            <a:off x="5820821" y="3486320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 generation to Video editing</a:t>
            </a:r>
            <a:endParaRPr sz="1100"/>
          </a:p>
        </p:txBody>
      </p:sp>
      <p:sp>
        <p:nvSpPr>
          <p:cNvPr id="110" name="Google Shape;110;p22"/>
          <p:cNvSpPr/>
          <p:nvPr/>
        </p:nvSpPr>
        <p:spPr>
          <a:xfrm flipH="1" rot="5400000">
            <a:off x="6796359" y="3401493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2"/>
          <p:cNvSpPr/>
          <p:nvPr/>
        </p:nvSpPr>
        <p:spPr>
          <a:xfrm flipH="1" rot="5400000">
            <a:off x="6228236" y="2039469"/>
            <a:ext cx="3519300" cy="1508700"/>
          </a:xfrm>
          <a:prstGeom prst="parallelogram">
            <a:avLst>
              <a:gd fmla="val 6811" name="adj"/>
            </a:avLst>
          </a:prstGeom>
          <a:gradFill>
            <a:gsLst>
              <a:gs pos="0">
                <a:schemeClr val="lt1"/>
              </a:gs>
              <a:gs pos="65000">
                <a:srgbClr val="FFFFFF">
                  <a:alpha val="49803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/>
          <p:nvPr/>
        </p:nvSpPr>
        <p:spPr>
          <a:xfrm flipH="1" rot="5400000">
            <a:off x="7548029" y="1260222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 flipH="1">
            <a:off x="7529190" y="1544307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30 min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Code generation</a:t>
            </a:r>
            <a:endParaRPr sz="1100"/>
          </a:p>
        </p:txBody>
      </p:sp>
      <p:sp>
        <p:nvSpPr>
          <p:cNvPr id="114" name="Google Shape;114;p22"/>
          <p:cNvSpPr/>
          <p:nvPr/>
        </p:nvSpPr>
        <p:spPr>
          <a:xfrm flipH="1" rot="5400000">
            <a:off x="7548029" y="2231231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 flipH="1">
            <a:off x="7529190" y="2515313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Evaluating generated code</a:t>
            </a:r>
            <a:endParaRPr sz="1100"/>
          </a:p>
        </p:txBody>
      </p:sp>
      <p:sp>
        <p:nvSpPr>
          <p:cNvPr id="116" name="Google Shape;116;p22"/>
          <p:cNvSpPr/>
          <p:nvPr/>
        </p:nvSpPr>
        <p:spPr>
          <a:xfrm flipH="1" rot="5400000">
            <a:off x="7548029" y="3202238"/>
            <a:ext cx="879600" cy="1226100"/>
          </a:xfrm>
          <a:prstGeom prst="parallelogram">
            <a:avLst>
              <a:gd fmla="val 10201" name="adj"/>
            </a:avLst>
          </a:prstGeom>
          <a:solidFill>
            <a:schemeClr val="lt1"/>
          </a:solidFill>
          <a:ln>
            <a:noFill/>
          </a:ln>
          <a:effectLst>
            <a:outerShdw blurRad="1003300" sx="84000" rotWithShape="0" algn="tr" dir="7800000" dist="508000" sy="84000">
              <a:schemeClr val="accent1">
                <a:alpha val="2471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 flipH="1">
            <a:off x="7529190" y="3486320"/>
            <a:ext cx="917400" cy="6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90 mins</a:t>
            </a:r>
            <a:endParaRPr sz="1100"/>
          </a:p>
          <a:p>
            <a:pPr indent="0" lvl="0" marL="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Workflow to embed code generation</a:t>
            </a:r>
            <a:endParaRPr sz="1100"/>
          </a:p>
        </p:txBody>
      </p:sp>
      <p:sp>
        <p:nvSpPr>
          <p:cNvPr id="118" name="Google Shape;118;p22"/>
          <p:cNvSpPr txBox="1"/>
          <p:nvPr/>
        </p:nvSpPr>
        <p:spPr>
          <a:xfrm>
            <a:off x="489325" y="215425"/>
            <a:ext cx="81114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Generative AI Deep Dive &amp; Hands on Learning Sessions </a:t>
            </a:r>
            <a:endParaRPr sz="1100"/>
          </a:p>
        </p:txBody>
      </p:sp>
      <p:grpSp>
        <p:nvGrpSpPr>
          <p:cNvPr id="119" name="Google Shape;119;p22"/>
          <p:cNvGrpSpPr/>
          <p:nvPr/>
        </p:nvGrpSpPr>
        <p:grpSpPr>
          <a:xfrm>
            <a:off x="3143251" y="4791075"/>
            <a:ext cx="2857500" cy="352350"/>
            <a:chOff x="4191002" y="6388100"/>
            <a:chExt cx="3810000" cy="469800"/>
          </a:xfrm>
        </p:grpSpPr>
        <p:sp>
          <p:nvSpPr>
            <p:cNvPr id="120" name="Google Shape;120;p22"/>
            <p:cNvSpPr/>
            <p:nvPr/>
          </p:nvSpPr>
          <p:spPr>
            <a:xfrm>
              <a:off x="4191002" y="6388100"/>
              <a:ext cx="3810000" cy="469800"/>
            </a:xfrm>
            <a:prstGeom prst="trapezoid">
              <a:avLst>
                <a:gd fmla="val 3728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22"/>
            <p:cNvGrpSpPr/>
            <p:nvPr/>
          </p:nvGrpSpPr>
          <p:grpSpPr>
            <a:xfrm>
              <a:off x="4675550" y="6493767"/>
              <a:ext cx="2845480" cy="256500"/>
              <a:chOff x="4675551" y="6493767"/>
              <a:chExt cx="2845480" cy="256500"/>
            </a:xfrm>
          </p:grpSpPr>
          <p:grpSp>
            <p:nvGrpSpPr>
              <p:cNvPr id="122" name="Google Shape;122;p22"/>
              <p:cNvGrpSpPr/>
              <p:nvPr/>
            </p:nvGrpSpPr>
            <p:grpSpPr>
              <a:xfrm>
                <a:off x="6086436" y="6493767"/>
                <a:ext cx="1434595" cy="256500"/>
                <a:chOff x="6194776" y="6493767"/>
                <a:chExt cx="1434595" cy="256500"/>
              </a:xfrm>
            </p:grpSpPr>
            <p:sp>
              <p:nvSpPr>
                <p:cNvPr id="123" name="Google Shape;123;p22"/>
                <p:cNvSpPr txBox="1"/>
                <p:nvPr/>
              </p:nvSpPr>
              <p:spPr>
                <a:xfrm>
                  <a:off x="6378670" y="6493767"/>
                  <a:ext cx="1250700" cy="25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37688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Coding</a:t>
                  </a:r>
                  <a:endParaRPr sz="1100"/>
                </a:p>
              </p:txBody>
            </p:sp>
            <p:sp>
              <p:nvSpPr>
                <p:cNvPr id="124" name="Google Shape;124;p22"/>
                <p:cNvSpPr/>
                <p:nvPr/>
              </p:nvSpPr>
              <p:spPr>
                <a:xfrm flipH="1" rot="5400000">
                  <a:off x="6160576" y="6569794"/>
                  <a:ext cx="162600" cy="94200"/>
                </a:xfrm>
                <a:prstGeom prst="parallelogram">
                  <a:avLst>
                    <a:gd fmla="val 7422" name="adj"/>
                  </a:avLst>
                </a:prstGeom>
                <a:solidFill>
                  <a:srgbClr val="637688"/>
                </a:solidFill>
                <a:ln>
                  <a:noFill/>
                </a:ln>
                <a:effectLst>
                  <a:outerShdw blurRad="241300" sx="98000" rotWithShape="0" algn="tr" dir="8100000" dist="50800" sy="98000">
                    <a:schemeClr val="accent3">
                      <a:alpha val="40000"/>
                    </a:scheme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722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5" name="Google Shape;125;p22"/>
              <p:cNvGrpSpPr/>
              <p:nvPr/>
            </p:nvGrpSpPr>
            <p:grpSpPr>
              <a:xfrm>
                <a:off x="4675550" y="6493767"/>
                <a:ext cx="1181395" cy="256500"/>
                <a:chOff x="4675551" y="6493767"/>
                <a:chExt cx="1181395" cy="256500"/>
              </a:xfrm>
            </p:grpSpPr>
            <p:sp>
              <p:nvSpPr>
                <p:cNvPr id="126" name="Google Shape;126;p22"/>
                <p:cNvSpPr txBox="1"/>
                <p:nvPr/>
              </p:nvSpPr>
              <p:spPr>
                <a:xfrm>
                  <a:off x="4859445" y="6493767"/>
                  <a:ext cx="997500" cy="25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34275" lIns="68575" spcFirstLastPara="1" rIns="68575" wrap="square" tIns="34275">
                  <a:sp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rgbClr val="637688"/>
                      </a:solidFill>
                      <a:latin typeface="Century Gothic"/>
                      <a:ea typeface="Century Gothic"/>
                      <a:cs typeface="Century Gothic"/>
                      <a:sym typeface="Century Gothic"/>
                    </a:rPr>
                    <a:t>ML coding</a:t>
                  </a:r>
                  <a:endParaRPr sz="1100"/>
                </a:p>
              </p:txBody>
            </p:sp>
            <p:sp>
              <p:nvSpPr>
                <p:cNvPr id="127" name="Google Shape;127;p22"/>
                <p:cNvSpPr/>
                <p:nvPr/>
              </p:nvSpPr>
              <p:spPr>
                <a:xfrm flipH="1" rot="5400000">
                  <a:off x="4641351" y="6569794"/>
                  <a:ext cx="162600" cy="94200"/>
                </a:xfrm>
                <a:prstGeom prst="parallelogram">
                  <a:avLst>
                    <a:gd fmla="val 7422" name="adj"/>
                  </a:avLst>
                </a:prstGeom>
                <a:solidFill>
                  <a:schemeClr val="accent3"/>
                </a:solidFill>
                <a:ln>
                  <a:noFill/>
                </a:ln>
                <a:effectLst>
                  <a:outerShdw blurRad="241300" sx="98000" rotWithShape="0" algn="tr" dir="8100000" dist="50800" sy="98000">
                    <a:schemeClr val="accent3">
                      <a:alpha val="40000"/>
                    </a:scheme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ctr">
                    <a:lnSpc>
                      <a:spcPct val="72222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28" name="Google Shape;128;p22"/>
          <p:cNvSpPr/>
          <p:nvPr/>
        </p:nvSpPr>
        <p:spPr>
          <a:xfrm flipH="1" rot="5400000">
            <a:off x="934473" y="555706"/>
            <a:ext cx="439800" cy="971400"/>
          </a:xfrm>
          <a:prstGeom prst="parallelogram">
            <a:avLst>
              <a:gd fmla="val 15075" name="adj"/>
            </a:avLst>
          </a:prstGeom>
          <a:solidFill>
            <a:schemeClr val="accent3"/>
          </a:solidFill>
          <a:ln>
            <a:noFill/>
          </a:ln>
          <a:effectLst>
            <a:outerShdw blurRad="787400" sx="93000" rotWithShape="0" algn="tr" dir="9000000" dist="304800" sy="93000">
              <a:schemeClr val="accent1">
                <a:alpha val="4000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 txBox="1"/>
          <p:nvPr/>
        </p:nvSpPr>
        <p:spPr>
          <a:xfrm flipH="1">
            <a:off x="810624" y="885725"/>
            <a:ext cx="779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A</a:t>
            </a:r>
            <a:endParaRPr sz="1100"/>
          </a:p>
        </p:txBody>
      </p:sp>
      <p:sp>
        <p:nvSpPr>
          <p:cNvPr id="130" name="Google Shape;130;p22"/>
          <p:cNvSpPr/>
          <p:nvPr/>
        </p:nvSpPr>
        <p:spPr>
          <a:xfrm flipH="1" rot="5400000">
            <a:off x="2642842" y="555706"/>
            <a:ext cx="439800" cy="971400"/>
          </a:xfrm>
          <a:prstGeom prst="parallelogram">
            <a:avLst>
              <a:gd fmla="val 15075" name="adj"/>
            </a:avLst>
          </a:prstGeom>
          <a:solidFill>
            <a:schemeClr val="accent3"/>
          </a:solidFill>
          <a:ln>
            <a:noFill/>
          </a:ln>
          <a:effectLst>
            <a:outerShdw blurRad="787400" sx="93000" rotWithShape="0" algn="tr" dir="9000000" dist="304800" sy="93000">
              <a:schemeClr val="accent1">
                <a:alpha val="4000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 flipH="1">
            <a:off x="2505057" y="885713"/>
            <a:ext cx="712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B</a:t>
            </a:r>
            <a:endParaRPr sz="1100"/>
          </a:p>
        </p:txBody>
      </p:sp>
      <p:sp>
        <p:nvSpPr>
          <p:cNvPr id="132" name="Google Shape;132;p22"/>
          <p:cNvSpPr/>
          <p:nvPr/>
        </p:nvSpPr>
        <p:spPr>
          <a:xfrm flipH="1" rot="5400000">
            <a:off x="4351211" y="555706"/>
            <a:ext cx="439800" cy="971400"/>
          </a:xfrm>
          <a:prstGeom prst="parallelogram">
            <a:avLst>
              <a:gd fmla="val 15075" name="adj"/>
            </a:avLst>
          </a:prstGeom>
          <a:solidFill>
            <a:schemeClr val="accent3"/>
          </a:solidFill>
          <a:ln>
            <a:noFill/>
          </a:ln>
          <a:effectLst>
            <a:outerShdw blurRad="787400" sx="93000" rotWithShape="0" algn="tr" dir="9000000" dist="304800" sy="93000">
              <a:schemeClr val="accent1">
                <a:alpha val="4000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 flipH="1">
            <a:off x="4254951" y="885725"/>
            <a:ext cx="7797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C</a:t>
            </a:r>
            <a:endParaRPr sz="1100"/>
          </a:p>
        </p:txBody>
      </p:sp>
      <p:sp>
        <p:nvSpPr>
          <p:cNvPr id="134" name="Google Shape;134;p22"/>
          <p:cNvSpPr/>
          <p:nvPr/>
        </p:nvSpPr>
        <p:spPr>
          <a:xfrm flipH="1" rot="5400000">
            <a:off x="6059579" y="555706"/>
            <a:ext cx="439800" cy="971400"/>
          </a:xfrm>
          <a:prstGeom prst="parallelogram">
            <a:avLst>
              <a:gd fmla="val 15075" name="adj"/>
            </a:avLst>
          </a:prstGeom>
          <a:solidFill>
            <a:schemeClr val="accent3"/>
          </a:solidFill>
          <a:ln>
            <a:noFill/>
          </a:ln>
          <a:effectLst>
            <a:outerShdw blurRad="787400" sx="93000" rotWithShape="0" algn="tr" dir="9000000" dist="304800" sy="93000">
              <a:schemeClr val="accent1">
                <a:alpha val="4000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 flipH="1">
            <a:off x="5947678" y="885713"/>
            <a:ext cx="712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D</a:t>
            </a:r>
            <a:endParaRPr sz="1100"/>
          </a:p>
        </p:txBody>
      </p:sp>
      <p:sp>
        <p:nvSpPr>
          <p:cNvPr id="136" name="Google Shape;136;p22"/>
          <p:cNvSpPr/>
          <p:nvPr/>
        </p:nvSpPr>
        <p:spPr>
          <a:xfrm flipH="1" rot="5400000">
            <a:off x="7767947" y="555706"/>
            <a:ext cx="439800" cy="971400"/>
          </a:xfrm>
          <a:prstGeom prst="parallelogram">
            <a:avLst>
              <a:gd fmla="val 15075" name="adj"/>
            </a:avLst>
          </a:prstGeom>
          <a:solidFill>
            <a:schemeClr val="accent3"/>
          </a:solidFill>
          <a:ln>
            <a:noFill/>
          </a:ln>
          <a:effectLst>
            <a:outerShdw blurRad="787400" sx="93000" rotWithShape="0" algn="tr" dir="9000000" dist="304800" sy="93000">
              <a:schemeClr val="accent1">
                <a:alpha val="40000"/>
              </a:schemeClr>
            </a:outerShdw>
          </a:effectLst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 flipH="1">
            <a:off x="7660068" y="885713"/>
            <a:ext cx="7122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 E</a:t>
            </a:r>
            <a:endParaRPr sz="1100"/>
          </a:p>
        </p:txBody>
      </p:sp>
      <p:sp>
        <p:nvSpPr>
          <p:cNvPr id="138" name="Google Shape;138;p22"/>
          <p:cNvSpPr/>
          <p:nvPr/>
        </p:nvSpPr>
        <p:spPr>
          <a:xfrm flipH="1" rot="5400000">
            <a:off x="3379622" y="3421085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/>
          <p:nvPr/>
        </p:nvSpPr>
        <p:spPr>
          <a:xfrm flipH="1" rot="5400000">
            <a:off x="5056022" y="3421085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/>
          <p:nvPr/>
        </p:nvSpPr>
        <p:spPr>
          <a:xfrm flipH="1" rot="5400000">
            <a:off x="8485022" y="3421085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/>
          <p:nvPr/>
        </p:nvSpPr>
        <p:spPr>
          <a:xfrm flipH="1" rot="5400000">
            <a:off x="5081363" y="2489095"/>
            <a:ext cx="121800" cy="70500"/>
          </a:xfrm>
          <a:prstGeom prst="parallelogram">
            <a:avLst>
              <a:gd fmla="val 7422" name="adj"/>
            </a:avLst>
          </a:prstGeom>
          <a:solidFill>
            <a:schemeClr val="accent3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5400000">
            <a:off x="8510363" y="2412895"/>
            <a:ext cx="121800" cy="70500"/>
          </a:xfrm>
          <a:prstGeom prst="parallelogram">
            <a:avLst>
              <a:gd fmla="val 7422" name="adj"/>
            </a:avLst>
          </a:prstGeom>
          <a:solidFill>
            <a:schemeClr val="accent3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/>
          <p:nvPr/>
        </p:nvSpPr>
        <p:spPr>
          <a:xfrm flipH="1" rot="5400000">
            <a:off x="6796359" y="2487093"/>
            <a:ext cx="121800" cy="70500"/>
          </a:xfrm>
          <a:prstGeom prst="parallelogram">
            <a:avLst>
              <a:gd fmla="val 7422" name="adj"/>
            </a:avLst>
          </a:prstGeom>
          <a:solidFill>
            <a:srgbClr val="637688"/>
          </a:solidFill>
          <a:ln>
            <a:noFill/>
          </a:ln>
          <a:effectLst>
            <a:outerShdw blurRad="241300" sx="98000" rotWithShape="0" algn="tr" dir="8100000" dist="50800" sy="98000">
              <a:schemeClr val="accent3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7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2248137" y="-1231346"/>
            <a:ext cx="3776853" cy="3776853"/>
          </a:xfrm>
          <a:custGeom>
            <a:rect b="b" l="l" r="r" t="t"/>
            <a:pathLst>
              <a:path extrusionOk="0" h="3505200" w="3505200">
                <a:moveTo>
                  <a:pt x="1600200" y="191"/>
                </a:moveTo>
                <a:cubicBezTo>
                  <a:pt x="1600200" y="95"/>
                  <a:pt x="1600295" y="0"/>
                  <a:pt x="1600391" y="0"/>
                </a:cubicBezTo>
                <a:cubicBezTo>
                  <a:pt x="1600486" y="0"/>
                  <a:pt x="1600581" y="95"/>
                  <a:pt x="1600581" y="191"/>
                </a:cubicBezTo>
                <a:cubicBezTo>
                  <a:pt x="1600581" y="286"/>
                  <a:pt x="1600486" y="381"/>
                  <a:pt x="1600391" y="381"/>
                </a:cubicBezTo>
                <a:cubicBezTo>
                  <a:pt x="1600295" y="381"/>
                  <a:pt x="1600200" y="286"/>
                  <a:pt x="1600200" y="191"/>
                </a:cubicBezTo>
                <a:close/>
                <a:moveTo>
                  <a:pt x="1676591" y="381"/>
                </a:moveTo>
                <a:cubicBezTo>
                  <a:pt x="1676686" y="381"/>
                  <a:pt x="1676781" y="286"/>
                  <a:pt x="1676781" y="191"/>
                </a:cubicBezTo>
                <a:cubicBezTo>
                  <a:pt x="1676781" y="95"/>
                  <a:pt x="1676686" y="0"/>
                  <a:pt x="1676591" y="0"/>
                </a:cubicBezTo>
                <a:cubicBezTo>
                  <a:pt x="1676495" y="0"/>
                  <a:pt x="1676400" y="95"/>
                  <a:pt x="1676400" y="191"/>
                </a:cubicBezTo>
                <a:cubicBezTo>
                  <a:pt x="1676400" y="286"/>
                  <a:pt x="1676495" y="381"/>
                  <a:pt x="1676591" y="381"/>
                </a:cubicBezTo>
                <a:close/>
                <a:moveTo>
                  <a:pt x="1752791" y="381"/>
                </a:moveTo>
                <a:cubicBezTo>
                  <a:pt x="1752886" y="381"/>
                  <a:pt x="1752981" y="286"/>
                  <a:pt x="1752981" y="191"/>
                </a:cubicBezTo>
                <a:cubicBezTo>
                  <a:pt x="1752981" y="95"/>
                  <a:pt x="1752886" y="0"/>
                  <a:pt x="1752791" y="0"/>
                </a:cubicBezTo>
                <a:cubicBezTo>
                  <a:pt x="1752695" y="0"/>
                  <a:pt x="1752600" y="95"/>
                  <a:pt x="1752600" y="191"/>
                </a:cubicBezTo>
                <a:cubicBezTo>
                  <a:pt x="1752600" y="286"/>
                  <a:pt x="1752695" y="381"/>
                  <a:pt x="1752791" y="381"/>
                </a:cubicBezTo>
                <a:close/>
                <a:moveTo>
                  <a:pt x="1828991" y="381"/>
                </a:moveTo>
                <a:cubicBezTo>
                  <a:pt x="1829086" y="381"/>
                  <a:pt x="1829181" y="286"/>
                  <a:pt x="1829181" y="191"/>
                </a:cubicBezTo>
                <a:cubicBezTo>
                  <a:pt x="1829181" y="95"/>
                  <a:pt x="1829086" y="0"/>
                  <a:pt x="1828991" y="0"/>
                </a:cubicBezTo>
                <a:cubicBezTo>
                  <a:pt x="1828895" y="0"/>
                  <a:pt x="1828800" y="95"/>
                  <a:pt x="1828800" y="191"/>
                </a:cubicBezTo>
                <a:cubicBezTo>
                  <a:pt x="1828800" y="286"/>
                  <a:pt x="1828895" y="381"/>
                  <a:pt x="1828991" y="381"/>
                </a:cubicBezTo>
                <a:close/>
                <a:moveTo>
                  <a:pt x="1905191" y="381"/>
                </a:moveTo>
                <a:cubicBezTo>
                  <a:pt x="1905286" y="381"/>
                  <a:pt x="1905381" y="286"/>
                  <a:pt x="1905381" y="191"/>
                </a:cubicBezTo>
                <a:cubicBezTo>
                  <a:pt x="1905381" y="95"/>
                  <a:pt x="1905286" y="0"/>
                  <a:pt x="1905191" y="0"/>
                </a:cubicBezTo>
                <a:cubicBezTo>
                  <a:pt x="1905095" y="0"/>
                  <a:pt x="1905000" y="95"/>
                  <a:pt x="1905000" y="191"/>
                </a:cubicBezTo>
                <a:cubicBezTo>
                  <a:pt x="1905000" y="286"/>
                  <a:pt x="1905095" y="381"/>
                  <a:pt x="1905191" y="381"/>
                </a:cubicBezTo>
                <a:close/>
                <a:moveTo>
                  <a:pt x="1219391" y="76581"/>
                </a:moveTo>
                <a:cubicBezTo>
                  <a:pt x="1219486" y="76581"/>
                  <a:pt x="1219581" y="76486"/>
                  <a:pt x="1219581" y="76391"/>
                </a:cubicBezTo>
                <a:cubicBezTo>
                  <a:pt x="1219581" y="76295"/>
                  <a:pt x="1219486" y="76200"/>
                  <a:pt x="1219391" y="76200"/>
                </a:cubicBezTo>
                <a:cubicBezTo>
                  <a:pt x="1219295" y="76200"/>
                  <a:pt x="1219200" y="76295"/>
                  <a:pt x="1219200" y="76391"/>
                </a:cubicBezTo>
                <a:cubicBezTo>
                  <a:pt x="1219200" y="76486"/>
                  <a:pt x="1219295" y="76581"/>
                  <a:pt x="1219391" y="76581"/>
                </a:cubicBezTo>
                <a:close/>
                <a:moveTo>
                  <a:pt x="1295591" y="76867"/>
                </a:moveTo>
                <a:cubicBezTo>
                  <a:pt x="1295781" y="76867"/>
                  <a:pt x="1295972" y="76676"/>
                  <a:pt x="1295972" y="76486"/>
                </a:cubicBezTo>
                <a:cubicBezTo>
                  <a:pt x="1295972" y="76295"/>
                  <a:pt x="1295781" y="76105"/>
                  <a:pt x="1295591" y="76105"/>
                </a:cubicBezTo>
                <a:cubicBezTo>
                  <a:pt x="1295400" y="76105"/>
                  <a:pt x="1295210" y="76295"/>
                  <a:pt x="1295210" y="76486"/>
                </a:cubicBezTo>
                <a:cubicBezTo>
                  <a:pt x="1295210" y="76676"/>
                  <a:pt x="1295400" y="76867"/>
                  <a:pt x="1295591" y="76867"/>
                </a:cubicBezTo>
                <a:close/>
                <a:moveTo>
                  <a:pt x="1371791" y="77057"/>
                </a:moveTo>
                <a:cubicBezTo>
                  <a:pt x="1372172" y="77057"/>
                  <a:pt x="1372457" y="76772"/>
                  <a:pt x="1372457" y="76391"/>
                </a:cubicBezTo>
                <a:cubicBezTo>
                  <a:pt x="1372457" y="76010"/>
                  <a:pt x="1372172" y="75724"/>
                  <a:pt x="1371791" y="75724"/>
                </a:cubicBezTo>
                <a:cubicBezTo>
                  <a:pt x="1371410" y="75724"/>
                  <a:pt x="1371124" y="76010"/>
                  <a:pt x="1371124" y="76391"/>
                </a:cubicBezTo>
                <a:cubicBezTo>
                  <a:pt x="1371219" y="76772"/>
                  <a:pt x="1371505" y="77057"/>
                  <a:pt x="1371791" y="77057"/>
                </a:cubicBezTo>
                <a:close/>
                <a:moveTo>
                  <a:pt x="1447991" y="77248"/>
                </a:moveTo>
                <a:cubicBezTo>
                  <a:pt x="1448467" y="77248"/>
                  <a:pt x="1448848" y="76867"/>
                  <a:pt x="1448848" y="76391"/>
                </a:cubicBezTo>
                <a:cubicBezTo>
                  <a:pt x="1448848" y="75914"/>
                  <a:pt x="1448467" y="75533"/>
                  <a:pt x="1447991" y="75533"/>
                </a:cubicBezTo>
                <a:cubicBezTo>
                  <a:pt x="1447514" y="75533"/>
                  <a:pt x="1447133" y="75914"/>
                  <a:pt x="1447133" y="76391"/>
                </a:cubicBezTo>
                <a:cubicBezTo>
                  <a:pt x="1447133" y="76867"/>
                  <a:pt x="1447514" y="77248"/>
                  <a:pt x="1447991" y="77248"/>
                </a:cubicBezTo>
                <a:close/>
                <a:moveTo>
                  <a:pt x="1524191" y="77438"/>
                </a:moveTo>
                <a:cubicBezTo>
                  <a:pt x="1524762" y="77438"/>
                  <a:pt x="1525238" y="76962"/>
                  <a:pt x="1525238" y="76391"/>
                </a:cubicBezTo>
                <a:cubicBezTo>
                  <a:pt x="1525238" y="75819"/>
                  <a:pt x="1524762" y="75343"/>
                  <a:pt x="1524191" y="75343"/>
                </a:cubicBezTo>
                <a:cubicBezTo>
                  <a:pt x="1523619" y="75343"/>
                  <a:pt x="1523143" y="75819"/>
                  <a:pt x="1523143" y="76391"/>
                </a:cubicBezTo>
                <a:cubicBezTo>
                  <a:pt x="1523143" y="76962"/>
                  <a:pt x="1523619" y="77438"/>
                  <a:pt x="1524191" y="77438"/>
                </a:cubicBezTo>
                <a:close/>
                <a:moveTo>
                  <a:pt x="1600391" y="77724"/>
                </a:moveTo>
                <a:cubicBezTo>
                  <a:pt x="1601057" y="77724"/>
                  <a:pt x="1601629" y="77153"/>
                  <a:pt x="1601629" y="76486"/>
                </a:cubicBezTo>
                <a:cubicBezTo>
                  <a:pt x="1601629" y="75819"/>
                  <a:pt x="1601057" y="75248"/>
                  <a:pt x="1600391" y="75248"/>
                </a:cubicBezTo>
                <a:cubicBezTo>
                  <a:pt x="1599724" y="75248"/>
                  <a:pt x="1599152" y="75819"/>
                  <a:pt x="1599152" y="76486"/>
                </a:cubicBezTo>
                <a:cubicBezTo>
                  <a:pt x="1599152" y="77153"/>
                  <a:pt x="1599724" y="77724"/>
                  <a:pt x="1600391" y="77724"/>
                </a:cubicBezTo>
                <a:close/>
                <a:moveTo>
                  <a:pt x="1676591" y="77724"/>
                </a:moveTo>
                <a:cubicBezTo>
                  <a:pt x="1677257" y="77724"/>
                  <a:pt x="1677829" y="77153"/>
                  <a:pt x="1677829" y="76486"/>
                </a:cubicBezTo>
                <a:cubicBezTo>
                  <a:pt x="1677829" y="75819"/>
                  <a:pt x="1677257" y="75248"/>
                  <a:pt x="1676591" y="75248"/>
                </a:cubicBezTo>
                <a:cubicBezTo>
                  <a:pt x="1675924" y="75248"/>
                  <a:pt x="1675352" y="75819"/>
                  <a:pt x="1675352" y="76486"/>
                </a:cubicBezTo>
                <a:cubicBezTo>
                  <a:pt x="1675352" y="77153"/>
                  <a:pt x="1675924" y="77724"/>
                  <a:pt x="1676591" y="77724"/>
                </a:cubicBezTo>
                <a:close/>
                <a:moveTo>
                  <a:pt x="1752791" y="77724"/>
                </a:moveTo>
                <a:cubicBezTo>
                  <a:pt x="1753457" y="77724"/>
                  <a:pt x="1754029" y="77153"/>
                  <a:pt x="1754029" y="76486"/>
                </a:cubicBezTo>
                <a:cubicBezTo>
                  <a:pt x="1754029" y="75819"/>
                  <a:pt x="1753457" y="75248"/>
                  <a:pt x="1752791" y="75248"/>
                </a:cubicBezTo>
                <a:cubicBezTo>
                  <a:pt x="1752124" y="75248"/>
                  <a:pt x="1751552" y="75819"/>
                  <a:pt x="1751552" y="76486"/>
                </a:cubicBezTo>
                <a:cubicBezTo>
                  <a:pt x="1751552" y="77153"/>
                  <a:pt x="1752124" y="77724"/>
                  <a:pt x="1752791" y="77724"/>
                </a:cubicBezTo>
                <a:close/>
                <a:moveTo>
                  <a:pt x="1828991" y="77724"/>
                </a:moveTo>
                <a:cubicBezTo>
                  <a:pt x="1829657" y="77724"/>
                  <a:pt x="1830229" y="77153"/>
                  <a:pt x="1830229" y="76486"/>
                </a:cubicBezTo>
                <a:cubicBezTo>
                  <a:pt x="1830229" y="75819"/>
                  <a:pt x="1829657" y="75248"/>
                  <a:pt x="1828991" y="75248"/>
                </a:cubicBezTo>
                <a:cubicBezTo>
                  <a:pt x="1828324" y="75248"/>
                  <a:pt x="1827752" y="75819"/>
                  <a:pt x="1827752" y="76486"/>
                </a:cubicBezTo>
                <a:cubicBezTo>
                  <a:pt x="1827752" y="77153"/>
                  <a:pt x="1828324" y="77724"/>
                  <a:pt x="1828991" y="77724"/>
                </a:cubicBezTo>
                <a:close/>
                <a:moveTo>
                  <a:pt x="1905191" y="77724"/>
                </a:moveTo>
                <a:cubicBezTo>
                  <a:pt x="1905857" y="77724"/>
                  <a:pt x="1906429" y="77153"/>
                  <a:pt x="1906429" y="76486"/>
                </a:cubicBezTo>
                <a:cubicBezTo>
                  <a:pt x="1906429" y="75819"/>
                  <a:pt x="1905857" y="75248"/>
                  <a:pt x="1905191" y="75248"/>
                </a:cubicBezTo>
                <a:cubicBezTo>
                  <a:pt x="1904524" y="75248"/>
                  <a:pt x="1903952" y="75819"/>
                  <a:pt x="1903952" y="76486"/>
                </a:cubicBezTo>
                <a:cubicBezTo>
                  <a:pt x="1903952" y="77153"/>
                  <a:pt x="1904524" y="77724"/>
                  <a:pt x="1905191" y="77724"/>
                </a:cubicBezTo>
                <a:close/>
                <a:moveTo>
                  <a:pt x="1981391" y="77438"/>
                </a:moveTo>
                <a:cubicBezTo>
                  <a:pt x="1981962" y="77438"/>
                  <a:pt x="1982438" y="76962"/>
                  <a:pt x="1982438" y="76391"/>
                </a:cubicBezTo>
                <a:cubicBezTo>
                  <a:pt x="1982438" y="75819"/>
                  <a:pt x="1981962" y="75343"/>
                  <a:pt x="1981391" y="75343"/>
                </a:cubicBezTo>
                <a:cubicBezTo>
                  <a:pt x="1980819" y="75343"/>
                  <a:pt x="1980343" y="75819"/>
                  <a:pt x="1980343" y="76391"/>
                </a:cubicBezTo>
                <a:cubicBezTo>
                  <a:pt x="1980343" y="76962"/>
                  <a:pt x="1980819" y="77438"/>
                  <a:pt x="1981391" y="77438"/>
                </a:cubicBezTo>
                <a:close/>
                <a:moveTo>
                  <a:pt x="2057591" y="77248"/>
                </a:moveTo>
                <a:cubicBezTo>
                  <a:pt x="2058067" y="77248"/>
                  <a:pt x="2058448" y="76867"/>
                  <a:pt x="2058448" y="76391"/>
                </a:cubicBezTo>
                <a:cubicBezTo>
                  <a:pt x="2058448" y="75914"/>
                  <a:pt x="2058067" y="75533"/>
                  <a:pt x="2057591" y="75533"/>
                </a:cubicBezTo>
                <a:cubicBezTo>
                  <a:pt x="2057114" y="75533"/>
                  <a:pt x="2056733" y="75914"/>
                  <a:pt x="2056733" y="76391"/>
                </a:cubicBezTo>
                <a:cubicBezTo>
                  <a:pt x="2056733" y="76867"/>
                  <a:pt x="2057114" y="77248"/>
                  <a:pt x="2057591" y="77248"/>
                </a:cubicBezTo>
                <a:close/>
                <a:moveTo>
                  <a:pt x="2133791" y="77057"/>
                </a:moveTo>
                <a:cubicBezTo>
                  <a:pt x="2134172" y="77057"/>
                  <a:pt x="2134457" y="76772"/>
                  <a:pt x="2134457" y="76391"/>
                </a:cubicBezTo>
                <a:cubicBezTo>
                  <a:pt x="2134457" y="76010"/>
                  <a:pt x="2134172" y="75724"/>
                  <a:pt x="2133791" y="75724"/>
                </a:cubicBezTo>
                <a:cubicBezTo>
                  <a:pt x="2133410" y="75724"/>
                  <a:pt x="2133124" y="76010"/>
                  <a:pt x="2133124" y="76391"/>
                </a:cubicBezTo>
                <a:cubicBezTo>
                  <a:pt x="2133219" y="76772"/>
                  <a:pt x="2133505" y="77057"/>
                  <a:pt x="2133791" y="77057"/>
                </a:cubicBezTo>
                <a:close/>
                <a:moveTo>
                  <a:pt x="2209991" y="76867"/>
                </a:moveTo>
                <a:cubicBezTo>
                  <a:pt x="2210181" y="76867"/>
                  <a:pt x="2210372" y="76676"/>
                  <a:pt x="2210372" y="76486"/>
                </a:cubicBezTo>
                <a:cubicBezTo>
                  <a:pt x="2210372" y="76295"/>
                  <a:pt x="2210181" y="76105"/>
                  <a:pt x="2209991" y="76105"/>
                </a:cubicBezTo>
                <a:cubicBezTo>
                  <a:pt x="2209800" y="76105"/>
                  <a:pt x="2209610" y="76295"/>
                  <a:pt x="2209610" y="76486"/>
                </a:cubicBezTo>
                <a:cubicBezTo>
                  <a:pt x="2209610" y="76676"/>
                  <a:pt x="2209800" y="76867"/>
                  <a:pt x="2209991" y="76867"/>
                </a:cubicBezTo>
                <a:close/>
                <a:moveTo>
                  <a:pt x="2286191" y="76581"/>
                </a:moveTo>
                <a:cubicBezTo>
                  <a:pt x="2286286" y="76581"/>
                  <a:pt x="2286381" y="76486"/>
                  <a:pt x="2286381" y="76391"/>
                </a:cubicBezTo>
                <a:cubicBezTo>
                  <a:pt x="2286381" y="76295"/>
                  <a:pt x="2286286" y="76200"/>
                  <a:pt x="2286191" y="76200"/>
                </a:cubicBezTo>
                <a:cubicBezTo>
                  <a:pt x="2286095" y="76200"/>
                  <a:pt x="2286000" y="76295"/>
                  <a:pt x="2286000" y="76391"/>
                </a:cubicBezTo>
                <a:cubicBezTo>
                  <a:pt x="2286000" y="76486"/>
                  <a:pt x="2286095" y="76581"/>
                  <a:pt x="2286191" y="76581"/>
                </a:cubicBezTo>
                <a:close/>
                <a:moveTo>
                  <a:pt x="1066991" y="153067"/>
                </a:moveTo>
                <a:cubicBezTo>
                  <a:pt x="1067181" y="153067"/>
                  <a:pt x="1067372" y="152876"/>
                  <a:pt x="1067372" y="152686"/>
                </a:cubicBezTo>
                <a:cubicBezTo>
                  <a:pt x="1067372" y="152495"/>
                  <a:pt x="1067181" y="152305"/>
                  <a:pt x="1066991" y="152305"/>
                </a:cubicBezTo>
                <a:cubicBezTo>
                  <a:pt x="1066800" y="152305"/>
                  <a:pt x="1066610" y="152495"/>
                  <a:pt x="1066610" y="152686"/>
                </a:cubicBezTo>
                <a:cubicBezTo>
                  <a:pt x="1066610" y="152876"/>
                  <a:pt x="1066800" y="153067"/>
                  <a:pt x="1066991" y="153067"/>
                </a:cubicBezTo>
                <a:close/>
                <a:moveTo>
                  <a:pt x="1143191" y="153257"/>
                </a:moveTo>
                <a:cubicBezTo>
                  <a:pt x="1143572" y="153257"/>
                  <a:pt x="1143857" y="152972"/>
                  <a:pt x="1143857" y="152591"/>
                </a:cubicBezTo>
                <a:cubicBezTo>
                  <a:pt x="1143857" y="152210"/>
                  <a:pt x="1143572" y="151924"/>
                  <a:pt x="1143191" y="151924"/>
                </a:cubicBezTo>
                <a:cubicBezTo>
                  <a:pt x="1142810" y="151924"/>
                  <a:pt x="1142524" y="152210"/>
                  <a:pt x="1142524" y="152591"/>
                </a:cubicBezTo>
                <a:cubicBezTo>
                  <a:pt x="1142619" y="152972"/>
                  <a:pt x="1142905" y="153257"/>
                  <a:pt x="1143191" y="153257"/>
                </a:cubicBezTo>
                <a:close/>
                <a:moveTo>
                  <a:pt x="1219391" y="153638"/>
                </a:moveTo>
                <a:cubicBezTo>
                  <a:pt x="1219962" y="153638"/>
                  <a:pt x="1220438" y="153162"/>
                  <a:pt x="1220438" y="152591"/>
                </a:cubicBezTo>
                <a:cubicBezTo>
                  <a:pt x="1220438" y="152019"/>
                  <a:pt x="1219962" y="151543"/>
                  <a:pt x="1219391" y="151543"/>
                </a:cubicBezTo>
                <a:cubicBezTo>
                  <a:pt x="1218819" y="151543"/>
                  <a:pt x="1218343" y="152019"/>
                  <a:pt x="1218343" y="152591"/>
                </a:cubicBezTo>
                <a:cubicBezTo>
                  <a:pt x="1218343" y="153162"/>
                  <a:pt x="1218819" y="153638"/>
                  <a:pt x="1219391" y="153638"/>
                </a:cubicBezTo>
                <a:close/>
                <a:moveTo>
                  <a:pt x="1295591" y="154115"/>
                </a:moveTo>
                <a:cubicBezTo>
                  <a:pt x="1296448" y="154115"/>
                  <a:pt x="1297114" y="153448"/>
                  <a:pt x="1297114" y="152591"/>
                </a:cubicBezTo>
                <a:cubicBezTo>
                  <a:pt x="1297114" y="151733"/>
                  <a:pt x="1296448" y="151067"/>
                  <a:pt x="1295591" y="151067"/>
                </a:cubicBezTo>
                <a:cubicBezTo>
                  <a:pt x="1294733" y="151067"/>
                  <a:pt x="1294067" y="151733"/>
                  <a:pt x="1294067" y="152591"/>
                </a:cubicBezTo>
                <a:cubicBezTo>
                  <a:pt x="1294162" y="153448"/>
                  <a:pt x="1294829" y="154115"/>
                  <a:pt x="1295591" y="154115"/>
                </a:cubicBezTo>
                <a:close/>
                <a:moveTo>
                  <a:pt x="1371791" y="154305"/>
                </a:moveTo>
                <a:cubicBezTo>
                  <a:pt x="1372743" y="154305"/>
                  <a:pt x="1373505" y="153543"/>
                  <a:pt x="1373505" y="152591"/>
                </a:cubicBezTo>
                <a:cubicBezTo>
                  <a:pt x="1373505" y="151638"/>
                  <a:pt x="1372743" y="150876"/>
                  <a:pt x="1371791" y="150876"/>
                </a:cubicBezTo>
                <a:cubicBezTo>
                  <a:pt x="1370838" y="150876"/>
                  <a:pt x="1370076" y="151638"/>
                  <a:pt x="1370076" y="152591"/>
                </a:cubicBezTo>
                <a:cubicBezTo>
                  <a:pt x="1370076" y="153543"/>
                  <a:pt x="1370838" y="154305"/>
                  <a:pt x="1371791" y="154305"/>
                </a:cubicBezTo>
                <a:close/>
                <a:moveTo>
                  <a:pt x="1447991" y="154496"/>
                </a:moveTo>
                <a:cubicBezTo>
                  <a:pt x="1449038" y="154496"/>
                  <a:pt x="1449896" y="153638"/>
                  <a:pt x="1449896" y="152591"/>
                </a:cubicBezTo>
                <a:cubicBezTo>
                  <a:pt x="1449896" y="151543"/>
                  <a:pt x="1449038" y="150686"/>
                  <a:pt x="1447991" y="150686"/>
                </a:cubicBezTo>
                <a:cubicBezTo>
                  <a:pt x="1446943" y="150686"/>
                  <a:pt x="1446086" y="151543"/>
                  <a:pt x="1446086" y="152591"/>
                </a:cubicBezTo>
                <a:cubicBezTo>
                  <a:pt x="1446086" y="153638"/>
                  <a:pt x="1446943" y="154496"/>
                  <a:pt x="1447991" y="154496"/>
                </a:cubicBezTo>
                <a:close/>
                <a:moveTo>
                  <a:pt x="1524191" y="154686"/>
                </a:moveTo>
                <a:cubicBezTo>
                  <a:pt x="1525334" y="154686"/>
                  <a:pt x="1526286" y="153734"/>
                  <a:pt x="1526286" y="152591"/>
                </a:cubicBezTo>
                <a:cubicBezTo>
                  <a:pt x="1526286" y="151448"/>
                  <a:pt x="1525334" y="150495"/>
                  <a:pt x="1524191" y="150495"/>
                </a:cubicBezTo>
                <a:cubicBezTo>
                  <a:pt x="1523048" y="150495"/>
                  <a:pt x="1522095" y="151448"/>
                  <a:pt x="1522095" y="152591"/>
                </a:cubicBezTo>
                <a:cubicBezTo>
                  <a:pt x="1522095" y="153734"/>
                  <a:pt x="1523048" y="154686"/>
                  <a:pt x="1524191" y="154686"/>
                </a:cubicBezTo>
                <a:close/>
                <a:moveTo>
                  <a:pt x="1600391" y="154972"/>
                </a:moveTo>
                <a:cubicBezTo>
                  <a:pt x="1601629" y="154972"/>
                  <a:pt x="1602677" y="153924"/>
                  <a:pt x="1602677" y="152686"/>
                </a:cubicBezTo>
                <a:cubicBezTo>
                  <a:pt x="1602677" y="151448"/>
                  <a:pt x="1601629" y="150400"/>
                  <a:pt x="1600391" y="150400"/>
                </a:cubicBezTo>
                <a:cubicBezTo>
                  <a:pt x="1599152" y="150400"/>
                  <a:pt x="1598105" y="151448"/>
                  <a:pt x="1598105" y="152686"/>
                </a:cubicBezTo>
                <a:cubicBezTo>
                  <a:pt x="1598105" y="153924"/>
                  <a:pt x="1599152" y="154972"/>
                  <a:pt x="1600391" y="154972"/>
                </a:cubicBezTo>
                <a:close/>
                <a:moveTo>
                  <a:pt x="1676591" y="154972"/>
                </a:moveTo>
                <a:cubicBezTo>
                  <a:pt x="1677829" y="154972"/>
                  <a:pt x="1678877" y="153924"/>
                  <a:pt x="1678877" y="152686"/>
                </a:cubicBezTo>
                <a:cubicBezTo>
                  <a:pt x="1678877" y="151448"/>
                  <a:pt x="1677829" y="150400"/>
                  <a:pt x="1676591" y="150400"/>
                </a:cubicBezTo>
                <a:cubicBezTo>
                  <a:pt x="1675352" y="150400"/>
                  <a:pt x="1674305" y="151448"/>
                  <a:pt x="1674305" y="152686"/>
                </a:cubicBezTo>
                <a:cubicBezTo>
                  <a:pt x="1674305" y="153924"/>
                  <a:pt x="1675352" y="154972"/>
                  <a:pt x="1676591" y="154972"/>
                </a:cubicBezTo>
                <a:close/>
                <a:moveTo>
                  <a:pt x="1752791" y="155162"/>
                </a:moveTo>
                <a:cubicBezTo>
                  <a:pt x="1754219" y="155162"/>
                  <a:pt x="1755362" y="154019"/>
                  <a:pt x="1755362" y="152591"/>
                </a:cubicBezTo>
                <a:cubicBezTo>
                  <a:pt x="1755362" y="151162"/>
                  <a:pt x="1754219" y="150019"/>
                  <a:pt x="1752791" y="150019"/>
                </a:cubicBezTo>
                <a:cubicBezTo>
                  <a:pt x="1751362" y="150019"/>
                  <a:pt x="1750219" y="151162"/>
                  <a:pt x="1750219" y="152591"/>
                </a:cubicBezTo>
                <a:cubicBezTo>
                  <a:pt x="1750314" y="154019"/>
                  <a:pt x="1751457" y="155162"/>
                  <a:pt x="1752791" y="155162"/>
                </a:cubicBezTo>
                <a:close/>
                <a:moveTo>
                  <a:pt x="1828991" y="154972"/>
                </a:moveTo>
                <a:cubicBezTo>
                  <a:pt x="1830229" y="154972"/>
                  <a:pt x="1831277" y="153924"/>
                  <a:pt x="1831277" y="152686"/>
                </a:cubicBezTo>
                <a:cubicBezTo>
                  <a:pt x="1831277" y="151448"/>
                  <a:pt x="1830229" y="150400"/>
                  <a:pt x="1828991" y="150400"/>
                </a:cubicBezTo>
                <a:cubicBezTo>
                  <a:pt x="1827752" y="150400"/>
                  <a:pt x="1826705" y="151448"/>
                  <a:pt x="1826705" y="152686"/>
                </a:cubicBezTo>
                <a:cubicBezTo>
                  <a:pt x="1826705" y="153924"/>
                  <a:pt x="1827752" y="154972"/>
                  <a:pt x="1828991" y="154972"/>
                </a:cubicBezTo>
                <a:close/>
                <a:moveTo>
                  <a:pt x="1905191" y="154972"/>
                </a:moveTo>
                <a:cubicBezTo>
                  <a:pt x="1906429" y="154972"/>
                  <a:pt x="1907477" y="153924"/>
                  <a:pt x="1907477" y="152686"/>
                </a:cubicBezTo>
                <a:cubicBezTo>
                  <a:pt x="1907477" y="151448"/>
                  <a:pt x="1906429" y="150400"/>
                  <a:pt x="1905191" y="150400"/>
                </a:cubicBezTo>
                <a:cubicBezTo>
                  <a:pt x="1903952" y="150400"/>
                  <a:pt x="1902905" y="151448"/>
                  <a:pt x="1902905" y="152686"/>
                </a:cubicBezTo>
                <a:cubicBezTo>
                  <a:pt x="1902905" y="153924"/>
                  <a:pt x="1903952" y="154972"/>
                  <a:pt x="1905191" y="154972"/>
                </a:cubicBezTo>
                <a:close/>
                <a:moveTo>
                  <a:pt x="1981391" y="154686"/>
                </a:moveTo>
                <a:cubicBezTo>
                  <a:pt x="1982534" y="154686"/>
                  <a:pt x="1983486" y="153734"/>
                  <a:pt x="1983486" y="152591"/>
                </a:cubicBezTo>
                <a:cubicBezTo>
                  <a:pt x="1983486" y="151448"/>
                  <a:pt x="1982534" y="150495"/>
                  <a:pt x="1981391" y="150495"/>
                </a:cubicBezTo>
                <a:cubicBezTo>
                  <a:pt x="1980248" y="150495"/>
                  <a:pt x="1979295" y="151448"/>
                  <a:pt x="1979295" y="152591"/>
                </a:cubicBezTo>
                <a:cubicBezTo>
                  <a:pt x="1979295" y="153734"/>
                  <a:pt x="1980248" y="154686"/>
                  <a:pt x="1981391" y="154686"/>
                </a:cubicBezTo>
                <a:close/>
                <a:moveTo>
                  <a:pt x="2057591" y="154686"/>
                </a:moveTo>
                <a:cubicBezTo>
                  <a:pt x="2058734" y="154686"/>
                  <a:pt x="2059686" y="153734"/>
                  <a:pt x="2059686" y="152591"/>
                </a:cubicBezTo>
                <a:cubicBezTo>
                  <a:pt x="2059686" y="151448"/>
                  <a:pt x="2058734" y="150495"/>
                  <a:pt x="2057591" y="150495"/>
                </a:cubicBezTo>
                <a:cubicBezTo>
                  <a:pt x="2056448" y="150495"/>
                  <a:pt x="2055495" y="151448"/>
                  <a:pt x="2055495" y="152591"/>
                </a:cubicBezTo>
                <a:cubicBezTo>
                  <a:pt x="2055495" y="153734"/>
                  <a:pt x="2056448" y="154686"/>
                  <a:pt x="2057591" y="154686"/>
                </a:cubicBezTo>
                <a:close/>
                <a:moveTo>
                  <a:pt x="2133791" y="154496"/>
                </a:moveTo>
                <a:cubicBezTo>
                  <a:pt x="2134838" y="154496"/>
                  <a:pt x="2135696" y="153638"/>
                  <a:pt x="2135696" y="152591"/>
                </a:cubicBezTo>
                <a:cubicBezTo>
                  <a:pt x="2135696" y="151543"/>
                  <a:pt x="2134838" y="150686"/>
                  <a:pt x="2133791" y="150686"/>
                </a:cubicBezTo>
                <a:cubicBezTo>
                  <a:pt x="2132743" y="150686"/>
                  <a:pt x="2131886" y="151543"/>
                  <a:pt x="2131886" y="152591"/>
                </a:cubicBezTo>
                <a:cubicBezTo>
                  <a:pt x="2131886" y="153638"/>
                  <a:pt x="2132743" y="154496"/>
                  <a:pt x="2133791" y="154496"/>
                </a:cubicBezTo>
                <a:close/>
                <a:moveTo>
                  <a:pt x="2209991" y="154115"/>
                </a:moveTo>
                <a:cubicBezTo>
                  <a:pt x="2210848" y="154115"/>
                  <a:pt x="2211515" y="153448"/>
                  <a:pt x="2211515" y="152591"/>
                </a:cubicBezTo>
                <a:cubicBezTo>
                  <a:pt x="2211515" y="151733"/>
                  <a:pt x="2210848" y="151067"/>
                  <a:pt x="2209991" y="151067"/>
                </a:cubicBezTo>
                <a:cubicBezTo>
                  <a:pt x="2209133" y="151067"/>
                  <a:pt x="2208467" y="151733"/>
                  <a:pt x="2208467" y="152591"/>
                </a:cubicBezTo>
                <a:cubicBezTo>
                  <a:pt x="2208562" y="153448"/>
                  <a:pt x="2209229" y="154115"/>
                  <a:pt x="2209991" y="154115"/>
                </a:cubicBezTo>
                <a:close/>
                <a:moveTo>
                  <a:pt x="2286191" y="153638"/>
                </a:moveTo>
                <a:cubicBezTo>
                  <a:pt x="2286762" y="153638"/>
                  <a:pt x="2287238" y="153162"/>
                  <a:pt x="2287238" y="152591"/>
                </a:cubicBezTo>
                <a:cubicBezTo>
                  <a:pt x="2287238" y="152019"/>
                  <a:pt x="2286762" y="151543"/>
                  <a:pt x="2286191" y="151543"/>
                </a:cubicBezTo>
                <a:cubicBezTo>
                  <a:pt x="2285619" y="151543"/>
                  <a:pt x="2285143" y="152019"/>
                  <a:pt x="2285143" y="152591"/>
                </a:cubicBezTo>
                <a:cubicBezTo>
                  <a:pt x="2285143" y="153162"/>
                  <a:pt x="2285619" y="153638"/>
                  <a:pt x="2286191" y="153638"/>
                </a:cubicBezTo>
                <a:close/>
                <a:moveTo>
                  <a:pt x="2362391" y="153448"/>
                </a:moveTo>
                <a:cubicBezTo>
                  <a:pt x="2362867" y="153448"/>
                  <a:pt x="2363248" y="153067"/>
                  <a:pt x="2363248" y="152591"/>
                </a:cubicBezTo>
                <a:cubicBezTo>
                  <a:pt x="2363248" y="152114"/>
                  <a:pt x="2362867" y="151733"/>
                  <a:pt x="2362391" y="151733"/>
                </a:cubicBezTo>
                <a:cubicBezTo>
                  <a:pt x="2361914" y="151733"/>
                  <a:pt x="2361533" y="152114"/>
                  <a:pt x="2361533" y="152591"/>
                </a:cubicBezTo>
                <a:cubicBezTo>
                  <a:pt x="2361533" y="153067"/>
                  <a:pt x="2361914" y="153448"/>
                  <a:pt x="2362391" y="153448"/>
                </a:cubicBezTo>
                <a:close/>
                <a:moveTo>
                  <a:pt x="2438591" y="153067"/>
                </a:moveTo>
                <a:cubicBezTo>
                  <a:pt x="2438781" y="153067"/>
                  <a:pt x="2438972" y="152876"/>
                  <a:pt x="2438972" y="152686"/>
                </a:cubicBezTo>
                <a:cubicBezTo>
                  <a:pt x="2438972" y="152495"/>
                  <a:pt x="2438781" y="152305"/>
                  <a:pt x="2438591" y="152305"/>
                </a:cubicBezTo>
                <a:cubicBezTo>
                  <a:pt x="2438400" y="152305"/>
                  <a:pt x="2438210" y="152495"/>
                  <a:pt x="2438210" y="152686"/>
                </a:cubicBezTo>
                <a:cubicBezTo>
                  <a:pt x="2438210" y="152876"/>
                  <a:pt x="2438400" y="153067"/>
                  <a:pt x="2438591" y="153067"/>
                </a:cubicBezTo>
                <a:close/>
                <a:moveTo>
                  <a:pt x="914590" y="229267"/>
                </a:moveTo>
                <a:cubicBezTo>
                  <a:pt x="914781" y="229267"/>
                  <a:pt x="914972" y="229076"/>
                  <a:pt x="914972" y="228886"/>
                </a:cubicBezTo>
                <a:cubicBezTo>
                  <a:pt x="914972" y="228695"/>
                  <a:pt x="914781" y="228505"/>
                  <a:pt x="914590" y="228505"/>
                </a:cubicBezTo>
                <a:cubicBezTo>
                  <a:pt x="914400" y="228505"/>
                  <a:pt x="914210" y="228695"/>
                  <a:pt x="914210" y="228886"/>
                </a:cubicBezTo>
                <a:cubicBezTo>
                  <a:pt x="914210" y="229076"/>
                  <a:pt x="914400" y="229267"/>
                  <a:pt x="914590" y="229267"/>
                </a:cubicBezTo>
                <a:close/>
                <a:moveTo>
                  <a:pt x="990790" y="229648"/>
                </a:moveTo>
                <a:cubicBezTo>
                  <a:pt x="991267" y="229648"/>
                  <a:pt x="991648" y="229267"/>
                  <a:pt x="991648" y="228791"/>
                </a:cubicBezTo>
                <a:cubicBezTo>
                  <a:pt x="991648" y="228314"/>
                  <a:pt x="991267" y="227933"/>
                  <a:pt x="990790" y="227933"/>
                </a:cubicBezTo>
                <a:cubicBezTo>
                  <a:pt x="990314" y="227933"/>
                  <a:pt x="989933" y="228314"/>
                  <a:pt x="989933" y="228791"/>
                </a:cubicBezTo>
                <a:cubicBezTo>
                  <a:pt x="989933" y="229267"/>
                  <a:pt x="990314" y="229648"/>
                  <a:pt x="990790" y="229648"/>
                </a:cubicBezTo>
                <a:close/>
                <a:moveTo>
                  <a:pt x="1066991" y="230124"/>
                </a:moveTo>
                <a:cubicBezTo>
                  <a:pt x="1067657" y="230124"/>
                  <a:pt x="1068229" y="229553"/>
                  <a:pt x="1068229" y="228886"/>
                </a:cubicBezTo>
                <a:cubicBezTo>
                  <a:pt x="1068229" y="228219"/>
                  <a:pt x="1067657" y="227648"/>
                  <a:pt x="1066991" y="227648"/>
                </a:cubicBezTo>
                <a:cubicBezTo>
                  <a:pt x="1066324" y="227648"/>
                  <a:pt x="1065752" y="228219"/>
                  <a:pt x="1065752" y="228886"/>
                </a:cubicBezTo>
                <a:cubicBezTo>
                  <a:pt x="1065752" y="229553"/>
                  <a:pt x="1066324" y="230124"/>
                  <a:pt x="1066991" y="230124"/>
                </a:cubicBezTo>
                <a:close/>
                <a:moveTo>
                  <a:pt x="1143191" y="230696"/>
                </a:moveTo>
                <a:cubicBezTo>
                  <a:pt x="1144238" y="230696"/>
                  <a:pt x="1145096" y="229838"/>
                  <a:pt x="1145096" y="228791"/>
                </a:cubicBezTo>
                <a:cubicBezTo>
                  <a:pt x="1145096" y="227743"/>
                  <a:pt x="1144238" y="226886"/>
                  <a:pt x="1143191" y="226886"/>
                </a:cubicBezTo>
                <a:cubicBezTo>
                  <a:pt x="1142143" y="226886"/>
                  <a:pt x="1141286" y="227743"/>
                  <a:pt x="1141286" y="228791"/>
                </a:cubicBezTo>
                <a:cubicBezTo>
                  <a:pt x="1141286" y="229838"/>
                  <a:pt x="1142143" y="230696"/>
                  <a:pt x="1143191" y="230696"/>
                </a:cubicBezTo>
                <a:close/>
                <a:moveTo>
                  <a:pt x="1219391" y="230886"/>
                </a:moveTo>
                <a:cubicBezTo>
                  <a:pt x="1220534" y="230886"/>
                  <a:pt x="1221486" y="229934"/>
                  <a:pt x="1221486" y="228791"/>
                </a:cubicBezTo>
                <a:cubicBezTo>
                  <a:pt x="1221486" y="227648"/>
                  <a:pt x="1220534" y="226695"/>
                  <a:pt x="1219391" y="226695"/>
                </a:cubicBezTo>
                <a:cubicBezTo>
                  <a:pt x="1218248" y="226695"/>
                  <a:pt x="1217295" y="227648"/>
                  <a:pt x="1217295" y="228791"/>
                </a:cubicBezTo>
                <a:cubicBezTo>
                  <a:pt x="1217295" y="229934"/>
                  <a:pt x="1218248" y="230886"/>
                  <a:pt x="1219391" y="230886"/>
                </a:cubicBezTo>
                <a:close/>
                <a:moveTo>
                  <a:pt x="1295591" y="231362"/>
                </a:moveTo>
                <a:cubicBezTo>
                  <a:pt x="1297019" y="231362"/>
                  <a:pt x="1298162" y="230219"/>
                  <a:pt x="1298162" y="228791"/>
                </a:cubicBezTo>
                <a:cubicBezTo>
                  <a:pt x="1298162" y="227362"/>
                  <a:pt x="1297019" y="226219"/>
                  <a:pt x="1295591" y="226219"/>
                </a:cubicBezTo>
                <a:cubicBezTo>
                  <a:pt x="1294162" y="226219"/>
                  <a:pt x="1293019" y="227362"/>
                  <a:pt x="1293019" y="228791"/>
                </a:cubicBezTo>
                <a:cubicBezTo>
                  <a:pt x="1293114" y="230219"/>
                  <a:pt x="1294257" y="231362"/>
                  <a:pt x="1295591" y="231362"/>
                </a:cubicBezTo>
                <a:close/>
                <a:moveTo>
                  <a:pt x="1371791" y="231743"/>
                </a:moveTo>
                <a:cubicBezTo>
                  <a:pt x="1373410" y="231743"/>
                  <a:pt x="1374743" y="230410"/>
                  <a:pt x="1374743" y="228791"/>
                </a:cubicBezTo>
                <a:cubicBezTo>
                  <a:pt x="1374743" y="227171"/>
                  <a:pt x="1373410" y="225838"/>
                  <a:pt x="1371791" y="225838"/>
                </a:cubicBezTo>
                <a:cubicBezTo>
                  <a:pt x="1370171" y="225838"/>
                  <a:pt x="1368838" y="227171"/>
                  <a:pt x="1368838" y="228791"/>
                </a:cubicBezTo>
                <a:cubicBezTo>
                  <a:pt x="1368838" y="230410"/>
                  <a:pt x="1370171" y="231743"/>
                  <a:pt x="1371791" y="231743"/>
                </a:cubicBezTo>
                <a:close/>
                <a:moveTo>
                  <a:pt x="1447991" y="231934"/>
                </a:moveTo>
                <a:cubicBezTo>
                  <a:pt x="1449705" y="231934"/>
                  <a:pt x="1451134" y="230505"/>
                  <a:pt x="1451134" y="228791"/>
                </a:cubicBezTo>
                <a:cubicBezTo>
                  <a:pt x="1451134" y="227076"/>
                  <a:pt x="1449705" y="225647"/>
                  <a:pt x="1447991" y="225647"/>
                </a:cubicBezTo>
                <a:cubicBezTo>
                  <a:pt x="1446276" y="225647"/>
                  <a:pt x="1444847" y="227076"/>
                  <a:pt x="1444847" y="228791"/>
                </a:cubicBezTo>
                <a:cubicBezTo>
                  <a:pt x="1444847" y="230505"/>
                  <a:pt x="1446276" y="231934"/>
                  <a:pt x="1447991" y="231934"/>
                </a:cubicBezTo>
                <a:close/>
                <a:moveTo>
                  <a:pt x="1524191" y="232219"/>
                </a:moveTo>
                <a:cubicBezTo>
                  <a:pt x="1526096" y="232219"/>
                  <a:pt x="1527524" y="230696"/>
                  <a:pt x="1527524" y="228886"/>
                </a:cubicBezTo>
                <a:cubicBezTo>
                  <a:pt x="1527524" y="226981"/>
                  <a:pt x="1526000" y="225552"/>
                  <a:pt x="1524191" y="225552"/>
                </a:cubicBezTo>
                <a:cubicBezTo>
                  <a:pt x="1522381" y="225552"/>
                  <a:pt x="1520857" y="227076"/>
                  <a:pt x="1520857" y="228886"/>
                </a:cubicBezTo>
                <a:cubicBezTo>
                  <a:pt x="1520857" y="230696"/>
                  <a:pt x="1522381" y="232219"/>
                  <a:pt x="1524191" y="232219"/>
                </a:cubicBezTo>
                <a:close/>
                <a:moveTo>
                  <a:pt x="1600391" y="232410"/>
                </a:moveTo>
                <a:cubicBezTo>
                  <a:pt x="1602391" y="232410"/>
                  <a:pt x="1604010" y="230791"/>
                  <a:pt x="1604010" y="228791"/>
                </a:cubicBezTo>
                <a:cubicBezTo>
                  <a:pt x="1604010" y="226790"/>
                  <a:pt x="1602391" y="225171"/>
                  <a:pt x="1600391" y="225171"/>
                </a:cubicBezTo>
                <a:cubicBezTo>
                  <a:pt x="1598390" y="225171"/>
                  <a:pt x="1596771" y="226790"/>
                  <a:pt x="1596771" y="228791"/>
                </a:cubicBezTo>
                <a:cubicBezTo>
                  <a:pt x="1596771" y="230791"/>
                  <a:pt x="1598390" y="232410"/>
                  <a:pt x="1600391" y="232410"/>
                </a:cubicBezTo>
                <a:close/>
                <a:moveTo>
                  <a:pt x="1676591" y="232410"/>
                </a:moveTo>
                <a:cubicBezTo>
                  <a:pt x="1678591" y="232410"/>
                  <a:pt x="1680210" y="230791"/>
                  <a:pt x="1680210" y="228791"/>
                </a:cubicBezTo>
                <a:cubicBezTo>
                  <a:pt x="1680210" y="226790"/>
                  <a:pt x="1678591" y="225171"/>
                  <a:pt x="1676591" y="225171"/>
                </a:cubicBezTo>
                <a:cubicBezTo>
                  <a:pt x="1674590" y="225171"/>
                  <a:pt x="1672971" y="226790"/>
                  <a:pt x="1672971" y="228791"/>
                </a:cubicBezTo>
                <a:cubicBezTo>
                  <a:pt x="1672971" y="230791"/>
                  <a:pt x="1674590" y="232410"/>
                  <a:pt x="1676591" y="232410"/>
                </a:cubicBezTo>
                <a:close/>
                <a:moveTo>
                  <a:pt x="1752791" y="232410"/>
                </a:moveTo>
                <a:cubicBezTo>
                  <a:pt x="1754791" y="232410"/>
                  <a:pt x="1756410" y="230791"/>
                  <a:pt x="1756410" y="228791"/>
                </a:cubicBezTo>
                <a:cubicBezTo>
                  <a:pt x="1756410" y="226790"/>
                  <a:pt x="1754791" y="225171"/>
                  <a:pt x="1752791" y="225171"/>
                </a:cubicBezTo>
                <a:cubicBezTo>
                  <a:pt x="1750790" y="225171"/>
                  <a:pt x="1749171" y="226790"/>
                  <a:pt x="1749171" y="228791"/>
                </a:cubicBezTo>
                <a:cubicBezTo>
                  <a:pt x="1749171" y="230791"/>
                  <a:pt x="1750790" y="232410"/>
                  <a:pt x="1752791" y="232410"/>
                </a:cubicBezTo>
                <a:close/>
                <a:moveTo>
                  <a:pt x="1828991" y="232410"/>
                </a:moveTo>
                <a:cubicBezTo>
                  <a:pt x="1830991" y="232410"/>
                  <a:pt x="1832610" y="230791"/>
                  <a:pt x="1832610" y="228791"/>
                </a:cubicBezTo>
                <a:cubicBezTo>
                  <a:pt x="1832610" y="226790"/>
                  <a:pt x="1830991" y="225171"/>
                  <a:pt x="1828991" y="225171"/>
                </a:cubicBezTo>
                <a:cubicBezTo>
                  <a:pt x="1826990" y="225171"/>
                  <a:pt x="1825371" y="226790"/>
                  <a:pt x="1825371" y="228791"/>
                </a:cubicBezTo>
                <a:cubicBezTo>
                  <a:pt x="1825371" y="230791"/>
                  <a:pt x="1826990" y="232410"/>
                  <a:pt x="1828991" y="232410"/>
                </a:cubicBezTo>
                <a:close/>
                <a:moveTo>
                  <a:pt x="1905191" y="232410"/>
                </a:moveTo>
                <a:cubicBezTo>
                  <a:pt x="1907191" y="232410"/>
                  <a:pt x="1908810" y="230791"/>
                  <a:pt x="1908810" y="228791"/>
                </a:cubicBezTo>
                <a:cubicBezTo>
                  <a:pt x="1908810" y="226790"/>
                  <a:pt x="1907191" y="225171"/>
                  <a:pt x="1905191" y="225171"/>
                </a:cubicBezTo>
                <a:cubicBezTo>
                  <a:pt x="1903190" y="225171"/>
                  <a:pt x="1901571" y="226790"/>
                  <a:pt x="1901571" y="228791"/>
                </a:cubicBezTo>
                <a:cubicBezTo>
                  <a:pt x="1901571" y="230791"/>
                  <a:pt x="1903190" y="232410"/>
                  <a:pt x="1905191" y="232410"/>
                </a:cubicBezTo>
                <a:close/>
                <a:moveTo>
                  <a:pt x="1981391" y="232219"/>
                </a:moveTo>
                <a:cubicBezTo>
                  <a:pt x="1983296" y="232219"/>
                  <a:pt x="1984724" y="230696"/>
                  <a:pt x="1984724" y="228886"/>
                </a:cubicBezTo>
                <a:cubicBezTo>
                  <a:pt x="1984724" y="226981"/>
                  <a:pt x="1983200" y="225552"/>
                  <a:pt x="1981391" y="225552"/>
                </a:cubicBezTo>
                <a:cubicBezTo>
                  <a:pt x="1979581" y="225552"/>
                  <a:pt x="1978057" y="227076"/>
                  <a:pt x="1978057" y="228886"/>
                </a:cubicBezTo>
                <a:cubicBezTo>
                  <a:pt x="1978057" y="230696"/>
                  <a:pt x="1979581" y="232219"/>
                  <a:pt x="1981391" y="232219"/>
                </a:cubicBezTo>
                <a:close/>
                <a:moveTo>
                  <a:pt x="2057591" y="231934"/>
                </a:moveTo>
                <a:cubicBezTo>
                  <a:pt x="2059305" y="231934"/>
                  <a:pt x="2060734" y="230505"/>
                  <a:pt x="2060734" y="228791"/>
                </a:cubicBezTo>
                <a:cubicBezTo>
                  <a:pt x="2060734" y="227076"/>
                  <a:pt x="2059305" y="225647"/>
                  <a:pt x="2057591" y="225647"/>
                </a:cubicBezTo>
                <a:cubicBezTo>
                  <a:pt x="2055876" y="225647"/>
                  <a:pt x="2054447" y="227076"/>
                  <a:pt x="2054447" y="228791"/>
                </a:cubicBezTo>
                <a:cubicBezTo>
                  <a:pt x="2054447" y="230505"/>
                  <a:pt x="2055876" y="231934"/>
                  <a:pt x="2057591" y="231934"/>
                </a:cubicBezTo>
                <a:close/>
                <a:moveTo>
                  <a:pt x="2133791" y="231743"/>
                </a:moveTo>
                <a:cubicBezTo>
                  <a:pt x="2135410" y="231743"/>
                  <a:pt x="2136743" y="230410"/>
                  <a:pt x="2136743" y="228791"/>
                </a:cubicBezTo>
                <a:cubicBezTo>
                  <a:pt x="2136743" y="227171"/>
                  <a:pt x="2135410" y="225838"/>
                  <a:pt x="2133791" y="225838"/>
                </a:cubicBezTo>
                <a:cubicBezTo>
                  <a:pt x="2132171" y="225838"/>
                  <a:pt x="2130838" y="227171"/>
                  <a:pt x="2130838" y="228791"/>
                </a:cubicBezTo>
                <a:cubicBezTo>
                  <a:pt x="2130838" y="230410"/>
                  <a:pt x="2132171" y="231743"/>
                  <a:pt x="2133791" y="231743"/>
                </a:cubicBezTo>
                <a:close/>
                <a:moveTo>
                  <a:pt x="2209991" y="231362"/>
                </a:moveTo>
                <a:cubicBezTo>
                  <a:pt x="2211419" y="231362"/>
                  <a:pt x="2212562" y="230219"/>
                  <a:pt x="2212562" y="228791"/>
                </a:cubicBezTo>
                <a:cubicBezTo>
                  <a:pt x="2212562" y="227362"/>
                  <a:pt x="2211419" y="226219"/>
                  <a:pt x="2209991" y="226219"/>
                </a:cubicBezTo>
                <a:cubicBezTo>
                  <a:pt x="2208562" y="226219"/>
                  <a:pt x="2207419" y="227362"/>
                  <a:pt x="2207419" y="228791"/>
                </a:cubicBezTo>
                <a:cubicBezTo>
                  <a:pt x="2207514" y="230219"/>
                  <a:pt x="2208657" y="231362"/>
                  <a:pt x="2209991" y="231362"/>
                </a:cubicBezTo>
                <a:close/>
                <a:moveTo>
                  <a:pt x="2286191" y="231172"/>
                </a:moveTo>
                <a:cubicBezTo>
                  <a:pt x="2287429" y="231172"/>
                  <a:pt x="2288477" y="230124"/>
                  <a:pt x="2288477" y="228886"/>
                </a:cubicBezTo>
                <a:cubicBezTo>
                  <a:pt x="2288477" y="227648"/>
                  <a:pt x="2287429" y="226600"/>
                  <a:pt x="2286191" y="226600"/>
                </a:cubicBezTo>
                <a:cubicBezTo>
                  <a:pt x="2284952" y="226600"/>
                  <a:pt x="2283905" y="227648"/>
                  <a:pt x="2283905" y="228886"/>
                </a:cubicBezTo>
                <a:cubicBezTo>
                  <a:pt x="2283905" y="230124"/>
                  <a:pt x="2284952" y="231172"/>
                  <a:pt x="2286191" y="231172"/>
                </a:cubicBezTo>
                <a:close/>
                <a:moveTo>
                  <a:pt x="2362391" y="230696"/>
                </a:moveTo>
                <a:cubicBezTo>
                  <a:pt x="2363438" y="230696"/>
                  <a:pt x="2364296" y="229838"/>
                  <a:pt x="2364296" y="228791"/>
                </a:cubicBezTo>
                <a:cubicBezTo>
                  <a:pt x="2364296" y="227743"/>
                  <a:pt x="2363438" y="226886"/>
                  <a:pt x="2362391" y="226886"/>
                </a:cubicBezTo>
                <a:cubicBezTo>
                  <a:pt x="2361343" y="226886"/>
                  <a:pt x="2360486" y="227743"/>
                  <a:pt x="2360486" y="228791"/>
                </a:cubicBezTo>
                <a:cubicBezTo>
                  <a:pt x="2360486" y="229838"/>
                  <a:pt x="2361343" y="230696"/>
                  <a:pt x="2362391" y="230696"/>
                </a:cubicBezTo>
                <a:close/>
                <a:moveTo>
                  <a:pt x="2438591" y="230315"/>
                </a:moveTo>
                <a:cubicBezTo>
                  <a:pt x="2439448" y="230315"/>
                  <a:pt x="2440115" y="229648"/>
                  <a:pt x="2440115" y="228791"/>
                </a:cubicBezTo>
                <a:cubicBezTo>
                  <a:pt x="2440115" y="227933"/>
                  <a:pt x="2439448" y="227267"/>
                  <a:pt x="2438591" y="227267"/>
                </a:cubicBezTo>
                <a:cubicBezTo>
                  <a:pt x="2437733" y="227267"/>
                  <a:pt x="2437067" y="227933"/>
                  <a:pt x="2437067" y="228791"/>
                </a:cubicBezTo>
                <a:cubicBezTo>
                  <a:pt x="2437067" y="229648"/>
                  <a:pt x="2437829" y="230315"/>
                  <a:pt x="2438591" y="230315"/>
                </a:cubicBezTo>
                <a:close/>
                <a:moveTo>
                  <a:pt x="2514791" y="229648"/>
                </a:moveTo>
                <a:cubicBezTo>
                  <a:pt x="2515267" y="229648"/>
                  <a:pt x="2515648" y="229267"/>
                  <a:pt x="2515648" y="228791"/>
                </a:cubicBezTo>
                <a:cubicBezTo>
                  <a:pt x="2515648" y="228314"/>
                  <a:pt x="2515267" y="227933"/>
                  <a:pt x="2514791" y="227933"/>
                </a:cubicBezTo>
                <a:cubicBezTo>
                  <a:pt x="2514314" y="227933"/>
                  <a:pt x="2513933" y="228314"/>
                  <a:pt x="2513933" y="228791"/>
                </a:cubicBezTo>
                <a:cubicBezTo>
                  <a:pt x="2513933" y="229267"/>
                  <a:pt x="2514314" y="229648"/>
                  <a:pt x="2514791" y="229648"/>
                </a:cubicBezTo>
                <a:close/>
                <a:moveTo>
                  <a:pt x="2590991" y="229267"/>
                </a:moveTo>
                <a:cubicBezTo>
                  <a:pt x="2591181" y="229267"/>
                  <a:pt x="2591372" y="229076"/>
                  <a:pt x="2591372" y="228886"/>
                </a:cubicBezTo>
                <a:cubicBezTo>
                  <a:pt x="2591372" y="228695"/>
                  <a:pt x="2591181" y="228505"/>
                  <a:pt x="2590991" y="228505"/>
                </a:cubicBezTo>
                <a:cubicBezTo>
                  <a:pt x="2590800" y="228505"/>
                  <a:pt x="2590610" y="228695"/>
                  <a:pt x="2590610" y="228886"/>
                </a:cubicBezTo>
                <a:cubicBezTo>
                  <a:pt x="2590610" y="229076"/>
                  <a:pt x="2590800" y="229267"/>
                  <a:pt x="2590991" y="229267"/>
                </a:cubicBezTo>
                <a:close/>
                <a:moveTo>
                  <a:pt x="762190" y="305181"/>
                </a:moveTo>
                <a:cubicBezTo>
                  <a:pt x="762286" y="305181"/>
                  <a:pt x="762381" y="305086"/>
                  <a:pt x="762381" y="304991"/>
                </a:cubicBezTo>
                <a:cubicBezTo>
                  <a:pt x="762381" y="304895"/>
                  <a:pt x="762286" y="304800"/>
                  <a:pt x="762190" y="304800"/>
                </a:cubicBezTo>
                <a:cubicBezTo>
                  <a:pt x="762095" y="304800"/>
                  <a:pt x="762000" y="304895"/>
                  <a:pt x="762000" y="304991"/>
                </a:cubicBezTo>
                <a:cubicBezTo>
                  <a:pt x="762000" y="305086"/>
                  <a:pt x="762095" y="305181"/>
                  <a:pt x="762190" y="305181"/>
                </a:cubicBezTo>
                <a:close/>
                <a:moveTo>
                  <a:pt x="838390" y="305657"/>
                </a:moveTo>
                <a:cubicBezTo>
                  <a:pt x="838772" y="305657"/>
                  <a:pt x="839057" y="305372"/>
                  <a:pt x="839057" y="304991"/>
                </a:cubicBezTo>
                <a:cubicBezTo>
                  <a:pt x="839057" y="304610"/>
                  <a:pt x="838772" y="304324"/>
                  <a:pt x="838390" y="304324"/>
                </a:cubicBezTo>
                <a:cubicBezTo>
                  <a:pt x="838010" y="304324"/>
                  <a:pt x="837724" y="304610"/>
                  <a:pt x="837724" y="304991"/>
                </a:cubicBezTo>
                <a:cubicBezTo>
                  <a:pt x="837819" y="305372"/>
                  <a:pt x="838105" y="305657"/>
                  <a:pt x="838390" y="305657"/>
                </a:cubicBezTo>
                <a:close/>
                <a:moveTo>
                  <a:pt x="914590" y="306324"/>
                </a:moveTo>
                <a:cubicBezTo>
                  <a:pt x="915257" y="306324"/>
                  <a:pt x="915829" y="305753"/>
                  <a:pt x="915829" y="305086"/>
                </a:cubicBezTo>
                <a:cubicBezTo>
                  <a:pt x="915829" y="304419"/>
                  <a:pt x="915257" y="303848"/>
                  <a:pt x="914590" y="303848"/>
                </a:cubicBezTo>
                <a:cubicBezTo>
                  <a:pt x="913924" y="303848"/>
                  <a:pt x="913352" y="304419"/>
                  <a:pt x="913352" y="305086"/>
                </a:cubicBezTo>
                <a:cubicBezTo>
                  <a:pt x="913352" y="305753"/>
                  <a:pt x="913924" y="306324"/>
                  <a:pt x="914590" y="306324"/>
                </a:cubicBezTo>
                <a:close/>
                <a:moveTo>
                  <a:pt x="990790" y="306896"/>
                </a:moveTo>
                <a:cubicBezTo>
                  <a:pt x="991838" y="306896"/>
                  <a:pt x="992696" y="306038"/>
                  <a:pt x="992696" y="304991"/>
                </a:cubicBezTo>
                <a:cubicBezTo>
                  <a:pt x="992696" y="303943"/>
                  <a:pt x="991838" y="303086"/>
                  <a:pt x="990790" y="303086"/>
                </a:cubicBezTo>
                <a:cubicBezTo>
                  <a:pt x="989743" y="303086"/>
                  <a:pt x="988886" y="303943"/>
                  <a:pt x="988886" y="304991"/>
                </a:cubicBezTo>
                <a:cubicBezTo>
                  <a:pt x="988886" y="306038"/>
                  <a:pt x="989743" y="306896"/>
                  <a:pt x="990790" y="306896"/>
                </a:cubicBezTo>
                <a:close/>
                <a:moveTo>
                  <a:pt x="1066991" y="307372"/>
                </a:moveTo>
                <a:cubicBezTo>
                  <a:pt x="1068229" y="307372"/>
                  <a:pt x="1069277" y="306324"/>
                  <a:pt x="1069277" y="305086"/>
                </a:cubicBezTo>
                <a:cubicBezTo>
                  <a:pt x="1069277" y="303848"/>
                  <a:pt x="1068229" y="302800"/>
                  <a:pt x="1066991" y="302800"/>
                </a:cubicBezTo>
                <a:cubicBezTo>
                  <a:pt x="1065752" y="302800"/>
                  <a:pt x="1064705" y="303848"/>
                  <a:pt x="1064705" y="305086"/>
                </a:cubicBezTo>
                <a:cubicBezTo>
                  <a:pt x="1064705" y="306324"/>
                  <a:pt x="1065752" y="307372"/>
                  <a:pt x="1066991" y="307372"/>
                </a:cubicBezTo>
                <a:close/>
                <a:moveTo>
                  <a:pt x="1143191" y="307943"/>
                </a:moveTo>
                <a:cubicBezTo>
                  <a:pt x="1144810" y="307943"/>
                  <a:pt x="1146143" y="306610"/>
                  <a:pt x="1146143" y="304991"/>
                </a:cubicBezTo>
                <a:cubicBezTo>
                  <a:pt x="1146143" y="303371"/>
                  <a:pt x="1144810" y="302038"/>
                  <a:pt x="1143191" y="302038"/>
                </a:cubicBezTo>
                <a:cubicBezTo>
                  <a:pt x="1141571" y="302038"/>
                  <a:pt x="1140238" y="303371"/>
                  <a:pt x="1140238" y="304991"/>
                </a:cubicBezTo>
                <a:cubicBezTo>
                  <a:pt x="1140238" y="306610"/>
                  <a:pt x="1141571" y="307943"/>
                  <a:pt x="1143191" y="307943"/>
                </a:cubicBezTo>
                <a:close/>
                <a:moveTo>
                  <a:pt x="1219391" y="308420"/>
                </a:moveTo>
                <a:cubicBezTo>
                  <a:pt x="1221296" y="308420"/>
                  <a:pt x="1222724" y="306896"/>
                  <a:pt x="1222724" y="305086"/>
                </a:cubicBezTo>
                <a:cubicBezTo>
                  <a:pt x="1222724" y="303181"/>
                  <a:pt x="1221200" y="301657"/>
                  <a:pt x="1219391" y="301657"/>
                </a:cubicBezTo>
                <a:cubicBezTo>
                  <a:pt x="1217581" y="301657"/>
                  <a:pt x="1215962" y="303181"/>
                  <a:pt x="1215962" y="305086"/>
                </a:cubicBezTo>
                <a:cubicBezTo>
                  <a:pt x="1216057" y="306896"/>
                  <a:pt x="1217581" y="308420"/>
                  <a:pt x="1219391" y="308420"/>
                </a:cubicBezTo>
                <a:close/>
                <a:moveTo>
                  <a:pt x="1295591" y="308610"/>
                </a:moveTo>
                <a:cubicBezTo>
                  <a:pt x="1297591" y="308610"/>
                  <a:pt x="1299210" y="306991"/>
                  <a:pt x="1299210" y="304991"/>
                </a:cubicBezTo>
                <a:cubicBezTo>
                  <a:pt x="1299210" y="302990"/>
                  <a:pt x="1297591" y="301371"/>
                  <a:pt x="1295591" y="301371"/>
                </a:cubicBezTo>
                <a:cubicBezTo>
                  <a:pt x="1293590" y="301371"/>
                  <a:pt x="1291971" y="302990"/>
                  <a:pt x="1291971" y="304991"/>
                </a:cubicBezTo>
                <a:cubicBezTo>
                  <a:pt x="1292066" y="306991"/>
                  <a:pt x="1293590" y="308610"/>
                  <a:pt x="1295591" y="308610"/>
                </a:cubicBezTo>
                <a:close/>
                <a:moveTo>
                  <a:pt x="1371791" y="308991"/>
                </a:moveTo>
                <a:cubicBezTo>
                  <a:pt x="1373981" y="308991"/>
                  <a:pt x="1375791" y="307181"/>
                  <a:pt x="1375791" y="304991"/>
                </a:cubicBezTo>
                <a:cubicBezTo>
                  <a:pt x="1375791" y="302800"/>
                  <a:pt x="1373981" y="300990"/>
                  <a:pt x="1371791" y="300990"/>
                </a:cubicBezTo>
                <a:cubicBezTo>
                  <a:pt x="1369600" y="300990"/>
                  <a:pt x="1367790" y="302800"/>
                  <a:pt x="1367790" y="304991"/>
                </a:cubicBezTo>
                <a:cubicBezTo>
                  <a:pt x="1367790" y="307276"/>
                  <a:pt x="1369600" y="308991"/>
                  <a:pt x="1371791" y="308991"/>
                </a:cubicBezTo>
                <a:close/>
                <a:moveTo>
                  <a:pt x="1447991" y="309277"/>
                </a:moveTo>
                <a:cubicBezTo>
                  <a:pt x="1450277" y="309277"/>
                  <a:pt x="1452182" y="307372"/>
                  <a:pt x="1452182" y="305086"/>
                </a:cubicBezTo>
                <a:cubicBezTo>
                  <a:pt x="1452182" y="302705"/>
                  <a:pt x="1450277" y="300895"/>
                  <a:pt x="1447991" y="300895"/>
                </a:cubicBezTo>
                <a:cubicBezTo>
                  <a:pt x="1445609" y="300895"/>
                  <a:pt x="1443800" y="302800"/>
                  <a:pt x="1443800" y="305086"/>
                </a:cubicBezTo>
                <a:cubicBezTo>
                  <a:pt x="1443800" y="307372"/>
                  <a:pt x="1445705" y="309277"/>
                  <a:pt x="1447991" y="309277"/>
                </a:cubicBezTo>
                <a:close/>
                <a:moveTo>
                  <a:pt x="1524191" y="309467"/>
                </a:moveTo>
                <a:cubicBezTo>
                  <a:pt x="1526667" y="309467"/>
                  <a:pt x="1528667" y="307467"/>
                  <a:pt x="1528667" y="304991"/>
                </a:cubicBezTo>
                <a:cubicBezTo>
                  <a:pt x="1528667" y="302514"/>
                  <a:pt x="1526667" y="300514"/>
                  <a:pt x="1524191" y="300514"/>
                </a:cubicBezTo>
                <a:cubicBezTo>
                  <a:pt x="1521714" y="300514"/>
                  <a:pt x="1519714" y="302514"/>
                  <a:pt x="1519714" y="304991"/>
                </a:cubicBezTo>
                <a:cubicBezTo>
                  <a:pt x="1519809" y="307467"/>
                  <a:pt x="1521714" y="309467"/>
                  <a:pt x="1524191" y="309467"/>
                </a:cubicBezTo>
                <a:close/>
                <a:moveTo>
                  <a:pt x="1600391" y="309658"/>
                </a:moveTo>
                <a:cubicBezTo>
                  <a:pt x="1602962" y="309658"/>
                  <a:pt x="1605058" y="307562"/>
                  <a:pt x="1605058" y="304991"/>
                </a:cubicBezTo>
                <a:cubicBezTo>
                  <a:pt x="1605058" y="302419"/>
                  <a:pt x="1602962" y="300323"/>
                  <a:pt x="1600391" y="300323"/>
                </a:cubicBezTo>
                <a:cubicBezTo>
                  <a:pt x="1597819" y="300323"/>
                  <a:pt x="1595723" y="302419"/>
                  <a:pt x="1595723" y="304991"/>
                </a:cubicBezTo>
                <a:cubicBezTo>
                  <a:pt x="1595723" y="307562"/>
                  <a:pt x="1597819" y="309658"/>
                  <a:pt x="1600391" y="309658"/>
                </a:cubicBezTo>
                <a:close/>
                <a:moveTo>
                  <a:pt x="1676591" y="309658"/>
                </a:moveTo>
                <a:cubicBezTo>
                  <a:pt x="1679162" y="309658"/>
                  <a:pt x="1681258" y="307562"/>
                  <a:pt x="1681258" y="304991"/>
                </a:cubicBezTo>
                <a:cubicBezTo>
                  <a:pt x="1681258" y="302419"/>
                  <a:pt x="1679162" y="300323"/>
                  <a:pt x="1676591" y="300323"/>
                </a:cubicBezTo>
                <a:cubicBezTo>
                  <a:pt x="1674019" y="300323"/>
                  <a:pt x="1671923" y="302419"/>
                  <a:pt x="1671923" y="304991"/>
                </a:cubicBezTo>
                <a:cubicBezTo>
                  <a:pt x="1671923" y="307562"/>
                  <a:pt x="1674019" y="309658"/>
                  <a:pt x="1676591" y="309658"/>
                </a:cubicBezTo>
                <a:close/>
                <a:moveTo>
                  <a:pt x="1752791" y="309848"/>
                </a:moveTo>
                <a:cubicBezTo>
                  <a:pt x="1755458" y="309848"/>
                  <a:pt x="1757648" y="307658"/>
                  <a:pt x="1757648" y="304991"/>
                </a:cubicBezTo>
                <a:cubicBezTo>
                  <a:pt x="1757648" y="302324"/>
                  <a:pt x="1755458" y="300133"/>
                  <a:pt x="1752791" y="300133"/>
                </a:cubicBezTo>
                <a:cubicBezTo>
                  <a:pt x="1750124" y="300133"/>
                  <a:pt x="1747933" y="302324"/>
                  <a:pt x="1747933" y="304991"/>
                </a:cubicBezTo>
                <a:cubicBezTo>
                  <a:pt x="1747933" y="307658"/>
                  <a:pt x="1750124" y="309848"/>
                  <a:pt x="1752791" y="309848"/>
                </a:cubicBezTo>
                <a:close/>
                <a:moveTo>
                  <a:pt x="1828991" y="309658"/>
                </a:moveTo>
                <a:cubicBezTo>
                  <a:pt x="1831562" y="309658"/>
                  <a:pt x="1833658" y="307562"/>
                  <a:pt x="1833658" y="304991"/>
                </a:cubicBezTo>
                <a:cubicBezTo>
                  <a:pt x="1833658" y="302419"/>
                  <a:pt x="1831562" y="300323"/>
                  <a:pt x="1828991" y="300323"/>
                </a:cubicBezTo>
                <a:cubicBezTo>
                  <a:pt x="1826419" y="300323"/>
                  <a:pt x="1824323" y="302419"/>
                  <a:pt x="1824323" y="304991"/>
                </a:cubicBezTo>
                <a:cubicBezTo>
                  <a:pt x="1824323" y="307562"/>
                  <a:pt x="1826419" y="309658"/>
                  <a:pt x="1828991" y="309658"/>
                </a:cubicBezTo>
                <a:close/>
                <a:moveTo>
                  <a:pt x="1905191" y="309658"/>
                </a:moveTo>
                <a:cubicBezTo>
                  <a:pt x="1907762" y="309658"/>
                  <a:pt x="1909858" y="307562"/>
                  <a:pt x="1909858" y="304991"/>
                </a:cubicBezTo>
                <a:cubicBezTo>
                  <a:pt x="1909858" y="302419"/>
                  <a:pt x="1907762" y="300323"/>
                  <a:pt x="1905191" y="300323"/>
                </a:cubicBezTo>
                <a:cubicBezTo>
                  <a:pt x="1902619" y="300323"/>
                  <a:pt x="1900523" y="302419"/>
                  <a:pt x="1900523" y="304991"/>
                </a:cubicBezTo>
                <a:cubicBezTo>
                  <a:pt x="1900523" y="307562"/>
                  <a:pt x="1902619" y="309658"/>
                  <a:pt x="1905191" y="309658"/>
                </a:cubicBezTo>
                <a:close/>
                <a:moveTo>
                  <a:pt x="1981391" y="309467"/>
                </a:moveTo>
                <a:cubicBezTo>
                  <a:pt x="1983867" y="309467"/>
                  <a:pt x="1985867" y="307467"/>
                  <a:pt x="1985867" y="304991"/>
                </a:cubicBezTo>
                <a:cubicBezTo>
                  <a:pt x="1985867" y="302514"/>
                  <a:pt x="1983867" y="300514"/>
                  <a:pt x="1981391" y="300514"/>
                </a:cubicBezTo>
                <a:cubicBezTo>
                  <a:pt x="1978914" y="300514"/>
                  <a:pt x="1976914" y="302514"/>
                  <a:pt x="1976914" y="304991"/>
                </a:cubicBezTo>
                <a:cubicBezTo>
                  <a:pt x="1977009" y="307467"/>
                  <a:pt x="1978914" y="309467"/>
                  <a:pt x="1981391" y="309467"/>
                </a:cubicBezTo>
                <a:close/>
                <a:moveTo>
                  <a:pt x="2057591" y="309277"/>
                </a:moveTo>
                <a:cubicBezTo>
                  <a:pt x="2059877" y="309277"/>
                  <a:pt x="2061782" y="307372"/>
                  <a:pt x="2061782" y="305086"/>
                </a:cubicBezTo>
                <a:cubicBezTo>
                  <a:pt x="2061782" y="302705"/>
                  <a:pt x="2059877" y="300895"/>
                  <a:pt x="2057591" y="300895"/>
                </a:cubicBezTo>
                <a:cubicBezTo>
                  <a:pt x="2055209" y="300895"/>
                  <a:pt x="2053400" y="302800"/>
                  <a:pt x="2053400" y="305086"/>
                </a:cubicBezTo>
                <a:cubicBezTo>
                  <a:pt x="2053400" y="307372"/>
                  <a:pt x="2055305" y="309277"/>
                  <a:pt x="2057591" y="309277"/>
                </a:cubicBezTo>
                <a:close/>
                <a:moveTo>
                  <a:pt x="2133791" y="308991"/>
                </a:moveTo>
                <a:cubicBezTo>
                  <a:pt x="2135981" y="308991"/>
                  <a:pt x="2137791" y="307181"/>
                  <a:pt x="2137791" y="304991"/>
                </a:cubicBezTo>
                <a:cubicBezTo>
                  <a:pt x="2137791" y="302800"/>
                  <a:pt x="2135981" y="300990"/>
                  <a:pt x="2133791" y="300990"/>
                </a:cubicBezTo>
                <a:cubicBezTo>
                  <a:pt x="2131600" y="300990"/>
                  <a:pt x="2129790" y="302800"/>
                  <a:pt x="2129790" y="304991"/>
                </a:cubicBezTo>
                <a:cubicBezTo>
                  <a:pt x="2129790" y="307276"/>
                  <a:pt x="2131600" y="308991"/>
                  <a:pt x="2133791" y="308991"/>
                </a:cubicBezTo>
                <a:close/>
                <a:moveTo>
                  <a:pt x="2209991" y="308800"/>
                </a:moveTo>
                <a:cubicBezTo>
                  <a:pt x="2212086" y="308800"/>
                  <a:pt x="2213801" y="307086"/>
                  <a:pt x="2213801" y="304991"/>
                </a:cubicBezTo>
                <a:cubicBezTo>
                  <a:pt x="2213801" y="302895"/>
                  <a:pt x="2212086" y="301181"/>
                  <a:pt x="2209991" y="301181"/>
                </a:cubicBezTo>
                <a:cubicBezTo>
                  <a:pt x="2207895" y="301181"/>
                  <a:pt x="2206181" y="302895"/>
                  <a:pt x="2206181" y="304991"/>
                </a:cubicBezTo>
                <a:cubicBezTo>
                  <a:pt x="2206181" y="307086"/>
                  <a:pt x="2207895" y="308800"/>
                  <a:pt x="2209991" y="308800"/>
                </a:cubicBezTo>
                <a:close/>
                <a:moveTo>
                  <a:pt x="2286191" y="308420"/>
                </a:moveTo>
                <a:cubicBezTo>
                  <a:pt x="2288096" y="308420"/>
                  <a:pt x="2289524" y="306896"/>
                  <a:pt x="2289524" y="305086"/>
                </a:cubicBezTo>
                <a:cubicBezTo>
                  <a:pt x="2289524" y="303181"/>
                  <a:pt x="2288000" y="301657"/>
                  <a:pt x="2286191" y="301657"/>
                </a:cubicBezTo>
                <a:cubicBezTo>
                  <a:pt x="2284381" y="301657"/>
                  <a:pt x="2282857" y="303181"/>
                  <a:pt x="2282857" y="305086"/>
                </a:cubicBezTo>
                <a:cubicBezTo>
                  <a:pt x="2282857" y="306896"/>
                  <a:pt x="2284381" y="308420"/>
                  <a:pt x="2286191" y="308420"/>
                </a:cubicBezTo>
                <a:close/>
                <a:moveTo>
                  <a:pt x="2362391" y="307943"/>
                </a:moveTo>
                <a:cubicBezTo>
                  <a:pt x="2364010" y="307943"/>
                  <a:pt x="2365343" y="306610"/>
                  <a:pt x="2365343" y="304991"/>
                </a:cubicBezTo>
                <a:cubicBezTo>
                  <a:pt x="2365343" y="303371"/>
                  <a:pt x="2364010" y="302038"/>
                  <a:pt x="2362391" y="302038"/>
                </a:cubicBezTo>
                <a:cubicBezTo>
                  <a:pt x="2360771" y="302038"/>
                  <a:pt x="2359438" y="303371"/>
                  <a:pt x="2359438" y="304991"/>
                </a:cubicBezTo>
                <a:cubicBezTo>
                  <a:pt x="2359438" y="306610"/>
                  <a:pt x="2360771" y="307943"/>
                  <a:pt x="2362391" y="307943"/>
                </a:cubicBezTo>
                <a:close/>
                <a:moveTo>
                  <a:pt x="2438591" y="307562"/>
                </a:moveTo>
                <a:cubicBezTo>
                  <a:pt x="2440020" y="307562"/>
                  <a:pt x="2441162" y="306419"/>
                  <a:pt x="2441162" y="304991"/>
                </a:cubicBezTo>
                <a:cubicBezTo>
                  <a:pt x="2441162" y="303562"/>
                  <a:pt x="2440020" y="302419"/>
                  <a:pt x="2438591" y="302419"/>
                </a:cubicBezTo>
                <a:cubicBezTo>
                  <a:pt x="2437162" y="302419"/>
                  <a:pt x="2436019" y="303562"/>
                  <a:pt x="2436019" y="304991"/>
                </a:cubicBezTo>
                <a:cubicBezTo>
                  <a:pt x="2436114" y="306419"/>
                  <a:pt x="2437257" y="307562"/>
                  <a:pt x="2438591" y="307562"/>
                </a:cubicBezTo>
                <a:close/>
                <a:moveTo>
                  <a:pt x="2514791" y="306896"/>
                </a:moveTo>
                <a:cubicBezTo>
                  <a:pt x="2515838" y="306896"/>
                  <a:pt x="2516696" y="306038"/>
                  <a:pt x="2516696" y="304991"/>
                </a:cubicBezTo>
                <a:cubicBezTo>
                  <a:pt x="2516696" y="303943"/>
                  <a:pt x="2515838" y="303086"/>
                  <a:pt x="2514791" y="303086"/>
                </a:cubicBezTo>
                <a:cubicBezTo>
                  <a:pt x="2513743" y="303086"/>
                  <a:pt x="2512886" y="303943"/>
                  <a:pt x="2512886" y="304991"/>
                </a:cubicBezTo>
                <a:cubicBezTo>
                  <a:pt x="2512886" y="306038"/>
                  <a:pt x="2513743" y="306896"/>
                  <a:pt x="2514791" y="306896"/>
                </a:cubicBezTo>
                <a:close/>
                <a:moveTo>
                  <a:pt x="2590991" y="306324"/>
                </a:moveTo>
                <a:cubicBezTo>
                  <a:pt x="2591657" y="306324"/>
                  <a:pt x="2592229" y="305753"/>
                  <a:pt x="2592229" y="305086"/>
                </a:cubicBezTo>
                <a:cubicBezTo>
                  <a:pt x="2592229" y="304419"/>
                  <a:pt x="2591657" y="303848"/>
                  <a:pt x="2590991" y="303848"/>
                </a:cubicBezTo>
                <a:cubicBezTo>
                  <a:pt x="2590324" y="303848"/>
                  <a:pt x="2589753" y="304419"/>
                  <a:pt x="2589753" y="305086"/>
                </a:cubicBezTo>
                <a:cubicBezTo>
                  <a:pt x="2589753" y="305753"/>
                  <a:pt x="2590324" y="306324"/>
                  <a:pt x="2590991" y="306324"/>
                </a:cubicBezTo>
                <a:close/>
                <a:moveTo>
                  <a:pt x="2667191" y="305848"/>
                </a:moveTo>
                <a:cubicBezTo>
                  <a:pt x="2667667" y="305848"/>
                  <a:pt x="2668048" y="305467"/>
                  <a:pt x="2668048" y="304991"/>
                </a:cubicBezTo>
                <a:cubicBezTo>
                  <a:pt x="2668048" y="304514"/>
                  <a:pt x="2667667" y="304133"/>
                  <a:pt x="2667191" y="304133"/>
                </a:cubicBezTo>
                <a:cubicBezTo>
                  <a:pt x="2666714" y="304133"/>
                  <a:pt x="2666333" y="304514"/>
                  <a:pt x="2666333" y="304991"/>
                </a:cubicBezTo>
                <a:cubicBezTo>
                  <a:pt x="2666333" y="305467"/>
                  <a:pt x="2666714" y="305848"/>
                  <a:pt x="2667191" y="305848"/>
                </a:cubicBezTo>
                <a:close/>
                <a:moveTo>
                  <a:pt x="2743391" y="305181"/>
                </a:moveTo>
                <a:cubicBezTo>
                  <a:pt x="2743486" y="305181"/>
                  <a:pt x="2743581" y="305086"/>
                  <a:pt x="2743581" y="304991"/>
                </a:cubicBezTo>
                <a:cubicBezTo>
                  <a:pt x="2743581" y="304895"/>
                  <a:pt x="2743486" y="304800"/>
                  <a:pt x="2743391" y="304800"/>
                </a:cubicBezTo>
                <a:cubicBezTo>
                  <a:pt x="2743295" y="304800"/>
                  <a:pt x="2743200" y="304895"/>
                  <a:pt x="2743200" y="304991"/>
                </a:cubicBezTo>
                <a:cubicBezTo>
                  <a:pt x="2743200" y="305086"/>
                  <a:pt x="2743295" y="305181"/>
                  <a:pt x="2743391" y="305181"/>
                </a:cubicBezTo>
                <a:close/>
                <a:moveTo>
                  <a:pt x="685990" y="381667"/>
                </a:moveTo>
                <a:cubicBezTo>
                  <a:pt x="686181" y="381667"/>
                  <a:pt x="686372" y="381476"/>
                  <a:pt x="686372" y="381286"/>
                </a:cubicBezTo>
                <a:cubicBezTo>
                  <a:pt x="686372" y="381095"/>
                  <a:pt x="686181" y="380905"/>
                  <a:pt x="685990" y="380905"/>
                </a:cubicBezTo>
                <a:cubicBezTo>
                  <a:pt x="685800" y="380905"/>
                  <a:pt x="685610" y="381095"/>
                  <a:pt x="685610" y="381286"/>
                </a:cubicBezTo>
                <a:cubicBezTo>
                  <a:pt x="685610" y="381476"/>
                  <a:pt x="685800" y="381667"/>
                  <a:pt x="685990" y="381667"/>
                </a:cubicBezTo>
                <a:close/>
                <a:moveTo>
                  <a:pt x="762190" y="382238"/>
                </a:moveTo>
                <a:cubicBezTo>
                  <a:pt x="762762" y="382238"/>
                  <a:pt x="763238" y="381762"/>
                  <a:pt x="763238" y="381191"/>
                </a:cubicBezTo>
                <a:cubicBezTo>
                  <a:pt x="763238" y="380619"/>
                  <a:pt x="762762" y="380143"/>
                  <a:pt x="762190" y="380143"/>
                </a:cubicBezTo>
                <a:cubicBezTo>
                  <a:pt x="761619" y="380143"/>
                  <a:pt x="761143" y="380619"/>
                  <a:pt x="761143" y="381191"/>
                </a:cubicBezTo>
                <a:cubicBezTo>
                  <a:pt x="761143" y="381762"/>
                  <a:pt x="761619" y="382238"/>
                  <a:pt x="762190" y="382238"/>
                </a:cubicBezTo>
                <a:close/>
                <a:moveTo>
                  <a:pt x="838390" y="382905"/>
                </a:moveTo>
                <a:cubicBezTo>
                  <a:pt x="839343" y="382905"/>
                  <a:pt x="840105" y="382143"/>
                  <a:pt x="840105" y="381191"/>
                </a:cubicBezTo>
                <a:cubicBezTo>
                  <a:pt x="840105" y="380238"/>
                  <a:pt x="839343" y="379476"/>
                  <a:pt x="838390" y="379476"/>
                </a:cubicBezTo>
                <a:cubicBezTo>
                  <a:pt x="837438" y="379476"/>
                  <a:pt x="836676" y="380238"/>
                  <a:pt x="836676" y="381191"/>
                </a:cubicBezTo>
                <a:cubicBezTo>
                  <a:pt x="836676" y="382143"/>
                  <a:pt x="837438" y="382905"/>
                  <a:pt x="838390" y="382905"/>
                </a:cubicBezTo>
                <a:close/>
                <a:moveTo>
                  <a:pt x="914590" y="383572"/>
                </a:moveTo>
                <a:cubicBezTo>
                  <a:pt x="915829" y="383572"/>
                  <a:pt x="916877" y="382524"/>
                  <a:pt x="916877" y="381286"/>
                </a:cubicBezTo>
                <a:cubicBezTo>
                  <a:pt x="916877" y="380048"/>
                  <a:pt x="915829" y="379000"/>
                  <a:pt x="914590" y="379000"/>
                </a:cubicBezTo>
                <a:cubicBezTo>
                  <a:pt x="913352" y="379000"/>
                  <a:pt x="912305" y="380048"/>
                  <a:pt x="912305" y="381286"/>
                </a:cubicBezTo>
                <a:cubicBezTo>
                  <a:pt x="912305" y="382524"/>
                  <a:pt x="913352" y="383572"/>
                  <a:pt x="914590" y="383572"/>
                </a:cubicBezTo>
                <a:close/>
                <a:moveTo>
                  <a:pt x="990790" y="384143"/>
                </a:moveTo>
                <a:cubicBezTo>
                  <a:pt x="992410" y="384143"/>
                  <a:pt x="993743" y="382810"/>
                  <a:pt x="993743" y="381191"/>
                </a:cubicBezTo>
                <a:cubicBezTo>
                  <a:pt x="993743" y="379571"/>
                  <a:pt x="992410" y="378238"/>
                  <a:pt x="990790" y="378238"/>
                </a:cubicBezTo>
                <a:cubicBezTo>
                  <a:pt x="989171" y="378238"/>
                  <a:pt x="987838" y="379571"/>
                  <a:pt x="987838" y="381191"/>
                </a:cubicBezTo>
                <a:cubicBezTo>
                  <a:pt x="987838" y="382810"/>
                  <a:pt x="989171" y="384143"/>
                  <a:pt x="990790" y="384143"/>
                </a:cubicBezTo>
                <a:close/>
                <a:moveTo>
                  <a:pt x="1066991" y="384620"/>
                </a:moveTo>
                <a:cubicBezTo>
                  <a:pt x="1068896" y="384620"/>
                  <a:pt x="1070324" y="383096"/>
                  <a:pt x="1070324" y="381286"/>
                </a:cubicBezTo>
                <a:cubicBezTo>
                  <a:pt x="1070324" y="379381"/>
                  <a:pt x="1068800" y="377857"/>
                  <a:pt x="1066991" y="377857"/>
                </a:cubicBezTo>
                <a:cubicBezTo>
                  <a:pt x="1065181" y="377857"/>
                  <a:pt x="1063562" y="379381"/>
                  <a:pt x="1063562" y="381286"/>
                </a:cubicBezTo>
                <a:cubicBezTo>
                  <a:pt x="1063657" y="383096"/>
                  <a:pt x="1065181" y="384620"/>
                  <a:pt x="1066991" y="384620"/>
                </a:cubicBezTo>
                <a:close/>
                <a:moveTo>
                  <a:pt x="1143191" y="385191"/>
                </a:moveTo>
                <a:cubicBezTo>
                  <a:pt x="1145381" y="385191"/>
                  <a:pt x="1147191" y="383381"/>
                  <a:pt x="1147191" y="381191"/>
                </a:cubicBezTo>
                <a:cubicBezTo>
                  <a:pt x="1147191" y="379000"/>
                  <a:pt x="1145381" y="377190"/>
                  <a:pt x="1143191" y="377190"/>
                </a:cubicBezTo>
                <a:cubicBezTo>
                  <a:pt x="1141000" y="377190"/>
                  <a:pt x="1139190" y="379000"/>
                  <a:pt x="1139190" y="381191"/>
                </a:cubicBezTo>
                <a:cubicBezTo>
                  <a:pt x="1139190" y="383476"/>
                  <a:pt x="1141000" y="385191"/>
                  <a:pt x="1143191" y="385191"/>
                </a:cubicBezTo>
                <a:close/>
                <a:moveTo>
                  <a:pt x="1219391" y="385667"/>
                </a:moveTo>
                <a:cubicBezTo>
                  <a:pt x="1221867" y="385667"/>
                  <a:pt x="1223867" y="383667"/>
                  <a:pt x="1223867" y="381191"/>
                </a:cubicBezTo>
                <a:cubicBezTo>
                  <a:pt x="1223867" y="378714"/>
                  <a:pt x="1221867" y="376714"/>
                  <a:pt x="1219391" y="376714"/>
                </a:cubicBezTo>
                <a:cubicBezTo>
                  <a:pt x="1216914" y="376714"/>
                  <a:pt x="1214914" y="378714"/>
                  <a:pt x="1214914" y="381191"/>
                </a:cubicBezTo>
                <a:cubicBezTo>
                  <a:pt x="1215009" y="383667"/>
                  <a:pt x="1216914" y="385667"/>
                  <a:pt x="1219391" y="385667"/>
                </a:cubicBezTo>
                <a:close/>
                <a:moveTo>
                  <a:pt x="1295591" y="386048"/>
                </a:moveTo>
                <a:cubicBezTo>
                  <a:pt x="1298258" y="386048"/>
                  <a:pt x="1300448" y="383858"/>
                  <a:pt x="1300448" y="381191"/>
                </a:cubicBezTo>
                <a:cubicBezTo>
                  <a:pt x="1300448" y="378524"/>
                  <a:pt x="1298258" y="376333"/>
                  <a:pt x="1295591" y="376333"/>
                </a:cubicBezTo>
                <a:cubicBezTo>
                  <a:pt x="1292924" y="376333"/>
                  <a:pt x="1290733" y="378524"/>
                  <a:pt x="1290733" y="381191"/>
                </a:cubicBezTo>
                <a:cubicBezTo>
                  <a:pt x="1290733" y="383858"/>
                  <a:pt x="1292924" y="386048"/>
                  <a:pt x="1295591" y="386048"/>
                </a:cubicBezTo>
                <a:close/>
                <a:moveTo>
                  <a:pt x="1371791" y="386239"/>
                </a:moveTo>
                <a:cubicBezTo>
                  <a:pt x="1374553" y="386239"/>
                  <a:pt x="1376839" y="383953"/>
                  <a:pt x="1376839" y="381191"/>
                </a:cubicBezTo>
                <a:cubicBezTo>
                  <a:pt x="1376839" y="378428"/>
                  <a:pt x="1374553" y="376142"/>
                  <a:pt x="1371791" y="376142"/>
                </a:cubicBezTo>
                <a:cubicBezTo>
                  <a:pt x="1369028" y="376142"/>
                  <a:pt x="1366742" y="378428"/>
                  <a:pt x="1366742" y="381191"/>
                </a:cubicBezTo>
                <a:cubicBezTo>
                  <a:pt x="1366742" y="384048"/>
                  <a:pt x="1369028" y="386239"/>
                  <a:pt x="1371791" y="386239"/>
                </a:cubicBezTo>
                <a:close/>
                <a:moveTo>
                  <a:pt x="1447991" y="386715"/>
                </a:moveTo>
                <a:cubicBezTo>
                  <a:pt x="1451039" y="386715"/>
                  <a:pt x="1453515" y="384239"/>
                  <a:pt x="1453515" y="381191"/>
                </a:cubicBezTo>
                <a:cubicBezTo>
                  <a:pt x="1453515" y="378143"/>
                  <a:pt x="1451039" y="375666"/>
                  <a:pt x="1447991" y="375666"/>
                </a:cubicBezTo>
                <a:cubicBezTo>
                  <a:pt x="1444943" y="375666"/>
                  <a:pt x="1442466" y="378143"/>
                  <a:pt x="1442466" y="381191"/>
                </a:cubicBezTo>
                <a:cubicBezTo>
                  <a:pt x="1442561" y="384239"/>
                  <a:pt x="1444943" y="386715"/>
                  <a:pt x="1447991" y="386715"/>
                </a:cubicBezTo>
                <a:close/>
                <a:moveTo>
                  <a:pt x="1524191" y="386906"/>
                </a:moveTo>
                <a:cubicBezTo>
                  <a:pt x="1527334" y="386906"/>
                  <a:pt x="1529906" y="384334"/>
                  <a:pt x="1529906" y="381191"/>
                </a:cubicBezTo>
                <a:cubicBezTo>
                  <a:pt x="1529906" y="378047"/>
                  <a:pt x="1527334" y="375475"/>
                  <a:pt x="1524191" y="375475"/>
                </a:cubicBezTo>
                <a:cubicBezTo>
                  <a:pt x="1521047" y="375475"/>
                  <a:pt x="1518476" y="378047"/>
                  <a:pt x="1518476" y="381191"/>
                </a:cubicBezTo>
                <a:cubicBezTo>
                  <a:pt x="1518476" y="384334"/>
                  <a:pt x="1521047" y="386906"/>
                  <a:pt x="1524191" y="386906"/>
                </a:cubicBezTo>
                <a:close/>
                <a:moveTo>
                  <a:pt x="1600391" y="387096"/>
                </a:moveTo>
                <a:cubicBezTo>
                  <a:pt x="1603629" y="387096"/>
                  <a:pt x="1606296" y="384429"/>
                  <a:pt x="1606296" y="381191"/>
                </a:cubicBezTo>
                <a:cubicBezTo>
                  <a:pt x="1606296" y="377952"/>
                  <a:pt x="1603629" y="375285"/>
                  <a:pt x="1600391" y="375285"/>
                </a:cubicBezTo>
                <a:cubicBezTo>
                  <a:pt x="1597152" y="375285"/>
                  <a:pt x="1594485" y="377952"/>
                  <a:pt x="1594485" y="381191"/>
                </a:cubicBezTo>
                <a:cubicBezTo>
                  <a:pt x="1594485" y="384524"/>
                  <a:pt x="1597152" y="387096"/>
                  <a:pt x="1600391" y="387096"/>
                </a:cubicBezTo>
                <a:close/>
                <a:moveTo>
                  <a:pt x="1676591" y="387096"/>
                </a:moveTo>
                <a:cubicBezTo>
                  <a:pt x="1679829" y="387096"/>
                  <a:pt x="1682496" y="384429"/>
                  <a:pt x="1682496" y="381191"/>
                </a:cubicBezTo>
                <a:cubicBezTo>
                  <a:pt x="1682496" y="377952"/>
                  <a:pt x="1679829" y="375285"/>
                  <a:pt x="1676591" y="375285"/>
                </a:cubicBezTo>
                <a:cubicBezTo>
                  <a:pt x="1673352" y="375285"/>
                  <a:pt x="1670685" y="377952"/>
                  <a:pt x="1670685" y="381191"/>
                </a:cubicBezTo>
                <a:cubicBezTo>
                  <a:pt x="1670685" y="384524"/>
                  <a:pt x="1673352" y="387096"/>
                  <a:pt x="1676591" y="387096"/>
                </a:cubicBezTo>
                <a:close/>
                <a:moveTo>
                  <a:pt x="1752791" y="387096"/>
                </a:moveTo>
                <a:cubicBezTo>
                  <a:pt x="1756029" y="387096"/>
                  <a:pt x="1758696" y="384429"/>
                  <a:pt x="1758696" y="381191"/>
                </a:cubicBezTo>
                <a:cubicBezTo>
                  <a:pt x="1758696" y="377952"/>
                  <a:pt x="1756029" y="375285"/>
                  <a:pt x="1752791" y="375285"/>
                </a:cubicBezTo>
                <a:cubicBezTo>
                  <a:pt x="1749552" y="375285"/>
                  <a:pt x="1746885" y="377952"/>
                  <a:pt x="1746885" y="381191"/>
                </a:cubicBezTo>
                <a:cubicBezTo>
                  <a:pt x="1746885" y="384524"/>
                  <a:pt x="1749552" y="387096"/>
                  <a:pt x="1752791" y="387096"/>
                </a:cubicBezTo>
                <a:close/>
                <a:moveTo>
                  <a:pt x="1828991" y="387096"/>
                </a:moveTo>
                <a:cubicBezTo>
                  <a:pt x="1832229" y="387096"/>
                  <a:pt x="1834896" y="384429"/>
                  <a:pt x="1834896" y="381191"/>
                </a:cubicBezTo>
                <a:cubicBezTo>
                  <a:pt x="1834896" y="377952"/>
                  <a:pt x="1832229" y="375285"/>
                  <a:pt x="1828991" y="375285"/>
                </a:cubicBezTo>
                <a:cubicBezTo>
                  <a:pt x="1825752" y="375285"/>
                  <a:pt x="1823085" y="377952"/>
                  <a:pt x="1823085" y="381191"/>
                </a:cubicBezTo>
                <a:cubicBezTo>
                  <a:pt x="1823085" y="384524"/>
                  <a:pt x="1825752" y="387096"/>
                  <a:pt x="1828991" y="387096"/>
                </a:cubicBezTo>
                <a:close/>
                <a:moveTo>
                  <a:pt x="1905191" y="387096"/>
                </a:moveTo>
                <a:cubicBezTo>
                  <a:pt x="1908429" y="387096"/>
                  <a:pt x="1911096" y="384429"/>
                  <a:pt x="1911096" y="381191"/>
                </a:cubicBezTo>
                <a:cubicBezTo>
                  <a:pt x="1911096" y="377952"/>
                  <a:pt x="1908429" y="375285"/>
                  <a:pt x="1905191" y="375285"/>
                </a:cubicBezTo>
                <a:cubicBezTo>
                  <a:pt x="1901952" y="375285"/>
                  <a:pt x="1899285" y="377952"/>
                  <a:pt x="1899285" y="381191"/>
                </a:cubicBezTo>
                <a:cubicBezTo>
                  <a:pt x="1899285" y="384524"/>
                  <a:pt x="1901952" y="387096"/>
                  <a:pt x="1905191" y="387096"/>
                </a:cubicBezTo>
                <a:close/>
                <a:moveTo>
                  <a:pt x="1981391" y="386906"/>
                </a:moveTo>
                <a:cubicBezTo>
                  <a:pt x="1984534" y="386906"/>
                  <a:pt x="1987106" y="384334"/>
                  <a:pt x="1987106" y="381191"/>
                </a:cubicBezTo>
                <a:cubicBezTo>
                  <a:pt x="1987106" y="378047"/>
                  <a:pt x="1984534" y="375475"/>
                  <a:pt x="1981391" y="375475"/>
                </a:cubicBezTo>
                <a:cubicBezTo>
                  <a:pt x="1978247" y="375475"/>
                  <a:pt x="1975676" y="378047"/>
                  <a:pt x="1975676" y="381191"/>
                </a:cubicBezTo>
                <a:cubicBezTo>
                  <a:pt x="1975676" y="384334"/>
                  <a:pt x="1978247" y="386906"/>
                  <a:pt x="1981391" y="386906"/>
                </a:cubicBezTo>
                <a:close/>
                <a:moveTo>
                  <a:pt x="2057591" y="386715"/>
                </a:moveTo>
                <a:cubicBezTo>
                  <a:pt x="2060639" y="386715"/>
                  <a:pt x="2063115" y="384239"/>
                  <a:pt x="2063115" y="381191"/>
                </a:cubicBezTo>
                <a:cubicBezTo>
                  <a:pt x="2063115" y="378143"/>
                  <a:pt x="2060639" y="375666"/>
                  <a:pt x="2057591" y="375666"/>
                </a:cubicBezTo>
                <a:cubicBezTo>
                  <a:pt x="2054543" y="375666"/>
                  <a:pt x="2052066" y="378143"/>
                  <a:pt x="2052066" y="381191"/>
                </a:cubicBezTo>
                <a:cubicBezTo>
                  <a:pt x="2052161" y="384239"/>
                  <a:pt x="2054543" y="386715"/>
                  <a:pt x="2057591" y="386715"/>
                </a:cubicBezTo>
                <a:close/>
                <a:moveTo>
                  <a:pt x="2133791" y="386525"/>
                </a:moveTo>
                <a:cubicBezTo>
                  <a:pt x="2136743" y="386525"/>
                  <a:pt x="2139029" y="384143"/>
                  <a:pt x="2139029" y="381286"/>
                </a:cubicBezTo>
                <a:cubicBezTo>
                  <a:pt x="2139029" y="378333"/>
                  <a:pt x="2136648" y="376047"/>
                  <a:pt x="2133791" y="376047"/>
                </a:cubicBezTo>
                <a:cubicBezTo>
                  <a:pt x="2130933" y="376047"/>
                  <a:pt x="2128552" y="378428"/>
                  <a:pt x="2128552" y="381286"/>
                </a:cubicBezTo>
                <a:cubicBezTo>
                  <a:pt x="2128552" y="384143"/>
                  <a:pt x="2130933" y="386525"/>
                  <a:pt x="2133791" y="386525"/>
                </a:cubicBezTo>
                <a:close/>
                <a:moveTo>
                  <a:pt x="2209991" y="386048"/>
                </a:moveTo>
                <a:cubicBezTo>
                  <a:pt x="2212658" y="386048"/>
                  <a:pt x="2214848" y="383858"/>
                  <a:pt x="2214848" y="381191"/>
                </a:cubicBezTo>
                <a:cubicBezTo>
                  <a:pt x="2214848" y="378524"/>
                  <a:pt x="2212658" y="376333"/>
                  <a:pt x="2209991" y="376333"/>
                </a:cubicBezTo>
                <a:cubicBezTo>
                  <a:pt x="2207324" y="376333"/>
                  <a:pt x="2205133" y="378524"/>
                  <a:pt x="2205133" y="381191"/>
                </a:cubicBezTo>
                <a:cubicBezTo>
                  <a:pt x="2205133" y="383858"/>
                  <a:pt x="2207324" y="386048"/>
                  <a:pt x="2209991" y="386048"/>
                </a:cubicBezTo>
                <a:close/>
                <a:moveTo>
                  <a:pt x="2286191" y="385667"/>
                </a:moveTo>
                <a:cubicBezTo>
                  <a:pt x="2288667" y="385667"/>
                  <a:pt x="2290667" y="383667"/>
                  <a:pt x="2290667" y="381191"/>
                </a:cubicBezTo>
                <a:cubicBezTo>
                  <a:pt x="2290667" y="378714"/>
                  <a:pt x="2288667" y="376714"/>
                  <a:pt x="2286191" y="376714"/>
                </a:cubicBezTo>
                <a:cubicBezTo>
                  <a:pt x="2283714" y="376714"/>
                  <a:pt x="2281714" y="378714"/>
                  <a:pt x="2281714" y="381191"/>
                </a:cubicBezTo>
                <a:cubicBezTo>
                  <a:pt x="2281809" y="383667"/>
                  <a:pt x="2283714" y="385667"/>
                  <a:pt x="2286191" y="385667"/>
                </a:cubicBezTo>
                <a:close/>
                <a:moveTo>
                  <a:pt x="2362391" y="385191"/>
                </a:moveTo>
                <a:cubicBezTo>
                  <a:pt x="2364581" y="385191"/>
                  <a:pt x="2366391" y="383381"/>
                  <a:pt x="2366391" y="381191"/>
                </a:cubicBezTo>
                <a:cubicBezTo>
                  <a:pt x="2366391" y="379000"/>
                  <a:pt x="2364581" y="377190"/>
                  <a:pt x="2362391" y="377190"/>
                </a:cubicBezTo>
                <a:cubicBezTo>
                  <a:pt x="2360200" y="377190"/>
                  <a:pt x="2358390" y="379000"/>
                  <a:pt x="2358390" y="381191"/>
                </a:cubicBezTo>
                <a:cubicBezTo>
                  <a:pt x="2358390" y="383476"/>
                  <a:pt x="2360200" y="385191"/>
                  <a:pt x="2362391" y="385191"/>
                </a:cubicBezTo>
                <a:close/>
                <a:moveTo>
                  <a:pt x="2438591" y="384810"/>
                </a:moveTo>
                <a:cubicBezTo>
                  <a:pt x="2440591" y="384810"/>
                  <a:pt x="2442210" y="383191"/>
                  <a:pt x="2442210" y="381191"/>
                </a:cubicBezTo>
                <a:cubicBezTo>
                  <a:pt x="2442210" y="379190"/>
                  <a:pt x="2440591" y="377571"/>
                  <a:pt x="2438591" y="377571"/>
                </a:cubicBezTo>
                <a:cubicBezTo>
                  <a:pt x="2436590" y="377571"/>
                  <a:pt x="2434971" y="379190"/>
                  <a:pt x="2434971" y="381191"/>
                </a:cubicBezTo>
                <a:cubicBezTo>
                  <a:pt x="2435066" y="383191"/>
                  <a:pt x="2436590" y="384810"/>
                  <a:pt x="2438591" y="384810"/>
                </a:cubicBezTo>
                <a:close/>
                <a:moveTo>
                  <a:pt x="2514791" y="384143"/>
                </a:moveTo>
                <a:cubicBezTo>
                  <a:pt x="2516410" y="384143"/>
                  <a:pt x="2517743" y="382810"/>
                  <a:pt x="2517743" y="381191"/>
                </a:cubicBezTo>
                <a:cubicBezTo>
                  <a:pt x="2517743" y="379571"/>
                  <a:pt x="2516410" y="378238"/>
                  <a:pt x="2514791" y="378238"/>
                </a:cubicBezTo>
                <a:cubicBezTo>
                  <a:pt x="2513171" y="378238"/>
                  <a:pt x="2511838" y="379571"/>
                  <a:pt x="2511838" y="381191"/>
                </a:cubicBezTo>
                <a:cubicBezTo>
                  <a:pt x="2511838" y="382810"/>
                  <a:pt x="2513171" y="384143"/>
                  <a:pt x="2514791" y="384143"/>
                </a:cubicBezTo>
                <a:close/>
                <a:moveTo>
                  <a:pt x="2590991" y="383572"/>
                </a:moveTo>
                <a:cubicBezTo>
                  <a:pt x="2592229" y="383572"/>
                  <a:pt x="2593277" y="382524"/>
                  <a:pt x="2593277" y="381286"/>
                </a:cubicBezTo>
                <a:cubicBezTo>
                  <a:pt x="2593277" y="380048"/>
                  <a:pt x="2592229" y="379000"/>
                  <a:pt x="2590991" y="379000"/>
                </a:cubicBezTo>
                <a:cubicBezTo>
                  <a:pt x="2589753" y="379000"/>
                  <a:pt x="2588705" y="380048"/>
                  <a:pt x="2588705" y="381286"/>
                </a:cubicBezTo>
                <a:cubicBezTo>
                  <a:pt x="2588705" y="382524"/>
                  <a:pt x="2589753" y="383572"/>
                  <a:pt x="2590991" y="383572"/>
                </a:cubicBezTo>
                <a:close/>
                <a:moveTo>
                  <a:pt x="2667191" y="382905"/>
                </a:moveTo>
                <a:cubicBezTo>
                  <a:pt x="2668143" y="382905"/>
                  <a:pt x="2668905" y="382143"/>
                  <a:pt x="2668905" y="381191"/>
                </a:cubicBezTo>
                <a:cubicBezTo>
                  <a:pt x="2668905" y="380238"/>
                  <a:pt x="2668143" y="379476"/>
                  <a:pt x="2667191" y="379476"/>
                </a:cubicBezTo>
                <a:cubicBezTo>
                  <a:pt x="2666238" y="379476"/>
                  <a:pt x="2665476" y="380238"/>
                  <a:pt x="2665476" y="381191"/>
                </a:cubicBezTo>
                <a:cubicBezTo>
                  <a:pt x="2665476" y="382143"/>
                  <a:pt x="2666238" y="382905"/>
                  <a:pt x="2667191" y="382905"/>
                </a:cubicBezTo>
                <a:close/>
                <a:moveTo>
                  <a:pt x="2743391" y="382238"/>
                </a:moveTo>
                <a:cubicBezTo>
                  <a:pt x="2743962" y="382238"/>
                  <a:pt x="2744438" y="381762"/>
                  <a:pt x="2744438" y="381191"/>
                </a:cubicBezTo>
                <a:cubicBezTo>
                  <a:pt x="2744438" y="380619"/>
                  <a:pt x="2743962" y="380143"/>
                  <a:pt x="2743391" y="380143"/>
                </a:cubicBezTo>
                <a:cubicBezTo>
                  <a:pt x="2742819" y="380143"/>
                  <a:pt x="2742343" y="380619"/>
                  <a:pt x="2742343" y="381191"/>
                </a:cubicBezTo>
                <a:cubicBezTo>
                  <a:pt x="2742343" y="381762"/>
                  <a:pt x="2742819" y="382238"/>
                  <a:pt x="2743391" y="382238"/>
                </a:cubicBezTo>
                <a:close/>
                <a:moveTo>
                  <a:pt x="2819591" y="381667"/>
                </a:moveTo>
                <a:cubicBezTo>
                  <a:pt x="2819781" y="381667"/>
                  <a:pt x="2819972" y="381476"/>
                  <a:pt x="2819972" y="381286"/>
                </a:cubicBezTo>
                <a:cubicBezTo>
                  <a:pt x="2819972" y="381095"/>
                  <a:pt x="2819781" y="380905"/>
                  <a:pt x="2819591" y="380905"/>
                </a:cubicBezTo>
                <a:cubicBezTo>
                  <a:pt x="2819400" y="380905"/>
                  <a:pt x="2819210" y="381095"/>
                  <a:pt x="2819210" y="381286"/>
                </a:cubicBezTo>
                <a:cubicBezTo>
                  <a:pt x="2819210" y="381476"/>
                  <a:pt x="2819400" y="381667"/>
                  <a:pt x="2819591" y="381667"/>
                </a:cubicBezTo>
                <a:close/>
                <a:moveTo>
                  <a:pt x="609790" y="457867"/>
                </a:moveTo>
                <a:cubicBezTo>
                  <a:pt x="609981" y="457867"/>
                  <a:pt x="610172" y="457676"/>
                  <a:pt x="610172" y="457486"/>
                </a:cubicBezTo>
                <a:cubicBezTo>
                  <a:pt x="610172" y="457295"/>
                  <a:pt x="609981" y="457105"/>
                  <a:pt x="609790" y="457105"/>
                </a:cubicBezTo>
                <a:cubicBezTo>
                  <a:pt x="609600" y="457105"/>
                  <a:pt x="609410" y="457295"/>
                  <a:pt x="609410" y="457486"/>
                </a:cubicBezTo>
                <a:cubicBezTo>
                  <a:pt x="609410" y="457676"/>
                  <a:pt x="609600" y="457867"/>
                  <a:pt x="609790" y="457867"/>
                </a:cubicBezTo>
                <a:close/>
                <a:moveTo>
                  <a:pt x="685990" y="458724"/>
                </a:moveTo>
                <a:cubicBezTo>
                  <a:pt x="686657" y="458724"/>
                  <a:pt x="687229" y="458153"/>
                  <a:pt x="687229" y="457486"/>
                </a:cubicBezTo>
                <a:cubicBezTo>
                  <a:pt x="687229" y="456819"/>
                  <a:pt x="686657" y="456248"/>
                  <a:pt x="685990" y="456248"/>
                </a:cubicBezTo>
                <a:cubicBezTo>
                  <a:pt x="685324" y="456248"/>
                  <a:pt x="684752" y="456819"/>
                  <a:pt x="684752" y="457486"/>
                </a:cubicBezTo>
                <a:cubicBezTo>
                  <a:pt x="684752" y="458153"/>
                  <a:pt x="685324" y="458724"/>
                  <a:pt x="685990" y="458724"/>
                </a:cubicBezTo>
                <a:close/>
                <a:moveTo>
                  <a:pt x="762190" y="459296"/>
                </a:moveTo>
                <a:cubicBezTo>
                  <a:pt x="763238" y="459296"/>
                  <a:pt x="764096" y="458438"/>
                  <a:pt x="764096" y="457391"/>
                </a:cubicBezTo>
                <a:cubicBezTo>
                  <a:pt x="764096" y="456343"/>
                  <a:pt x="763238" y="455486"/>
                  <a:pt x="762190" y="455486"/>
                </a:cubicBezTo>
                <a:cubicBezTo>
                  <a:pt x="761143" y="455486"/>
                  <a:pt x="760286" y="456343"/>
                  <a:pt x="760286" y="457391"/>
                </a:cubicBezTo>
                <a:cubicBezTo>
                  <a:pt x="760286" y="458438"/>
                  <a:pt x="761143" y="459296"/>
                  <a:pt x="762190" y="459296"/>
                </a:cubicBezTo>
                <a:close/>
                <a:moveTo>
                  <a:pt x="838390" y="460153"/>
                </a:moveTo>
                <a:cubicBezTo>
                  <a:pt x="839915" y="460153"/>
                  <a:pt x="841153" y="458915"/>
                  <a:pt x="841153" y="457391"/>
                </a:cubicBezTo>
                <a:cubicBezTo>
                  <a:pt x="841153" y="455867"/>
                  <a:pt x="839915" y="454628"/>
                  <a:pt x="838390" y="454628"/>
                </a:cubicBezTo>
                <a:cubicBezTo>
                  <a:pt x="836867" y="454628"/>
                  <a:pt x="835628" y="455867"/>
                  <a:pt x="835628" y="457391"/>
                </a:cubicBezTo>
                <a:cubicBezTo>
                  <a:pt x="835628" y="458915"/>
                  <a:pt x="836867" y="460153"/>
                  <a:pt x="838390" y="460153"/>
                </a:cubicBezTo>
                <a:close/>
                <a:moveTo>
                  <a:pt x="914590" y="460820"/>
                </a:moveTo>
                <a:cubicBezTo>
                  <a:pt x="916496" y="460820"/>
                  <a:pt x="917924" y="459296"/>
                  <a:pt x="917924" y="457486"/>
                </a:cubicBezTo>
                <a:cubicBezTo>
                  <a:pt x="917924" y="455581"/>
                  <a:pt x="916400" y="454057"/>
                  <a:pt x="914590" y="454057"/>
                </a:cubicBezTo>
                <a:cubicBezTo>
                  <a:pt x="912781" y="454057"/>
                  <a:pt x="911162" y="455581"/>
                  <a:pt x="911162" y="457486"/>
                </a:cubicBezTo>
                <a:cubicBezTo>
                  <a:pt x="911257" y="459296"/>
                  <a:pt x="912781" y="460820"/>
                  <a:pt x="914590" y="460820"/>
                </a:cubicBezTo>
                <a:close/>
                <a:moveTo>
                  <a:pt x="990790" y="461391"/>
                </a:moveTo>
                <a:cubicBezTo>
                  <a:pt x="992981" y="461391"/>
                  <a:pt x="994791" y="459581"/>
                  <a:pt x="994791" y="457391"/>
                </a:cubicBezTo>
                <a:cubicBezTo>
                  <a:pt x="994791" y="455200"/>
                  <a:pt x="992981" y="453390"/>
                  <a:pt x="990790" y="453390"/>
                </a:cubicBezTo>
                <a:cubicBezTo>
                  <a:pt x="988600" y="453390"/>
                  <a:pt x="986790" y="455200"/>
                  <a:pt x="986790" y="457391"/>
                </a:cubicBezTo>
                <a:cubicBezTo>
                  <a:pt x="986790" y="459676"/>
                  <a:pt x="988600" y="461391"/>
                  <a:pt x="990790" y="461391"/>
                </a:cubicBezTo>
                <a:close/>
                <a:moveTo>
                  <a:pt x="1066991" y="461867"/>
                </a:moveTo>
                <a:cubicBezTo>
                  <a:pt x="1069467" y="461867"/>
                  <a:pt x="1071467" y="459867"/>
                  <a:pt x="1071467" y="457391"/>
                </a:cubicBezTo>
                <a:cubicBezTo>
                  <a:pt x="1071467" y="454914"/>
                  <a:pt x="1069467" y="452914"/>
                  <a:pt x="1066991" y="452914"/>
                </a:cubicBezTo>
                <a:cubicBezTo>
                  <a:pt x="1064514" y="452914"/>
                  <a:pt x="1062514" y="454914"/>
                  <a:pt x="1062514" y="457391"/>
                </a:cubicBezTo>
                <a:cubicBezTo>
                  <a:pt x="1062609" y="459867"/>
                  <a:pt x="1064514" y="461867"/>
                  <a:pt x="1066991" y="461867"/>
                </a:cubicBezTo>
                <a:close/>
                <a:moveTo>
                  <a:pt x="1143191" y="462439"/>
                </a:moveTo>
                <a:cubicBezTo>
                  <a:pt x="1145953" y="462439"/>
                  <a:pt x="1148239" y="460153"/>
                  <a:pt x="1148239" y="457391"/>
                </a:cubicBezTo>
                <a:cubicBezTo>
                  <a:pt x="1148239" y="454628"/>
                  <a:pt x="1145953" y="452342"/>
                  <a:pt x="1143191" y="452342"/>
                </a:cubicBezTo>
                <a:cubicBezTo>
                  <a:pt x="1140428" y="452342"/>
                  <a:pt x="1138142" y="454628"/>
                  <a:pt x="1138142" y="457391"/>
                </a:cubicBezTo>
                <a:cubicBezTo>
                  <a:pt x="1138142" y="460248"/>
                  <a:pt x="1140428" y="462439"/>
                  <a:pt x="1143191" y="462439"/>
                </a:cubicBezTo>
                <a:close/>
                <a:moveTo>
                  <a:pt x="1219391" y="462915"/>
                </a:moveTo>
                <a:cubicBezTo>
                  <a:pt x="1222439" y="462915"/>
                  <a:pt x="1224915" y="460439"/>
                  <a:pt x="1224915" y="457391"/>
                </a:cubicBezTo>
                <a:cubicBezTo>
                  <a:pt x="1224915" y="454343"/>
                  <a:pt x="1222439" y="451866"/>
                  <a:pt x="1219391" y="451866"/>
                </a:cubicBezTo>
                <a:cubicBezTo>
                  <a:pt x="1216343" y="451866"/>
                  <a:pt x="1213866" y="454343"/>
                  <a:pt x="1213866" y="457391"/>
                </a:cubicBezTo>
                <a:cubicBezTo>
                  <a:pt x="1213961" y="460439"/>
                  <a:pt x="1216343" y="462915"/>
                  <a:pt x="1219391" y="462915"/>
                </a:cubicBezTo>
                <a:close/>
                <a:moveTo>
                  <a:pt x="1295591" y="463296"/>
                </a:moveTo>
                <a:cubicBezTo>
                  <a:pt x="1298829" y="463296"/>
                  <a:pt x="1301496" y="460629"/>
                  <a:pt x="1301496" y="457391"/>
                </a:cubicBezTo>
                <a:cubicBezTo>
                  <a:pt x="1301496" y="454152"/>
                  <a:pt x="1298829" y="451485"/>
                  <a:pt x="1295591" y="451485"/>
                </a:cubicBezTo>
                <a:cubicBezTo>
                  <a:pt x="1292352" y="451485"/>
                  <a:pt x="1289685" y="454152"/>
                  <a:pt x="1289685" y="457391"/>
                </a:cubicBezTo>
                <a:cubicBezTo>
                  <a:pt x="1289685" y="460724"/>
                  <a:pt x="1292352" y="463296"/>
                  <a:pt x="1295591" y="463296"/>
                </a:cubicBezTo>
                <a:close/>
                <a:moveTo>
                  <a:pt x="1371791" y="463772"/>
                </a:moveTo>
                <a:cubicBezTo>
                  <a:pt x="1375315" y="463772"/>
                  <a:pt x="1378172" y="460915"/>
                  <a:pt x="1378172" y="457391"/>
                </a:cubicBezTo>
                <a:cubicBezTo>
                  <a:pt x="1378172" y="453866"/>
                  <a:pt x="1375315" y="451009"/>
                  <a:pt x="1371791" y="451009"/>
                </a:cubicBezTo>
                <a:cubicBezTo>
                  <a:pt x="1368266" y="451009"/>
                  <a:pt x="1365409" y="453866"/>
                  <a:pt x="1365409" y="457391"/>
                </a:cubicBezTo>
                <a:cubicBezTo>
                  <a:pt x="1365504" y="460915"/>
                  <a:pt x="1368266" y="463772"/>
                  <a:pt x="1371791" y="463772"/>
                </a:cubicBezTo>
                <a:close/>
                <a:moveTo>
                  <a:pt x="1447991" y="463963"/>
                </a:moveTo>
                <a:cubicBezTo>
                  <a:pt x="1451610" y="463963"/>
                  <a:pt x="1454563" y="461010"/>
                  <a:pt x="1454563" y="457391"/>
                </a:cubicBezTo>
                <a:cubicBezTo>
                  <a:pt x="1454563" y="453771"/>
                  <a:pt x="1451610" y="450818"/>
                  <a:pt x="1447991" y="450818"/>
                </a:cubicBezTo>
                <a:cubicBezTo>
                  <a:pt x="1444371" y="450818"/>
                  <a:pt x="1441418" y="453771"/>
                  <a:pt x="1441418" y="457391"/>
                </a:cubicBezTo>
                <a:cubicBezTo>
                  <a:pt x="1441418" y="461010"/>
                  <a:pt x="1444371" y="463963"/>
                  <a:pt x="1447991" y="463963"/>
                </a:cubicBezTo>
                <a:close/>
                <a:moveTo>
                  <a:pt x="1524191" y="464153"/>
                </a:moveTo>
                <a:cubicBezTo>
                  <a:pt x="1527905" y="464153"/>
                  <a:pt x="1530953" y="461105"/>
                  <a:pt x="1530953" y="457391"/>
                </a:cubicBezTo>
                <a:cubicBezTo>
                  <a:pt x="1530953" y="453676"/>
                  <a:pt x="1527905" y="450628"/>
                  <a:pt x="1524191" y="450628"/>
                </a:cubicBezTo>
                <a:cubicBezTo>
                  <a:pt x="1520476" y="450628"/>
                  <a:pt x="1517428" y="453676"/>
                  <a:pt x="1517428" y="457391"/>
                </a:cubicBezTo>
                <a:cubicBezTo>
                  <a:pt x="1517428" y="461105"/>
                  <a:pt x="1520476" y="464153"/>
                  <a:pt x="1524191" y="464153"/>
                </a:cubicBezTo>
                <a:close/>
                <a:moveTo>
                  <a:pt x="1600391" y="464344"/>
                </a:moveTo>
                <a:cubicBezTo>
                  <a:pt x="1604201" y="464344"/>
                  <a:pt x="1607344" y="461200"/>
                  <a:pt x="1607344" y="457391"/>
                </a:cubicBezTo>
                <a:cubicBezTo>
                  <a:pt x="1607344" y="453581"/>
                  <a:pt x="1604201" y="450437"/>
                  <a:pt x="1600391" y="450437"/>
                </a:cubicBezTo>
                <a:cubicBezTo>
                  <a:pt x="1596581" y="450437"/>
                  <a:pt x="1593437" y="453581"/>
                  <a:pt x="1593437" y="457391"/>
                </a:cubicBezTo>
                <a:cubicBezTo>
                  <a:pt x="1593437" y="461296"/>
                  <a:pt x="1596581" y="464344"/>
                  <a:pt x="1600391" y="464344"/>
                </a:cubicBezTo>
                <a:close/>
                <a:moveTo>
                  <a:pt x="1676591" y="464344"/>
                </a:moveTo>
                <a:cubicBezTo>
                  <a:pt x="1680401" y="464344"/>
                  <a:pt x="1683544" y="461200"/>
                  <a:pt x="1683544" y="457391"/>
                </a:cubicBezTo>
                <a:cubicBezTo>
                  <a:pt x="1683544" y="453581"/>
                  <a:pt x="1680401" y="450437"/>
                  <a:pt x="1676591" y="450437"/>
                </a:cubicBezTo>
                <a:cubicBezTo>
                  <a:pt x="1672781" y="450437"/>
                  <a:pt x="1669637" y="453581"/>
                  <a:pt x="1669637" y="457391"/>
                </a:cubicBezTo>
                <a:cubicBezTo>
                  <a:pt x="1669637" y="461296"/>
                  <a:pt x="1672781" y="464344"/>
                  <a:pt x="1676591" y="464344"/>
                </a:cubicBezTo>
                <a:close/>
                <a:moveTo>
                  <a:pt x="1752791" y="464630"/>
                </a:moveTo>
                <a:cubicBezTo>
                  <a:pt x="1756791" y="464630"/>
                  <a:pt x="1759934" y="461391"/>
                  <a:pt x="1759934" y="457486"/>
                </a:cubicBezTo>
                <a:cubicBezTo>
                  <a:pt x="1759934" y="453485"/>
                  <a:pt x="1756696" y="450342"/>
                  <a:pt x="1752791" y="450342"/>
                </a:cubicBezTo>
                <a:cubicBezTo>
                  <a:pt x="1748790" y="450342"/>
                  <a:pt x="1745647" y="453581"/>
                  <a:pt x="1745647" y="457486"/>
                </a:cubicBezTo>
                <a:cubicBezTo>
                  <a:pt x="1745647" y="461391"/>
                  <a:pt x="1748885" y="464630"/>
                  <a:pt x="1752791" y="464630"/>
                </a:cubicBezTo>
                <a:close/>
                <a:moveTo>
                  <a:pt x="1828991" y="464344"/>
                </a:moveTo>
                <a:cubicBezTo>
                  <a:pt x="1832801" y="464344"/>
                  <a:pt x="1835944" y="461200"/>
                  <a:pt x="1835944" y="457391"/>
                </a:cubicBezTo>
                <a:cubicBezTo>
                  <a:pt x="1835944" y="453581"/>
                  <a:pt x="1832801" y="450437"/>
                  <a:pt x="1828991" y="450437"/>
                </a:cubicBezTo>
                <a:cubicBezTo>
                  <a:pt x="1825181" y="450437"/>
                  <a:pt x="1822037" y="453581"/>
                  <a:pt x="1822037" y="457391"/>
                </a:cubicBezTo>
                <a:cubicBezTo>
                  <a:pt x="1822037" y="461296"/>
                  <a:pt x="1825181" y="464344"/>
                  <a:pt x="1828991" y="464344"/>
                </a:cubicBezTo>
                <a:close/>
                <a:moveTo>
                  <a:pt x="1905191" y="464344"/>
                </a:moveTo>
                <a:cubicBezTo>
                  <a:pt x="1909001" y="464344"/>
                  <a:pt x="1912144" y="461200"/>
                  <a:pt x="1912144" y="457391"/>
                </a:cubicBezTo>
                <a:cubicBezTo>
                  <a:pt x="1912144" y="453581"/>
                  <a:pt x="1909001" y="450437"/>
                  <a:pt x="1905191" y="450437"/>
                </a:cubicBezTo>
                <a:cubicBezTo>
                  <a:pt x="1901381" y="450437"/>
                  <a:pt x="1898237" y="453581"/>
                  <a:pt x="1898237" y="457391"/>
                </a:cubicBezTo>
                <a:cubicBezTo>
                  <a:pt x="1898237" y="461296"/>
                  <a:pt x="1901381" y="464344"/>
                  <a:pt x="1905191" y="464344"/>
                </a:cubicBezTo>
                <a:close/>
                <a:moveTo>
                  <a:pt x="1981391" y="464153"/>
                </a:moveTo>
                <a:cubicBezTo>
                  <a:pt x="1985105" y="464153"/>
                  <a:pt x="1988153" y="461105"/>
                  <a:pt x="1988153" y="457391"/>
                </a:cubicBezTo>
                <a:cubicBezTo>
                  <a:pt x="1988153" y="453676"/>
                  <a:pt x="1985105" y="450628"/>
                  <a:pt x="1981391" y="450628"/>
                </a:cubicBezTo>
                <a:cubicBezTo>
                  <a:pt x="1977676" y="450628"/>
                  <a:pt x="1974628" y="453676"/>
                  <a:pt x="1974628" y="457391"/>
                </a:cubicBezTo>
                <a:cubicBezTo>
                  <a:pt x="1974628" y="461105"/>
                  <a:pt x="1977676" y="464153"/>
                  <a:pt x="1981391" y="464153"/>
                </a:cubicBezTo>
                <a:close/>
                <a:moveTo>
                  <a:pt x="2057591" y="463963"/>
                </a:moveTo>
                <a:cubicBezTo>
                  <a:pt x="2061210" y="463963"/>
                  <a:pt x="2064163" y="461010"/>
                  <a:pt x="2064163" y="457391"/>
                </a:cubicBezTo>
                <a:cubicBezTo>
                  <a:pt x="2064163" y="453771"/>
                  <a:pt x="2061210" y="450818"/>
                  <a:pt x="2057591" y="450818"/>
                </a:cubicBezTo>
                <a:cubicBezTo>
                  <a:pt x="2053971" y="450818"/>
                  <a:pt x="2051018" y="453771"/>
                  <a:pt x="2051018" y="457391"/>
                </a:cubicBezTo>
                <a:cubicBezTo>
                  <a:pt x="2051018" y="461010"/>
                  <a:pt x="2053971" y="463963"/>
                  <a:pt x="2057591" y="463963"/>
                </a:cubicBezTo>
                <a:close/>
                <a:moveTo>
                  <a:pt x="2133791" y="463772"/>
                </a:moveTo>
                <a:cubicBezTo>
                  <a:pt x="2137315" y="463772"/>
                  <a:pt x="2140172" y="460915"/>
                  <a:pt x="2140172" y="457391"/>
                </a:cubicBezTo>
                <a:cubicBezTo>
                  <a:pt x="2140172" y="453866"/>
                  <a:pt x="2137315" y="451009"/>
                  <a:pt x="2133791" y="451009"/>
                </a:cubicBezTo>
                <a:cubicBezTo>
                  <a:pt x="2130266" y="451009"/>
                  <a:pt x="2127409" y="453866"/>
                  <a:pt x="2127409" y="457391"/>
                </a:cubicBezTo>
                <a:cubicBezTo>
                  <a:pt x="2127504" y="460915"/>
                  <a:pt x="2130266" y="463772"/>
                  <a:pt x="2133791" y="463772"/>
                </a:cubicBezTo>
                <a:close/>
                <a:moveTo>
                  <a:pt x="2209991" y="463296"/>
                </a:moveTo>
                <a:cubicBezTo>
                  <a:pt x="2213229" y="463296"/>
                  <a:pt x="2215896" y="460629"/>
                  <a:pt x="2215896" y="457391"/>
                </a:cubicBezTo>
                <a:cubicBezTo>
                  <a:pt x="2215896" y="454152"/>
                  <a:pt x="2213229" y="451485"/>
                  <a:pt x="2209991" y="451485"/>
                </a:cubicBezTo>
                <a:cubicBezTo>
                  <a:pt x="2206752" y="451485"/>
                  <a:pt x="2204085" y="454152"/>
                  <a:pt x="2204085" y="457391"/>
                </a:cubicBezTo>
                <a:cubicBezTo>
                  <a:pt x="2204085" y="460724"/>
                  <a:pt x="2206752" y="463296"/>
                  <a:pt x="2209991" y="463296"/>
                </a:cubicBezTo>
                <a:close/>
                <a:moveTo>
                  <a:pt x="2286191" y="462915"/>
                </a:moveTo>
                <a:cubicBezTo>
                  <a:pt x="2289239" y="462915"/>
                  <a:pt x="2291715" y="460439"/>
                  <a:pt x="2291715" y="457391"/>
                </a:cubicBezTo>
                <a:cubicBezTo>
                  <a:pt x="2291715" y="454343"/>
                  <a:pt x="2289239" y="451866"/>
                  <a:pt x="2286191" y="451866"/>
                </a:cubicBezTo>
                <a:cubicBezTo>
                  <a:pt x="2283143" y="451866"/>
                  <a:pt x="2280666" y="454343"/>
                  <a:pt x="2280666" y="457391"/>
                </a:cubicBezTo>
                <a:cubicBezTo>
                  <a:pt x="2280761" y="460439"/>
                  <a:pt x="2283143" y="462915"/>
                  <a:pt x="2286191" y="462915"/>
                </a:cubicBezTo>
                <a:close/>
                <a:moveTo>
                  <a:pt x="2362391" y="462439"/>
                </a:moveTo>
                <a:cubicBezTo>
                  <a:pt x="2365153" y="462439"/>
                  <a:pt x="2367439" y="460153"/>
                  <a:pt x="2367439" y="457391"/>
                </a:cubicBezTo>
                <a:cubicBezTo>
                  <a:pt x="2367439" y="454628"/>
                  <a:pt x="2365153" y="452342"/>
                  <a:pt x="2362391" y="452342"/>
                </a:cubicBezTo>
                <a:cubicBezTo>
                  <a:pt x="2359628" y="452342"/>
                  <a:pt x="2357342" y="454628"/>
                  <a:pt x="2357342" y="457391"/>
                </a:cubicBezTo>
                <a:cubicBezTo>
                  <a:pt x="2357342" y="460248"/>
                  <a:pt x="2359628" y="462439"/>
                  <a:pt x="2362391" y="462439"/>
                </a:cubicBezTo>
                <a:close/>
                <a:moveTo>
                  <a:pt x="2438591" y="461867"/>
                </a:moveTo>
                <a:cubicBezTo>
                  <a:pt x="2441067" y="461867"/>
                  <a:pt x="2443067" y="459867"/>
                  <a:pt x="2443067" y="457391"/>
                </a:cubicBezTo>
                <a:cubicBezTo>
                  <a:pt x="2443067" y="454914"/>
                  <a:pt x="2441067" y="452914"/>
                  <a:pt x="2438591" y="452914"/>
                </a:cubicBezTo>
                <a:cubicBezTo>
                  <a:pt x="2436114" y="452914"/>
                  <a:pt x="2434114" y="454914"/>
                  <a:pt x="2434114" y="457391"/>
                </a:cubicBezTo>
                <a:cubicBezTo>
                  <a:pt x="2434209" y="459867"/>
                  <a:pt x="2436114" y="461867"/>
                  <a:pt x="2438591" y="461867"/>
                </a:cubicBezTo>
                <a:close/>
                <a:moveTo>
                  <a:pt x="2514791" y="461391"/>
                </a:moveTo>
                <a:cubicBezTo>
                  <a:pt x="2516981" y="461391"/>
                  <a:pt x="2518791" y="459581"/>
                  <a:pt x="2518791" y="457391"/>
                </a:cubicBezTo>
                <a:cubicBezTo>
                  <a:pt x="2518791" y="455200"/>
                  <a:pt x="2516981" y="453390"/>
                  <a:pt x="2514791" y="453390"/>
                </a:cubicBezTo>
                <a:cubicBezTo>
                  <a:pt x="2512600" y="453390"/>
                  <a:pt x="2510790" y="455200"/>
                  <a:pt x="2510790" y="457391"/>
                </a:cubicBezTo>
                <a:cubicBezTo>
                  <a:pt x="2510790" y="459676"/>
                  <a:pt x="2512600" y="461391"/>
                  <a:pt x="2514791" y="461391"/>
                </a:cubicBezTo>
                <a:close/>
                <a:moveTo>
                  <a:pt x="2590991" y="460820"/>
                </a:moveTo>
                <a:cubicBezTo>
                  <a:pt x="2592896" y="460820"/>
                  <a:pt x="2594324" y="459296"/>
                  <a:pt x="2594324" y="457486"/>
                </a:cubicBezTo>
                <a:cubicBezTo>
                  <a:pt x="2594324" y="455581"/>
                  <a:pt x="2592800" y="454057"/>
                  <a:pt x="2590991" y="454057"/>
                </a:cubicBezTo>
                <a:cubicBezTo>
                  <a:pt x="2589086" y="454057"/>
                  <a:pt x="2587657" y="455581"/>
                  <a:pt x="2587657" y="457486"/>
                </a:cubicBezTo>
                <a:cubicBezTo>
                  <a:pt x="2587657" y="459296"/>
                  <a:pt x="2589181" y="460820"/>
                  <a:pt x="2590991" y="460820"/>
                </a:cubicBezTo>
                <a:close/>
                <a:moveTo>
                  <a:pt x="2667191" y="460153"/>
                </a:moveTo>
                <a:cubicBezTo>
                  <a:pt x="2668715" y="460153"/>
                  <a:pt x="2669953" y="458915"/>
                  <a:pt x="2669953" y="457391"/>
                </a:cubicBezTo>
                <a:cubicBezTo>
                  <a:pt x="2669953" y="455867"/>
                  <a:pt x="2668715" y="454628"/>
                  <a:pt x="2667191" y="454628"/>
                </a:cubicBezTo>
                <a:cubicBezTo>
                  <a:pt x="2665666" y="454628"/>
                  <a:pt x="2664428" y="455867"/>
                  <a:pt x="2664428" y="457391"/>
                </a:cubicBezTo>
                <a:cubicBezTo>
                  <a:pt x="2664428" y="458915"/>
                  <a:pt x="2665666" y="460153"/>
                  <a:pt x="2667191" y="460153"/>
                </a:cubicBezTo>
                <a:close/>
                <a:moveTo>
                  <a:pt x="2743391" y="459486"/>
                </a:moveTo>
                <a:cubicBezTo>
                  <a:pt x="2744534" y="459486"/>
                  <a:pt x="2745486" y="458534"/>
                  <a:pt x="2745486" y="457391"/>
                </a:cubicBezTo>
                <a:cubicBezTo>
                  <a:pt x="2745486" y="456248"/>
                  <a:pt x="2744534" y="455295"/>
                  <a:pt x="2743391" y="455295"/>
                </a:cubicBezTo>
                <a:cubicBezTo>
                  <a:pt x="2742248" y="455295"/>
                  <a:pt x="2741295" y="456248"/>
                  <a:pt x="2741295" y="457391"/>
                </a:cubicBezTo>
                <a:cubicBezTo>
                  <a:pt x="2741295" y="458534"/>
                  <a:pt x="2742248" y="459486"/>
                  <a:pt x="2743391" y="459486"/>
                </a:cubicBezTo>
                <a:close/>
                <a:moveTo>
                  <a:pt x="2819591" y="458724"/>
                </a:moveTo>
                <a:cubicBezTo>
                  <a:pt x="2820257" y="458724"/>
                  <a:pt x="2820829" y="458153"/>
                  <a:pt x="2820829" y="457486"/>
                </a:cubicBezTo>
                <a:cubicBezTo>
                  <a:pt x="2820829" y="456819"/>
                  <a:pt x="2820257" y="456248"/>
                  <a:pt x="2819591" y="456248"/>
                </a:cubicBezTo>
                <a:cubicBezTo>
                  <a:pt x="2818924" y="456248"/>
                  <a:pt x="2818353" y="456819"/>
                  <a:pt x="2818353" y="457486"/>
                </a:cubicBezTo>
                <a:cubicBezTo>
                  <a:pt x="2818353" y="458153"/>
                  <a:pt x="2818924" y="458724"/>
                  <a:pt x="2819591" y="458724"/>
                </a:cubicBezTo>
                <a:close/>
                <a:moveTo>
                  <a:pt x="2895791" y="458057"/>
                </a:moveTo>
                <a:cubicBezTo>
                  <a:pt x="2896172" y="458057"/>
                  <a:pt x="2896457" y="457772"/>
                  <a:pt x="2896457" y="457391"/>
                </a:cubicBezTo>
                <a:cubicBezTo>
                  <a:pt x="2896457" y="457010"/>
                  <a:pt x="2896172" y="456724"/>
                  <a:pt x="2895791" y="456724"/>
                </a:cubicBezTo>
                <a:cubicBezTo>
                  <a:pt x="2895410" y="456724"/>
                  <a:pt x="2895124" y="457010"/>
                  <a:pt x="2895124" y="457391"/>
                </a:cubicBezTo>
                <a:cubicBezTo>
                  <a:pt x="2895219" y="457772"/>
                  <a:pt x="2895505" y="458057"/>
                  <a:pt x="2895791" y="458057"/>
                </a:cubicBezTo>
                <a:close/>
                <a:moveTo>
                  <a:pt x="533591" y="534257"/>
                </a:moveTo>
                <a:cubicBezTo>
                  <a:pt x="533972" y="534257"/>
                  <a:pt x="534257" y="533972"/>
                  <a:pt x="534257" y="533591"/>
                </a:cubicBezTo>
                <a:cubicBezTo>
                  <a:pt x="534257" y="533210"/>
                  <a:pt x="533972" y="532924"/>
                  <a:pt x="533591" y="532924"/>
                </a:cubicBezTo>
                <a:cubicBezTo>
                  <a:pt x="533210" y="532924"/>
                  <a:pt x="532924" y="533210"/>
                  <a:pt x="532924" y="533591"/>
                </a:cubicBezTo>
                <a:cubicBezTo>
                  <a:pt x="533019" y="533972"/>
                  <a:pt x="533305" y="534257"/>
                  <a:pt x="533591" y="534257"/>
                </a:cubicBezTo>
                <a:close/>
                <a:moveTo>
                  <a:pt x="609790" y="534924"/>
                </a:moveTo>
                <a:cubicBezTo>
                  <a:pt x="610457" y="534924"/>
                  <a:pt x="611029" y="534353"/>
                  <a:pt x="611029" y="533686"/>
                </a:cubicBezTo>
                <a:cubicBezTo>
                  <a:pt x="611029" y="533019"/>
                  <a:pt x="610457" y="532448"/>
                  <a:pt x="609790" y="532448"/>
                </a:cubicBezTo>
                <a:cubicBezTo>
                  <a:pt x="609124" y="532448"/>
                  <a:pt x="608552" y="533019"/>
                  <a:pt x="608552" y="533686"/>
                </a:cubicBezTo>
                <a:cubicBezTo>
                  <a:pt x="608552" y="534353"/>
                  <a:pt x="609124" y="534924"/>
                  <a:pt x="609790" y="534924"/>
                </a:cubicBezTo>
                <a:close/>
                <a:moveTo>
                  <a:pt x="685990" y="535686"/>
                </a:moveTo>
                <a:cubicBezTo>
                  <a:pt x="687134" y="535686"/>
                  <a:pt x="688086" y="534734"/>
                  <a:pt x="688086" y="533591"/>
                </a:cubicBezTo>
                <a:cubicBezTo>
                  <a:pt x="688086" y="532448"/>
                  <a:pt x="687134" y="531495"/>
                  <a:pt x="685990" y="531495"/>
                </a:cubicBezTo>
                <a:cubicBezTo>
                  <a:pt x="684848" y="531495"/>
                  <a:pt x="683895" y="532448"/>
                  <a:pt x="683895" y="533591"/>
                </a:cubicBezTo>
                <a:cubicBezTo>
                  <a:pt x="683895" y="534734"/>
                  <a:pt x="684848" y="535686"/>
                  <a:pt x="685990" y="535686"/>
                </a:cubicBezTo>
                <a:close/>
                <a:moveTo>
                  <a:pt x="762190" y="536543"/>
                </a:moveTo>
                <a:cubicBezTo>
                  <a:pt x="763810" y="536543"/>
                  <a:pt x="765143" y="535210"/>
                  <a:pt x="765143" y="533591"/>
                </a:cubicBezTo>
                <a:cubicBezTo>
                  <a:pt x="765143" y="531971"/>
                  <a:pt x="763810" y="530638"/>
                  <a:pt x="762190" y="530638"/>
                </a:cubicBezTo>
                <a:cubicBezTo>
                  <a:pt x="760571" y="530638"/>
                  <a:pt x="759238" y="531971"/>
                  <a:pt x="759238" y="533591"/>
                </a:cubicBezTo>
                <a:cubicBezTo>
                  <a:pt x="759238" y="535210"/>
                  <a:pt x="760571" y="536543"/>
                  <a:pt x="762190" y="536543"/>
                </a:cubicBezTo>
                <a:close/>
                <a:moveTo>
                  <a:pt x="838390" y="537210"/>
                </a:moveTo>
                <a:cubicBezTo>
                  <a:pt x="840391" y="537210"/>
                  <a:pt x="842010" y="535591"/>
                  <a:pt x="842010" y="533591"/>
                </a:cubicBezTo>
                <a:cubicBezTo>
                  <a:pt x="842010" y="531590"/>
                  <a:pt x="840391" y="529971"/>
                  <a:pt x="838390" y="529971"/>
                </a:cubicBezTo>
                <a:cubicBezTo>
                  <a:pt x="836390" y="529971"/>
                  <a:pt x="834771" y="531590"/>
                  <a:pt x="834771" y="533591"/>
                </a:cubicBezTo>
                <a:cubicBezTo>
                  <a:pt x="834866" y="535591"/>
                  <a:pt x="836390" y="537210"/>
                  <a:pt x="838390" y="537210"/>
                </a:cubicBezTo>
                <a:close/>
                <a:moveTo>
                  <a:pt x="914590" y="537877"/>
                </a:moveTo>
                <a:cubicBezTo>
                  <a:pt x="916877" y="537877"/>
                  <a:pt x="918782" y="535972"/>
                  <a:pt x="918782" y="533686"/>
                </a:cubicBezTo>
                <a:cubicBezTo>
                  <a:pt x="918782" y="531305"/>
                  <a:pt x="916877" y="529495"/>
                  <a:pt x="914590" y="529495"/>
                </a:cubicBezTo>
                <a:cubicBezTo>
                  <a:pt x="912209" y="529495"/>
                  <a:pt x="910400" y="531400"/>
                  <a:pt x="910400" y="533686"/>
                </a:cubicBezTo>
                <a:cubicBezTo>
                  <a:pt x="910400" y="535972"/>
                  <a:pt x="912305" y="537877"/>
                  <a:pt x="914590" y="537877"/>
                </a:cubicBezTo>
                <a:close/>
                <a:moveTo>
                  <a:pt x="990790" y="538448"/>
                </a:moveTo>
                <a:cubicBezTo>
                  <a:pt x="993458" y="538448"/>
                  <a:pt x="995648" y="536258"/>
                  <a:pt x="995648" y="533591"/>
                </a:cubicBezTo>
                <a:cubicBezTo>
                  <a:pt x="995648" y="530924"/>
                  <a:pt x="993458" y="528733"/>
                  <a:pt x="990790" y="528733"/>
                </a:cubicBezTo>
                <a:cubicBezTo>
                  <a:pt x="988124" y="528733"/>
                  <a:pt x="985933" y="530924"/>
                  <a:pt x="985933" y="533591"/>
                </a:cubicBezTo>
                <a:cubicBezTo>
                  <a:pt x="985933" y="536258"/>
                  <a:pt x="988124" y="538448"/>
                  <a:pt x="990790" y="538448"/>
                </a:cubicBezTo>
                <a:close/>
                <a:moveTo>
                  <a:pt x="1066991" y="539115"/>
                </a:moveTo>
                <a:cubicBezTo>
                  <a:pt x="1070039" y="539115"/>
                  <a:pt x="1072515" y="536639"/>
                  <a:pt x="1072515" y="533591"/>
                </a:cubicBezTo>
                <a:cubicBezTo>
                  <a:pt x="1072515" y="530543"/>
                  <a:pt x="1070039" y="528066"/>
                  <a:pt x="1066991" y="528066"/>
                </a:cubicBezTo>
                <a:cubicBezTo>
                  <a:pt x="1063943" y="528066"/>
                  <a:pt x="1061466" y="530543"/>
                  <a:pt x="1061466" y="533591"/>
                </a:cubicBezTo>
                <a:cubicBezTo>
                  <a:pt x="1061561" y="536639"/>
                  <a:pt x="1063943" y="539115"/>
                  <a:pt x="1066991" y="539115"/>
                </a:cubicBezTo>
                <a:close/>
                <a:moveTo>
                  <a:pt x="1143191" y="539782"/>
                </a:moveTo>
                <a:cubicBezTo>
                  <a:pt x="1146620" y="539782"/>
                  <a:pt x="1149287" y="537020"/>
                  <a:pt x="1149287" y="533686"/>
                </a:cubicBezTo>
                <a:cubicBezTo>
                  <a:pt x="1149287" y="530257"/>
                  <a:pt x="1146524" y="527590"/>
                  <a:pt x="1143191" y="527590"/>
                </a:cubicBezTo>
                <a:cubicBezTo>
                  <a:pt x="1139857" y="527590"/>
                  <a:pt x="1137095" y="530352"/>
                  <a:pt x="1137095" y="533686"/>
                </a:cubicBezTo>
                <a:cubicBezTo>
                  <a:pt x="1137095" y="537020"/>
                  <a:pt x="1139857" y="539782"/>
                  <a:pt x="1143191" y="539782"/>
                </a:cubicBezTo>
                <a:close/>
                <a:moveTo>
                  <a:pt x="1219391" y="540163"/>
                </a:moveTo>
                <a:cubicBezTo>
                  <a:pt x="1223010" y="540163"/>
                  <a:pt x="1225963" y="537210"/>
                  <a:pt x="1225963" y="533591"/>
                </a:cubicBezTo>
                <a:cubicBezTo>
                  <a:pt x="1225963" y="529971"/>
                  <a:pt x="1223010" y="527018"/>
                  <a:pt x="1219391" y="527018"/>
                </a:cubicBezTo>
                <a:cubicBezTo>
                  <a:pt x="1215771" y="527018"/>
                  <a:pt x="1212818" y="529971"/>
                  <a:pt x="1212818" y="533591"/>
                </a:cubicBezTo>
                <a:cubicBezTo>
                  <a:pt x="1212818" y="537210"/>
                  <a:pt x="1215771" y="540163"/>
                  <a:pt x="1219391" y="540163"/>
                </a:cubicBezTo>
                <a:close/>
                <a:moveTo>
                  <a:pt x="1295591" y="540544"/>
                </a:moveTo>
                <a:cubicBezTo>
                  <a:pt x="1299401" y="540544"/>
                  <a:pt x="1302544" y="537401"/>
                  <a:pt x="1302544" y="533591"/>
                </a:cubicBezTo>
                <a:cubicBezTo>
                  <a:pt x="1302544" y="529781"/>
                  <a:pt x="1299401" y="526637"/>
                  <a:pt x="1295591" y="526637"/>
                </a:cubicBezTo>
                <a:cubicBezTo>
                  <a:pt x="1291781" y="526637"/>
                  <a:pt x="1288637" y="529781"/>
                  <a:pt x="1288637" y="533591"/>
                </a:cubicBezTo>
                <a:cubicBezTo>
                  <a:pt x="1288637" y="537496"/>
                  <a:pt x="1291781" y="540544"/>
                  <a:pt x="1295591" y="540544"/>
                </a:cubicBezTo>
                <a:close/>
                <a:moveTo>
                  <a:pt x="1371791" y="541020"/>
                </a:moveTo>
                <a:cubicBezTo>
                  <a:pt x="1375886" y="541020"/>
                  <a:pt x="1379220" y="537686"/>
                  <a:pt x="1379220" y="533591"/>
                </a:cubicBezTo>
                <a:cubicBezTo>
                  <a:pt x="1379220" y="529495"/>
                  <a:pt x="1375886" y="526161"/>
                  <a:pt x="1371791" y="526161"/>
                </a:cubicBezTo>
                <a:cubicBezTo>
                  <a:pt x="1367695" y="526161"/>
                  <a:pt x="1364361" y="529495"/>
                  <a:pt x="1364361" y="533591"/>
                </a:cubicBezTo>
                <a:cubicBezTo>
                  <a:pt x="1364456" y="537686"/>
                  <a:pt x="1367695" y="541020"/>
                  <a:pt x="1371791" y="541020"/>
                </a:cubicBezTo>
                <a:close/>
                <a:moveTo>
                  <a:pt x="1447991" y="541401"/>
                </a:moveTo>
                <a:cubicBezTo>
                  <a:pt x="1452277" y="541401"/>
                  <a:pt x="1455801" y="537877"/>
                  <a:pt x="1455801" y="533591"/>
                </a:cubicBezTo>
                <a:cubicBezTo>
                  <a:pt x="1455801" y="529304"/>
                  <a:pt x="1452277" y="525780"/>
                  <a:pt x="1447991" y="525780"/>
                </a:cubicBezTo>
                <a:cubicBezTo>
                  <a:pt x="1443704" y="525780"/>
                  <a:pt x="1440180" y="529304"/>
                  <a:pt x="1440180" y="533591"/>
                </a:cubicBezTo>
                <a:cubicBezTo>
                  <a:pt x="1440180" y="537972"/>
                  <a:pt x="1443704" y="541401"/>
                  <a:pt x="1447991" y="541401"/>
                </a:cubicBezTo>
                <a:close/>
                <a:moveTo>
                  <a:pt x="1524191" y="541687"/>
                </a:moveTo>
                <a:cubicBezTo>
                  <a:pt x="1528667" y="541687"/>
                  <a:pt x="1532192" y="538067"/>
                  <a:pt x="1532192" y="533686"/>
                </a:cubicBezTo>
                <a:cubicBezTo>
                  <a:pt x="1532192" y="529209"/>
                  <a:pt x="1528572" y="525685"/>
                  <a:pt x="1524191" y="525685"/>
                </a:cubicBezTo>
                <a:cubicBezTo>
                  <a:pt x="1519714" y="525685"/>
                  <a:pt x="1516189" y="529304"/>
                  <a:pt x="1516189" y="533686"/>
                </a:cubicBezTo>
                <a:cubicBezTo>
                  <a:pt x="1516189" y="538067"/>
                  <a:pt x="1519809" y="541687"/>
                  <a:pt x="1524191" y="541687"/>
                </a:cubicBezTo>
                <a:close/>
                <a:moveTo>
                  <a:pt x="1600391" y="541687"/>
                </a:moveTo>
                <a:cubicBezTo>
                  <a:pt x="1604867" y="541687"/>
                  <a:pt x="1608392" y="538067"/>
                  <a:pt x="1608392" y="533686"/>
                </a:cubicBezTo>
                <a:cubicBezTo>
                  <a:pt x="1608392" y="529209"/>
                  <a:pt x="1604772" y="525685"/>
                  <a:pt x="1600391" y="525685"/>
                </a:cubicBezTo>
                <a:cubicBezTo>
                  <a:pt x="1595914" y="525685"/>
                  <a:pt x="1592389" y="529304"/>
                  <a:pt x="1592389" y="533686"/>
                </a:cubicBezTo>
                <a:cubicBezTo>
                  <a:pt x="1592389" y="538067"/>
                  <a:pt x="1596009" y="541687"/>
                  <a:pt x="1600391" y="541687"/>
                </a:cubicBezTo>
                <a:close/>
                <a:moveTo>
                  <a:pt x="1676591" y="541877"/>
                </a:moveTo>
                <a:cubicBezTo>
                  <a:pt x="1681163" y="541877"/>
                  <a:pt x="1684877" y="538163"/>
                  <a:pt x="1684877" y="533591"/>
                </a:cubicBezTo>
                <a:cubicBezTo>
                  <a:pt x="1684877" y="529019"/>
                  <a:pt x="1681163" y="525304"/>
                  <a:pt x="1676591" y="525304"/>
                </a:cubicBezTo>
                <a:cubicBezTo>
                  <a:pt x="1672018" y="525304"/>
                  <a:pt x="1668304" y="529019"/>
                  <a:pt x="1668304" y="533591"/>
                </a:cubicBezTo>
                <a:cubicBezTo>
                  <a:pt x="1668399" y="538163"/>
                  <a:pt x="1672018" y="541877"/>
                  <a:pt x="1676591" y="541877"/>
                </a:cubicBezTo>
                <a:close/>
                <a:moveTo>
                  <a:pt x="1752791" y="541877"/>
                </a:moveTo>
                <a:cubicBezTo>
                  <a:pt x="1757363" y="541877"/>
                  <a:pt x="1761077" y="538163"/>
                  <a:pt x="1761077" y="533591"/>
                </a:cubicBezTo>
                <a:cubicBezTo>
                  <a:pt x="1761077" y="529019"/>
                  <a:pt x="1757363" y="525304"/>
                  <a:pt x="1752791" y="525304"/>
                </a:cubicBezTo>
                <a:cubicBezTo>
                  <a:pt x="1748218" y="525304"/>
                  <a:pt x="1744504" y="529019"/>
                  <a:pt x="1744504" y="533591"/>
                </a:cubicBezTo>
                <a:cubicBezTo>
                  <a:pt x="1744599" y="538163"/>
                  <a:pt x="1748218" y="541877"/>
                  <a:pt x="1752791" y="541877"/>
                </a:cubicBezTo>
                <a:close/>
                <a:moveTo>
                  <a:pt x="1828991" y="541877"/>
                </a:moveTo>
                <a:cubicBezTo>
                  <a:pt x="1833563" y="541877"/>
                  <a:pt x="1837277" y="538163"/>
                  <a:pt x="1837277" y="533591"/>
                </a:cubicBezTo>
                <a:cubicBezTo>
                  <a:pt x="1837277" y="529019"/>
                  <a:pt x="1833563" y="525304"/>
                  <a:pt x="1828991" y="525304"/>
                </a:cubicBezTo>
                <a:cubicBezTo>
                  <a:pt x="1824418" y="525304"/>
                  <a:pt x="1820704" y="529019"/>
                  <a:pt x="1820704" y="533591"/>
                </a:cubicBezTo>
                <a:cubicBezTo>
                  <a:pt x="1820799" y="538163"/>
                  <a:pt x="1824418" y="541877"/>
                  <a:pt x="1828991" y="541877"/>
                </a:cubicBezTo>
                <a:close/>
                <a:moveTo>
                  <a:pt x="1905191" y="541687"/>
                </a:moveTo>
                <a:cubicBezTo>
                  <a:pt x="1909667" y="541687"/>
                  <a:pt x="1913192" y="538067"/>
                  <a:pt x="1913192" y="533686"/>
                </a:cubicBezTo>
                <a:cubicBezTo>
                  <a:pt x="1913192" y="529209"/>
                  <a:pt x="1909572" y="525685"/>
                  <a:pt x="1905191" y="525685"/>
                </a:cubicBezTo>
                <a:cubicBezTo>
                  <a:pt x="1900714" y="525685"/>
                  <a:pt x="1897189" y="529304"/>
                  <a:pt x="1897189" y="533686"/>
                </a:cubicBezTo>
                <a:cubicBezTo>
                  <a:pt x="1897189" y="538067"/>
                  <a:pt x="1900809" y="541687"/>
                  <a:pt x="1905191" y="541687"/>
                </a:cubicBezTo>
                <a:close/>
                <a:moveTo>
                  <a:pt x="1981391" y="541687"/>
                </a:moveTo>
                <a:cubicBezTo>
                  <a:pt x="1985867" y="541687"/>
                  <a:pt x="1989392" y="538067"/>
                  <a:pt x="1989392" y="533686"/>
                </a:cubicBezTo>
                <a:cubicBezTo>
                  <a:pt x="1989392" y="529209"/>
                  <a:pt x="1985772" y="525685"/>
                  <a:pt x="1981391" y="525685"/>
                </a:cubicBezTo>
                <a:cubicBezTo>
                  <a:pt x="1976914" y="525685"/>
                  <a:pt x="1973389" y="529304"/>
                  <a:pt x="1973389" y="533686"/>
                </a:cubicBezTo>
                <a:cubicBezTo>
                  <a:pt x="1973389" y="538067"/>
                  <a:pt x="1977009" y="541687"/>
                  <a:pt x="1981391" y="541687"/>
                </a:cubicBezTo>
                <a:close/>
                <a:moveTo>
                  <a:pt x="2057591" y="541401"/>
                </a:moveTo>
                <a:cubicBezTo>
                  <a:pt x="2061877" y="541401"/>
                  <a:pt x="2065401" y="537877"/>
                  <a:pt x="2065401" y="533591"/>
                </a:cubicBezTo>
                <a:cubicBezTo>
                  <a:pt x="2065401" y="529304"/>
                  <a:pt x="2061877" y="525780"/>
                  <a:pt x="2057591" y="525780"/>
                </a:cubicBezTo>
                <a:cubicBezTo>
                  <a:pt x="2053304" y="525780"/>
                  <a:pt x="2049780" y="529304"/>
                  <a:pt x="2049780" y="533591"/>
                </a:cubicBezTo>
                <a:cubicBezTo>
                  <a:pt x="2049780" y="537972"/>
                  <a:pt x="2053304" y="541401"/>
                  <a:pt x="2057591" y="541401"/>
                </a:cubicBezTo>
                <a:close/>
                <a:moveTo>
                  <a:pt x="2133791" y="541020"/>
                </a:moveTo>
                <a:cubicBezTo>
                  <a:pt x="2137886" y="541020"/>
                  <a:pt x="2141220" y="537686"/>
                  <a:pt x="2141220" y="533591"/>
                </a:cubicBezTo>
                <a:cubicBezTo>
                  <a:pt x="2141220" y="529495"/>
                  <a:pt x="2137886" y="526161"/>
                  <a:pt x="2133791" y="526161"/>
                </a:cubicBezTo>
                <a:cubicBezTo>
                  <a:pt x="2129695" y="526161"/>
                  <a:pt x="2126361" y="529495"/>
                  <a:pt x="2126361" y="533591"/>
                </a:cubicBezTo>
                <a:cubicBezTo>
                  <a:pt x="2126456" y="537686"/>
                  <a:pt x="2129695" y="541020"/>
                  <a:pt x="2133791" y="541020"/>
                </a:cubicBezTo>
                <a:close/>
                <a:moveTo>
                  <a:pt x="2209991" y="540544"/>
                </a:moveTo>
                <a:cubicBezTo>
                  <a:pt x="2213801" y="540544"/>
                  <a:pt x="2216944" y="537401"/>
                  <a:pt x="2216944" y="533591"/>
                </a:cubicBezTo>
                <a:cubicBezTo>
                  <a:pt x="2216944" y="529781"/>
                  <a:pt x="2213801" y="526637"/>
                  <a:pt x="2209991" y="526637"/>
                </a:cubicBezTo>
                <a:cubicBezTo>
                  <a:pt x="2206181" y="526637"/>
                  <a:pt x="2203037" y="529781"/>
                  <a:pt x="2203037" y="533591"/>
                </a:cubicBezTo>
                <a:cubicBezTo>
                  <a:pt x="2203037" y="537496"/>
                  <a:pt x="2206181" y="540544"/>
                  <a:pt x="2209991" y="540544"/>
                </a:cubicBezTo>
                <a:close/>
                <a:moveTo>
                  <a:pt x="2286191" y="540163"/>
                </a:moveTo>
                <a:cubicBezTo>
                  <a:pt x="2289810" y="540163"/>
                  <a:pt x="2292763" y="537210"/>
                  <a:pt x="2292763" y="533591"/>
                </a:cubicBezTo>
                <a:cubicBezTo>
                  <a:pt x="2292763" y="529971"/>
                  <a:pt x="2289810" y="527018"/>
                  <a:pt x="2286191" y="527018"/>
                </a:cubicBezTo>
                <a:cubicBezTo>
                  <a:pt x="2282571" y="527018"/>
                  <a:pt x="2279618" y="529971"/>
                  <a:pt x="2279618" y="533591"/>
                </a:cubicBezTo>
                <a:cubicBezTo>
                  <a:pt x="2279618" y="537210"/>
                  <a:pt x="2282571" y="540163"/>
                  <a:pt x="2286191" y="540163"/>
                </a:cubicBezTo>
                <a:close/>
                <a:moveTo>
                  <a:pt x="2362391" y="539782"/>
                </a:moveTo>
                <a:cubicBezTo>
                  <a:pt x="2365820" y="539782"/>
                  <a:pt x="2368487" y="537020"/>
                  <a:pt x="2368487" y="533686"/>
                </a:cubicBezTo>
                <a:cubicBezTo>
                  <a:pt x="2368487" y="530257"/>
                  <a:pt x="2365724" y="527590"/>
                  <a:pt x="2362391" y="527590"/>
                </a:cubicBezTo>
                <a:cubicBezTo>
                  <a:pt x="2359057" y="527590"/>
                  <a:pt x="2356295" y="530352"/>
                  <a:pt x="2356295" y="533686"/>
                </a:cubicBezTo>
                <a:cubicBezTo>
                  <a:pt x="2356295" y="537020"/>
                  <a:pt x="2359057" y="539782"/>
                  <a:pt x="2362391" y="539782"/>
                </a:cubicBezTo>
                <a:close/>
                <a:moveTo>
                  <a:pt x="2438591" y="539115"/>
                </a:moveTo>
                <a:cubicBezTo>
                  <a:pt x="2441639" y="539115"/>
                  <a:pt x="2444115" y="536639"/>
                  <a:pt x="2444115" y="533591"/>
                </a:cubicBezTo>
                <a:cubicBezTo>
                  <a:pt x="2444115" y="530543"/>
                  <a:pt x="2441639" y="528066"/>
                  <a:pt x="2438591" y="528066"/>
                </a:cubicBezTo>
                <a:cubicBezTo>
                  <a:pt x="2435543" y="528066"/>
                  <a:pt x="2433066" y="530543"/>
                  <a:pt x="2433066" y="533591"/>
                </a:cubicBezTo>
                <a:cubicBezTo>
                  <a:pt x="2433161" y="536639"/>
                  <a:pt x="2435543" y="539115"/>
                  <a:pt x="2438591" y="539115"/>
                </a:cubicBezTo>
                <a:close/>
                <a:moveTo>
                  <a:pt x="2514791" y="538639"/>
                </a:moveTo>
                <a:cubicBezTo>
                  <a:pt x="2517553" y="538639"/>
                  <a:pt x="2519839" y="536353"/>
                  <a:pt x="2519839" y="533591"/>
                </a:cubicBezTo>
                <a:cubicBezTo>
                  <a:pt x="2519839" y="530828"/>
                  <a:pt x="2517553" y="528542"/>
                  <a:pt x="2514791" y="528542"/>
                </a:cubicBezTo>
                <a:cubicBezTo>
                  <a:pt x="2512028" y="528542"/>
                  <a:pt x="2509742" y="530828"/>
                  <a:pt x="2509742" y="533591"/>
                </a:cubicBezTo>
                <a:cubicBezTo>
                  <a:pt x="2509742" y="536448"/>
                  <a:pt x="2512028" y="538639"/>
                  <a:pt x="2514791" y="538639"/>
                </a:cubicBezTo>
                <a:close/>
                <a:moveTo>
                  <a:pt x="2590991" y="538067"/>
                </a:moveTo>
                <a:cubicBezTo>
                  <a:pt x="2593467" y="538067"/>
                  <a:pt x="2595467" y="536067"/>
                  <a:pt x="2595467" y="533591"/>
                </a:cubicBezTo>
                <a:cubicBezTo>
                  <a:pt x="2595467" y="531114"/>
                  <a:pt x="2593467" y="529114"/>
                  <a:pt x="2590991" y="529114"/>
                </a:cubicBezTo>
                <a:cubicBezTo>
                  <a:pt x="2588514" y="529114"/>
                  <a:pt x="2586514" y="531114"/>
                  <a:pt x="2586514" y="533591"/>
                </a:cubicBezTo>
                <a:cubicBezTo>
                  <a:pt x="2586609" y="536067"/>
                  <a:pt x="2588514" y="538067"/>
                  <a:pt x="2590991" y="538067"/>
                </a:cubicBezTo>
                <a:close/>
                <a:moveTo>
                  <a:pt x="2667191" y="537210"/>
                </a:moveTo>
                <a:cubicBezTo>
                  <a:pt x="2669191" y="537210"/>
                  <a:pt x="2670810" y="535591"/>
                  <a:pt x="2670810" y="533591"/>
                </a:cubicBezTo>
                <a:cubicBezTo>
                  <a:pt x="2670810" y="531590"/>
                  <a:pt x="2669191" y="529971"/>
                  <a:pt x="2667191" y="529971"/>
                </a:cubicBezTo>
                <a:cubicBezTo>
                  <a:pt x="2665190" y="529971"/>
                  <a:pt x="2663571" y="531590"/>
                  <a:pt x="2663571" y="533591"/>
                </a:cubicBezTo>
                <a:cubicBezTo>
                  <a:pt x="2663666" y="535591"/>
                  <a:pt x="2665190" y="537210"/>
                  <a:pt x="2667191" y="537210"/>
                </a:cubicBezTo>
                <a:close/>
                <a:moveTo>
                  <a:pt x="2743391" y="536543"/>
                </a:moveTo>
                <a:cubicBezTo>
                  <a:pt x="2745010" y="536543"/>
                  <a:pt x="2746343" y="535210"/>
                  <a:pt x="2746343" y="533591"/>
                </a:cubicBezTo>
                <a:cubicBezTo>
                  <a:pt x="2746343" y="531971"/>
                  <a:pt x="2745010" y="530638"/>
                  <a:pt x="2743391" y="530638"/>
                </a:cubicBezTo>
                <a:cubicBezTo>
                  <a:pt x="2741771" y="530638"/>
                  <a:pt x="2740438" y="531971"/>
                  <a:pt x="2740438" y="533591"/>
                </a:cubicBezTo>
                <a:cubicBezTo>
                  <a:pt x="2740438" y="535210"/>
                  <a:pt x="2741771" y="536543"/>
                  <a:pt x="2743391" y="536543"/>
                </a:cubicBezTo>
                <a:close/>
                <a:moveTo>
                  <a:pt x="2819591" y="535686"/>
                </a:moveTo>
                <a:cubicBezTo>
                  <a:pt x="2820734" y="535686"/>
                  <a:pt x="2821686" y="534734"/>
                  <a:pt x="2821686" y="533591"/>
                </a:cubicBezTo>
                <a:cubicBezTo>
                  <a:pt x="2821686" y="532448"/>
                  <a:pt x="2820734" y="531495"/>
                  <a:pt x="2819591" y="531495"/>
                </a:cubicBezTo>
                <a:cubicBezTo>
                  <a:pt x="2818448" y="531495"/>
                  <a:pt x="2817495" y="532448"/>
                  <a:pt x="2817495" y="533591"/>
                </a:cubicBezTo>
                <a:cubicBezTo>
                  <a:pt x="2817495" y="534734"/>
                  <a:pt x="2818448" y="535686"/>
                  <a:pt x="2819591" y="535686"/>
                </a:cubicBezTo>
                <a:close/>
                <a:moveTo>
                  <a:pt x="2895791" y="535115"/>
                </a:moveTo>
                <a:cubicBezTo>
                  <a:pt x="2896648" y="535115"/>
                  <a:pt x="2897315" y="534448"/>
                  <a:pt x="2897315" y="533591"/>
                </a:cubicBezTo>
                <a:cubicBezTo>
                  <a:pt x="2897315" y="532733"/>
                  <a:pt x="2896648" y="532067"/>
                  <a:pt x="2895791" y="532067"/>
                </a:cubicBezTo>
                <a:cubicBezTo>
                  <a:pt x="2894933" y="532067"/>
                  <a:pt x="2894266" y="532733"/>
                  <a:pt x="2894266" y="533591"/>
                </a:cubicBezTo>
                <a:cubicBezTo>
                  <a:pt x="2894266" y="534448"/>
                  <a:pt x="2895029" y="535115"/>
                  <a:pt x="2895791" y="535115"/>
                </a:cubicBezTo>
                <a:close/>
                <a:moveTo>
                  <a:pt x="2971991" y="534257"/>
                </a:moveTo>
                <a:cubicBezTo>
                  <a:pt x="2972372" y="534257"/>
                  <a:pt x="2972657" y="533972"/>
                  <a:pt x="2972657" y="533591"/>
                </a:cubicBezTo>
                <a:cubicBezTo>
                  <a:pt x="2972657" y="533210"/>
                  <a:pt x="2972372" y="532924"/>
                  <a:pt x="2971991" y="532924"/>
                </a:cubicBezTo>
                <a:cubicBezTo>
                  <a:pt x="2971610" y="532924"/>
                  <a:pt x="2971324" y="533210"/>
                  <a:pt x="2971324" y="533591"/>
                </a:cubicBezTo>
                <a:cubicBezTo>
                  <a:pt x="2971419" y="533972"/>
                  <a:pt x="2971705" y="534257"/>
                  <a:pt x="2971991" y="534257"/>
                </a:cubicBezTo>
                <a:close/>
                <a:moveTo>
                  <a:pt x="457391" y="610267"/>
                </a:moveTo>
                <a:cubicBezTo>
                  <a:pt x="457581" y="610267"/>
                  <a:pt x="457772" y="610076"/>
                  <a:pt x="457772" y="609886"/>
                </a:cubicBezTo>
                <a:cubicBezTo>
                  <a:pt x="457772" y="609695"/>
                  <a:pt x="457581" y="609505"/>
                  <a:pt x="457391" y="609505"/>
                </a:cubicBezTo>
                <a:cubicBezTo>
                  <a:pt x="457200" y="609505"/>
                  <a:pt x="457010" y="609695"/>
                  <a:pt x="457010" y="609886"/>
                </a:cubicBezTo>
                <a:cubicBezTo>
                  <a:pt x="457010" y="610076"/>
                  <a:pt x="457200" y="610267"/>
                  <a:pt x="457391" y="610267"/>
                </a:cubicBezTo>
                <a:close/>
                <a:moveTo>
                  <a:pt x="533591" y="611124"/>
                </a:moveTo>
                <a:cubicBezTo>
                  <a:pt x="534257" y="611124"/>
                  <a:pt x="534829" y="610553"/>
                  <a:pt x="534829" y="609886"/>
                </a:cubicBezTo>
                <a:cubicBezTo>
                  <a:pt x="534829" y="609219"/>
                  <a:pt x="534257" y="608648"/>
                  <a:pt x="533591" y="608648"/>
                </a:cubicBezTo>
                <a:cubicBezTo>
                  <a:pt x="532924" y="608648"/>
                  <a:pt x="532352" y="609219"/>
                  <a:pt x="532352" y="609886"/>
                </a:cubicBezTo>
                <a:cubicBezTo>
                  <a:pt x="532352" y="610553"/>
                  <a:pt x="532924" y="611124"/>
                  <a:pt x="533591" y="611124"/>
                </a:cubicBezTo>
                <a:close/>
                <a:moveTo>
                  <a:pt x="609790" y="611886"/>
                </a:moveTo>
                <a:cubicBezTo>
                  <a:pt x="610934" y="611886"/>
                  <a:pt x="611886" y="610934"/>
                  <a:pt x="611886" y="609790"/>
                </a:cubicBezTo>
                <a:cubicBezTo>
                  <a:pt x="611886" y="608648"/>
                  <a:pt x="610934" y="607695"/>
                  <a:pt x="609790" y="607695"/>
                </a:cubicBezTo>
                <a:cubicBezTo>
                  <a:pt x="608648" y="607695"/>
                  <a:pt x="607695" y="608648"/>
                  <a:pt x="607695" y="609790"/>
                </a:cubicBezTo>
                <a:cubicBezTo>
                  <a:pt x="607695" y="610934"/>
                  <a:pt x="608648" y="611886"/>
                  <a:pt x="609790" y="611886"/>
                </a:cubicBezTo>
                <a:close/>
                <a:moveTo>
                  <a:pt x="685990" y="612743"/>
                </a:moveTo>
                <a:cubicBezTo>
                  <a:pt x="687610" y="612743"/>
                  <a:pt x="688943" y="611410"/>
                  <a:pt x="688943" y="609790"/>
                </a:cubicBezTo>
                <a:cubicBezTo>
                  <a:pt x="688943" y="608171"/>
                  <a:pt x="687610" y="606838"/>
                  <a:pt x="685990" y="606838"/>
                </a:cubicBezTo>
                <a:cubicBezTo>
                  <a:pt x="684371" y="606838"/>
                  <a:pt x="683038" y="608171"/>
                  <a:pt x="683038" y="609790"/>
                </a:cubicBezTo>
                <a:cubicBezTo>
                  <a:pt x="683038" y="611410"/>
                  <a:pt x="684371" y="612743"/>
                  <a:pt x="685990" y="612743"/>
                </a:cubicBezTo>
                <a:close/>
                <a:moveTo>
                  <a:pt x="762190" y="613601"/>
                </a:moveTo>
                <a:cubicBezTo>
                  <a:pt x="764286" y="613601"/>
                  <a:pt x="766001" y="611886"/>
                  <a:pt x="766001" y="609790"/>
                </a:cubicBezTo>
                <a:cubicBezTo>
                  <a:pt x="766001" y="607695"/>
                  <a:pt x="764286" y="605981"/>
                  <a:pt x="762190" y="605981"/>
                </a:cubicBezTo>
                <a:cubicBezTo>
                  <a:pt x="760095" y="605981"/>
                  <a:pt x="758381" y="607695"/>
                  <a:pt x="758381" y="609790"/>
                </a:cubicBezTo>
                <a:cubicBezTo>
                  <a:pt x="758381" y="611886"/>
                  <a:pt x="760095" y="613601"/>
                  <a:pt x="762190" y="613601"/>
                </a:cubicBezTo>
                <a:close/>
                <a:moveTo>
                  <a:pt x="838390" y="614267"/>
                </a:moveTo>
                <a:cubicBezTo>
                  <a:pt x="840867" y="614267"/>
                  <a:pt x="842867" y="612267"/>
                  <a:pt x="842867" y="609790"/>
                </a:cubicBezTo>
                <a:cubicBezTo>
                  <a:pt x="842867" y="607314"/>
                  <a:pt x="840867" y="605314"/>
                  <a:pt x="838390" y="605314"/>
                </a:cubicBezTo>
                <a:cubicBezTo>
                  <a:pt x="835914" y="605314"/>
                  <a:pt x="833914" y="607314"/>
                  <a:pt x="833914" y="609790"/>
                </a:cubicBezTo>
                <a:cubicBezTo>
                  <a:pt x="833914" y="612267"/>
                  <a:pt x="835914" y="614267"/>
                  <a:pt x="838390" y="614267"/>
                </a:cubicBezTo>
                <a:close/>
                <a:moveTo>
                  <a:pt x="914590" y="615125"/>
                </a:moveTo>
                <a:cubicBezTo>
                  <a:pt x="917543" y="615125"/>
                  <a:pt x="919829" y="612743"/>
                  <a:pt x="919829" y="609886"/>
                </a:cubicBezTo>
                <a:cubicBezTo>
                  <a:pt x="919829" y="606933"/>
                  <a:pt x="917448" y="604647"/>
                  <a:pt x="914590" y="604647"/>
                </a:cubicBezTo>
                <a:cubicBezTo>
                  <a:pt x="911638" y="604647"/>
                  <a:pt x="909352" y="607028"/>
                  <a:pt x="909352" y="609886"/>
                </a:cubicBezTo>
                <a:cubicBezTo>
                  <a:pt x="909352" y="612743"/>
                  <a:pt x="911733" y="615125"/>
                  <a:pt x="914590" y="615125"/>
                </a:cubicBezTo>
                <a:close/>
                <a:moveTo>
                  <a:pt x="990790" y="615696"/>
                </a:moveTo>
                <a:cubicBezTo>
                  <a:pt x="994029" y="615696"/>
                  <a:pt x="996696" y="613029"/>
                  <a:pt x="996696" y="609790"/>
                </a:cubicBezTo>
                <a:cubicBezTo>
                  <a:pt x="996696" y="606552"/>
                  <a:pt x="994029" y="603885"/>
                  <a:pt x="990790" y="603885"/>
                </a:cubicBezTo>
                <a:cubicBezTo>
                  <a:pt x="987552" y="603885"/>
                  <a:pt x="984885" y="606552"/>
                  <a:pt x="984885" y="609790"/>
                </a:cubicBezTo>
                <a:cubicBezTo>
                  <a:pt x="984885" y="613124"/>
                  <a:pt x="987552" y="615696"/>
                  <a:pt x="990790" y="615696"/>
                </a:cubicBezTo>
                <a:close/>
                <a:moveTo>
                  <a:pt x="1066991" y="616363"/>
                </a:moveTo>
                <a:cubicBezTo>
                  <a:pt x="1070610" y="616363"/>
                  <a:pt x="1073563" y="613410"/>
                  <a:pt x="1073563" y="609790"/>
                </a:cubicBezTo>
                <a:cubicBezTo>
                  <a:pt x="1073563" y="606171"/>
                  <a:pt x="1070610" y="603218"/>
                  <a:pt x="1066991" y="603218"/>
                </a:cubicBezTo>
                <a:cubicBezTo>
                  <a:pt x="1063371" y="603218"/>
                  <a:pt x="1060418" y="606171"/>
                  <a:pt x="1060418" y="609790"/>
                </a:cubicBezTo>
                <a:cubicBezTo>
                  <a:pt x="1060418" y="613410"/>
                  <a:pt x="1063371" y="616363"/>
                  <a:pt x="1066991" y="616363"/>
                </a:cubicBezTo>
                <a:close/>
                <a:moveTo>
                  <a:pt x="1143191" y="617030"/>
                </a:moveTo>
                <a:cubicBezTo>
                  <a:pt x="1147191" y="617030"/>
                  <a:pt x="1150334" y="613791"/>
                  <a:pt x="1150334" y="609886"/>
                </a:cubicBezTo>
                <a:cubicBezTo>
                  <a:pt x="1150334" y="605885"/>
                  <a:pt x="1147096" y="602742"/>
                  <a:pt x="1143191" y="602742"/>
                </a:cubicBezTo>
                <a:cubicBezTo>
                  <a:pt x="1139190" y="602742"/>
                  <a:pt x="1136047" y="605981"/>
                  <a:pt x="1136047" y="609886"/>
                </a:cubicBezTo>
                <a:cubicBezTo>
                  <a:pt x="1136047" y="613791"/>
                  <a:pt x="1139285" y="617030"/>
                  <a:pt x="1143191" y="617030"/>
                </a:cubicBezTo>
                <a:close/>
                <a:moveTo>
                  <a:pt x="1219391" y="617411"/>
                </a:moveTo>
                <a:cubicBezTo>
                  <a:pt x="1223582" y="617411"/>
                  <a:pt x="1227011" y="613982"/>
                  <a:pt x="1227011" y="609790"/>
                </a:cubicBezTo>
                <a:cubicBezTo>
                  <a:pt x="1227011" y="605600"/>
                  <a:pt x="1223582" y="602171"/>
                  <a:pt x="1219391" y="602171"/>
                </a:cubicBezTo>
                <a:cubicBezTo>
                  <a:pt x="1215200" y="602171"/>
                  <a:pt x="1211771" y="605600"/>
                  <a:pt x="1211771" y="609790"/>
                </a:cubicBezTo>
                <a:cubicBezTo>
                  <a:pt x="1211771" y="613982"/>
                  <a:pt x="1215200" y="617411"/>
                  <a:pt x="1219391" y="617411"/>
                </a:cubicBezTo>
                <a:close/>
                <a:moveTo>
                  <a:pt x="1295591" y="617887"/>
                </a:moveTo>
                <a:cubicBezTo>
                  <a:pt x="1300067" y="617887"/>
                  <a:pt x="1303592" y="614267"/>
                  <a:pt x="1303592" y="609886"/>
                </a:cubicBezTo>
                <a:cubicBezTo>
                  <a:pt x="1303592" y="605409"/>
                  <a:pt x="1299972" y="601885"/>
                  <a:pt x="1295591" y="601885"/>
                </a:cubicBezTo>
                <a:cubicBezTo>
                  <a:pt x="1291114" y="601885"/>
                  <a:pt x="1287589" y="605504"/>
                  <a:pt x="1287589" y="609886"/>
                </a:cubicBezTo>
                <a:cubicBezTo>
                  <a:pt x="1287589" y="614267"/>
                  <a:pt x="1291209" y="617887"/>
                  <a:pt x="1295591" y="617887"/>
                </a:cubicBezTo>
                <a:close/>
                <a:moveTo>
                  <a:pt x="1371791" y="618268"/>
                </a:moveTo>
                <a:cubicBezTo>
                  <a:pt x="1376458" y="618268"/>
                  <a:pt x="1380268" y="614458"/>
                  <a:pt x="1380268" y="609790"/>
                </a:cubicBezTo>
                <a:cubicBezTo>
                  <a:pt x="1380268" y="605123"/>
                  <a:pt x="1376458" y="601313"/>
                  <a:pt x="1371791" y="601313"/>
                </a:cubicBezTo>
                <a:cubicBezTo>
                  <a:pt x="1367123" y="601313"/>
                  <a:pt x="1363313" y="605123"/>
                  <a:pt x="1363313" y="609790"/>
                </a:cubicBezTo>
                <a:cubicBezTo>
                  <a:pt x="1363313" y="614458"/>
                  <a:pt x="1367123" y="618268"/>
                  <a:pt x="1371791" y="618268"/>
                </a:cubicBezTo>
                <a:close/>
                <a:moveTo>
                  <a:pt x="1447991" y="618649"/>
                </a:moveTo>
                <a:cubicBezTo>
                  <a:pt x="1452848" y="618649"/>
                  <a:pt x="1456849" y="614648"/>
                  <a:pt x="1456849" y="609790"/>
                </a:cubicBezTo>
                <a:cubicBezTo>
                  <a:pt x="1456849" y="604933"/>
                  <a:pt x="1452848" y="600932"/>
                  <a:pt x="1447991" y="600932"/>
                </a:cubicBezTo>
                <a:cubicBezTo>
                  <a:pt x="1443133" y="600932"/>
                  <a:pt x="1439132" y="604933"/>
                  <a:pt x="1439132" y="609790"/>
                </a:cubicBezTo>
                <a:cubicBezTo>
                  <a:pt x="1439132" y="614744"/>
                  <a:pt x="1443133" y="618649"/>
                  <a:pt x="1447991" y="618649"/>
                </a:cubicBezTo>
                <a:close/>
                <a:moveTo>
                  <a:pt x="1524191" y="618935"/>
                </a:moveTo>
                <a:cubicBezTo>
                  <a:pt x="1529239" y="618935"/>
                  <a:pt x="1533239" y="614839"/>
                  <a:pt x="1533239" y="609886"/>
                </a:cubicBezTo>
                <a:cubicBezTo>
                  <a:pt x="1533239" y="604933"/>
                  <a:pt x="1529143" y="600837"/>
                  <a:pt x="1524191" y="600837"/>
                </a:cubicBezTo>
                <a:cubicBezTo>
                  <a:pt x="1519238" y="600837"/>
                  <a:pt x="1515142" y="604933"/>
                  <a:pt x="1515142" y="609886"/>
                </a:cubicBezTo>
                <a:cubicBezTo>
                  <a:pt x="1515142" y="614839"/>
                  <a:pt x="1519238" y="618935"/>
                  <a:pt x="1524191" y="618935"/>
                </a:cubicBezTo>
                <a:close/>
                <a:moveTo>
                  <a:pt x="1600391" y="619125"/>
                </a:moveTo>
                <a:cubicBezTo>
                  <a:pt x="1605534" y="619125"/>
                  <a:pt x="1609725" y="614934"/>
                  <a:pt x="1609725" y="609790"/>
                </a:cubicBezTo>
                <a:cubicBezTo>
                  <a:pt x="1609725" y="604647"/>
                  <a:pt x="1605534" y="600456"/>
                  <a:pt x="1600391" y="600456"/>
                </a:cubicBezTo>
                <a:cubicBezTo>
                  <a:pt x="1595247" y="600456"/>
                  <a:pt x="1591056" y="604647"/>
                  <a:pt x="1591056" y="609790"/>
                </a:cubicBezTo>
                <a:cubicBezTo>
                  <a:pt x="1591056" y="614934"/>
                  <a:pt x="1595247" y="619125"/>
                  <a:pt x="1600391" y="619125"/>
                </a:cubicBezTo>
                <a:close/>
                <a:moveTo>
                  <a:pt x="1676591" y="619315"/>
                </a:moveTo>
                <a:cubicBezTo>
                  <a:pt x="1681829" y="619315"/>
                  <a:pt x="1686116" y="615029"/>
                  <a:pt x="1686116" y="609790"/>
                </a:cubicBezTo>
                <a:cubicBezTo>
                  <a:pt x="1686116" y="604552"/>
                  <a:pt x="1681829" y="600266"/>
                  <a:pt x="1676591" y="600266"/>
                </a:cubicBezTo>
                <a:cubicBezTo>
                  <a:pt x="1671352" y="600266"/>
                  <a:pt x="1667066" y="604552"/>
                  <a:pt x="1667066" y="609790"/>
                </a:cubicBezTo>
                <a:cubicBezTo>
                  <a:pt x="1667066" y="615029"/>
                  <a:pt x="1671352" y="619315"/>
                  <a:pt x="1676591" y="619315"/>
                </a:cubicBezTo>
                <a:close/>
                <a:moveTo>
                  <a:pt x="1752791" y="619315"/>
                </a:moveTo>
                <a:cubicBezTo>
                  <a:pt x="1758029" y="619315"/>
                  <a:pt x="1762316" y="615029"/>
                  <a:pt x="1762316" y="609790"/>
                </a:cubicBezTo>
                <a:cubicBezTo>
                  <a:pt x="1762316" y="604552"/>
                  <a:pt x="1758029" y="600266"/>
                  <a:pt x="1752791" y="600266"/>
                </a:cubicBezTo>
                <a:cubicBezTo>
                  <a:pt x="1747552" y="600266"/>
                  <a:pt x="1743266" y="604552"/>
                  <a:pt x="1743266" y="609790"/>
                </a:cubicBezTo>
                <a:cubicBezTo>
                  <a:pt x="1743266" y="615029"/>
                  <a:pt x="1747552" y="619315"/>
                  <a:pt x="1752791" y="619315"/>
                </a:cubicBezTo>
                <a:close/>
                <a:moveTo>
                  <a:pt x="1828991" y="619315"/>
                </a:moveTo>
                <a:cubicBezTo>
                  <a:pt x="1834229" y="619315"/>
                  <a:pt x="1838516" y="615029"/>
                  <a:pt x="1838516" y="609790"/>
                </a:cubicBezTo>
                <a:cubicBezTo>
                  <a:pt x="1838516" y="604552"/>
                  <a:pt x="1834229" y="600266"/>
                  <a:pt x="1828991" y="600266"/>
                </a:cubicBezTo>
                <a:cubicBezTo>
                  <a:pt x="1823752" y="600266"/>
                  <a:pt x="1819466" y="604552"/>
                  <a:pt x="1819466" y="609790"/>
                </a:cubicBezTo>
                <a:cubicBezTo>
                  <a:pt x="1819466" y="615029"/>
                  <a:pt x="1823752" y="619315"/>
                  <a:pt x="1828991" y="619315"/>
                </a:cubicBezTo>
                <a:close/>
                <a:moveTo>
                  <a:pt x="1905191" y="619125"/>
                </a:moveTo>
                <a:cubicBezTo>
                  <a:pt x="1910334" y="619125"/>
                  <a:pt x="1914525" y="614934"/>
                  <a:pt x="1914525" y="609790"/>
                </a:cubicBezTo>
                <a:cubicBezTo>
                  <a:pt x="1914525" y="604647"/>
                  <a:pt x="1910334" y="600456"/>
                  <a:pt x="1905191" y="600456"/>
                </a:cubicBezTo>
                <a:cubicBezTo>
                  <a:pt x="1900047" y="600456"/>
                  <a:pt x="1895856" y="604647"/>
                  <a:pt x="1895856" y="609790"/>
                </a:cubicBezTo>
                <a:cubicBezTo>
                  <a:pt x="1895856" y="614934"/>
                  <a:pt x="1900047" y="619125"/>
                  <a:pt x="1905191" y="619125"/>
                </a:cubicBezTo>
                <a:close/>
                <a:moveTo>
                  <a:pt x="1981391" y="618935"/>
                </a:moveTo>
                <a:cubicBezTo>
                  <a:pt x="1986439" y="618935"/>
                  <a:pt x="1990439" y="614839"/>
                  <a:pt x="1990439" y="609886"/>
                </a:cubicBezTo>
                <a:cubicBezTo>
                  <a:pt x="1990439" y="604933"/>
                  <a:pt x="1986343" y="600837"/>
                  <a:pt x="1981391" y="600837"/>
                </a:cubicBezTo>
                <a:cubicBezTo>
                  <a:pt x="1976438" y="600837"/>
                  <a:pt x="1972342" y="604933"/>
                  <a:pt x="1972342" y="609886"/>
                </a:cubicBezTo>
                <a:cubicBezTo>
                  <a:pt x="1972342" y="614839"/>
                  <a:pt x="1976438" y="618935"/>
                  <a:pt x="1981391" y="618935"/>
                </a:cubicBezTo>
                <a:close/>
                <a:moveTo>
                  <a:pt x="2057591" y="618649"/>
                </a:moveTo>
                <a:cubicBezTo>
                  <a:pt x="2062448" y="618649"/>
                  <a:pt x="2066449" y="614648"/>
                  <a:pt x="2066449" y="609790"/>
                </a:cubicBezTo>
                <a:cubicBezTo>
                  <a:pt x="2066449" y="604933"/>
                  <a:pt x="2062448" y="600932"/>
                  <a:pt x="2057591" y="600932"/>
                </a:cubicBezTo>
                <a:cubicBezTo>
                  <a:pt x="2052733" y="600932"/>
                  <a:pt x="2048732" y="604933"/>
                  <a:pt x="2048732" y="609790"/>
                </a:cubicBezTo>
                <a:cubicBezTo>
                  <a:pt x="2048732" y="614744"/>
                  <a:pt x="2052733" y="618649"/>
                  <a:pt x="2057591" y="618649"/>
                </a:cubicBezTo>
                <a:close/>
                <a:moveTo>
                  <a:pt x="2133791" y="618268"/>
                </a:moveTo>
                <a:cubicBezTo>
                  <a:pt x="2138458" y="618268"/>
                  <a:pt x="2142268" y="614458"/>
                  <a:pt x="2142268" y="609790"/>
                </a:cubicBezTo>
                <a:cubicBezTo>
                  <a:pt x="2142268" y="605123"/>
                  <a:pt x="2138458" y="601313"/>
                  <a:pt x="2133791" y="601313"/>
                </a:cubicBezTo>
                <a:cubicBezTo>
                  <a:pt x="2129123" y="601313"/>
                  <a:pt x="2125313" y="605123"/>
                  <a:pt x="2125313" y="609790"/>
                </a:cubicBezTo>
                <a:cubicBezTo>
                  <a:pt x="2125313" y="614458"/>
                  <a:pt x="2129123" y="618268"/>
                  <a:pt x="2133791" y="618268"/>
                </a:cubicBezTo>
                <a:close/>
                <a:moveTo>
                  <a:pt x="2209991" y="617887"/>
                </a:moveTo>
                <a:cubicBezTo>
                  <a:pt x="2214467" y="617887"/>
                  <a:pt x="2217992" y="614267"/>
                  <a:pt x="2217992" y="609886"/>
                </a:cubicBezTo>
                <a:cubicBezTo>
                  <a:pt x="2217992" y="605409"/>
                  <a:pt x="2214372" y="601885"/>
                  <a:pt x="2209991" y="601885"/>
                </a:cubicBezTo>
                <a:cubicBezTo>
                  <a:pt x="2205514" y="601885"/>
                  <a:pt x="2201990" y="605504"/>
                  <a:pt x="2201990" y="609886"/>
                </a:cubicBezTo>
                <a:cubicBezTo>
                  <a:pt x="2201990" y="614267"/>
                  <a:pt x="2205609" y="617887"/>
                  <a:pt x="2209991" y="617887"/>
                </a:cubicBezTo>
                <a:close/>
                <a:moveTo>
                  <a:pt x="2286191" y="617411"/>
                </a:moveTo>
                <a:cubicBezTo>
                  <a:pt x="2290382" y="617411"/>
                  <a:pt x="2293811" y="613982"/>
                  <a:pt x="2293811" y="609790"/>
                </a:cubicBezTo>
                <a:cubicBezTo>
                  <a:pt x="2293811" y="605600"/>
                  <a:pt x="2290382" y="602171"/>
                  <a:pt x="2286191" y="602171"/>
                </a:cubicBezTo>
                <a:cubicBezTo>
                  <a:pt x="2282000" y="602171"/>
                  <a:pt x="2278571" y="605600"/>
                  <a:pt x="2278571" y="609790"/>
                </a:cubicBezTo>
                <a:cubicBezTo>
                  <a:pt x="2278571" y="613982"/>
                  <a:pt x="2282000" y="617411"/>
                  <a:pt x="2286191" y="617411"/>
                </a:cubicBezTo>
                <a:close/>
                <a:moveTo>
                  <a:pt x="2362391" y="617030"/>
                </a:moveTo>
                <a:cubicBezTo>
                  <a:pt x="2366391" y="617030"/>
                  <a:pt x="2369534" y="613791"/>
                  <a:pt x="2369534" y="609886"/>
                </a:cubicBezTo>
                <a:cubicBezTo>
                  <a:pt x="2369534" y="605885"/>
                  <a:pt x="2366296" y="602742"/>
                  <a:pt x="2362391" y="602742"/>
                </a:cubicBezTo>
                <a:cubicBezTo>
                  <a:pt x="2358390" y="602742"/>
                  <a:pt x="2355247" y="605981"/>
                  <a:pt x="2355247" y="609886"/>
                </a:cubicBezTo>
                <a:cubicBezTo>
                  <a:pt x="2355247" y="613791"/>
                  <a:pt x="2358485" y="617030"/>
                  <a:pt x="2362391" y="617030"/>
                </a:cubicBezTo>
                <a:close/>
                <a:moveTo>
                  <a:pt x="2438591" y="616363"/>
                </a:moveTo>
                <a:cubicBezTo>
                  <a:pt x="2442210" y="616363"/>
                  <a:pt x="2445163" y="613410"/>
                  <a:pt x="2445163" y="609790"/>
                </a:cubicBezTo>
                <a:cubicBezTo>
                  <a:pt x="2445163" y="606171"/>
                  <a:pt x="2442210" y="603218"/>
                  <a:pt x="2438591" y="603218"/>
                </a:cubicBezTo>
                <a:cubicBezTo>
                  <a:pt x="2434971" y="603218"/>
                  <a:pt x="2432018" y="606171"/>
                  <a:pt x="2432018" y="609790"/>
                </a:cubicBezTo>
                <a:cubicBezTo>
                  <a:pt x="2432018" y="613410"/>
                  <a:pt x="2434971" y="616363"/>
                  <a:pt x="2438591" y="616363"/>
                </a:cubicBezTo>
                <a:close/>
                <a:moveTo>
                  <a:pt x="2514791" y="615696"/>
                </a:moveTo>
                <a:cubicBezTo>
                  <a:pt x="2518029" y="615696"/>
                  <a:pt x="2520696" y="613029"/>
                  <a:pt x="2520696" y="609790"/>
                </a:cubicBezTo>
                <a:cubicBezTo>
                  <a:pt x="2520696" y="606552"/>
                  <a:pt x="2518029" y="603885"/>
                  <a:pt x="2514791" y="603885"/>
                </a:cubicBezTo>
                <a:cubicBezTo>
                  <a:pt x="2511552" y="603885"/>
                  <a:pt x="2508885" y="606552"/>
                  <a:pt x="2508885" y="609790"/>
                </a:cubicBezTo>
                <a:cubicBezTo>
                  <a:pt x="2508885" y="613124"/>
                  <a:pt x="2511552" y="615696"/>
                  <a:pt x="2514791" y="615696"/>
                </a:cubicBezTo>
                <a:close/>
                <a:moveTo>
                  <a:pt x="2590991" y="615125"/>
                </a:moveTo>
                <a:cubicBezTo>
                  <a:pt x="2593943" y="615125"/>
                  <a:pt x="2596229" y="612743"/>
                  <a:pt x="2596229" y="609886"/>
                </a:cubicBezTo>
                <a:cubicBezTo>
                  <a:pt x="2596229" y="606933"/>
                  <a:pt x="2593848" y="604647"/>
                  <a:pt x="2590991" y="604647"/>
                </a:cubicBezTo>
                <a:cubicBezTo>
                  <a:pt x="2588038" y="604647"/>
                  <a:pt x="2585752" y="607028"/>
                  <a:pt x="2585752" y="609886"/>
                </a:cubicBezTo>
                <a:cubicBezTo>
                  <a:pt x="2585752" y="612743"/>
                  <a:pt x="2588133" y="615125"/>
                  <a:pt x="2590991" y="615125"/>
                </a:cubicBezTo>
                <a:close/>
                <a:moveTo>
                  <a:pt x="2667191" y="614458"/>
                </a:moveTo>
                <a:cubicBezTo>
                  <a:pt x="2669762" y="614458"/>
                  <a:pt x="2671858" y="612362"/>
                  <a:pt x="2671858" y="609790"/>
                </a:cubicBezTo>
                <a:cubicBezTo>
                  <a:pt x="2671858" y="607219"/>
                  <a:pt x="2669762" y="605123"/>
                  <a:pt x="2667191" y="605123"/>
                </a:cubicBezTo>
                <a:cubicBezTo>
                  <a:pt x="2664619" y="605123"/>
                  <a:pt x="2662523" y="607219"/>
                  <a:pt x="2662523" y="609790"/>
                </a:cubicBezTo>
                <a:cubicBezTo>
                  <a:pt x="2662523" y="612362"/>
                  <a:pt x="2664619" y="614458"/>
                  <a:pt x="2667191" y="614458"/>
                </a:cubicBezTo>
                <a:close/>
                <a:moveTo>
                  <a:pt x="2743391" y="613601"/>
                </a:moveTo>
                <a:cubicBezTo>
                  <a:pt x="2745486" y="613601"/>
                  <a:pt x="2747201" y="611886"/>
                  <a:pt x="2747201" y="609790"/>
                </a:cubicBezTo>
                <a:cubicBezTo>
                  <a:pt x="2747201" y="607695"/>
                  <a:pt x="2745486" y="605981"/>
                  <a:pt x="2743391" y="605981"/>
                </a:cubicBezTo>
                <a:cubicBezTo>
                  <a:pt x="2741295" y="605981"/>
                  <a:pt x="2739581" y="607695"/>
                  <a:pt x="2739581" y="609790"/>
                </a:cubicBezTo>
                <a:cubicBezTo>
                  <a:pt x="2739581" y="611886"/>
                  <a:pt x="2741295" y="613601"/>
                  <a:pt x="2743391" y="613601"/>
                </a:cubicBezTo>
                <a:close/>
                <a:moveTo>
                  <a:pt x="2819591" y="612934"/>
                </a:moveTo>
                <a:cubicBezTo>
                  <a:pt x="2821305" y="612934"/>
                  <a:pt x="2822734" y="611505"/>
                  <a:pt x="2822734" y="609790"/>
                </a:cubicBezTo>
                <a:cubicBezTo>
                  <a:pt x="2822734" y="608076"/>
                  <a:pt x="2821305" y="606647"/>
                  <a:pt x="2819591" y="606647"/>
                </a:cubicBezTo>
                <a:cubicBezTo>
                  <a:pt x="2817876" y="606647"/>
                  <a:pt x="2816447" y="608076"/>
                  <a:pt x="2816447" y="609790"/>
                </a:cubicBezTo>
                <a:cubicBezTo>
                  <a:pt x="2816447" y="611505"/>
                  <a:pt x="2817876" y="612934"/>
                  <a:pt x="2819591" y="612934"/>
                </a:cubicBezTo>
                <a:close/>
                <a:moveTo>
                  <a:pt x="2895791" y="612172"/>
                </a:moveTo>
                <a:cubicBezTo>
                  <a:pt x="2897029" y="612172"/>
                  <a:pt x="2898077" y="611124"/>
                  <a:pt x="2898077" y="609886"/>
                </a:cubicBezTo>
                <a:cubicBezTo>
                  <a:pt x="2898077" y="608648"/>
                  <a:pt x="2897029" y="607600"/>
                  <a:pt x="2895791" y="607600"/>
                </a:cubicBezTo>
                <a:cubicBezTo>
                  <a:pt x="2894553" y="607600"/>
                  <a:pt x="2893505" y="608648"/>
                  <a:pt x="2893505" y="609886"/>
                </a:cubicBezTo>
                <a:cubicBezTo>
                  <a:pt x="2893505" y="611124"/>
                  <a:pt x="2894553" y="612172"/>
                  <a:pt x="2895791" y="612172"/>
                </a:cubicBezTo>
                <a:close/>
                <a:moveTo>
                  <a:pt x="2971991" y="611315"/>
                </a:moveTo>
                <a:cubicBezTo>
                  <a:pt x="2972848" y="611315"/>
                  <a:pt x="2973515" y="610648"/>
                  <a:pt x="2973515" y="609790"/>
                </a:cubicBezTo>
                <a:cubicBezTo>
                  <a:pt x="2973515" y="608933"/>
                  <a:pt x="2972848" y="608267"/>
                  <a:pt x="2971991" y="608267"/>
                </a:cubicBezTo>
                <a:cubicBezTo>
                  <a:pt x="2971133" y="608267"/>
                  <a:pt x="2970466" y="608933"/>
                  <a:pt x="2970466" y="609790"/>
                </a:cubicBezTo>
                <a:cubicBezTo>
                  <a:pt x="2970466" y="610648"/>
                  <a:pt x="2971229" y="611315"/>
                  <a:pt x="2971991" y="611315"/>
                </a:cubicBezTo>
                <a:close/>
                <a:moveTo>
                  <a:pt x="3048191" y="610457"/>
                </a:moveTo>
                <a:cubicBezTo>
                  <a:pt x="3048572" y="610457"/>
                  <a:pt x="3048857" y="610172"/>
                  <a:pt x="3048857" y="609790"/>
                </a:cubicBezTo>
                <a:cubicBezTo>
                  <a:pt x="3048857" y="609410"/>
                  <a:pt x="3048572" y="609124"/>
                  <a:pt x="3048191" y="609124"/>
                </a:cubicBezTo>
                <a:cubicBezTo>
                  <a:pt x="3047810" y="609124"/>
                  <a:pt x="3047524" y="609410"/>
                  <a:pt x="3047524" y="609790"/>
                </a:cubicBezTo>
                <a:cubicBezTo>
                  <a:pt x="3047619" y="610172"/>
                  <a:pt x="3047905" y="610457"/>
                  <a:pt x="3048191" y="610457"/>
                </a:cubicBezTo>
                <a:close/>
                <a:moveTo>
                  <a:pt x="381191" y="686467"/>
                </a:moveTo>
                <a:cubicBezTo>
                  <a:pt x="381381" y="686467"/>
                  <a:pt x="381572" y="686276"/>
                  <a:pt x="381572" y="686086"/>
                </a:cubicBezTo>
                <a:cubicBezTo>
                  <a:pt x="381572" y="685895"/>
                  <a:pt x="381381" y="685705"/>
                  <a:pt x="381191" y="685705"/>
                </a:cubicBezTo>
                <a:cubicBezTo>
                  <a:pt x="381000" y="685705"/>
                  <a:pt x="380810" y="685895"/>
                  <a:pt x="380810" y="686086"/>
                </a:cubicBezTo>
                <a:cubicBezTo>
                  <a:pt x="380810" y="686276"/>
                  <a:pt x="381000" y="686467"/>
                  <a:pt x="381191" y="686467"/>
                </a:cubicBezTo>
                <a:close/>
                <a:moveTo>
                  <a:pt x="457391" y="687324"/>
                </a:moveTo>
                <a:cubicBezTo>
                  <a:pt x="458057" y="687324"/>
                  <a:pt x="458629" y="686753"/>
                  <a:pt x="458629" y="686086"/>
                </a:cubicBezTo>
                <a:cubicBezTo>
                  <a:pt x="458629" y="685419"/>
                  <a:pt x="458057" y="684848"/>
                  <a:pt x="457391" y="684848"/>
                </a:cubicBezTo>
                <a:cubicBezTo>
                  <a:pt x="456724" y="684848"/>
                  <a:pt x="456152" y="685419"/>
                  <a:pt x="456152" y="686086"/>
                </a:cubicBezTo>
                <a:cubicBezTo>
                  <a:pt x="456152" y="686753"/>
                  <a:pt x="456724" y="687324"/>
                  <a:pt x="457391" y="687324"/>
                </a:cubicBezTo>
                <a:close/>
                <a:moveTo>
                  <a:pt x="533591" y="688086"/>
                </a:moveTo>
                <a:cubicBezTo>
                  <a:pt x="534734" y="688086"/>
                  <a:pt x="535686" y="687134"/>
                  <a:pt x="535686" y="685990"/>
                </a:cubicBezTo>
                <a:cubicBezTo>
                  <a:pt x="535686" y="684848"/>
                  <a:pt x="534734" y="683895"/>
                  <a:pt x="533591" y="683895"/>
                </a:cubicBezTo>
                <a:cubicBezTo>
                  <a:pt x="532448" y="683895"/>
                  <a:pt x="531495" y="684848"/>
                  <a:pt x="531495" y="685990"/>
                </a:cubicBezTo>
                <a:cubicBezTo>
                  <a:pt x="531495" y="687134"/>
                  <a:pt x="532448" y="688086"/>
                  <a:pt x="533591" y="688086"/>
                </a:cubicBezTo>
                <a:close/>
                <a:moveTo>
                  <a:pt x="609790" y="688943"/>
                </a:moveTo>
                <a:cubicBezTo>
                  <a:pt x="611410" y="688943"/>
                  <a:pt x="612743" y="687610"/>
                  <a:pt x="612743" y="685990"/>
                </a:cubicBezTo>
                <a:cubicBezTo>
                  <a:pt x="612743" y="684371"/>
                  <a:pt x="611410" y="683038"/>
                  <a:pt x="609790" y="683038"/>
                </a:cubicBezTo>
                <a:cubicBezTo>
                  <a:pt x="608171" y="683038"/>
                  <a:pt x="606838" y="684371"/>
                  <a:pt x="606838" y="685990"/>
                </a:cubicBezTo>
                <a:cubicBezTo>
                  <a:pt x="606838" y="687610"/>
                  <a:pt x="608171" y="688943"/>
                  <a:pt x="609790" y="688943"/>
                </a:cubicBezTo>
                <a:close/>
                <a:moveTo>
                  <a:pt x="685990" y="689801"/>
                </a:moveTo>
                <a:cubicBezTo>
                  <a:pt x="688086" y="689801"/>
                  <a:pt x="689801" y="688086"/>
                  <a:pt x="689801" y="685990"/>
                </a:cubicBezTo>
                <a:cubicBezTo>
                  <a:pt x="689801" y="683895"/>
                  <a:pt x="688086" y="682181"/>
                  <a:pt x="685990" y="682181"/>
                </a:cubicBezTo>
                <a:cubicBezTo>
                  <a:pt x="683895" y="682181"/>
                  <a:pt x="682181" y="683895"/>
                  <a:pt x="682181" y="685990"/>
                </a:cubicBezTo>
                <a:cubicBezTo>
                  <a:pt x="682181" y="688086"/>
                  <a:pt x="683895" y="689801"/>
                  <a:pt x="685990" y="689801"/>
                </a:cubicBezTo>
                <a:close/>
                <a:moveTo>
                  <a:pt x="762190" y="690658"/>
                </a:moveTo>
                <a:cubicBezTo>
                  <a:pt x="764762" y="690658"/>
                  <a:pt x="766858" y="688562"/>
                  <a:pt x="766858" y="685990"/>
                </a:cubicBezTo>
                <a:cubicBezTo>
                  <a:pt x="766858" y="683419"/>
                  <a:pt x="764762" y="681323"/>
                  <a:pt x="762190" y="681323"/>
                </a:cubicBezTo>
                <a:cubicBezTo>
                  <a:pt x="759619" y="681323"/>
                  <a:pt x="757523" y="683419"/>
                  <a:pt x="757523" y="685990"/>
                </a:cubicBezTo>
                <a:cubicBezTo>
                  <a:pt x="757523" y="688562"/>
                  <a:pt x="759619" y="690658"/>
                  <a:pt x="762190" y="690658"/>
                </a:cubicBezTo>
                <a:close/>
                <a:moveTo>
                  <a:pt x="838390" y="691515"/>
                </a:moveTo>
                <a:cubicBezTo>
                  <a:pt x="841438" y="691515"/>
                  <a:pt x="843915" y="689038"/>
                  <a:pt x="843915" y="685990"/>
                </a:cubicBezTo>
                <a:cubicBezTo>
                  <a:pt x="843915" y="682943"/>
                  <a:pt x="841438" y="680466"/>
                  <a:pt x="838390" y="680466"/>
                </a:cubicBezTo>
                <a:cubicBezTo>
                  <a:pt x="835343" y="680466"/>
                  <a:pt x="832866" y="682943"/>
                  <a:pt x="832866" y="685990"/>
                </a:cubicBezTo>
                <a:cubicBezTo>
                  <a:pt x="832961" y="689038"/>
                  <a:pt x="835343" y="691515"/>
                  <a:pt x="838390" y="691515"/>
                </a:cubicBezTo>
                <a:close/>
                <a:moveTo>
                  <a:pt x="914590" y="692182"/>
                </a:moveTo>
                <a:cubicBezTo>
                  <a:pt x="918020" y="692182"/>
                  <a:pt x="920687" y="689420"/>
                  <a:pt x="920687" y="686086"/>
                </a:cubicBezTo>
                <a:cubicBezTo>
                  <a:pt x="920687" y="682752"/>
                  <a:pt x="917924" y="679990"/>
                  <a:pt x="914590" y="679990"/>
                </a:cubicBezTo>
                <a:cubicBezTo>
                  <a:pt x="911257" y="679990"/>
                  <a:pt x="908495" y="682752"/>
                  <a:pt x="908495" y="686086"/>
                </a:cubicBezTo>
                <a:cubicBezTo>
                  <a:pt x="908495" y="689420"/>
                  <a:pt x="911257" y="692182"/>
                  <a:pt x="914590" y="692182"/>
                </a:cubicBezTo>
                <a:close/>
                <a:moveTo>
                  <a:pt x="990790" y="692753"/>
                </a:moveTo>
                <a:cubicBezTo>
                  <a:pt x="994505" y="692753"/>
                  <a:pt x="997553" y="689705"/>
                  <a:pt x="997553" y="685990"/>
                </a:cubicBezTo>
                <a:cubicBezTo>
                  <a:pt x="997553" y="682276"/>
                  <a:pt x="994505" y="679228"/>
                  <a:pt x="990790" y="679228"/>
                </a:cubicBezTo>
                <a:cubicBezTo>
                  <a:pt x="987076" y="679228"/>
                  <a:pt x="984028" y="682276"/>
                  <a:pt x="984028" y="685990"/>
                </a:cubicBezTo>
                <a:cubicBezTo>
                  <a:pt x="984028" y="689705"/>
                  <a:pt x="987076" y="692753"/>
                  <a:pt x="990790" y="692753"/>
                </a:cubicBezTo>
                <a:close/>
                <a:moveTo>
                  <a:pt x="1066991" y="693611"/>
                </a:moveTo>
                <a:cubicBezTo>
                  <a:pt x="1071182" y="693611"/>
                  <a:pt x="1074611" y="690182"/>
                  <a:pt x="1074611" y="685990"/>
                </a:cubicBezTo>
                <a:cubicBezTo>
                  <a:pt x="1074611" y="681800"/>
                  <a:pt x="1071182" y="678371"/>
                  <a:pt x="1066991" y="678371"/>
                </a:cubicBezTo>
                <a:cubicBezTo>
                  <a:pt x="1062800" y="678371"/>
                  <a:pt x="1059371" y="681800"/>
                  <a:pt x="1059371" y="685990"/>
                </a:cubicBezTo>
                <a:cubicBezTo>
                  <a:pt x="1059371" y="690182"/>
                  <a:pt x="1062800" y="693611"/>
                  <a:pt x="1066991" y="693611"/>
                </a:cubicBezTo>
                <a:close/>
                <a:moveTo>
                  <a:pt x="1143191" y="694087"/>
                </a:moveTo>
                <a:cubicBezTo>
                  <a:pt x="1147667" y="694087"/>
                  <a:pt x="1151192" y="690467"/>
                  <a:pt x="1151192" y="686086"/>
                </a:cubicBezTo>
                <a:cubicBezTo>
                  <a:pt x="1151192" y="681704"/>
                  <a:pt x="1147572" y="678085"/>
                  <a:pt x="1143191" y="678085"/>
                </a:cubicBezTo>
                <a:cubicBezTo>
                  <a:pt x="1138714" y="678085"/>
                  <a:pt x="1135190" y="681704"/>
                  <a:pt x="1135190" y="686086"/>
                </a:cubicBezTo>
                <a:cubicBezTo>
                  <a:pt x="1135190" y="690467"/>
                  <a:pt x="1138809" y="694087"/>
                  <a:pt x="1143191" y="694087"/>
                </a:cubicBezTo>
                <a:close/>
                <a:moveTo>
                  <a:pt x="1219391" y="694658"/>
                </a:moveTo>
                <a:cubicBezTo>
                  <a:pt x="1224153" y="694658"/>
                  <a:pt x="1228058" y="690753"/>
                  <a:pt x="1228058" y="685990"/>
                </a:cubicBezTo>
                <a:cubicBezTo>
                  <a:pt x="1228058" y="681228"/>
                  <a:pt x="1224153" y="677323"/>
                  <a:pt x="1219391" y="677323"/>
                </a:cubicBezTo>
                <a:cubicBezTo>
                  <a:pt x="1214628" y="677323"/>
                  <a:pt x="1210723" y="681228"/>
                  <a:pt x="1210723" y="685990"/>
                </a:cubicBezTo>
                <a:cubicBezTo>
                  <a:pt x="1210723" y="690753"/>
                  <a:pt x="1214628" y="694658"/>
                  <a:pt x="1219391" y="694658"/>
                </a:cubicBezTo>
                <a:close/>
                <a:moveTo>
                  <a:pt x="1295591" y="695325"/>
                </a:moveTo>
                <a:cubicBezTo>
                  <a:pt x="1300734" y="695325"/>
                  <a:pt x="1304925" y="691134"/>
                  <a:pt x="1304925" y="685990"/>
                </a:cubicBezTo>
                <a:cubicBezTo>
                  <a:pt x="1304925" y="680847"/>
                  <a:pt x="1300734" y="676656"/>
                  <a:pt x="1295591" y="676656"/>
                </a:cubicBezTo>
                <a:cubicBezTo>
                  <a:pt x="1290447" y="676656"/>
                  <a:pt x="1286256" y="680847"/>
                  <a:pt x="1286256" y="685990"/>
                </a:cubicBezTo>
                <a:cubicBezTo>
                  <a:pt x="1286256" y="691134"/>
                  <a:pt x="1290447" y="695325"/>
                  <a:pt x="1295591" y="695325"/>
                </a:cubicBezTo>
                <a:close/>
                <a:moveTo>
                  <a:pt x="1371791" y="695706"/>
                </a:moveTo>
                <a:cubicBezTo>
                  <a:pt x="1377125" y="695706"/>
                  <a:pt x="1381506" y="691325"/>
                  <a:pt x="1381506" y="685990"/>
                </a:cubicBezTo>
                <a:cubicBezTo>
                  <a:pt x="1381506" y="680657"/>
                  <a:pt x="1377220" y="676275"/>
                  <a:pt x="1371791" y="676275"/>
                </a:cubicBezTo>
                <a:cubicBezTo>
                  <a:pt x="1366361" y="676275"/>
                  <a:pt x="1362075" y="680657"/>
                  <a:pt x="1362075" y="685990"/>
                </a:cubicBezTo>
                <a:cubicBezTo>
                  <a:pt x="1362075" y="691325"/>
                  <a:pt x="1366457" y="695706"/>
                  <a:pt x="1371791" y="695706"/>
                </a:cubicBezTo>
                <a:close/>
                <a:moveTo>
                  <a:pt x="1447991" y="696182"/>
                </a:moveTo>
                <a:cubicBezTo>
                  <a:pt x="1453610" y="696182"/>
                  <a:pt x="1458087" y="691610"/>
                  <a:pt x="1458087" y="686086"/>
                </a:cubicBezTo>
                <a:cubicBezTo>
                  <a:pt x="1458087" y="680466"/>
                  <a:pt x="1453515" y="675989"/>
                  <a:pt x="1447991" y="675989"/>
                </a:cubicBezTo>
                <a:cubicBezTo>
                  <a:pt x="1442466" y="675989"/>
                  <a:pt x="1437894" y="680561"/>
                  <a:pt x="1437894" y="686086"/>
                </a:cubicBezTo>
                <a:cubicBezTo>
                  <a:pt x="1437894" y="691610"/>
                  <a:pt x="1442371" y="696182"/>
                  <a:pt x="1447991" y="696182"/>
                </a:cubicBezTo>
                <a:close/>
                <a:moveTo>
                  <a:pt x="1524191" y="696373"/>
                </a:moveTo>
                <a:cubicBezTo>
                  <a:pt x="1529906" y="696373"/>
                  <a:pt x="1534573" y="691706"/>
                  <a:pt x="1534573" y="685990"/>
                </a:cubicBezTo>
                <a:cubicBezTo>
                  <a:pt x="1534573" y="680276"/>
                  <a:pt x="1529906" y="675608"/>
                  <a:pt x="1524191" y="675608"/>
                </a:cubicBezTo>
                <a:cubicBezTo>
                  <a:pt x="1518476" y="675608"/>
                  <a:pt x="1513808" y="680276"/>
                  <a:pt x="1513808" y="685990"/>
                </a:cubicBezTo>
                <a:cubicBezTo>
                  <a:pt x="1513904" y="691706"/>
                  <a:pt x="1518476" y="696373"/>
                  <a:pt x="1524191" y="696373"/>
                </a:cubicBezTo>
                <a:close/>
                <a:moveTo>
                  <a:pt x="1600391" y="696563"/>
                </a:moveTo>
                <a:cubicBezTo>
                  <a:pt x="1606201" y="696563"/>
                  <a:pt x="1610963" y="691801"/>
                  <a:pt x="1610963" y="685990"/>
                </a:cubicBezTo>
                <a:cubicBezTo>
                  <a:pt x="1610963" y="680180"/>
                  <a:pt x="1606201" y="675418"/>
                  <a:pt x="1600391" y="675418"/>
                </a:cubicBezTo>
                <a:cubicBezTo>
                  <a:pt x="1594580" y="675418"/>
                  <a:pt x="1589818" y="680180"/>
                  <a:pt x="1589818" y="685990"/>
                </a:cubicBezTo>
                <a:cubicBezTo>
                  <a:pt x="1589818" y="691801"/>
                  <a:pt x="1594580" y="696563"/>
                  <a:pt x="1600391" y="696563"/>
                </a:cubicBezTo>
                <a:close/>
                <a:moveTo>
                  <a:pt x="1676591" y="696563"/>
                </a:moveTo>
                <a:cubicBezTo>
                  <a:pt x="1682401" y="696563"/>
                  <a:pt x="1687163" y="691801"/>
                  <a:pt x="1687163" y="685990"/>
                </a:cubicBezTo>
                <a:cubicBezTo>
                  <a:pt x="1687163" y="680180"/>
                  <a:pt x="1682401" y="675418"/>
                  <a:pt x="1676591" y="675418"/>
                </a:cubicBezTo>
                <a:cubicBezTo>
                  <a:pt x="1670780" y="675418"/>
                  <a:pt x="1666018" y="680180"/>
                  <a:pt x="1666018" y="685990"/>
                </a:cubicBezTo>
                <a:cubicBezTo>
                  <a:pt x="1666018" y="691801"/>
                  <a:pt x="1670780" y="696563"/>
                  <a:pt x="1676591" y="696563"/>
                </a:cubicBezTo>
                <a:close/>
                <a:moveTo>
                  <a:pt x="1752791" y="696754"/>
                </a:moveTo>
                <a:cubicBezTo>
                  <a:pt x="1758696" y="696754"/>
                  <a:pt x="1763554" y="691896"/>
                  <a:pt x="1763554" y="685990"/>
                </a:cubicBezTo>
                <a:cubicBezTo>
                  <a:pt x="1763554" y="680085"/>
                  <a:pt x="1758696" y="675227"/>
                  <a:pt x="1752791" y="675227"/>
                </a:cubicBezTo>
                <a:cubicBezTo>
                  <a:pt x="1746885" y="675227"/>
                  <a:pt x="1742027" y="680085"/>
                  <a:pt x="1742027" y="685990"/>
                </a:cubicBezTo>
                <a:cubicBezTo>
                  <a:pt x="1742027" y="691896"/>
                  <a:pt x="1746885" y="696754"/>
                  <a:pt x="1752791" y="696754"/>
                </a:cubicBezTo>
                <a:close/>
                <a:moveTo>
                  <a:pt x="1828991" y="696754"/>
                </a:moveTo>
                <a:cubicBezTo>
                  <a:pt x="1834896" y="696754"/>
                  <a:pt x="1839754" y="691896"/>
                  <a:pt x="1839754" y="685990"/>
                </a:cubicBezTo>
                <a:cubicBezTo>
                  <a:pt x="1839754" y="680085"/>
                  <a:pt x="1834896" y="675227"/>
                  <a:pt x="1828991" y="675227"/>
                </a:cubicBezTo>
                <a:cubicBezTo>
                  <a:pt x="1823085" y="675227"/>
                  <a:pt x="1818227" y="680085"/>
                  <a:pt x="1818227" y="685990"/>
                </a:cubicBezTo>
                <a:cubicBezTo>
                  <a:pt x="1818227" y="691896"/>
                  <a:pt x="1823085" y="696754"/>
                  <a:pt x="1828991" y="696754"/>
                </a:cubicBezTo>
                <a:close/>
                <a:moveTo>
                  <a:pt x="1905191" y="696563"/>
                </a:moveTo>
                <a:cubicBezTo>
                  <a:pt x="1911001" y="696563"/>
                  <a:pt x="1915763" y="691801"/>
                  <a:pt x="1915763" y="685990"/>
                </a:cubicBezTo>
                <a:cubicBezTo>
                  <a:pt x="1915763" y="680180"/>
                  <a:pt x="1911001" y="675418"/>
                  <a:pt x="1905191" y="675418"/>
                </a:cubicBezTo>
                <a:cubicBezTo>
                  <a:pt x="1899380" y="675418"/>
                  <a:pt x="1894618" y="680180"/>
                  <a:pt x="1894618" y="685990"/>
                </a:cubicBezTo>
                <a:cubicBezTo>
                  <a:pt x="1894618" y="691801"/>
                  <a:pt x="1899380" y="696563"/>
                  <a:pt x="1905191" y="696563"/>
                </a:cubicBezTo>
                <a:close/>
                <a:moveTo>
                  <a:pt x="1981391" y="696373"/>
                </a:moveTo>
                <a:cubicBezTo>
                  <a:pt x="1987106" y="696373"/>
                  <a:pt x="1991773" y="691706"/>
                  <a:pt x="1991773" y="685990"/>
                </a:cubicBezTo>
                <a:cubicBezTo>
                  <a:pt x="1991773" y="680276"/>
                  <a:pt x="1987106" y="675608"/>
                  <a:pt x="1981391" y="675608"/>
                </a:cubicBezTo>
                <a:cubicBezTo>
                  <a:pt x="1975676" y="675608"/>
                  <a:pt x="1971008" y="680276"/>
                  <a:pt x="1971008" y="685990"/>
                </a:cubicBezTo>
                <a:cubicBezTo>
                  <a:pt x="1971104" y="691706"/>
                  <a:pt x="1975676" y="696373"/>
                  <a:pt x="1981391" y="696373"/>
                </a:cubicBezTo>
                <a:close/>
                <a:moveTo>
                  <a:pt x="2057591" y="696182"/>
                </a:moveTo>
                <a:cubicBezTo>
                  <a:pt x="2063210" y="696182"/>
                  <a:pt x="2067687" y="691610"/>
                  <a:pt x="2067687" y="686086"/>
                </a:cubicBezTo>
                <a:cubicBezTo>
                  <a:pt x="2067687" y="680466"/>
                  <a:pt x="2063115" y="675989"/>
                  <a:pt x="2057591" y="675989"/>
                </a:cubicBezTo>
                <a:cubicBezTo>
                  <a:pt x="2052066" y="675989"/>
                  <a:pt x="2047494" y="680561"/>
                  <a:pt x="2047494" y="686086"/>
                </a:cubicBezTo>
                <a:cubicBezTo>
                  <a:pt x="2047494" y="691610"/>
                  <a:pt x="2051971" y="696182"/>
                  <a:pt x="2057591" y="696182"/>
                </a:cubicBezTo>
                <a:close/>
                <a:moveTo>
                  <a:pt x="2133791" y="695706"/>
                </a:moveTo>
                <a:cubicBezTo>
                  <a:pt x="2139125" y="695706"/>
                  <a:pt x="2143506" y="691325"/>
                  <a:pt x="2143506" y="685990"/>
                </a:cubicBezTo>
                <a:cubicBezTo>
                  <a:pt x="2143506" y="680657"/>
                  <a:pt x="2139220" y="676275"/>
                  <a:pt x="2133791" y="676275"/>
                </a:cubicBezTo>
                <a:cubicBezTo>
                  <a:pt x="2128361" y="676275"/>
                  <a:pt x="2124075" y="680657"/>
                  <a:pt x="2124075" y="685990"/>
                </a:cubicBezTo>
                <a:cubicBezTo>
                  <a:pt x="2124075" y="691325"/>
                  <a:pt x="2128457" y="695706"/>
                  <a:pt x="2133791" y="695706"/>
                </a:cubicBezTo>
                <a:close/>
                <a:moveTo>
                  <a:pt x="2209991" y="695325"/>
                </a:moveTo>
                <a:cubicBezTo>
                  <a:pt x="2215134" y="695325"/>
                  <a:pt x="2219325" y="691134"/>
                  <a:pt x="2219325" y="685990"/>
                </a:cubicBezTo>
                <a:cubicBezTo>
                  <a:pt x="2219325" y="680847"/>
                  <a:pt x="2215134" y="676656"/>
                  <a:pt x="2209991" y="676656"/>
                </a:cubicBezTo>
                <a:cubicBezTo>
                  <a:pt x="2204847" y="676656"/>
                  <a:pt x="2200656" y="680847"/>
                  <a:pt x="2200656" y="685990"/>
                </a:cubicBezTo>
                <a:cubicBezTo>
                  <a:pt x="2200656" y="691134"/>
                  <a:pt x="2204847" y="695325"/>
                  <a:pt x="2209991" y="695325"/>
                </a:cubicBezTo>
                <a:close/>
                <a:moveTo>
                  <a:pt x="2286191" y="694658"/>
                </a:moveTo>
                <a:cubicBezTo>
                  <a:pt x="2290953" y="694658"/>
                  <a:pt x="2294858" y="690753"/>
                  <a:pt x="2294858" y="685990"/>
                </a:cubicBezTo>
                <a:cubicBezTo>
                  <a:pt x="2294858" y="681228"/>
                  <a:pt x="2290953" y="677323"/>
                  <a:pt x="2286191" y="677323"/>
                </a:cubicBezTo>
                <a:cubicBezTo>
                  <a:pt x="2281428" y="677323"/>
                  <a:pt x="2277523" y="681228"/>
                  <a:pt x="2277523" y="685990"/>
                </a:cubicBezTo>
                <a:cubicBezTo>
                  <a:pt x="2277523" y="690753"/>
                  <a:pt x="2281428" y="694658"/>
                  <a:pt x="2286191" y="694658"/>
                </a:cubicBezTo>
                <a:close/>
                <a:moveTo>
                  <a:pt x="2362391" y="694277"/>
                </a:moveTo>
                <a:cubicBezTo>
                  <a:pt x="2366963" y="694277"/>
                  <a:pt x="2370677" y="690563"/>
                  <a:pt x="2370677" y="685990"/>
                </a:cubicBezTo>
                <a:cubicBezTo>
                  <a:pt x="2370677" y="681419"/>
                  <a:pt x="2366963" y="677704"/>
                  <a:pt x="2362391" y="677704"/>
                </a:cubicBezTo>
                <a:cubicBezTo>
                  <a:pt x="2357819" y="677704"/>
                  <a:pt x="2354104" y="681419"/>
                  <a:pt x="2354104" y="685990"/>
                </a:cubicBezTo>
                <a:cubicBezTo>
                  <a:pt x="2354104" y="690563"/>
                  <a:pt x="2357819" y="694277"/>
                  <a:pt x="2362391" y="694277"/>
                </a:cubicBezTo>
                <a:close/>
                <a:moveTo>
                  <a:pt x="2438591" y="693611"/>
                </a:moveTo>
                <a:cubicBezTo>
                  <a:pt x="2442782" y="693611"/>
                  <a:pt x="2446211" y="690182"/>
                  <a:pt x="2446211" y="685990"/>
                </a:cubicBezTo>
                <a:cubicBezTo>
                  <a:pt x="2446211" y="681800"/>
                  <a:pt x="2442782" y="678371"/>
                  <a:pt x="2438591" y="678371"/>
                </a:cubicBezTo>
                <a:cubicBezTo>
                  <a:pt x="2434400" y="678371"/>
                  <a:pt x="2430971" y="681800"/>
                  <a:pt x="2430971" y="685990"/>
                </a:cubicBezTo>
                <a:cubicBezTo>
                  <a:pt x="2430971" y="690182"/>
                  <a:pt x="2434400" y="693611"/>
                  <a:pt x="2438591" y="693611"/>
                </a:cubicBezTo>
                <a:close/>
                <a:moveTo>
                  <a:pt x="2514791" y="692944"/>
                </a:moveTo>
                <a:cubicBezTo>
                  <a:pt x="2518601" y="692944"/>
                  <a:pt x="2521744" y="689801"/>
                  <a:pt x="2521744" y="685990"/>
                </a:cubicBezTo>
                <a:cubicBezTo>
                  <a:pt x="2521744" y="682181"/>
                  <a:pt x="2518601" y="679037"/>
                  <a:pt x="2514791" y="679037"/>
                </a:cubicBezTo>
                <a:cubicBezTo>
                  <a:pt x="2510981" y="679037"/>
                  <a:pt x="2507837" y="682181"/>
                  <a:pt x="2507837" y="685990"/>
                </a:cubicBezTo>
                <a:cubicBezTo>
                  <a:pt x="2507837" y="689896"/>
                  <a:pt x="2510981" y="692944"/>
                  <a:pt x="2514791" y="692944"/>
                </a:cubicBezTo>
                <a:close/>
                <a:moveTo>
                  <a:pt x="2590991" y="692182"/>
                </a:moveTo>
                <a:cubicBezTo>
                  <a:pt x="2594420" y="692182"/>
                  <a:pt x="2597087" y="689420"/>
                  <a:pt x="2597087" y="686086"/>
                </a:cubicBezTo>
                <a:cubicBezTo>
                  <a:pt x="2597087" y="682752"/>
                  <a:pt x="2594324" y="679990"/>
                  <a:pt x="2590991" y="679990"/>
                </a:cubicBezTo>
                <a:cubicBezTo>
                  <a:pt x="2587562" y="679990"/>
                  <a:pt x="2584895" y="682752"/>
                  <a:pt x="2584895" y="686086"/>
                </a:cubicBezTo>
                <a:cubicBezTo>
                  <a:pt x="2584895" y="689420"/>
                  <a:pt x="2587657" y="692182"/>
                  <a:pt x="2590991" y="692182"/>
                </a:cubicBezTo>
                <a:close/>
                <a:moveTo>
                  <a:pt x="2667191" y="691515"/>
                </a:moveTo>
                <a:cubicBezTo>
                  <a:pt x="2670239" y="691515"/>
                  <a:pt x="2672715" y="689038"/>
                  <a:pt x="2672715" y="685990"/>
                </a:cubicBezTo>
                <a:cubicBezTo>
                  <a:pt x="2672715" y="682943"/>
                  <a:pt x="2670239" y="680466"/>
                  <a:pt x="2667191" y="680466"/>
                </a:cubicBezTo>
                <a:cubicBezTo>
                  <a:pt x="2664143" y="680466"/>
                  <a:pt x="2661666" y="682943"/>
                  <a:pt x="2661666" y="685990"/>
                </a:cubicBezTo>
                <a:cubicBezTo>
                  <a:pt x="2661761" y="689038"/>
                  <a:pt x="2664143" y="691515"/>
                  <a:pt x="2667191" y="691515"/>
                </a:cubicBezTo>
                <a:close/>
                <a:moveTo>
                  <a:pt x="2743391" y="690658"/>
                </a:moveTo>
                <a:cubicBezTo>
                  <a:pt x="2745962" y="690658"/>
                  <a:pt x="2748058" y="688562"/>
                  <a:pt x="2748058" y="685990"/>
                </a:cubicBezTo>
                <a:cubicBezTo>
                  <a:pt x="2748058" y="683419"/>
                  <a:pt x="2745962" y="681323"/>
                  <a:pt x="2743391" y="681323"/>
                </a:cubicBezTo>
                <a:cubicBezTo>
                  <a:pt x="2740819" y="681323"/>
                  <a:pt x="2738723" y="683419"/>
                  <a:pt x="2738723" y="685990"/>
                </a:cubicBezTo>
                <a:cubicBezTo>
                  <a:pt x="2738723" y="688562"/>
                  <a:pt x="2740819" y="690658"/>
                  <a:pt x="2743391" y="690658"/>
                </a:cubicBezTo>
                <a:close/>
                <a:moveTo>
                  <a:pt x="2819591" y="689991"/>
                </a:moveTo>
                <a:cubicBezTo>
                  <a:pt x="2821781" y="689991"/>
                  <a:pt x="2823591" y="688181"/>
                  <a:pt x="2823591" y="685990"/>
                </a:cubicBezTo>
                <a:cubicBezTo>
                  <a:pt x="2823591" y="683800"/>
                  <a:pt x="2821781" y="681990"/>
                  <a:pt x="2819591" y="681990"/>
                </a:cubicBezTo>
                <a:cubicBezTo>
                  <a:pt x="2817400" y="681990"/>
                  <a:pt x="2815590" y="683800"/>
                  <a:pt x="2815590" y="685990"/>
                </a:cubicBezTo>
                <a:cubicBezTo>
                  <a:pt x="2815590" y="688181"/>
                  <a:pt x="2817400" y="689991"/>
                  <a:pt x="2819591" y="689991"/>
                </a:cubicBezTo>
                <a:close/>
                <a:moveTo>
                  <a:pt x="2895791" y="689134"/>
                </a:moveTo>
                <a:cubicBezTo>
                  <a:pt x="2897505" y="689134"/>
                  <a:pt x="2898934" y="687705"/>
                  <a:pt x="2898934" y="685990"/>
                </a:cubicBezTo>
                <a:cubicBezTo>
                  <a:pt x="2898934" y="684276"/>
                  <a:pt x="2897505" y="682847"/>
                  <a:pt x="2895791" y="682847"/>
                </a:cubicBezTo>
                <a:cubicBezTo>
                  <a:pt x="2894076" y="682847"/>
                  <a:pt x="2892647" y="684276"/>
                  <a:pt x="2892647" y="685990"/>
                </a:cubicBezTo>
                <a:cubicBezTo>
                  <a:pt x="2892647" y="687705"/>
                  <a:pt x="2894076" y="689134"/>
                  <a:pt x="2895791" y="689134"/>
                </a:cubicBezTo>
                <a:close/>
                <a:moveTo>
                  <a:pt x="2971991" y="688086"/>
                </a:moveTo>
                <a:cubicBezTo>
                  <a:pt x="2973134" y="688086"/>
                  <a:pt x="2974086" y="687134"/>
                  <a:pt x="2974086" y="685990"/>
                </a:cubicBezTo>
                <a:cubicBezTo>
                  <a:pt x="2974086" y="684848"/>
                  <a:pt x="2973134" y="683895"/>
                  <a:pt x="2971991" y="683895"/>
                </a:cubicBezTo>
                <a:cubicBezTo>
                  <a:pt x="2970848" y="683895"/>
                  <a:pt x="2969895" y="684848"/>
                  <a:pt x="2969895" y="685990"/>
                </a:cubicBezTo>
                <a:cubicBezTo>
                  <a:pt x="2969895" y="687134"/>
                  <a:pt x="2970848" y="688086"/>
                  <a:pt x="2971991" y="688086"/>
                </a:cubicBezTo>
                <a:close/>
                <a:moveTo>
                  <a:pt x="3048191" y="687324"/>
                </a:moveTo>
                <a:cubicBezTo>
                  <a:pt x="3048857" y="687324"/>
                  <a:pt x="3049429" y="686753"/>
                  <a:pt x="3049429" y="686086"/>
                </a:cubicBezTo>
                <a:cubicBezTo>
                  <a:pt x="3049429" y="685419"/>
                  <a:pt x="3048857" y="684848"/>
                  <a:pt x="3048191" y="684848"/>
                </a:cubicBezTo>
                <a:cubicBezTo>
                  <a:pt x="3047524" y="684848"/>
                  <a:pt x="3046953" y="685419"/>
                  <a:pt x="3046953" y="686086"/>
                </a:cubicBezTo>
                <a:cubicBezTo>
                  <a:pt x="3046953" y="686753"/>
                  <a:pt x="3047524" y="687324"/>
                  <a:pt x="3048191" y="687324"/>
                </a:cubicBezTo>
                <a:close/>
                <a:moveTo>
                  <a:pt x="3124391" y="686467"/>
                </a:moveTo>
                <a:cubicBezTo>
                  <a:pt x="3124581" y="686467"/>
                  <a:pt x="3124772" y="686276"/>
                  <a:pt x="3124772" y="686086"/>
                </a:cubicBezTo>
                <a:cubicBezTo>
                  <a:pt x="3124772" y="685895"/>
                  <a:pt x="3124581" y="685705"/>
                  <a:pt x="3124391" y="685705"/>
                </a:cubicBezTo>
                <a:cubicBezTo>
                  <a:pt x="3124200" y="685705"/>
                  <a:pt x="3124010" y="685895"/>
                  <a:pt x="3124010" y="686086"/>
                </a:cubicBezTo>
                <a:cubicBezTo>
                  <a:pt x="3124010" y="686276"/>
                  <a:pt x="3124200" y="686467"/>
                  <a:pt x="3124391" y="686467"/>
                </a:cubicBezTo>
                <a:close/>
                <a:moveTo>
                  <a:pt x="304991" y="762381"/>
                </a:moveTo>
                <a:cubicBezTo>
                  <a:pt x="305086" y="762381"/>
                  <a:pt x="305181" y="762286"/>
                  <a:pt x="305181" y="762190"/>
                </a:cubicBezTo>
                <a:cubicBezTo>
                  <a:pt x="305181" y="762095"/>
                  <a:pt x="305086" y="762000"/>
                  <a:pt x="304991" y="762000"/>
                </a:cubicBezTo>
                <a:cubicBezTo>
                  <a:pt x="304895" y="762000"/>
                  <a:pt x="304800" y="762095"/>
                  <a:pt x="304800" y="762190"/>
                </a:cubicBezTo>
                <a:cubicBezTo>
                  <a:pt x="304800" y="762286"/>
                  <a:pt x="304895" y="762381"/>
                  <a:pt x="304991" y="762381"/>
                </a:cubicBezTo>
                <a:close/>
                <a:moveTo>
                  <a:pt x="381191" y="763238"/>
                </a:moveTo>
                <a:cubicBezTo>
                  <a:pt x="381762" y="763238"/>
                  <a:pt x="382238" y="762762"/>
                  <a:pt x="382238" y="762190"/>
                </a:cubicBezTo>
                <a:cubicBezTo>
                  <a:pt x="382238" y="761619"/>
                  <a:pt x="381762" y="761143"/>
                  <a:pt x="381191" y="761143"/>
                </a:cubicBezTo>
                <a:cubicBezTo>
                  <a:pt x="380619" y="761143"/>
                  <a:pt x="380143" y="761619"/>
                  <a:pt x="380143" y="762190"/>
                </a:cubicBezTo>
                <a:cubicBezTo>
                  <a:pt x="380143" y="762762"/>
                  <a:pt x="380619" y="763238"/>
                  <a:pt x="381191" y="763238"/>
                </a:cubicBezTo>
                <a:close/>
                <a:moveTo>
                  <a:pt x="457391" y="764096"/>
                </a:moveTo>
                <a:cubicBezTo>
                  <a:pt x="458438" y="764096"/>
                  <a:pt x="459296" y="763238"/>
                  <a:pt x="459296" y="762190"/>
                </a:cubicBezTo>
                <a:cubicBezTo>
                  <a:pt x="459296" y="761143"/>
                  <a:pt x="458438" y="760286"/>
                  <a:pt x="457391" y="760286"/>
                </a:cubicBezTo>
                <a:cubicBezTo>
                  <a:pt x="456343" y="760286"/>
                  <a:pt x="455486" y="761143"/>
                  <a:pt x="455486" y="762190"/>
                </a:cubicBezTo>
                <a:cubicBezTo>
                  <a:pt x="455486" y="763238"/>
                  <a:pt x="456343" y="764096"/>
                  <a:pt x="457391" y="764096"/>
                </a:cubicBezTo>
                <a:close/>
                <a:moveTo>
                  <a:pt x="533591" y="765143"/>
                </a:moveTo>
                <a:cubicBezTo>
                  <a:pt x="535210" y="765143"/>
                  <a:pt x="536543" y="763810"/>
                  <a:pt x="536543" y="762190"/>
                </a:cubicBezTo>
                <a:cubicBezTo>
                  <a:pt x="536543" y="760571"/>
                  <a:pt x="535210" y="759238"/>
                  <a:pt x="533591" y="759238"/>
                </a:cubicBezTo>
                <a:cubicBezTo>
                  <a:pt x="531971" y="759238"/>
                  <a:pt x="530638" y="760571"/>
                  <a:pt x="530638" y="762190"/>
                </a:cubicBezTo>
                <a:cubicBezTo>
                  <a:pt x="530638" y="763810"/>
                  <a:pt x="531971" y="765143"/>
                  <a:pt x="533591" y="765143"/>
                </a:cubicBezTo>
                <a:close/>
                <a:moveTo>
                  <a:pt x="609790" y="766001"/>
                </a:moveTo>
                <a:cubicBezTo>
                  <a:pt x="611886" y="766001"/>
                  <a:pt x="613601" y="764286"/>
                  <a:pt x="613601" y="762190"/>
                </a:cubicBezTo>
                <a:cubicBezTo>
                  <a:pt x="613601" y="760095"/>
                  <a:pt x="611886" y="758381"/>
                  <a:pt x="609790" y="758381"/>
                </a:cubicBezTo>
                <a:cubicBezTo>
                  <a:pt x="607695" y="758381"/>
                  <a:pt x="605981" y="760095"/>
                  <a:pt x="605981" y="762190"/>
                </a:cubicBezTo>
                <a:cubicBezTo>
                  <a:pt x="605981" y="764286"/>
                  <a:pt x="607695" y="766001"/>
                  <a:pt x="609790" y="766001"/>
                </a:cubicBezTo>
                <a:close/>
                <a:moveTo>
                  <a:pt x="685990" y="766858"/>
                </a:moveTo>
                <a:cubicBezTo>
                  <a:pt x="688562" y="766858"/>
                  <a:pt x="690658" y="764762"/>
                  <a:pt x="690658" y="762190"/>
                </a:cubicBezTo>
                <a:cubicBezTo>
                  <a:pt x="690658" y="759619"/>
                  <a:pt x="688562" y="757523"/>
                  <a:pt x="685990" y="757523"/>
                </a:cubicBezTo>
                <a:cubicBezTo>
                  <a:pt x="683419" y="757523"/>
                  <a:pt x="681323" y="759619"/>
                  <a:pt x="681323" y="762190"/>
                </a:cubicBezTo>
                <a:cubicBezTo>
                  <a:pt x="681323" y="764762"/>
                  <a:pt x="683419" y="766858"/>
                  <a:pt x="685990" y="766858"/>
                </a:cubicBezTo>
                <a:close/>
                <a:moveTo>
                  <a:pt x="762190" y="767715"/>
                </a:moveTo>
                <a:cubicBezTo>
                  <a:pt x="765238" y="767715"/>
                  <a:pt x="767715" y="765238"/>
                  <a:pt x="767715" y="762190"/>
                </a:cubicBezTo>
                <a:cubicBezTo>
                  <a:pt x="767715" y="759143"/>
                  <a:pt x="765238" y="756666"/>
                  <a:pt x="762190" y="756666"/>
                </a:cubicBezTo>
                <a:cubicBezTo>
                  <a:pt x="759143" y="756666"/>
                  <a:pt x="756666" y="759143"/>
                  <a:pt x="756666" y="762190"/>
                </a:cubicBezTo>
                <a:cubicBezTo>
                  <a:pt x="756761" y="765238"/>
                  <a:pt x="759143" y="767715"/>
                  <a:pt x="762190" y="767715"/>
                </a:cubicBezTo>
                <a:close/>
                <a:moveTo>
                  <a:pt x="838390" y="768572"/>
                </a:moveTo>
                <a:cubicBezTo>
                  <a:pt x="841915" y="768572"/>
                  <a:pt x="844772" y="765715"/>
                  <a:pt x="844772" y="762190"/>
                </a:cubicBezTo>
                <a:cubicBezTo>
                  <a:pt x="844772" y="758666"/>
                  <a:pt x="841915" y="755809"/>
                  <a:pt x="838390" y="755809"/>
                </a:cubicBezTo>
                <a:cubicBezTo>
                  <a:pt x="834866" y="755809"/>
                  <a:pt x="832009" y="758666"/>
                  <a:pt x="832009" y="762190"/>
                </a:cubicBezTo>
                <a:cubicBezTo>
                  <a:pt x="832104" y="765715"/>
                  <a:pt x="834866" y="768572"/>
                  <a:pt x="838390" y="768572"/>
                </a:cubicBezTo>
                <a:close/>
                <a:moveTo>
                  <a:pt x="914590" y="769144"/>
                </a:moveTo>
                <a:cubicBezTo>
                  <a:pt x="918401" y="769144"/>
                  <a:pt x="921544" y="766001"/>
                  <a:pt x="921544" y="762190"/>
                </a:cubicBezTo>
                <a:cubicBezTo>
                  <a:pt x="921544" y="758381"/>
                  <a:pt x="918401" y="755237"/>
                  <a:pt x="914590" y="755237"/>
                </a:cubicBezTo>
                <a:cubicBezTo>
                  <a:pt x="910781" y="755237"/>
                  <a:pt x="907637" y="758381"/>
                  <a:pt x="907637" y="762190"/>
                </a:cubicBezTo>
                <a:cubicBezTo>
                  <a:pt x="907637" y="766096"/>
                  <a:pt x="910781" y="769144"/>
                  <a:pt x="914590" y="769144"/>
                </a:cubicBezTo>
                <a:close/>
                <a:moveTo>
                  <a:pt x="990790" y="770001"/>
                </a:moveTo>
                <a:cubicBezTo>
                  <a:pt x="995077" y="770001"/>
                  <a:pt x="998601" y="766477"/>
                  <a:pt x="998601" y="762190"/>
                </a:cubicBezTo>
                <a:cubicBezTo>
                  <a:pt x="998601" y="757904"/>
                  <a:pt x="995077" y="754380"/>
                  <a:pt x="990790" y="754380"/>
                </a:cubicBezTo>
                <a:cubicBezTo>
                  <a:pt x="986504" y="754380"/>
                  <a:pt x="982980" y="757904"/>
                  <a:pt x="982980" y="762190"/>
                </a:cubicBezTo>
                <a:cubicBezTo>
                  <a:pt x="982980" y="766477"/>
                  <a:pt x="986504" y="770001"/>
                  <a:pt x="990790" y="770001"/>
                </a:cubicBezTo>
                <a:close/>
                <a:moveTo>
                  <a:pt x="1066991" y="770668"/>
                </a:moveTo>
                <a:cubicBezTo>
                  <a:pt x="1071658" y="770668"/>
                  <a:pt x="1075468" y="766858"/>
                  <a:pt x="1075468" y="762190"/>
                </a:cubicBezTo>
                <a:cubicBezTo>
                  <a:pt x="1075468" y="757523"/>
                  <a:pt x="1071658" y="753713"/>
                  <a:pt x="1066991" y="753713"/>
                </a:cubicBezTo>
                <a:cubicBezTo>
                  <a:pt x="1062323" y="753713"/>
                  <a:pt x="1058513" y="757523"/>
                  <a:pt x="1058513" y="762190"/>
                </a:cubicBezTo>
                <a:cubicBezTo>
                  <a:pt x="1058513" y="766858"/>
                  <a:pt x="1062323" y="770668"/>
                  <a:pt x="1066991" y="770668"/>
                </a:cubicBezTo>
                <a:close/>
                <a:moveTo>
                  <a:pt x="1143191" y="771335"/>
                </a:moveTo>
                <a:cubicBezTo>
                  <a:pt x="1148239" y="771335"/>
                  <a:pt x="1152239" y="767239"/>
                  <a:pt x="1152239" y="762286"/>
                </a:cubicBezTo>
                <a:cubicBezTo>
                  <a:pt x="1152239" y="757333"/>
                  <a:pt x="1148144" y="753237"/>
                  <a:pt x="1143191" y="753237"/>
                </a:cubicBezTo>
                <a:cubicBezTo>
                  <a:pt x="1138238" y="753237"/>
                  <a:pt x="1134142" y="757333"/>
                  <a:pt x="1134142" y="762286"/>
                </a:cubicBezTo>
                <a:cubicBezTo>
                  <a:pt x="1134142" y="767239"/>
                  <a:pt x="1138238" y="771335"/>
                  <a:pt x="1143191" y="771335"/>
                </a:cubicBezTo>
                <a:close/>
                <a:moveTo>
                  <a:pt x="1219391" y="771906"/>
                </a:moveTo>
                <a:cubicBezTo>
                  <a:pt x="1224725" y="771906"/>
                  <a:pt x="1229106" y="767525"/>
                  <a:pt x="1229106" y="762190"/>
                </a:cubicBezTo>
                <a:cubicBezTo>
                  <a:pt x="1229106" y="756857"/>
                  <a:pt x="1224820" y="752475"/>
                  <a:pt x="1219391" y="752475"/>
                </a:cubicBezTo>
                <a:cubicBezTo>
                  <a:pt x="1213961" y="752475"/>
                  <a:pt x="1209675" y="756857"/>
                  <a:pt x="1209675" y="762190"/>
                </a:cubicBezTo>
                <a:cubicBezTo>
                  <a:pt x="1209675" y="767525"/>
                  <a:pt x="1214057" y="771906"/>
                  <a:pt x="1219391" y="771906"/>
                </a:cubicBezTo>
                <a:close/>
                <a:moveTo>
                  <a:pt x="1295591" y="772573"/>
                </a:moveTo>
                <a:cubicBezTo>
                  <a:pt x="1301306" y="772573"/>
                  <a:pt x="1305973" y="767906"/>
                  <a:pt x="1305973" y="762190"/>
                </a:cubicBezTo>
                <a:cubicBezTo>
                  <a:pt x="1305973" y="756476"/>
                  <a:pt x="1301306" y="751808"/>
                  <a:pt x="1295591" y="751808"/>
                </a:cubicBezTo>
                <a:cubicBezTo>
                  <a:pt x="1289876" y="751808"/>
                  <a:pt x="1285208" y="756476"/>
                  <a:pt x="1285208" y="762190"/>
                </a:cubicBezTo>
                <a:cubicBezTo>
                  <a:pt x="1285304" y="767906"/>
                  <a:pt x="1289876" y="772573"/>
                  <a:pt x="1295591" y="772573"/>
                </a:cubicBezTo>
                <a:close/>
                <a:moveTo>
                  <a:pt x="1371791" y="772954"/>
                </a:moveTo>
                <a:cubicBezTo>
                  <a:pt x="1377696" y="772954"/>
                  <a:pt x="1382554" y="768096"/>
                  <a:pt x="1382554" y="762190"/>
                </a:cubicBezTo>
                <a:cubicBezTo>
                  <a:pt x="1382554" y="756285"/>
                  <a:pt x="1377696" y="751427"/>
                  <a:pt x="1371791" y="751427"/>
                </a:cubicBezTo>
                <a:cubicBezTo>
                  <a:pt x="1365885" y="751427"/>
                  <a:pt x="1361027" y="756285"/>
                  <a:pt x="1361027" y="762190"/>
                </a:cubicBezTo>
                <a:cubicBezTo>
                  <a:pt x="1361027" y="768096"/>
                  <a:pt x="1365885" y="772954"/>
                  <a:pt x="1371791" y="772954"/>
                </a:cubicBezTo>
                <a:close/>
                <a:moveTo>
                  <a:pt x="1447991" y="773430"/>
                </a:moveTo>
                <a:cubicBezTo>
                  <a:pt x="1454182" y="773430"/>
                  <a:pt x="1459230" y="768382"/>
                  <a:pt x="1459230" y="762190"/>
                </a:cubicBezTo>
                <a:cubicBezTo>
                  <a:pt x="1459230" y="755999"/>
                  <a:pt x="1454182" y="750951"/>
                  <a:pt x="1447991" y="750951"/>
                </a:cubicBezTo>
                <a:cubicBezTo>
                  <a:pt x="1441799" y="750951"/>
                  <a:pt x="1436751" y="755999"/>
                  <a:pt x="1436751" y="762190"/>
                </a:cubicBezTo>
                <a:cubicBezTo>
                  <a:pt x="1436846" y="768382"/>
                  <a:pt x="1441799" y="773430"/>
                  <a:pt x="1447991" y="773430"/>
                </a:cubicBezTo>
                <a:close/>
                <a:moveTo>
                  <a:pt x="1524191" y="773621"/>
                </a:moveTo>
                <a:cubicBezTo>
                  <a:pt x="1530477" y="773621"/>
                  <a:pt x="1535621" y="768477"/>
                  <a:pt x="1535621" y="762190"/>
                </a:cubicBezTo>
                <a:cubicBezTo>
                  <a:pt x="1535621" y="755904"/>
                  <a:pt x="1530477" y="750761"/>
                  <a:pt x="1524191" y="750761"/>
                </a:cubicBezTo>
                <a:cubicBezTo>
                  <a:pt x="1517904" y="750761"/>
                  <a:pt x="1512761" y="755904"/>
                  <a:pt x="1512761" y="762190"/>
                </a:cubicBezTo>
                <a:cubicBezTo>
                  <a:pt x="1512761" y="768477"/>
                  <a:pt x="1517904" y="773621"/>
                  <a:pt x="1524191" y="773621"/>
                </a:cubicBezTo>
                <a:close/>
                <a:moveTo>
                  <a:pt x="1600391" y="773811"/>
                </a:moveTo>
                <a:cubicBezTo>
                  <a:pt x="1606772" y="773811"/>
                  <a:pt x="1612011" y="768572"/>
                  <a:pt x="1612011" y="762190"/>
                </a:cubicBezTo>
                <a:cubicBezTo>
                  <a:pt x="1612011" y="755809"/>
                  <a:pt x="1606772" y="750570"/>
                  <a:pt x="1600391" y="750570"/>
                </a:cubicBezTo>
                <a:cubicBezTo>
                  <a:pt x="1594009" y="750570"/>
                  <a:pt x="1588770" y="755809"/>
                  <a:pt x="1588770" y="762190"/>
                </a:cubicBezTo>
                <a:cubicBezTo>
                  <a:pt x="1588770" y="768668"/>
                  <a:pt x="1594009" y="773811"/>
                  <a:pt x="1600391" y="773811"/>
                </a:cubicBezTo>
                <a:close/>
                <a:moveTo>
                  <a:pt x="1676591" y="774002"/>
                </a:moveTo>
                <a:cubicBezTo>
                  <a:pt x="1683163" y="774002"/>
                  <a:pt x="1688402" y="768668"/>
                  <a:pt x="1688402" y="762190"/>
                </a:cubicBezTo>
                <a:cubicBezTo>
                  <a:pt x="1688402" y="755618"/>
                  <a:pt x="1683068" y="750380"/>
                  <a:pt x="1676591" y="750380"/>
                </a:cubicBezTo>
                <a:cubicBezTo>
                  <a:pt x="1670114" y="750380"/>
                  <a:pt x="1664780" y="755713"/>
                  <a:pt x="1664780" y="762190"/>
                </a:cubicBezTo>
                <a:cubicBezTo>
                  <a:pt x="1664780" y="768763"/>
                  <a:pt x="1670114" y="774002"/>
                  <a:pt x="1676591" y="774002"/>
                </a:cubicBezTo>
                <a:close/>
                <a:moveTo>
                  <a:pt x="1752791" y="774002"/>
                </a:moveTo>
                <a:cubicBezTo>
                  <a:pt x="1759363" y="774002"/>
                  <a:pt x="1764602" y="768668"/>
                  <a:pt x="1764602" y="762190"/>
                </a:cubicBezTo>
                <a:cubicBezTo>
                  <a:pt x="1764602" y="755618"/>
                  <a:pt x="1759268" y="750380"/>
                  <a:pt x="1752791" y="750380"/>
                </a:cubicBezTo>
                <a:cubicBezTo>
                  <a:pt x="1746314" y="750380"/>
                  <a:pt x="1740980" y="755713"/>
                  <a:pt x="1740980" y="762190"/>
                </a:cubicBezTo>
                <a:cubicBezTo>
                  <a:pt x="1740980" y="768763"/>
                  <a:pt x="1746314" y="774002"/>
                  <a:pt x="1752791" y="774002"/>
                </a:cubicBezTo>
                <a:close/>
                <a:moveTo>
                  <a:pt x="1828991" y="774002"/>
                </a:moveTo>
                <a:cubicBezTo>
                  <a:pt x="1835563" y="774002"/>
                  <a:pt x="1840802" y="768668"/>
                  <a:pt x="1840802" y="762190"/>
                </a:cubicBezTo>
                <a:cubicBezTo>
                  <a:pt x="1840802" y="755618"/>
                  <a:pt x="1835468" y="750380"/>
                  <a:pt x="1828991" y="750380"/>
                </a:cubicBezTo>
                <a:cubicBezTo>
                  <a:pt x="1822514" y="750380"/>
                  <a:pt x="1817180" y="755713"/>
                  <a:pt x="1817180" y="762190"/>
                </a:cubicBezTo>
                <a:cubicBezTo>
                  <a:pt x="1817180" y="768763"/>
                  <a:pt x="1822514" y="774002"/>
                  <a:pt x="1828991" y="774002"/>
                </a:cubicBezTo>
                <a:close/>
                <a:moveTo>
                  <a:pt x="1905191" y="773811"/>
                </a:moveTo>
                <a:cubicBezTo>
                  <a:pt x="1911572" y="773811"/>
                  <a:pt x="1916811" y="768572"/>
                  <a:pt x="1916811" y="762190"/>
                </a:cubicBezTo>
                <a:cubicBezTo>
                  <a:pt x="1916811" y="755809"/>
                  <a:pt x="1911572" y="750570"/>
                  <a:pt x="1905191" y="750570"/>
                </a:cubicBezTo>
                <a:cubicBezTo>
                  <a:pt x="1898809" y="750570"/>
                  <a:pt x="1893570" y="755809"/>
                  <a:pt x="1893570" y="762190"/>
                </a:cubicBezTo>
                <a:cubicBezTo>
                  <a:pt x="1893570" y="768668"/>
                  <a:pt x="1898809" y="773811"/>
                  <a:pt x="1905191" y="773811"/>
                </a:cubicBezTo>
                <a:close/>
                <a:moveTo>
                  <a:pt x="1981391" y="773621"/>
                </a:moveTo>
                <a:cubicBezTo>
                  <a:pt x="1987677" y="773621"/>
                  <a:pt x="1992821" y="768477"/>
                  <a:pt x="1992821" y="762190"/>
                </a:cubicBezTo>
                <a:cubicBezTo>
                  <a:pt x="1992821" y="755904"/>
                  <a:pt x="1987677" y="750761"/>
                  <a:pt x="1981391" y="750761"/>
                </a:cubicBezTo>
                <a:cubicBezTo>
                  <a:pt x="1975104" y="750761"/>
                  <a:pt x="1969961" y="755904"/>
                  <a:pt x="1969961" y="762190"/>
                </a:cubicBezTo>
                <a:cubicBezTo>
                  <a:pt x="1969961" y="768477"/>
                  <a:pt x="1975104" y="773621"/>
                  <a:pt x="1981391" y="773621"/>
                </a:cubicBezTo>
                <a:close/>
                <a:moveTo>
                  <a:pt x="2057591" y="773430"/>
                </a:moveTo>
                <a:cubicBezTo>
                  <a:pt x="2063782" y="773430"/>
                  <a:pt x="2068830" y="768382"/>
                  <a:pt x="2068830" y="762190"/>
                </a:cubicBezTo>
                <a:cubicBezTo>
                  <a:pt x="2068830" y="755999"/>
                  <a:pt x="2063782" y="750951"/>
                  <a:pt x="2057591" y="750951"/>
                </a:cubicBezTo>
                <a:cubicBezTo>
                  <a:pt x="2051399" y="750951"/>
                  <a:pt x="2046351" y="755999"/>
                  <a:pt x="2046351" y="762190"/>
                </a:cubicBezTo>
                <a:cubicBezTo>
                  <a:pt x="2046446" y="768382"/>
                  <a:pt x="2051399" y="773430"/>
                  <a:pt x="2057591" y="773430"/>
                </a:cubicBezTo>
                <a:close/>
                <a:moveTo>
                  <a:pt x="2133791" y="772954"/>
                </a:moveTo>
                <a:cubicBezTo>
                  <a:pt x="2139696" y="772954"/>
                  <a:pt x="2144554" y="768096"/>
                  <a:pt x="2144554" y="762190"/>
                </a:cubicBezTo>
                <a:cubicBezTo>
                  <a:pt x="2144554" y="756285"/>
                  <a:pt x="2139696" y="751427"/>
                  <a:pt x="2133791" y="751427"/>
                </a:cubicBezTo>
                <a:cubicBezTo>
                  <a:pt x="2127885" y="751427"/>
                  <a:pt x="2123027" y="756285"/>
                  <a:pt x="2123027" y="762190"/>
                </a:cubicBezTo>
                <a:cubicBezTo>
                  <a:pt x="2123027" y="768096"/>
                  <a:pt x="2127885" y="772954"/>
                  <a:pt x="2133791" y="772954"/>
                </a:cubicBezTo>
                <a:close/>
                <a:moveTo>
                  <a:pt x="2209991" y="772573"/>
                </a:moveTo>
                <a:cubicBezTo>
                  <a:pt x="2215706" y="772573"/>
                  <a:pt x="2220373" y="767906"/>
                  <a:pt x="2220373" y="762190"/>
                </a:cubicBezTo>
                <a:cubicBezTo>
                  <a:pt x="2220373" y="756476"/>
                  <a:pt x="2215706" y="751808"/>
                  <a:pt x="2209991" y="751808"/>
                </a:cubicBezTo>
                <a:cubicBezTo>
                  <a:pt x="2204276" y="751808"/>
                  <a:pt x="2199608" y="756476"/>
                  <a:pt x="2199608" y="762190"/>
                </a:cubicBezTo>
                <a:cubicBezTo>
                  <a:pt x="2199704" y="767906"/>
                  <a:pt x="2204276" y="772573"/>
                  <a:pt x="2209991" y="772573"/>
                </a:cubicBezTo>
                <a:close/>
                <a:moveTo>
                  <a:pt x="2286191" y="772097"/>
                </a:moveTo>
                <a:cubicBezTo>
                  <a:pt x="2291715" y="772097"/>
                  <a:pt x="2296097" y="767620"/>
                  <a:pt x="2296097" y="762190"/>
                </a:cubicBezTo>
                <a:cubicBezTo>
                  <a:pt x="2296097" y="756761"/>
                  <a:pt x="2291620" y="752285"/>
                  <a:pt x="2286191" y="752285"/>
                </a:cubicBezTo>
                <a:cubicBezTo>
                  <a:pt x="2280761" y="752285"/>
                  <a:pt x="2276285" y="756761"/>
                  <a:pt x="2276285" y="762190"/>
                </a:cubicBezTo>
                <a:cubicBezTo>
                  <a:pt x="2276285" y="767620"/>
                  <a:pt x="2280761" y="772097"/>
                  <a:pt x="2286191" y="772097"/>
                </a:cubicBezTo>
                <a:close/>
                <a:moveTo>
                  <a:pt x="2362391" y="771525"/>
                </a:moveTo>
                <a:cubicBezTo>
                  <a:pt x="2367534" y="771525"/>
                  <a:pt x="2371725" y="767334"/>
                  <a:pt x="2371725" y="762190"/>
                </a:cubicBezTo>
                <a:cubicBezTo>
                  <a:pt x="2371725" y="757047"/>
                  <a:pt x="2367534" y="752856"/>
                  <a:pt x="2362391" y="752856"/>
                </a:cubicBezTo>
                <a:cubicBezTo>
                  <a:pt x="2357247" y="752856"/>
                  <a:pt x="2353056" y="757047"/>
                  <a:pt x="2353056" y="762190"/>
                </a:cubicBezTo>
                <a:cubicBezTo>
                  <a:pt x="2353056" y="767334"/>
                  <a:pt x="2357247" y="771525"/>
                  <a:pt x="2362391" y="771525"/>
                </a:cubicBezTo>
                <a:close/>
                <a:moveTo>
                  <a:pt x="2438591" y="770858"/>
                </a:moveTo>
                <a:cubicBezTo>
                  <a:pt x="2443353" y="770858"/>
                  <a:pt x="2447258" y="766953"/>
                  <a:pt x="2447258" y="762190"/>
                </a:cubicBezTo>
                <a:cubicBezTo>
                  <a:pt x="2447258" y="757428"/>
                  <a:pt x="2443353" y="753523"/>
                  <a:pt x="2438591" y="753523"/>
                </a:cubicBezTo>
                <a:cubicBezTo>
                  <a:pt x="2433828" y="753523"/>
                  <a:pt x="2429923" y="757428"/>
                  <a:pt x="2429923" y="762190"/>
                </a:cubicBezTo>
                <a:cubicBezTo>
                  <a:pt x="2429923" y="766953"/>
                  <a:pt x="2433828" y="770858"/>
                  <a:pt x="2438591" y="770858"/>
                </a:cubicBezTo>
                <a:close/>
                <a:moveTo>
                  <a:pt x="2514791" y="770001"/>
                </a:moveTo>
                <a:cubicBezTo>
                  <a:pt x="2519077" y="770001"/>
                  <a:pt x="2522601" y="766477"/>
                  <a:pt x="2522601" y="762190"/>
                </a:cubicBezTo>
                <a:cubicBezTo>
                  <a:pt x="2522601" y="757904"/>
                  <a:pt x="2519077" y="754380"/>
                  <a:pt x="2514791" y="754380"/>
                </a:cubicBezTo>
                <a:cubicBezTo>
                  <a:pt x="2510504" y="754380"/>
                  <a:pt x="2506980" y="757904"/>
                  <a:pt x="2506980" y="762190"/>
                </a:cubicBezTo>
                <a:cubicBezTo>
                  <a:pt x="2506980" y="766477"/>
                  <a:pt x="2510504" y="770001"/>
                  <a:pt x="2514791" y="770001"/>
                </a:cubicBezTo>
                <a:close/>
                <a:moveTo>
                  <a:pt x="2590991" y="769430"/>
                </a:moveTo>
                <a:cubicBezTo>
                  <a:pt x="2594991" y="769430"/>
                  <a:pt x="2598134" y="766191"/>
                  <a:pt x="2598134" y="762286"/>
                </a:cubicBezTo>
                <a:cubicBezTo>
                  <a:pt x="2598134" y="758285"/>
                  <a:pt x="2594896" y="755142"/>
                  <a:pt x="2590991" y="755142"/>
                </a:cubicBezTo>
                <a:cubicBezTo>
                  <a:pt x="2586990" y="755142"/>
                  <a:pt x="2583847" y="758381"/>
                  <a:pt x="2583847" y="762286"/>
                </a:cubicBezTo>
                <a:cubicBezTo>
                  <a:pt x="2583847" y="766191"/>
                  <a:pt x="2587085" y="769430"/>
                  <a:pt x="2590991" y="769430"/>
                </a:cubicBezTo>
                <a:close/>
                <a:moveTo>
                  <a:pt x="2667191" y="768572"/>
                </a:moveTo>
                <a:cubicBezTo>
                  <a:pt x="2670715" y="768572"/>
                  <a:pt x="2673572" y="765715"/>
                  <a:pt x="2673572" y="762190"/>
                </a:cubicBezTo>
                <a:cubicBezTo>
                  <a:pt x="2673572" y="758666"/>
                  <a:pt x="2670715" y="755809"/>
                  <a:pt x="2667191" y="755809"/>
                </a:cubicBezTo>
                <a:cubicBezTo>
                  <a:pt x="2663666" y="755809"/>
                  <a:pt x="2660809" y="758666"/>
                  <a:pt x="2660809" y="762190"/>
                </a:cubicBezTo>
                <a:cubicBezTo>
                  <a:pt x="2660904" y="765715"/>
                  <a:pt x="2663666" y="768572"/>
                  <a:pt x="2667191" y="768572"/>
                </a:cubicBezTo>
                <a:close/>
                <a:moveTo>
                  <a:pt x="2743391" y="767715"/>
                </a:moveTo>
                <a:cubicBezTo>
                  <a:pt x="2746439" y="767715"/>
                  <a:pt x="2748915" y="765238"/>
                  <a:pt x="2748915" y="762190"/>
                </a:cubicBezTo>
                <a:cubicBezTo>
                  <a:pt x="2748915" y="759143"/>
                  <a:pt x="2746439" y="756666"/>
                  <a:pt x="2743391" y="756666"/>
                </a:cubicBezTo>
                <a:cubicBezTo>
                  <a:pt x="2740343" y="756666"/>
                  <a:pt x="2737866" y="759143"/>
                  <a:pt x="2737866" y="762190"/>
                </a:cubicBezTo>
                <a:cubicBezTo>
                  <a:pt x="2737961" y="765238"/>
                  <a:pt x="2740343" y="767715"/>
                  <a:pt x="2743391" y="767715"/>
                </a:cubicBezTo>
                <a:close/>
                <a:moveTo>
                  <a:pt x="2819591" y="766858"/>
                </a:moveTo>
                <a:cubicBezTo>
                  <a:pt x="2822162" y="766858"/>
                  <a:pt x="2824258" y="764762"/>
                  <a:pt x="2824258" y="762190"/>
                </a:cubicBezTo>
                <a:cubicBezTo>
                  <a:pt x="2824258" y="759619"/>
                  <a:pt x="2822162" y="757523"/>
                  <a:pt x="2819591" y="757523"/>
                </a:cubicBezTo>
                <a:cubicBezTo>
                  <a:pt x="2817019" y="757523"/>
                  <a:pt x="2814923" y="759619"/>
                  <a:pt x="2814923" y="762190"/>
                </a:cubicBezTo>
                <a:cubicBezTo>
                  <a:pt x="2814923" y="764762"/>
                  <a:pt x="2817019" y="766858"/>
                  <a:pt x="2819591" y="766858"/>
                </a:cubicBezTo>
                <a:close/>
                <a:moveTo>
                  <a:pt x="2895791" y="766001"/>
                </a:moveTo>
                <a:cubicBezTo>
                  <a:pt x="2897886" y="766001"/>
                  <a:pt x="2899601" y="764286"/>
                  <a:pt x="2899601" y="762190"/>
                </a:cubicBezTo>
                <a:cubicBezTo>
                  <a:pt x="2899601" y="760095"/>
                  <a:pt x="2897886" y="758381"/>
                  <a:pt x="2895791" y="758381"/>
                </a:cubicBezTo>
                <a:cubicBezTo>
                  <a:pt x="2893695" y="758381"/>
                  <a:pt x="2891981" y="760095"/>
                  <a:pt x="2891981" y="762190"/>
                </a:cubicBezTo>
                <a:cubicBezTo>
                  <a:pt x="2891981" y="764286"/>
                  <a:pt x="2893695" y="766001"/>
                  <a:pt x="2895791" y="766001"/>
                </a:cubicBezTo>
                <a:close/>
                <a:moveTo>
                  <a:pt x="2971991" y="765143"/>
                </a:moveTo>
                <a:cubicBezTo>
                  <a:pt x="2973610" y="765143"/>
                  <a:pt x="2974943" y="763810"/>
                  <a:pt x="2974943" y="762190"/>
                </a:cubicBezTo>
                <a:cubicBezTo>
                  <a:pt x="2974943" y="760571"/>
                  <a:pt x="2973610" y="759238"/>
                  <a:pt x="2971991" y="759238"/>
                </a:cubicBezTo>
                <a:cubicBezTo>
                  <a:pt x="2970371" y="759238"/>
                  <a:pt x="2969038" y="760571"/>
                  <a:pt x="2969038" y="762190"/>
                </a:cubicBezTo>
                <a:cubicBezTo>
                  <a:pt x="2969038" y="763810"/>
                  <a:pt x="2970371" y="765143"/>
                  <a:pt x="2971991" y="765143"/>
                </a:cubicBezTo>
                <a:close/>
                <a:moveTo>
                  <a:pt x="3048191" y="764286"/>
                </a:moveTo>
                <a:cubicBezTo>
                  <a:pt x="3049334" y="764286"/>
                  <a:pt x="3050286" y="763334"/>
                  <a:pt x="3050286" y="762190"/>
                </a:cubicBezTo>
                <a:cubicBezTo>
                  <a:pt x="3050286" y="761048"/>
                  <a:pt x="3049334" y="760095"/>
                  <a:pt x="3048191" y="760095"/>
                </a:cubicBezTo>
                <a:cubicBezTo>
                  <a:pt x="3047048" y="760095"/>
                  <a:pt x="3046095" y="761048"/>
                  <a:pt x="3046095" y="762190"/>
                </a:cubicBezTo>
                <a:cubicBezTo>
                  <a:pt x="3046095" y="763334"/>
                  <a:pt x="3047048" y="764286"/>
                  <a:pt x="3048191" y="764286"/>
                </a:cubicBezTo>
                <a:close/>
                <a:moveTo>
                  <a:pt x="3124391" y="763238"/>
                </a:moveTo>
                <a:cubicBezTo>
                  <a:pt x="3124962" y="763238"/>
                  <a:pt x="3125438" y="762762"/>
                  <a:pt x="3125438" y="762190"/>
                </a:cubicBezTo>
                <a:cubicBezTo>
                  <a:pt x="3125438" y="761619"/>
                  <a:pt x="3124962" y="761143"/>
                  <a:pt x="3124391" y="761143"/>
                </a:cubicBezTo>
                <a:cubicBezTo>
                  <a:pt x="3123819" y="761143"/>
                  <a:pt x="3123343" y="761619"/>
                  <a:pt x="3123343" y="762190"/>
                </a:cubicBezTo>
                <a:cubicBezTo>
                  <a:pt x="3123343" y="762762"/>
                  <a:pt x="3123819" y="763238"/>
                  <a:pt x="3124391" y="763238"/>
                </a:cubicBezTo>
                <a:close/>
                <a:moveTo>
                  <a:pt x="3200591" y="762381"/>
                </a:moveTo>
                <a:cubicBezTo>
                  <a:pt x="3200686" y="762381"/>
                  <a:pt x="3200781" y="762286"/>
                  <a:pt x="3200781" y="762190"/>
                </a:cubicBezTo>
                <a:cubicBezTo>
                  <a:pt x="3200781" y="762095"/>
                  <a:pt x="3200686" y="762000"/>
                  <a:pt x="3200591" y="762000"/>
                </a:cubicBezTo>
                <a:cubicBezTo>
                  <a:pt x="3200495" y="762000"/>
                  <a:pt x="3200400" y="762095"/>
                  <a:pt x="3200400" y="762190"/>
                </a:cubicBezTo>
                <a:cubicBezTo>
                  <a:pt x="3200400" y="762286"/>
                  <a:pt x="3200495" y="762381"/>
                  <a:pt x="3200591" y="762381"/>
                </a:cubicBezTo>
                <a:close/>
                <a:moveTo>
                  <a:pt x="304991" y="839057"/>
                </a:moveTo>
                <a:cubicBezTo>
                  <a:pt x="305372" y="839057"/>
                  <a:pt x="305657" y="838772"/>
                  <a:pt x="305657" y="838390"/>
                </a:cubicBezTo>
                <a:cubicBezTo>
                  <a:pt x="305657" y="838010"/>
                  <a:pt x="305372" y="837724"/>
                  <a:pt x="304991" y="837724"/>
                </a:cubicBezTo>
                <a:cubicBezTo>
                  <a:pt x="304610" y="837724"/>
                  <a:pt x="304324" y="838010"/>
                  <a:pt x="304324" y="838390"/>
                </a:cubicBezTo>
                <a:cubicBezTo>
                  <a:pt x="304419" y="838772"/>
                  <a:pt x="304705" y="839057"/>
                  <a:pt x="304991" y="839057"/>
                </a:cubicBezTo>
                <a:close/>
                <a:moveTo>
                  <a:pt x="381191" y="840105"/>
                </a:moveTo>
                <a:cubicBezTo>
                  <a:pt x="382143" y="840105"/>
                  <a:pt x="382905" y="839343"/>
                  <a:pt x="382905" y="838390"/>
                </a:cubicBezTo>
                <a:cubicBezTo>
                  <a:pt x="382905" y="837438"/>
                  <a:pt x="382143" y="836676"/>
                  <a:pt x="381191" y="836676"/>
                </a:cubicBezTo>
                <a:cubicBezTo>
                  <a:pt x="380238" y="836676"/>
                  <a:pt x="379476" y="837438"/>
                  <a:pt x="379476" y="838390"/>
                </a:cubicBezTo>
                <a:cubicBezTo>
                  <a:pt x="379476" y="839343"/>
                  <a:pt x="380238" y="840105"/>
                  <a:pt x="381191" y="840105"/>
                </a:cubicBezTo>
                <a:close/>
                <a:moveTo>
                  <a:pt x="457391" y="841153"/>
                </a:moveTo>
                <a:cubicBezTo>
                  <a:pt x="458915" y="841153"/>
                  <a:pt x="460153" y="839915"/>
                  <a:pt x="460153" y="838390"/>
                </a:cubicBezTo>
                <a:cubicBezTo>
                  <a:pt x="460153" y="836867"/>
                  <a:pt x="458915" y="835628"/>
                  <a:pt x="457391" y="835628"/>
                </a:cubicBezTo>
                <a:cubicBezTo>
                  <a:pt x="455867" y="835628"/>
                  <a:pt x="454628" y="836867"/>
                  <a:pt x="454628" y="838390"/>
                </a:cubicBezTo>
                <a:cubicBezTo>
                  <a:pt x="454628" y="839915"/>
                  <a:pt x="455867" y="841153"/>
                  <a:pt x="457391" y="841153"/>
                </a:cubicBezTo>
                <a:close/>
                <a:moveTo>
                  <a:pt x="533591" y="842010"/>
                </a:moveTo>
                <a:cubicBezTo>
                  <a:pt x="535591" y="842010"/>
                  <a:pt x="537210" y="840391"/>
                  <a:pt x="537210" y="838390"/>
                </a:cubicBezTo>
                <a:cubicBezTo>
                  <a:pt x="537210" y="836390"/>
                  <a:pt x="535591" y="834771"/>
                  <a:pt x="533591" y="834771"/>
                </a:cubicBezTo>
                <a:cubicBezTo>
                  <a:pt x="531590" y="834771"/>
                  <a:pt x="529971" y="836390"/>
                  <a:pt x="529971" y="838390"/>
                </a:cubicBezTo>
                <a:cubicBezTo>
                  <a:pt x="529971" y="840391"/>
                  <a:pt x="531590" y="842010"/>
                  <a:pt x="533591" y="842010"/>
                </a:cubicBezTo>
                <a:close/>
                <a:moveTo>
                  <a:pt x="609790" y="842867"/>
                </a:moveTo>
                <a:cubicBezTo>
                  <a:pt x="612267" y="842867"/>
                  <a:pt x="614267" y="840867"/>
                  <a:pt x="614267" y="838390"/>
                </a:cubicBezTo>
                <a:cubicBezTo>
                  <a:pt x="614267" y="835914"/>
                  <a:pt x="612267" y="833914"/>
                  <a:pt x="609790" y="833914"/>
                </a:cubicBezTo>
                <a:cubicBezTo>
                  <a:pt x="607314" y="833914"/>
                  <a:pt x="605314" y="835914"/>
                  <a:pt x="605314" y="838390"/>
                </a:cubicBezTo>
                <a:cubicBezTo>
                  <a:pt x="605314" y="840867"/>
                  <a:pt x="607314" y="842867"/>
                  <a:pt x="609790" y="842867"/>
                </a:cubicBezTo>
                <a:close/>
                <a:moveTo>
                  <a:pt x="685990" y="843915"/>
                </a:moveTo>
                <a:cubicBezTo>
                  <a:pt x="689038" y="843915"/>
                  <a:pt x="691515" y="841438"/>
                  <a:pt x="691515" y="838390"/>
                </a:cubicBezTo>
                <a:cubicBezTo>
                  <a:pt x="691515" y="835343"/>
                  <a:pt x="689038" y="832866"/>
                  <a:pt x="685990" y="832866"/>
                </a:cubicBezTo>
                <a:cubicBezTo>
                  <a:pt x="682943" y="832866"/>
                  <a:pt x="680466" y="835343"/>
                  <a:pt x="680466" y="838390"/>
                </a:cubicBezTo>
                <a:cubicBezTo>
                  <a:pt x="680561" y="841438"/>
                  <a:pt x="682943" y="843915"/>
                  <a:pt x="685990" y="843915"/>
                </a:cubicBezTo>
                <a:close/>
                <a:moveTo>
                  <a:pt x="762190" y="844772"/>
                </a:moveTo>
                <a:cubicBezTo>
                  <a:pt x="765715" y="844772"/>
                  <a:pt x="768572" y="841915"/>
                  <a:pt x="768572" y="838390"/>
                </a:cubicBezTo>
                <a:cubicBezTo>
                  <a:pt x="768572" y="834866"/>
                  <a:pt x="765715" y="832009"/>
                  <a:pt x="762190" y="832009"/>
                </a:cubicBezTo>
                <a:cubicBezTo>
                  <a:pt x="758666" y="832009"/>
                  <a:pt x="755809" y="834866"/>
                  <a:pt x="755809" y="838390"/>
                </a:cubicBezTo>
                <a:cubicBezTo>
                  <a:pt x="755904" y="841915"/>
                  <a:pt x="758666" y="844772"/>
                  <a:pt x="762190" y="844772"/>
                </a:cubicBezTo>
                <a:close/>
                <a:moveTo>
                  <a:pt x="838390" y="845630"/>
                </a:moveTo>
                <a:cubicBezTo>
                  <a:pt x="842391" y="845630"/>
                  <a:pt x="845534" y="842391"/>
                  <a:pt x="845534" y="838486"/>
                </a:cubicBezTo>
                <a:cubicBezTo>
                  <a:pt x="845534" y="834485"/>
                  <a:pt x="842296" y="831342"/>
                  <a:pt x="838390" y="831342"/>
                </a:cubicBezTo>
                <a:cubicBezTo>
                  <a:pt x="834390" y="831342"/>
                  <a:pt x="831247" y="834581"/>
                  <a:pt x="831247" y="838486"/>
                </a:cubicBezTo>
                <a:cubicBezTo>
                  <a:pt x="831247" y="842391"/>
                  <a:pt x="834485" y="845630"/>
                  <a:pt x="838390" y="845630"/>
                </a:cubicBezTo>
                <a:close/>
                <a:moveTo>
                  <a:pt x="914590" y="846487"/>
                </a:moveTo>
                <a:cubicBezTo>
                  <a:pt x="919067" y="846487"/>
                  <a:pt x="922592" y="842867"/>
                  <a:pt x="922592" y="838486"/>
                </a:cubicBezTo>
                <a:cubicBezTo>
                  <a:pt x="922592" y="834104"/>
                  <a:pt x="918972" y="830485"/>
                  <a:pt x="914590" y="830485"/>
                </a:cubicBezTo>
                <a:cubicBezTo>
                  <a:pt x="910114" y="830485"/>
                  <a:pt x="906590" y="834104"/>
                  <a:pt x="906590" y="838486"/>
                </a:cubicBezTo>
                <a:cubicBezTo>
                  <a:pt x="906590" y="842867"/>
                  <a:pt x="910209" y="846487"/>
                  <a:pt x="914590" y="846487"/>
                </a:cubicBezTo>
                <a:close/>
                <a:moveTo>
                  <a:pt x="990790" y="847058"/>
                </a:moveTo>
                <a:cubicBezTo>
                  <a:pt x="995553" y="847058"/>
                  <a:pt x="999458" y="843153"/>
                  <a:pt x="999458" y="838390"/>
                </a:cubicBezTo>
                <a:cubicBezTo>
                  <a:pt x="999458" y="833628"/>
                  <a:pt x="995553" y="829723"/>
                  <a:pt x="990790" y="829723"/>
                </a:cubicBezTo>
                <a:cubicBezTo>
                  <a:pt x="986028" y="829723"/>
                  <a:pt x="982123" y="833628"/>
                  <a:pt x="982123" y="838390"/>
                </a:cubicBezTo>
                <a:cubicBezTo>
                  <a:pt x="982123" y="843153"/>
                  <a:pt x="986028" y="847058"/>
                  <a:pt x="990790" y="847058"/>
                </a:cubicBezTo>
                <a:close/>
                <a:moveTo>
                  <a:pt x="1066991" y="847915"/>
                </a:moveTo>
                <a:cubicBezTo>
                  <a:pt x="1072229" y="847915"/>
                  <a:pt x="1076516" y="843629"/>
                  <a:pt x="1076516" y="838390"/>
                </a:cubicBezTo>
                <a:cubicBezTo>
                  <a:pt x="1076516" y="833152"/>
                  <a:pt x="1072229" y="828865"/>
                  <a:pt x="1066991" y="828865"/>
                </a:cubicBezTo>
                <a:cubicBezTo>
                  <a:pt x="1061752" y="828865"/>
                  <a:pt x="1057466" y="833152"/>
                  <a:pt x="1057466" y="838390"/>
                </a:cubicBezTo>
                <a:cubicBezTo>
                  <a:pt x="1057466" y="843629"/>
                  <a:pt x="1061752" y="847915"/>
                  <a:pt x="1066991" y="847915"/>
                </a:cubicBezTo>
                <a:close/>
                <a:moveTo>
                  <a:pt x="1143191" y="848582"/>
                </a:moveTo>
                <a:cubicBezTo>
                  <a:pt x="1148810" y="848582"/>
                  <a:pt x="1153287" y="844010"/>
                  <a:pt x="1153287" y="838486"/>
                </a:cubicBezTo>
                <a:cubicBezTo>
                  <a:pt x="1153287" y="832866"/>
                  <a:pt x="1148715" y="828389"/>
                  <a:pt x="1143191" y="828389"/>
                </a:cubicBezTo>
                <a:cubicBezTo>
                  <a:pt x="1137571" y="828389"/>
                  <a:pt x="1133094" y="832961"/>
                  <a:pt x="1133094" y="838486"/>
                </a:cubicBezTo>
                <a:cubicBezTo>
                  <a:pt x="1133094" y="844010"/>
                  <a:pt x="1137571" y="848582"/>
                  <a:pt x="1143191" y="848582"/>
                </a:cubicBezTo>
                <a:close/>
                <a:moveTo>
                  <a:pt x="1219391" y="849154"/>
                </a:moveTo>
                <a:cubicBezTo>
                  <a:pt x="1225296" y="849154"/>
                  <a:pt x="1230154" y="844296"/>
                  <a:pt x="1230154" y="838390"/>
                </a:cubicBezTo>
                <a:cubicBezTo>
                  <a:pt x="1230154" y="832485"/>
                  <a:pt x="1225296" y="827627"/>
                  <a:pt x="1219391" y="827627"/>
                </a:cubicBezTo>
                <a:cubicBezTo>
                  <a:pt x="1213485" y="827627"/>
                  <a:pt x="1208627" y="832485"/>
                  <a:pt x="1208627" y="838390"/>
                </a:cubicBezTo>
                <a:cubicBezTo>
                  <a:pt x="1208627" y="844296"/>
                  <a:pt x="1213485" y="849154"/>
                  <a:pt x="1219391" y="849154"/>
                </a:cubicBezTo>
                <a:close/>
                <a:moveTo>
                  <a:pt x="1295591" y="849821"/>
                </a:moveTo>
                <a:cubicBezTo>
                  <a:pt x="1301877" y="849821"/>
                  <a:pt x="1307021" y="844677"/>
                  <a:pt x="1307021" y="838390"/>
                </a:cubicBezTo>
                <a:cubicBezTo>
                  <a:pt x="1307021" y="832104"/>
                  <a:pt x="1301877" y="826961"/>
                  <a:pt x="1295591" y="826961"/>
                </a:cubicBezTo>
                <a:cubicBezTo>
                  <a:pt x="1289304" y="826961"/>
                  <a:pt x="1284161" y="832104"/>
                  <a:pt x="1284161" y="838390"/>
                </a:cubicBezTo>
                <a:cubicBezTo>
                  <a:pt x="1284161" y="844677"/>
                  <a:pt x="1289304" y="849821"/>
                  <a:pt x="1295591" y="849821"/>
                </a:cubicBezTo>
                <a:close/>
                <a:moveTo>
                  <a:pt x="1371791" y="850202"/>
                </a:moveTo>
                <a:cubicBezTo>
                  <a:pt x="1378363" y="850202"/>
                  <a:pt x="1383602" y="844868"/>
                  <a:pt x="1383602" y="838390"/>
                </a:cubicBezTo>
                <a:cubicBezTo>
                  <a:pt x="1383602" y="831818"/>
                  <a:pt x="1378268" y="826580"/>
                  <a:pt x="1371791" y="826580"/>
                </a:cubicBezTo>
                <a:cubicBezTo>
                  <a:pt x="1365314" y="826580"/>
                  <a:pt x="1359980" y="831913"/>
                  <a:pt x="1359980" y="838390"/>
                </a:cubicBezTo>
                <a:cubicBezTo>
                  <a:pt x="1359980" y="844963"/>
                  <a:pt x="1365314" y="850202"/>
                  <a:pt x="1371791" y="850202"/>
                </a:cubicBezTo>
                <a:close/>
                <a:moveTo>
                  <a:pt x="1447991" y="850678"/>
                </a:moveTo>
                <a:cubicBezTo>
                  <a:pt x="1454753" y="850678"/>
                  <a:pt x="1460278" y="845153"/>
                  <a:pt x="1460278" y="838390"/>
                </a:cubicBezTo>
                <a:cubicBezTo>
                  <a:pt x="1460278" y="831628"/>
                  <a:pt x="1454753" y="826103"/>
                  <a:pt x="1447991" y="826103"/>
                </a:cubicBezTo>
                <a:cubicBezTo>
                  <a:pt x="1441228" y="826103"/>
                  <a:pt x="1435703" y="831628"/>
                  <a:pt x="1435703" y="838390"/>
                </a:cubicBezTo>
                <a:cubicBezTo>
                  <a:pt x="1435703" y="845153"/>
                  <a:pt x="1441228" y="850678"/>
                  <a:pt x="1447991" y="850678"/>
                </a:cubicBezTo>
                <a:close/>
                <a:moveTo>
                  <a:pt x="1524191" y="851059"/>
                </a:moveTo>
                <a:cubicBezTo>
                  <a:pt x="1531239" y="851059"/>
                  <a:pt x="1536859" y="845344"/>
                  <a:pt x="1536859" y="838390"/>
                </a:cubicBezTo>
                <a:cubicBezTo>
                  <a:pt x="1536859" y="831437"/>
                  <a:pt x="1531144" y="825722"/>
                  <a:pt x="1524191" y="825722"/>
                </a:cubicBezTo>
                <a:cubicBezTo>
                  <a:pt x="1517142" y="825722"/>
                  <a:pt x="1511522" y="831437"/>
                  <a:pt x="1511522" y="838390"/>
                </a:cubicBezTo>
                <a:cubicBezTo>
                  <a:pt x="1511522" y="845344"/>
                  <a:pt x="1517237" y="851059"/>
                  <a:pt x="1524191" y="851059"/>
                </a:cubicBezTo>
                <a:close/>
                <a:moveTo>
                  <a:pt x="1600391" y="851345"/>
                </a:moveTo>
                <a:cubicBezTo>
                  <a:pt x="1607534" y="851345"/>
                  <a:pt x="1613249" y="845534"/>
                  <a:pt x="1613249" y="838486"/>
                </a:cubicBezTo>
                <a:cubicBezTo>
                  <a:pt x="1613249" y="831342"/>
                  <a:pt x="1607439" y="825627"/>
                  <a:pt x="1600391" y="825627"/>
                </a:cubicBezTo>
                <a:cubicBezTo>
                  <a:pt x="1593247" y="825627"/>
                  <a:pt x="1587532" y="831437"/>
                  <a:pt x="1587532" y="838486"/>
                </a:cubicBezTo>
                <a:cubicBezTo>
                  <a:pt x="1587532" y="845534"/>
                  <a:pt x="1593247" y="851345"/>
                  <a:pt x="1600391" y="851345"/>
                </a:cubicBezTo>
                <a:close/>
                <a:moveTo>
                  <a:pt x="1676591" y="851345"/>
                </a:moveTo>
                <a:cubicBezTo>
                  <a:pt x="1683734" y="851345"/>
                  <a:pt x="1689449" y="845534"/>
                  <a:pt x="1689449" y="838486"/>
                </a:cubicBezTo>
                <a:cubicBezTo>
                  <a:pt x="1689449" y="831342"/>
                  <a:pt x="1683639" y="825627"/>
                  <a:pt x="1676591" y="825627"/>
                </a:cubicBezTo>
                <a:cubicBezTo>
                  <a:pt x="1669447" y="825627"/>
                  <a:pt x="1663732" y="831437"/>
                  <a:pt x="1663732" y="838486"/>
                </a:cubicBezTo>
                <a:cubicBezTo>
                  <a:pt x="1663732" y="845534"/>
                  <a:pt x="1669447" y="851345"/>
                  <a:pt x="1676591" y="851345"/>
                </a:cubicBezTo>
                <a:close/>
                <a:moveTo>
                  <a:pt x="1752791" y="851535"/>
                </a:moveTo>
                <a:cubicBezTo>
                  <a:pt x="1760030" y="851535"/>
                  <a:pt x="1765935" y="845630"/>
                  <a:pt x="1765935" y="838390"/>
                </a:cubicBezTo>
                <a:cubicBezTo>
                  <a:pt x="1765935" y="831152"/>
                  <a:pt x="1760030" y="825246"/>
                  <a:pt x="1752791" y="825246"/>
                </a:cubicBezTo>
                <a:cubicBezTo>
                  <a:pt x="1745552" y="825246"/>
                  <a:pt x="1739646" y="831152"/>
                  <a:pt x="1739646" y="838390"/>
                </a:cubicBezTo>
                <a:cubicBezTo>
                  <a:pt x="1739646" y="845630"/>
                  <a:pt x="1745552" y="851535"/>
                  <a:pt x="1752791" y="851535"/>
                </a:cubicBezTo>
                <a:close/>
                <a:moveTo>
                  <a:pt x="1828991" y="851535"/>
                </a:moveTo>
                <a:cubicBezTo>
                  <a:pt x="1836230" y="851535"/>
                  <a:pt x="1842135" y="845630"/>
                  <a:pt x="1842135" y="838390"/>
                </a:cubicBezTo>
                <a:cubicBezTo>
                  <a:pt x="1842135" y="831152"/>
                  <a:pt x="1836230" y="825246"/>
                  <a:pt x="1828991" y="825246"/>
                </a:cubicBezTo>
                <a:cubicBezTo>
                  <a:pt x="1821752" y="825246"/>
                  <a:pt x="1815846" y="831152"/>
                  <a:pt x="1815846" y="838390"/>
                </a:cubicBezTo>
                <a:cubicBezTo>
                  <a:pt x="1815846" y="845630"/>
                  <a:pt x="1821752" y="851535"/>
                  <a:pt x="1828991" y="851535"/>
                </a:cubicBezTo>
                <a:close/>
                <a:moveTo>
                  <a:pt x="1905191" y="851345"/>
                </a:moveTo>
                <a:cubicBezTo>
                  <a:pt x="1912334" y="851345"/>
                  <a:pt x="1918049" y="845534"/>
                  <a:pt x="1918049" y="838486"/>
                </a:cubicBezTo>
                <a:cubicBezTo>
                  <a:pt x="1918049" y="831342"/>
                  <a:pt x="1912239" y="825627"/>
                  <a:pt x="1905191" y="825627"/>
                </a:cubicBezTo>
                <a:cubicBezTo>
                  <a:pt x="1898047" y="825627"/>
                  <a:pt x="1892332" y="831437"/>
                  <a:pt x="1892332" y="838486"/>
                </a:cubicBezTo>
                <a:cubicBezTo>
                  <a:pt x="1892332" y="845534"/>
                  <a:pt x="1898047" y="851345"/>
                  <a:pt x="1905191" y="851345"/>
                </a:cubicBezTo>
                <a:close/>
                <a:moveTo>
                  <a:pt x="1981391" y="851059"/>
                </a:moveTo>
                <a:cubicBezTo>
                  <a:pt x="1988439" y="851059"/>
                  <a:pt x="1994059" y="845344"/>
                  <a:pt x="1994059" y="838390"/>
                </a:cubicBezTo>
                <a:cubicBezTo>
                  <a:pt x="1994059" y="831437"/>
                  <a:pt x="1988344" y="825722"/>
                  <a:pt x="1981391" y="825722"/>
                </a:cubicBezTo>
                <a:cubicBezTo>
                  <a:pt x="1974342" y="825722"/>
                  <a:pt x="1968722" y="831437"/>
                  <a:pt x="1968722" y="838390"/>
                </a:cubicBezTo>
                <a:cubicBezTo>
                  <a:pt x="1968722" y="845344"/>
                  <a:pt x="1974437" y="851059"/>
                  <a:pt x="1981391" y="851059"/>
                </a:cubicBezTo>
                <a:close/>
                <a:moveTo>
                  <a:pt x="2057591" y="850678"/>
                </a:moveTo>
                <a:cubicBezTo>
                  <a:pt x="2064353" y="850678"/>
                  <a:pt x="2069878" y="845153"/>
                  <a:pt x="2069878" y="838390"/>
                </a:cubicBezTo>
                <a:cubicBezTo>
                  <a:pt x="2069878" y="831628"/>
                  <a:pt x="2064353" y="826103"/>
                  <a:pt x="2057591" y="826103"/>
                </a:cubicBezTo>
                <a:cubicBezTo>
                  <a:pt x="2050828" y="826103"/>
                  <a:pt x="2045303" y="831628"/>
                  <a:pt x="2045303" y="838390"/>
                </a:cubicBezTo>
                <a:cubicBezTo>
                  <a:pt x="2045303" y="845153"/>
                  <a:pt x="2050828" y="850678"/>
                  <a:pt x="2057591" y="850678"/>
                </a:cubicBezTo>
                <a:close/>
                <a:moveTo>
                  <a:pt x="2133791" y="850202"/>
                </a:moveTo>
                <a:cubicBezTo>
                  <a:pt x="2140363" y="850202"/>
                  <a:pt x="2145602" y="844868"/>
                  <a:pt x="2145602" y="838390"/>
                </a:cubicBezTo>
                <a:cubicBezTo>
                  <a:pt x="2145602" y="831818"/>
                  <a:pt x="2140268" y="826580"/>
                  <a:pt x="2133791" y="826580"/>
                </a:cubicBezTo>
                <a:cubicBezTo>
                  <a:pt x="2127314" y="826580"/>
                  <a:pt x="2121980" y="831913"/>
                  <a:pt x="2121980" y="838390"/>
                </a:cubicBezTo>
                <a:cubicBezTo>
                  <a:pt x="2121980" y="844963"/>
                  <a:pt x="2127314" y="850202"/>
                  <a:pt x="2133791" y="850202"/>
                </a:cubicBezTo>
                <a:close/>
                <a:moveTo>
                  <a:pt x="2209991" y="849821"/>
                </a:moveTo>
                <a:cubicBezTo>
                  <a:pt x="2216277" y="849821"/>
                  <a:pt x="2221421" y="844677"/>
                  <a:pt x="2221421" y="838390"/>
                </a:cubicBezTo>
                <a:cubicBezTo>
                  <a:pt x="2221421" y="832104"/>
                  <a:pt x="2216277" y="826961"/>
                  <a:pt x="2209991" y="826961"/>
                </a:cubicBezTo>
                <a:cubicBezTo>
                  <a:pt x="2203704" y="826961"/>
                  <a:pt x="2198561" y="832104"/>
                  <a:pt x="2198561" y="838390"/>
                </a:cubicBezTo>
                <a:cubicBezTo>
                  <a:pt x="2198561" y="844677"/>
                  <a:pt x="2203704" y="849821"/>
                  <a:pt x="2209991" y="849821"/>
                </a:cubicBezTo>
                <a:close/>
                <a:moveTo>
                  <a:pt x="2286191" y="849154"/>
                </a:moveTo>
                <a:cubicBezTo>
                  <a:pt x="2292096" y="849154"/>
                  <a:pt x="2296954" y="844296"/>
                  <a:pt x="2296954" y="838390"/>
                </a:cubicBezTo>
                <a:cubicBezTo>
                  <a:pt x="2296954" y="832485"/>
                  <a:pt x="2292096" y="827627"/>
                  <a:pt x="2286191" y="827627"/>
                </a:cubicBezTo>
                <a:cubicBezTo>
                  <a:pt x="2280285" y="827627"/>
                  <a:pt x="2275427" y="832485"/>
                  <a:pt x="2275427" y="838390"/>
                </a:cubicBezTo>
                <a:cubicBezTo>
                  <a:pt x="2275427" y="844296"/>
                  <a:pt x="2280285" y="849154"/>
                  <a:pt x="2286191" y="849154"/>
                </a:cubicBezTo>
                <a:close/>
                <a:moveTo>
                  <a:pt x="2362391" y="848773"/>
                </a:moveTo>
                <a:cubicBezTo>
                  <a:pt x="2368106" y="848773"/>
                  <a:pt x="2372773" y="844106"/>
                  <a:pt x="2372773" y="838390"/>
                </a:cubicBezTo>
                <a:cubicBezTo>
                  <a:pt x="2372773" y="832676"/>
                  <a:pt x="2368106" y="828008"/>
                  <a:pt x="2362391" y="828008"/>
                </a:cubicBezTo>
                <a:cubicBezTo>
                  <a:pt x="2356676" y="828008"/>
                  <a:pt x="2352008" y="832676"/>
                  <a:pt x="2352008" y="838390"/>
                </a:cubicBezTo>
                <a:cubicBezTo>
                  <a:pt x="2352104" y="844106"/>
                  <a:pt x="2356676" y="848773"/>
                  <a:pt x="2362391" y="848773"/>
                </a:cubicBezTo>
                <a:close/>
                <a:moveTo>
                  <a:pt x="2438591" y="847915"/>
                </a:moveTo>
                <a:cubicBezTo>
                  <a:pt x="2443829" y="847915"/>
                  <a:pt x="2448116" y="843629"/>
                  <a:pt x="2448116" y="838390"/>
                </a:cubicBezTo>
                <a:cubicBezTo>
                  <a:pt x="2448116" y="833152"/>
                  <a:pt x="2443829" y="828865"/>
                  <a:pt x="2438591" y="828865"/>
                </a:cubicBezTo>
                <a:cubicBezTo>
                  <a:pt x="2433352" y="828865"/>
                  <a:pt x="2429066" y="833152"/>
                  <a:pt x="2429066" y="838390"/>
                </a:cubicBezTo>
                <a:cubicBezTo>
                  <a:pt x="2429066" y="843629"/>
                  <a:pt x="2433352" y="847915"/>
                  <a:pt x="2438591" y="847915"/>
                </a:cubicBezTo>
                <a:close/>
                <a:moveTo>
                  <a:pt x="2514791" y="847249"/>
                </a:moveTo>
                <a:cubicBezTo>
                  <a:pt x="2519648" y="847249"/>
                  <a:pt x="2523649" y="843248"/>
                  <a:pt x="2523649" y="838390"/>
                </a:cubicBezTo>
                <a:cubicBezTo>
                  <a:pt x="2523649" y="833533"/>
                  <a:pt x="2519648" y="829532"/>
                  <a:pt x="2514791" y="829532"/>
                </a:cubicBezTo>
                <a:cubicBezTo>
                  <a:pt x="2509933" y="829532"/>
                  <a:pt x="2505932" y="833533"/>
                  <a:pt x="2505932" y="838390"/>
                </a:cubicBezTo>
                <a:cubicBezTo>
                  <a:pt x="2505932" y="843344"/>
                  <a:pt x="2509933" y="847249"/>
                  <a:pt x="2514791" y="847249"/>
                </a:cubicBezTo>
                <a:close/>
                <a:moveTo>
                  <a:pt x="2590991" y="846487"/>
                </a:moveTo>
                <a:cubicBezTo>
                  <a:pt x="2595467" y="846487"/>
                  <a:pt x="2598991" y="842867"/>
                  <a:pt x="2598991" y="838486"/>
                </a:cubicBezTo>
                <a:cubicBezTo>
                  <a:pt x="2598991" y="834104"/>
                  <a:pt x="2595372" y="830485"/>
                  <a:pt x="2590991" y="830485"/>
                </a:cubicBezTo>
                <a:cubicBezTo>
                  <a:pt x="2586514" y="830485"/>
                  <a:pt x="2582990" y="834104"/>
                  <a:pt x="2582990" y="838486"/>
                </a:cubicBezTo>
                <a:cubicBezTo>
                  <a:pt x="2582990" y="842867"/>
                  <a:pt x="2586609" y="846487"/>
                  <a:pt x="2590991" y="846487"/>
                </a:cubicBezTo>
                <a:close/>
                <a:moveTo>
                  <a:pt x="2667191" y="845630"/>
                </a:moveTo>
                <a:cubicBezTo>
                  <a:pt x="2671191" y="845630"/>
                  <a:pt x="2674334" y="842391"/>
                  <a:pt x="2674334" y="838486"/>
                </a:cubicBezTo>
                <a:cubicBezTo>
                  <a:pt x="2674334" y="834485"/>
                  <a:pt x="2671096" y="831342"/>
                  <a:pt x="2667191" y="831342"/>
                </a:cubicBezTo>
                <a:cubicBezTo>
                  <a:pt x="2663190" y="831342"/>
                  <a:pt x="2660047" y="834581"/>
                  <a:pt x="2660047" y="838486"/>
                </a:cubicBezTo>
                <a:cubicBezTo>
                  <a:pt x="2660047" y="842391"/>
                  <a:pt x="2663285" y="845630"/>
                  <a:pt x="2667191" y="845630"/>
                </a:cubicBezTo>
                <a:close/>
                <a:moveTo>
                  <a:pt x="2743391" y="844772"/>
                </a:moveTo>
                <a:cubicBezTo>
                  <a:pt x="2746915" y="844772"/>
                  <a:pt x="2749772" y="841915"/>
                  <a:pt x="2749772" y="838390"/>
                </a:cubicBezTo>
                <a:cubicBezTo>
                  <a:pt x="2749772" y="834866"/>
                  <a:pt x="2746915" y="832009"/>
                  <a:pt x="2743391" y="832009"/>
                </a:cubicBezTo>
                <a:cubicBezTo>
                  <a:pt x="2739866" y="832009"/>
                  <a:pt x="2737009" y="834866"/>
                  <a:pt x="2737009" y="838390"/>
                </a:cubicBezTo>
                <a:cubicBezTo>
                  <a:pt x="2737104" y="841915"/>
                  <a:pt x="2739866" y="844772"/>
                  <a:pt x="2743391" y="844772"/>
                </a:cubicBezTo>
                <a:close/>
                <a:moveTo>
                  <a:pt x="2819591" y="843915"/>
                </a:moveTo>
                <a:cubicBezTo>
                  <a:pt x="2822639" y="843915"/>
                  <a:pt x="2825115" y="841438"/>
                  <a:pt x="2825115" y="838390"/>
                </a:cubicBezTo>
                <a:cubicBezTo>
                  <a:pt x="2825115" y="835343"/>
                  <a:pt x="2822639" y="832866"/>
                  <a:pt x="2819591" y="832866"/>
                </a:cubicBezTo>
                <a:cubicBezTo>
                  <a:pt x="2816543" y="832866"/>
                  <a:pt x="2814066" y="835343"/>
                  <a:pt x="2814066" y="838390"/>
                </a:cubicBezTo>
                <a:cubicBezTo>
                  <a:pt x="2814161" y="841438"/>
                  <a:pt x="2816543" y="843915"/>
                  <a:pt x="2819591" y="843915"/>
                </a:cubicBezTo>
                <a:close/>
                <a:moveTo>
                  <a:pt x="2895791" y="843058"/>
                </a:moveTo>
                <a:cubicBezTo>
                  <a:pt x="2898362" y="843058"/>
                  <a:pt x="2900458" y="840962"/>
                  <a:pt x="2900458" y="838390"/>
                </a:cubicBezTo>
                <a:cubicBezTo>
                  <a:pt x="2900458" y="835819"/>
                  <a:pt x="2898362" y="833723"/>
                  <a:pt x="2895791" y="833723"/>
                </a:cubicBezTo>
                <a:cubicBezTo>
                  <a:pt x="2893219" y="833723"/>
                  <a:pt x="2891123" y="835819"/>
                  <a:pt x="2891123" y="838390"/>
                </a:cubicBezTo>
                <a:cubicBezTo>
                  <a:pt x="2891123" y="840962"/>
                  <a:pt x="2893219" y="843058"/>
                  <a:pt x="2895791" y="843058"/>
                </a:cubicBezTo>
                <a:close/>
                <a:moveTo>
                  <a:pt x="2971991" y="842010"/>
                </a:moveTo>
                <a:cubicBezTo>
                  <a:pt x="2973991" y="842010"/>
                  <a:pt x="2975610" y="840391"/>
                  <a:pt x="2975610" y="838390"/>
                </a:cubicBezTo>
                <a:cubicBezTo>
                  <a:pt x="2975610" y="836390"/>
                  <a:pt x="2973991" y="834771"/>
                  <a:pt x="2971991" y="834771"/>
                </a:cubicBezTo>
                <a:cubicBezTo>
                  <a:pt x="2969990" y="834771"/>
                  <a:pt x="2968371" y="836390"/>
                  <a:pt x="2968371" y="838390"/>
                </a:cubicBezTo>
                <a:cubicBezTo>
                  <a:pt x="2968371" y="840391"/>
                  <a:pt x="2969990" y="842010"/>
                  <a:pt x="2971991" y="842010"/>
                </a:cubicBezTo>
                <a:close/>
                <a:moveTo>
                  <a:pt x="3048191" y="841153"/>
                </a:moveTo>
                <a:cubicBezTo>
                  <a:pt x="3049715" y="841153"/>
                  <a:pt x="3050953" y="839915"/>
                  <a:pt x="3050953" y="838390"/>
                </a:cubicBezTo>
                <a:cubicBezTo>
                  <a:pt x="3050953" y="836867"/>
                  <a:pt x="3049715" y="835628"/>
                  <a:pt x="3048191" y="835628"/>
                </a:cubicBezTo>
                <a:cubicBezTo>
                  <a:pt x="3046666" y="835628"/>
                  <a:pt x="3045428" y="836867"/>
                  <a:pt x="3045428" y="838390"/>
                </a:cubicBezTo>
                <a:cubicBezTo>
                  <a:pt x="3045428" y="839915"/>
                  <a:pt x="3046666" y="841153"/>
                  <a:pt x="3048191" y="841153"/>
                </a:cubicBezTo>
                <a:close/>
                <a:moveTo>
                  <a:pt x="3124391" y="840296"/>
                </a:moveTo>
                <a:cubicBezTo>
                  <a:pt x="3125438" y="840296"/>
                  <a:pt x="3126296" y="839438"/>
                  <a:pt x="3126296" y="838390"/>
                </a:cubicBezTo>
                <a:cubicBezTo>
                  <a:pt x="3126296" y="837343"/>
                  <a:pt x="3125438" y="836486"/>
                  <a:pt x="3124391" y="836486"/>
                </a:cubicBezTo>
                <a:cubicBezTo>
                  <a:pt x="3123343" y="836486"/>
                  <a:pt x="3122486" y="837343"/>
                  <a:pt x="3122486" y="838390"/>
                </a:cubicBezTo>
                <a:cubicBezTo>
                  <a:pt x="3122486" y="839438"/>
                  <a:pt x="3123343" y="840296"/>
                  <a:pt x="3124391" y="840296"/>
                </a:cubicBezTo>
                <a:close/>
                <a:moveTo>
                  <a:pt x="3200591" y="839248"/>
                </a:moveTo>
                <a:cubicBezTo>
                  <a:pt x="3201067" y="839248"/>
                  <a:pt x="3201448" y="838867"/>
                  <a:pt x="3201448" y="838390"/>
                </a:cubicBezTo>
                <a:cubicBezTo>
                  <a:pt x="3201448" y="837914"/>
                  <a:pt x="3201067" y="837533"/>
                  <a:pt x="3200591" y="837533"/>
                </a:cubicBezTo>
                <a:cubicBezTo>
                  <a:pt x="3200114" y="837533"/>
                  <a:pt x="3199733" y="837914"/>
                  <a:pt x="3199733" y="838390"/>
                </a:cubicBezTo>
                <a:cubicBezTo>
                  <a:pt x="3199733" y="838867"/>
                  <a:pt x="3200114" y="839248"/>
                  <a:pt x="3200591" y="839248"/>
                </a:cubicBezTo>
                <a:close/>
                <a:moveTo>
                  <a:pt x="228791" y="915067"/>
                </a:moveTo>
                <a:cubicBezTo>
                  <a:pt x="228981" y="915067"/>
                  <a:pt x="229172" y="914876"/>
                  <a:pt x="229172" y="914686"/>
                </a:cubicBezTo>
                <a:cubicBezTo>
                  <a:pt x="229172" y="914495"/>
                  <a:pt x="228981" y="914305"/>
                  <a:pt x="228791" y="914305"/>
                </a:cubicBezTo>
                <a:cubicBezTo>
                  <a:pt x="228600" y="914305"/>
                  <a:pt x="228410" y="914495"/>
                  <a:pt x="228410" y="914686"/>
                </a:cubicBezTo>
                <a:cubicBezTo>
                  <a:pt x="228410" y="914876"/>
                  <a:pt x="228600" y="915067"/>
                  <a:pt x="228791" y="915067"/>
                </a:cubicBezTo>
                <a:close/>
                <a:moveTo>
                  <a:pt x="304991" y="915924"/>
                </a:moveTo>
                <a:cubicBezTo>
                  <a:pt x="305657" y="915924"/>
                  <a:pt x="306229" y="915353"/>
                  <a:pt x="306229" y="914686"/>
                </a:cubicBezTo>
                <a:cubicBezTo>
                  <a:pt x="306229" y="914019"/>
                  <a:pt x="305657" y="913448"/>
                  <a:pt x="304991" y="913448"/>
                </a:cubicBezTo>
                <a:cubicBezTo>
                  <a:pt x="304324" y="913448"/>
                  <a:pt x="303752" y="914019"/>
                  <a:pt x="303752" y="914686"/>
                </a:cubicBezTo>
                <a:cubicBezTo>
                  <a:pt x="303752" y="915353"/>
                  <a:pt x="304324" y="915924"/>
                  <a:pt x="304991" y="915924"/>
                </a:cubicBezTo>
                <a:close/>
                <a:moveTo>
                  <a:pt x="381191" y="916972"/>
                </a:moveTo>
                <a:cubicBezTo>
                  <a:pt x="382429" y="916972"/>
                  <a:pt x="383476" y="915924"/>
                  <a:pt x="383476" y="914686"/>
                </a:cubicBezTo>
                <a:cubicBezTo>
                  <a:pt x="383476" y="913448"/>
                  <a:pt x="382429" y="912400"/>
                  <a:pt x="381191" y="912400"/>
                </a:cubicBezTo>
                <a:cubicBezTo>
                  <a:pt x="379952" y="912400"/>
                  <a:pt x="378905" y="913448"/>
                  <a:pt x="378905" y="914686"/>
                </a:cubicBezTo>
                <a:cubicBezTo>
                  <a:pt x="378905" y="915924"/>
                  <a:pt x="379952" y="916972"/>
                  <a:pt x="381191" y="916972"/>
                </a:cubicBezTo>
                <a:close/>
                <a:moveTo>
                  <a:pt x="457391" y="918020"/>
                </a:moveTo>
                <a:cubicBezTo>
                  <a:pt x="459296" y="918020"/>
                  <a:pt x="460724" y="916496"/>
                  <a:pt x="460724" y="914686"/>
                </a:cubicBezTo>
                <a:cubicBezTo>
                  <a:pt x="460724" y="912876"/>
                  <a:pt x="459200" y="911257"/>
                  <a:pt x="457391" y="911257"/>
                </a:cubicBezTo>
                <a:cubicBezTo>
                  <a:pt x="455486" y="911257"/>
                  <a:pt x="453962" y="912781"/>
                  <a:pt x="453962" y="914686"/>
                </a:cubicBezTo>
                <a:cubicBezTo>
                  <a:pt x="453962" y="916591"/>
                  <a:pt x="455581" y="918020"/>
                  <a:pt x="457391" y="918020"/>
                </a:cubicBezTo>
                <a:close/>
                <a:moveTo>
                  <a:pt x="533591" y="918877"/>
                </a:moveTo>
                <a:cubicBezTo>
                  <a:pt x="535877" y="918877"/>
                  <a:pt x="537782" y="916972"/>
                  <a:pt x="537782" y="914686"/>
                </a:cubicBezTo>
                <a:cubicBezTo>
                  <a:pt x="537782" y="912305"/>
                  <a:pt x="535877" y="910495"/>
                  <a:pt x="533591" y="910495"/>
                </a:cubicBezTo>
                <a:cubicBezTo>
                  <a:pt x="531209" y="910495"/>
                  <a:pt x="529400" y="912400"/>
                  <a:pt x="529400" y="914686"/>
                </a:cubicBezTo>
                <a:cubicBezTo>
                  <a:pt x="529400" y="916972"/>
                  <a:pt x="531305" y="918877"/>
                  <a:pt x="533591" y="918877"/>
                </a:cubicBezTo>
                <a:close/>
                <a:moveTo>
                  <a:pt x="609790" y="919925"/>
                </a:moveTo>
                <a:cubicBezTo>
                  <a:pt x="612743" y="919925"/>
                  <a:pt x="615029" y="917543"/>
                  <a:pt x="615029" y="914686"/>
                </a:cubicBezTo>
                <a:cubicBezTo>
                  <a:pt x="615029" y="911733"/>
                  <a:pt x="612648" y="909447"/>
                  <a:pt x="609790" y="909447"/>
                </a:cubicBezTo>
                <a:cubicBezTo>
                  <a:pt x="606838" y="909447"/>
                  <a:pt x="604552" y="911828"/>
                  <a:pt x="604552" y="914686"/>
                </a:cubicBezTo>
                <a:cubicBezTo>
                  <a:pt x="604552" y="917543"/>
                  <a:pt x="606933" y="919925"/>
                  <a:pt x="609790" y="919925"/>
                </a:cubicBezTo>
                <a:close/>
                <a:moveTo>
                  <a:pt x="685990" y="920782"/>
                </a:moveTo>
                <a:cubicBezTo>
                  <a:pt x="689420" y="920782"/>
                  <a:pt x="692087" y="918020"/>
                  <a:pt x="692087" y="914686"/>
                </a:cubicBezTo>
                <a:cubicBezTo>
                  <a:pt x="692087" y="911352"/>
                  <a:pt x="689324" y="908590"/>
                  <a:pt x="685990" y="908590"/>
                </a:cubicBezTo>
                <a:cubicBezTo>
                  <a:pt x="682657" y="908590"/>
                  <a:pt x="679895" y="911352"/>
                  <a:pt x="679895" y="914686"/>
                </a:cubicBezTo>
                <a:cubicBezTo>
                  <a:pt x="679895" y="918020"/>
                  <a:pt x="682657" y="920782"/>
                  <a:pt x="685990" y="920782"/>
                </a:cubicBezTo>
                <a:close/>
                <a:moveTo>
                  <a:pt x="762190" y="921830"/>
                </a:moveTo>
                <a:cubicBezTo>
                  <a:pt x="766191" y="921830"/>
                  <a:pt x="769334" y="918591"/>
                  <a:pt x="769334" y="914686"/>
                </a:cubicBezTo>
                <a:cubicBezTo>
                  <a:pt x="769334" y="910685"/>
                  <a:pt x="766096" y="907542"/>
                  <a:pt x="762190" y="907542"/>
                </a:cubicBezTo>
                <a:cubicBezTo>
                  <a:pt x="758190" y="907542"/>
                  <a:pt x="755047" y="910781"/>
                  <a:pt x="755047" y="914686"/>
                </a:cubicBezTo>
                <a:cubicBezTo>
                  <a:pt x="755047" y="918591"/>
                  <a:pt x="758285" y="921830"/>
                  <a:pt x="762190" y="921830"/>
                </a:cubicBezTo>
                <a:close/>
                <a:moveTo>
                  <a:pt x="838390" y="922687"/>
                </a:moveTo>
                <a:cubicBezTo>
                  <a:pt x="842867" y="922687"/>
                  <a:pt x="846392" y="919067"/>
                  <a:pt x="846392" y="914686"/>
                </a:cubicBezTo>
                <a:cubicBezTo>
                  <a:pt x="846392" y="910304"/>
                  <a:pt x="842772" y="906685"/>
                  <a:pt x="838390" y="906685"/>
                </a:cubicBezTo>
                <a:cubicBezTo>
                  <a:pt x="833914" y="906685"/>
                  <a:pt x="830390" y="910304"/>
                  <a:pt x="830390" y="914686"/>
                </a:cubicBezTo>
                <a:cubicBezTo>
                  <a:pt x="830390" y="919067"/>
                  <a:pt x="834009" y="922687"/>
                  <a:pt x="838390" y="922687"/>
                </a:cubicBezTo>
                <a:close/>
                <a:moveTo>
                  <a:pt x="914590" y="923449"/>
                </a:moveTo>
                <a:cubicBezTo>
                  <a:pt x="919448" y="923449"/>
                  <a:pt x="923449" y="919448"/>
                  <a:pt x="923449" y="914590"/>
                </a:cubicBezTo>
                <a:cubicBezTo>
                  <a:pt x="923449" y="909733"/>
                  <a:pt x="919448" y="905732"/>
                  <a:pt x="914590" y="905732"/>
                </a:cubicBezTo>
                <a:cubicBezTo>
                  <a:pt x="909733" y="905732"/>
                  <a:pt x="905732" y="909733"/>
                  <a:pt x="905732" y="914590"/>
                </a:cubicBezTo>
                <a:cubicBezTo>
                  <a:pt x="905732" y="919544"/>
                  <a:pt x="909733" y="923449"/>
                  <a:pt x="914590" y="923449"/>
                </a:cubicBezTo>
                <a:close/>
                <a:moveTo>
                  <a:pt x="990790" y="924306"/>
                </a:moveTo>
                <a:cubicBezTo>
                  <a:pt x="996125" y="924306"/>
                  <a:pt x="1000506" y="919925"/>
                  <a:pt x="1000506" y="914590"/>
                </a:cubicBezTo>
                <a:cubicBezTo>
                  <a:pt x="1000506" y="909257"/>
                  <a:pt x="996220" y="904875"/>
                  <a:pt x="990790" y="904875"/>
                </a:cubicBezTo>
                <a:cubicBezTo>
                  <a:pt x="985361" y="904875"/>
                  <a:pt x="981075" y="909257"/>
                  <a:pt x="981075" y="914590"/>
                </a:cubicBezTo>
                <a:cubicBezTo>
                  <a:pt x="981075" y="919925"/>
                  <a:pt x="985457" y="924306"/>
                  <a:pt x="990790" y="924306"/>
                </a:cubicBezTo>
                <a:close/>
                <a:moveTo>
                  <a:pt x="1066991" y="925163"/>
                </a:moveTo>
                <a:cubicBezTo>
                  <a:pt x="1072801" y="925163"/>
                  <a:pt x="1077563" y="920401"/>
                  <a:pt x="1077563" y="914590"/>
                </a:cubicBezTo>
                <a:cubicBezTo>
                  <a:pt x="1077563" y="908780"/>
                  <a:pt x="1072801" y="904018"/>
                  <a:pt x="1066991" y="904018"/>
                </a:cubicBezTo>
                <a:cubicBezTo>
                  <a:pt x="1061180" y="904018"/>
                  <a:pt x="1056418" y="908780"/>
                  <a:pt x="1056418" y="914590"/>
                </a:cubicBezTo>
                <a:cubicBezTo>
                  <a:pt x="1056418" y="920401"/>
                  <a:pt x="1061180" y="925163"/>
                  <a:pt x="1066991" y="925163"/>
                </a:cubicBezTo>
                <a:close/>
                <a:moveTo>
                  <a:pt x="1143191" y="925830"/>
                </a:moveTo>
                <a:cubicBezTo>
                  <a:pt x="1149382" y="925830"/>
                  <a:pt x="1154430" y="920782"/>
                  <a:pt x="1154430" y="914590"/>
                </a:cubicBezTo>
                <a:cubicBezTo>
                  <a:pt x="1154430" y="908399"/>
                  <a:pt x="1149382" y="903351"/>
                  <a:pt x="1143191" y="903351"/>
                </a:cubicBezTo>
                <a:cubicBezTo>
                  <a:pt x="1136999" y="903351"/>
                  <a:pt x="1131951" y="908399"/>
                  <a:pt x="1131951" y="914590"/>
                </a:cubicBezTo>
                <a:cubicBezTo>
                  <a:pt x="1132046" y="920782"/>
                  <a:pt x="1136999" y="925830"/>
                  <a:pt x="1143191" y="925830"/>
                </a:cubicBezTo>
                <a:close/>
                <a:moveTo>
                  <a:pt x="1219391" y="926402"/>
                </a:moveTo>
                <a:cubicBezTo>
                  <a:pt x="1225963" y="926402"/>
                  <a:pt x="1231202" y="921068"/>
                  <a:pt x="1231202" y="914590"/>
                </a:cubicBezTo>
                <a:cubicBezTo>
                  <a:pt x="1231202" y="908018"/>
                  <a:pt x="1225868" y="902780"/>
                  <a:pt x="1219391" y="902780"/>
                </a:cubicBezTo>
                <a:cubicBezTo>
                  <a:pt x="1212818" y="902780"/>
                  <a:pt x="1207580" y="908113"/>
                  <a:pt x="1207580" y="914590"/>
                </a:cubicBezTo>
                <a:cubicBezTo>
                  <a:pt x="1207580" y="921163"/>
                  <a:pt x="1212914" y="926402"/>
                  <a:pt x="1219391" y="926402"/>
                </a:cubicBezTo>
                <a:close/>
                <a:moveTo>
                  <a:pt x="1295591" y="927068"/>
                </a:moveTo>
                <a:cubicBezTo>
                  <a:pt x="1302449" y="927068"/>
                  <a:pt x="1308068" y="921449"/>
                  <a:pt x="1308068" y="914590"/>
                </a:cubicBezTo>
                <a:cubicBezTo>
                  <a:pt x="1308068" y="907733"/>
                  <a:pt x="1302449" y="902113"/>
                  <a:pt x="1295591" y="902113"/>
                </a:cubicBezTo>
                <a:cubicBezTo>
                  <a:pt x="1288733" y="902113"/>
                  <a:pt x="1283113" y="907733"/>
                  <a:pt x="1283113" y="914590"/>
                </a:cubicBezTo>
                <a:cubicBezTo>
                  <a:pt x="1283113" y="921544"/>
                  <a:pt x="1288733" y="927068"/>
                  <a:pt x="1295591" y="927068"/>
                </a:cubicBezTo>
                <a:close/>
                <a:moveTo>
                  <a:pt x="1371791" y="927545"/>
                </a:moveTo>
                <a:cubicBezTo>
                  <a:pt x="1378934" y="927545"/>
                  <a:pt x="1384649" y="921734"/>
                  <a:pt x="1384649" y="914686"/>
                </a:cubicBezTo>
                <a:cubicBezTo>
                  <a:pt x="1384649" y="907542"/>
                  <a:pt x="1378839" y="901827"/>
                  <a:pt x="1371791" y="901827"/>
                </a:cubicBezTo>
                <a:cubicBezTo>
                  <a:pt x="1364647" y="901827"/>
                  <a:pt x="1358932" y="907637"/>
                  <a:pt x="1358932" y="914686"/>
                </a:cubicBezTo>
                <a:cubicBezTo>
                  <a:pt x="1358932" y="921734"/>
                  <a:pt x="1364647" y="927545"/>
                  <a:pt x="1371791" y="927545"/>
                </a:cubicBezTo>
                <a:close/>
                <a:moveTo>
                  <a:pt x="1447991" y="927926"/>
                </a:moveTo>
                <a:cubicBezTo>
                  <a:pt x="1455325" y="927926"/>
                  <a:pt x="1461326" y="921925"/>
                  <a:pt x="1461326" y="914590"/>
                </a:cubicBezTo>
                <a:cubicBezTo>
                  <a:pt x="1461326" y="907256"/>
                  <a:pt x="1455325" y="901256"/>
                  <a:pt x="1447991" y="901256"/>
                </a:cubicBezTo>
                <a:cubicBezTo>
                  <a:pt x="1440656" y="901256"/>
                  <a:pt x="1434656" y="907256"/>
                  <a:pt x="1434656" y="914590"/>
                </a:cubicBezTo>
                <a:cubicBezTo>
                  <a:pt x="1434656" y="921925"/>
                  <a:pt x="1440656" y="927926"/>
                  <a:pt x="1447991" y="927926"/>
                </a:cubicBezTo>
                <a:close/>
                <a:moveTo>
                  <a:pt x="1524191" y="928307"/>
                </a:moveTo>
                <a:cubicBezTo>
                  <a:pt x="1531811" y="928307"/>
                  <a:pt x="1537907" y="922115"/>
                  <a:pt x="1537907" y="914590"/>
                </a:cubicBezTo>
                <a:cubicBezTo>
                  <a:pt x="1537907" y="907066"/>
                  <a:pt x="1531715" y="900875"/>
                  <a:pt x="1524191" y="900875"/>
                </a:cubicBezTo>
                <a:cubicBezTo>
                  <a:pt x="1516571" y="900875"/>
                  <a:pt x="1510475" y="907066"/>
                  <a:pt x="1510475" y="914590"/>
                </a:cubicBezTo>
                <a:cubicBezTo>
                  <a:pt x="1510475" y="922115"/>
                  <a:pt x="1516666" y="928307"/>
                  <a:pt x="1524191" y="928307"/>
                </a:cubicBezTo>
                <a:close/>
                <a:moveTo>
                  <a:pt x="1600391" y="928592"/>
                </a:moveTo>
                <a:cubicBezTo>
                  <a:pt x="1608106" y="928592"/>
                  <a:pt x="1614297" y="922306"/>
                  <a:pt x="1614297" y="914686"/>
                </a:cubicBezTo>
                <a:cubicBezTo>
                  <a:pt x="1614297" y="907066"/>
                  <a:pt x="1608011" y="900779"/>
                  <a:pt x="1600391" y="900779"/>
                </a:cubicBezTo>
                <a:cubicBezTo>
                  <a:pt x="1592675" y="900779"/>
                  <a:pt x="1586484" y="907066"/>
                  <a:pt x="1586484" y="914686"/>
                </a:cubicBezTo>
                <a:cubicBezTo>
                  <a:pt x="1586484" y="922306"/>
                  <a:pt x="1592675" y="928592"/>
                  <a:pt x="1600391" y="928592"/>
                </a:cubicBezTo>
                <a:close/>
                <a:moveTo>
                  <a:pt x="1676591" y="928783"/>
                </a:moveTo>
                <a:cubicBezTo>
                  <a:pt x="1684401" y="928783"/>
                  <a:pt x="1690783" y="922401"/>
                  <a:pt x="1690783" y="914590"/>
                </a:cubicBezTo>
                <a:cubicBezTo>
                  <a:pt x="1690783" y="906780"/>
                  <a:pt x="1684401" y="900398"/>
                  <a:pt x="1676591" y="900398"/>
                </a:cubicBezTo>
                <a:cubicBezTo>
                  <a:pt x="1668780" y="900398"/>
                  <a:pt x="1662398" y="906780"/>
                  <a:pt x="1662398" y="914590"/>
                </a:cubicBezTo>
                <a:cubicBezTo>
                  <a:pt x="1662398" y="922401"/>
                  <a:pt x="1668780" y="928783"/>
                  <a:pt x="1676591" y="928783"/>
                </a:cubicBezTo>
                <a:close/>
                <a:moveTo>
                  <a:pt x="1752791" y="928783"/>
                </a:moveTo>
                <a:cubicBezTo>
                  <a:pt x="1760601" y="928783"/>
                  <a:pt x="1766983" y="922401"/>
                  <a:pt x="1766983" y="914590"/>
                </a:cubicBezTo>
                <a:cubicBezTo>
                  <a:pt x="1766983" y="906780"/>
                  <a:pt x="1760601" y="900398"/>
                  <a:pt x="1752791" y="900398"/>
                </a:cubicBezTo>
                <a:cubicBezTo>
                  <a:pt x="1744980" y="900398"/>
                  <a:pt x="1738598" y="906780"/>
                  <a:pt x="1738598" y="914590"/>
                </a:cubicBezTo>
                <a:cubicBezTo>
                  <a:pt x="1738598" y="922401"/>
                  <a:pt x="1744980" y="928783"/>
                  <a:pt x="1752791" y="928783"/>
                </a:cubicBezTo>
                <a:close/>
                <a:moveTo>
                  <a:pt x="1828991" y="928783"/>
                </a:moveTo>
                <a:cubicBezTo>
                  <a:pt x="1836801" y="928783"/>
                  <a:pt x="1843183" y="922401"/>
                  <a:pt x="1843183" y="914590"/>
                </a:cubicBezTo>
                <a:cubicBezTo>
                  <a:pt x="1843183" y="906780"/>
                  <a:pt x="1836801" y="900398"/>
                  <a:pt x="1828991" y="900398"/>
                </a:cubicBezTo>
                <a:cubicBezTo>
                  <a:pt x="1821180" y="900398"/>
                  <a:pt x="1814798" y="906780"/>
                  <a:pt x="1814798" y="914590"/>
                </a:cubicBezTo>
                <a:cubicBezTo>
                  <a:pt x="1814798" y="922401"/>
                  <a:pt x="1821180" y="928783"/>
                  <a:pt x="1828991" y="928783"/>
                </a:cubicBezTo>
                <a:close/>
                <a:moveTo>
                  <a:pt x="1905191" y="928592"/>
                </a:moveTo>
                <a:cubicBezTo>
                  <a:pt x="1912906" y="928592"/>
                  <a:pt x="1919097" y="922306"/>
                  <a:pt x="1919097" y="914686"/>
                </a:cubicBezTo>
                <a:cubicBezTo>
                  <a:pt x="1919097" y="907066"/>
                  <a:pt x="1912811" y="900779"/>
                  <a:pt x="1905191" y="900779"/>
                </a:cubicBezTo>
                <a:cubicBezTo>
                  <a:pt x="1897475" y="900779"/>
                  <a:pt x="1891284" y="907066"/>
                  <a:pt x="1891284" y="914686"/>
                </a:cubicBezTo>
                <a:cubicBezTo>
                  <a:pt x="1891284" y="922306"/>
                  <a:pt x="1897475" y="928592"/>
                  <a:pt x="1905191" y="928592"/>
                </a:cubicBezTo>
                <a:close/>
                <a:moveTo>
                  <a:pt x="1981391" y="928307"/>
                </a:moveTo>
                <a:cubicBezTo>
                  <a:pt x="1989011" y="928307"/>
                  <a:pt x="1995107" y="922115"/>
                  <a:pt x="1995107" y="914590"/>
                </a:cubicBezTo>
                <a:cubicBezTo>
                  <a:pt x="1995107" y="907066"/>
                  <a:pt x="1988915" y="900875"/>
                  <a:pt x="1981391" y="900875"/>
                </a:cubicBezTo>
                <a:cubicBezTo>
                  <a:pt x="1973771" y="900875"/>
                  <a:pt x="1967675" y="907066"/>
                  <a:pt x="1967675" y="914590"/>
                </a:cubicBezTo>
                <a:cubicBezTo>
                  <a:pt x="1967675" y="922115"/>
                  <a:pt x="1973866" y="928307"/>
                  <a:pt x="1981391" y="928307"/>
                </a:cubicBezTo>
                <a:close/>
                <a:moveTo>
                  <a:pt x="2057591" y="927926"/>
                </a:moveTo>
                <a:cubicBezTo>
                  <a:pt x="2064925" y="927926"/>
                  <a:pt x="2070926" y="921925"/>
                  <a:pt x="2070926" y="914590"/>
                </a:cubicBezTo>
                <a:cubicBezTo>
                  <a:pt x="2070926" y="907256"/>
                  <a:pt x="2064925" y="901256"/>
                  <a:pt x="2057591" y="901256"/>
                </a:cubicBezTo>
                <a:cubicBezTo>
                  <a:pt x="2050256" y="901256"/>
                  <a:pt x="2044256" y="907256"/>
                  <a:pt x="2044256" y="914590"/>
                </a:cubicBezTo>
                <a:cubicBezTo>
                  <a:pt x="2044256" y="921925"/>
                  <a:pt x="2050256" y="927926"/>
                  <a:pt x="2057591" y="927926"/>
                </a:cubicBezTo>
                <a:close/>
                <a:moveTo>
                  <a:pt x="2133791" y="927545"/>
                </a:moveTo>
                <a:cubicBezTo>
                  <a:pt x="2140934" y="927545"/>
                  <a:pt x="2146649" y="921734"/>
                  <a:pt x="2146649" y="914686"/>
                </a:cubicBezTo>
                <a:cubicBezTo>
                  <a:pt x="2146649" y="907542"/>
                  <a:pt x="2140839" y="901827"/>
                  <a:pt x="2133791" y="901827"/>
                </a:cubicBezTo>
                <a:cubicBezTo>
                  <a:pt x="2126647" y="901827"/>
                  <a:pt x="2120932" y="907637"/>
                  <a:pt x="2120932" y="914686"/>
                </a:cubicBezTo>
                <a:cubicBezTo>
                  <a:pt x="2120932" y="921734"/>
                  <a:pt x="2126647" y="927545"/>
                  <a:pt x="2133791" y="927545"/>
                </a:cubicBezTo>
                <a:close/>
                <a:moveTo>
                  <a:pt x="2209991" y="927068"/>
                </a:moveTo>
                <a:cubicBezTo>
                  <a:pt x="2216849" y="927068"/>
                  <a:pt x="2222468" y="921449"/>
                  <a:pt x="2222468" y="914590"/>
                </a:cubicBezTo>
                <a:cubicBezTo>
                  <a:pt x="2222468" y="907733"/>
                  <a:pt x="2216849" y="902113"/>
                  <a:pt x="2209991" y="902113"/>
                </a:cubicBezTo>
                <a:cubicBezTo>
                  <a:pt x="2203133" y="902113"/>
                  <a:pt x="2197513" y="907733"/>
                  <a:pt x="2197513" y="914590"/>
                </a:cubicBezTo>
                <a:cubicBezTo>
                  <a:pt x="2197513" y="921544"/>
                  <a:pt x="2203133" y="927068"/>
                  <a:pt x="2209991" y="927068"/>
                </a:cubicBezTo>
                <a:close/>
                <a:moveTo>
                  <a:pt x="2286191" y="926402"/>
                </a:moveTo>
                <a:cubicBezTo>
                  <a:pt x="2292763" y="926402"/>
                  <a:pt x="2298002" y="921068"/>
                  <a:pt x="2298002" y="914590"/>
                </a:cubicBezTo>
                <a:cubicBezTo>
                  <a:pt x="2298002" y="908018"/>
                  <a:pt x="2292668" y="902780"/>
                  <a:pt x="2286191" y="902780"/>
                </a:cubicBezTo>
                <a:cubicBezTo>
                  <a:pt x="2279714" y="902780"/>
                  <a:pt x="2274380" y="908113"/>
                  <a:pt x="2274380" y="914590"/>
                </a:cubicBezTo>
                <a:cubicBezTo>
                  <a:pt x="2274380" y="921163"/>
                  <a:pt x="2279714" y="926402"/>
                  <a:pt x="2286191" y="926402"/>
                </a:cubicBezTo>
                <a:close/>
                <a:moveTo>
                  <a:pt x="2362391" y="925830"/>
                </a:moveTo>
                <a:cubicBezTo>
                  <a:pt x="2368582" y="925830"/>
                  <a:pt x="2373630" y="920782"/>
                  <a:pt x="2373630" y="914590"/>
                </a:cubicBezTo>
                <a:cubicBezTo>
                  <a:pt x="2373630" y="908399"/>
                  <a:pt x="2368582" y="903351"/>
                  <a:pt x="2362391" y="903351"/>
                </a:cubicBezTo>
                <a:cubicBezTo>
                  <a:pt x="2356199" y="903351"/>
                  <a:pt x="2351151" y="908399"/>
                  <a:pt x="2351151" y="914590"/>
                </a:cubicBezTo>
                <a:cubicBezTo>
                  <a:pt x="2351246" y="920782"/>
                  <a:pt x="2356199" y="925830"/>
                  <a:pt x="2362391" y="925830"/>
                </a:cubicBezTo>
                <a:close/>
                <a:moveTo>
                  <a:pt x="2438591" y="925163"/>
                </a:moveTo>
                <a:cubicBezTo>
                  <a:pt x="2444401" y="925163"/>
                  <a:pt x="2449163" y="920401"/>
                  <a:pt x="2449163" y="914590"/>
                </a:cubicBezTo>
                <a:cubicBezTo>
                  <a:pt x="2449163" y="908780"/>
                  <a:pt x="2444401" y="904018"/>
                  <a:pt x="2438591" y="904018"/>
                </a:cubicBezTo>
                <a:cubicBezTo>
                  <a:pt x="2432780" y="904018"/>
                  <a:pt x="2428018" y="908780"/>
                  <a:pt x="2428018" y="914590"/>
                </a:cubicBezTo>
                <a:cubicBezTo>
                  <a:pt x="2428018" y="920401"/>
                  <a:pt x="2432780" y="925163"/>
                  <a:pt x="2438591" y="925163"/>
                </a:cubicBezTo>
                <a:close/>
                <a:moveTo>
                  <a:pt x="2514791" y="924306"/>
                </a:moveTo>
                <a:cubicBezTo>
                  <a:pt x="2520124" y="924306"/>
                  <a:pt x="2524506" y="919925"/>
                  <a:pt x="2524506" y="914590"/>
                </a:cubicBezTo>
                <a:cubicBezTo>
                  <a:pt x="2524506" y="909257"/>
                  <a:pt x="2520220" y="904875"/>
                  <a:pt x="2514791" y="904875"/>
                </a:cubicBezTo>
                <a:cubicBezTo>
                  <a:pt x="2509361" y="904875"/>
                  <a:pt x="2505075" y="909257"/>
                  <a:pt x="2505075" y="914590"/>
                </a:cubicBezTo>
                <a:cubicBezTo>
                  <a:pt x="2505075" y="919925"/>
                  <a:pt x="2509457" y="924306"/>
                  <a:pt x="2514791" y="924306"/>
                </a:cubicBezTo>
                <a:close/>
                <a:moveTo>
                  <a:pt x="2590991" y="923449"/>
                </a:moveTo>
                <a:cubicBezTo>
                  <a:pt x="2595848" y="923449"/>
                  <a:pt x="2599849" y="919448"/>
                  <a:pt x="2599849" y="914590"/>
                </a:cubicBezTo>
                <a:cubicBezTo>
                  <a:pt x="2599849" y="909733"/>
                  <a:pt x="2595848" y="905732"/>
                  <a:pt x="2590991" y="905732"/>
                </a:cubicBezTo>
                <a:cubicBezTo>
                  <a:pt x="2586133" y="905732"/>
                  <a:pt x="2582132" y="909733"/>
                  <a:pt x="2582132" y="914590"/>
                </a:cubicBezTo>
                <a:cubicBezTo>
                  <a:pt x="2582132" y="919544"/>
                  <a:pt x="2586133" y="923449"/>
                  <a:pt x="2590991" y="923449"/>
                </a:cubicBezTo>
                <a:close/>
                <a:moveTo>
                  <a:pt x="2667191" y="922687"/>
                </a:moveTo>
                <a:cubicBezTo>
                  <a:pt x="2671667" y="922687"/>
                  <a:pt x="2675191" y="919067"/>
                  <a:pt x="2675191" y="914686"/>
                </a:cubicBezTo>
                <a:cubicBezTo>
                  <a:pt x="2675191" y="910304"/>
                  <a:pt x="2671572" y="906685"/>
                  <a:pt x="2667191" y="906685"/>
                </a:cubicBezTo>
                <a:cubicBezTo>
                  <a:pt x="2662714" y="906685"/>
                  <a:pt x="2659190" y="910304"/>
                  <a:pt x="2659190" y="914686"/>
                </a:cubicBezTo>
                <a:cubicBezTo>
                  <a:pt x="2659190" y="919067"/>
                  <a:pt x="2662809" y="922687"/>
                  <a:pt x="2667191" y="922687"/>
                </a:cubicBezTo>
                <a:close/>
                <a:moveTo>
                  <a:pt x="2743391" y="921830"/>
                </a:moveTo>
                <a:cubicBezTo>
                  <a:pt x="2747391" y="921830"/>
                  <a:pt x="2750534" y="918591"/>
                  <a:pt x="2750534" y="914686"/>
                </a:cubicBezTo>
                <a:cubicBezTo>
                  <a:pt x="2750534" y="910685"/>
                  <a:pt x="2747296" y="907542"/>
                  <a:pt x="2743391" y="907542"/>
                </a:cubicBezTo>
                <a:cubicBezTo>
                  <a:pt x="2739390" y="907542"/>
                  <a:pt x="2736247" y="910781"/>
                  <a:pt x="2736247" y="914686"/>
                </a:cubicBezTo>
                <a:cubicBezTo>
                  <a:pt x="2736247" y="918591"/>
                  <a:pt x="2739485" y="921830"/>
                  <a:pt x="2743391" y="921830"/>
                </a:cubicBezTo>
                <a:close/>
                <a:moveTo>
                  <a:pt x="2819591" y="920972"/>
                </a:moveTo>
                <a:cubicBezTo>
                  <a:pt x="2823115" y="920972"/>
                  <a:pt x="2825972" y="918115"/>
                  <a:pt x="2825972" y="914590"/>
                </a:cubicBezTo>
                <a:cubicBezTo>
                  <a:pt x="2825972" y="911066"/>
                  <a:pt x="2823115" y="908209"/>
                  <a:pt x="2819591" y="908209"/>
                </a:cubicBezTo>
                <a:cubicBezTo>
                  <a:pt x="2816066" y="908209"/>
                  <a:pt x="2813209" y="911066"/>
                  <a:pt x="2813209" y="914590"/>
                </a:cubicBezTo>
                <a:cubicBezTo>
                  <a:pt x="2813304" y="918115"/>
                  <a:pt x="2816066" y="920972"/>
                  <a:pt x="2819591" y="920972"/>
                </a:cubicBezTo>
                <a:close/>
                <a:moveTo>
                  <a:pt x="2895791" y="919925"/>
                </a:moveTo>
                <a:cubicBezTo>
                  <a:pt x="2898743" y="919925"/>
                  <a:pt x="2901029" y="917543"/>
                  <a:pt x="2901029" y="914686"/>
                </a:cubicBezTo>
                <a:cubicBezTo>
                  <a:pt x="2901029" y="911733"/>
                  <a:pt x="2898648" y="909447"/>
                  <a:pt x="2895791" y="909447"/>
                </a:cubicBezTo>
                <a:cubicBezTo>
                  <a:pt x="2892838" y="909447"/>
                  <a:pt x="2890552" y="911828"/>
                  <a:pt x="2890552" y="914686"/>
                </a:cubicBezTo>
                <a:cubicBezTo>
                  <a:pt x="2890552" y="917543"/>
                  <a:pt x="2892933" y="919925"/>
                  <a:pt x="2895791" y="919925"/>
                </a:cubicBezTo>
                <a:close/>
                <a:moveTo>
                  <a:pt x="2971991" y="919067"/>
                </a:moveTo>
                <a:cubicBezTo>
                  <a:pt x="2974467" y="919067"/>
                  <a:pt x="2976467" y="917067"/>
                  <a:pt x="2976467" y="914590"/>
                </a:cubicBezTo>
                <a:cubicBezTo>
                  <a:pt x="2976467" y="912114"/>
                  <a:pt x="2974467" y="910114"/>
                  <a:pt x="2971991" y="910114"/>
                </a:cubicBezTo>
                <a:cubicBezTo>
                  <a:pt x="2969514" y="910114"/>
                  <a:pt x="2967514" y="912114"/>
                  <a:pt x="2967514" y="914590"/>
                </a:cubicBezTo>
                <a:cubicBezTo>
                  <a:pt x="2967514" y="917067"/>
                  <a:pt x="2969514" y="919067"/>
                  <a:pt x="2971991" y="919067"/>
                </a:cubicBezTo>
                <a:close/>
                <a:moveTo>
                  <a:pt x="3048191" y="918020"/>
                </a:moveTo>
                <a:cubicBezTo>
                  <a:pt x="3050096" y="918020"/>
                  <a:pt x="3051524" y="916496"/>
                  <a:pt x="3051524" y="914686"/>
                </a:cubicBezTo>
                <a:cubicBezTo>
                  <a:pt x="3051524" y="912876"/>
                  <a:pt x="3050000" y="911257"/>
                  <a:pt x="3048191" y="911257"/>
                </a:cubicBezTo>
                <a:cubicBezTo>
                  <a:pt x="3046286" y="911257"/>
                  <a:pt x="3044857" y="912781"/>
                  <a:pt x="3044857" y="914686"/>
                </a:cubicBezTo>
                <a:cubicBezTo>
                  <a:pt x="3044857" y="916591"/>
                  <a:pt x="3046381" y="918020"/>
                  <a:pt x="3048191" y="918020"/>
                </a:cubicBezTo>
                <a:close/>
                <a:moveTo>
                  <a:pt x="3124391" y="916972"/>
                </a:moveTo>
                <a:cubicBezTo>
                  <a:pt x="3125629" y="916972"/>
                  <a:pt x="3126677" y="915924"/>
                  <a:pt x="3126677" y="914686"/>
                </a:cubicBezTo>
                <a:cubicBezTo>
                  <a:pt x="3126677" y="913448"/>
                  <a:pt x="3125629" y="912400"/>
                  <a:pt x="3124391" y="912400"/>
                </a:cubicBezTo>
                <a:cubicBezTo>
                  <a:pt x="3123153" y="912400"/>
                  <a:pt x="3122105" y="913448"/>
                  <a:pt x="3122105" y="914686"/>
                </a:cubicBezTo>
                <a:cubicBezTo>
                  <a:pt x="3122105" y="915924"/>
                  <a:pt x="3123153" y="916972"/>
                  <a:pt x="3124391" y="916972"/>
                </a:cubicBezTo>
                <a:close/>
                <a:moveTo>
                  <a:pt x="3200591" y="916115"/>
                </a:moveTo>
                <a:cubicBezTo>
                  <a:pt x="3201448" y="916115"/>
                  <a:pt x="3202115" y="915448"/>
                  <a:pt x="3202115" y="914590"/>
                </a:cubicBezTo>
                <a:cubicBezTo>
                  <a:pt x="3202115" y="913733"/>
                  <a:pt x="3201448" y="913067"/>
                  <a:pt x="3200591" y="913067"/>
                </a:cubicBezTo>
                <a:cubicBezTo>
                  <a:pt x="3199733" y="913067"/>
                  <a:pt x="3199066" y="913733"/>
                  <a:pt x="3199066" y="914590"/>
                </a:cubicBezTo>
                <a:cubicBezTo>
                  <a:pt x="3199066" y="915448"/>
                  <a:pt x="3199829" y="916115"/>
                  <a:pt x="3200591" y="916115"/>
                </a:cubicBezTo>
                <a:close/>
                <a:moveTo>
                  <a:pt x="3276791" y="915067"/>
                </a:moveTo>
                <a:cubicBezTo>
                  <a:pt x="3276981" y="915067"/>
                  <a:pt x="3277172" y="914876"/>
                  <a:pt x="3277172" y="914686"/>
                </a:cubicBezTo>
                <a:cubicBezTo>
                  <a:pt x="3277172" y="914495"/>
                  <a:pt x="3276981" y="914305"/>
                  <a:pt x="3276791" y="914305"/>
                </a:cubicBezTo>
                <a:cubicBezTo>
                  <a:pt x="3276600" y="914305"/>
                  <a:pt x="3276410" y="914495"/>
                  <a:pt x="3276410" y="914686"/>
                </a:cubicBezTo>
                <a:cubicBezTo>
                  <a:pt x="3276410" y="914876"/>
                  <a:pt x="3276600" y="915067"/>
                  <a:pt x="3276791" y="915067"/>
                </a:cubicBezTo>
                <a:close/>
                <a:moveTo>
                  <a:pt x="228791" y="991648"/>
                </a:moveTo>
                <a:cubicBezTo>
                  <a:pt x="229267" y="991648"/>
                  <a:pt x="229648" y="991267"/>
                  <a:pt x="229648" y="990790"/>
                </a:cubicBezTo>
                <a:cubicBezTo>
                  <a:pt x="229648" y="990314"/>
                  <a:pt x="229267" y="989933"/>
                  <a:pt x="228791" y="989933"/>
                </a:cubicBezTo>
                <a:cubicBezTo>
                  <a:pt x="228314" y="989933"/>
                  <a:pt x="227933" y="990314"/>
                  <a:pt x="227933" y="990790"/>
                </a:cubicBezTo>
                <a:cubicBezTo>
                  <a:pt x="227933" y="991267"/>
                  <a:pt x="228314" y="991648"/>
                  <a:pt x="228791" y="991648"/>
                </a:cubicBezTo>
                <a:close/>
                <a:moveTo>
                  <a:pt x="304991" y="992696"/>
                </a:moveTo>
                <a:cubicBezTo>
                  <a:pt x="306038" y="992696"/>
                  <a:pt x="306896" y="991838"/>
                  <a:pt x="306896" y="990790"/>
                </a:cubicBezTo>
                <a:cubicBezTo>
                  <a:pt x="306896" y="989743"/>
                  <a:pt x="306038" y="988886"/>
                  <a:pt x="304991" y="988886"/>
                </a:cubicBezTo>
                <a:cubicBezTo>
                  <a:pt x="303943" y="988886"/>
                  <a:pt x="303086" y="989743"/>
                  <a:pt x="303086" y="990790"/>
                </a:cubicBezTo>
                <a:cubicBezTo>
                  <a:pt x="303086" y="991838"/>
                  <a:pt x="303943" y="992696"/>
                  <a:pt x="304991" y="992696"/>
                </a:cubicBezTo>
                <a:close/>
                <a:moveTo>
                  <a:pt x="381191" y="993743"/>
                </a:moveTo>
                <a:cubicBezTo>
                  <a:pt x="382810" y="993743"/>
                  <a:pt x="384143" y="992410"/>
                  <a:pt x="384143" y="990790"/>
                </a:cubicBezTo>
                <a:cubicBezTo>
                  <a:pt x="384143" y="989171"/>
                  <a:pt x="382810" y="987838"/>
                  <a:pt x="381191" y="987838"/>
                </a:cubicBezTo>
                <a:cubicBezTo>
                  <a:pt x="379571" y="987838"/>
                  <a:pt x="378238" y="989171"/>
                  <a:pt x="378238" y="990790"/>
                </a:cubicBezTo>
                <a:cubicBezTo>
                  <a:pt x="378238" y="992410"/>
                  <a:pt x="379571" y="993743"/>
                  <a:pt x="381191" y="993743"/>
                </a:cubicBezTo>
                <a:close/>
                <a:moveTo>
                  <a:pt x="457391" y="994791"/>
                </a:moveTo>
                <a:cubicBezTo>
                  <a:pt x="459581" y="994791"/>
                  <a:pt x="461391" y="992981"/>
                  <a:pt x="461391" y="990790"/>
                </a:cubicBezTo>
                <a:cubicBezTo>
                  <a:pt x="461391" y="988600"/>
                  <a:pt x="459581" y="986790"/>
                  <a:pt x="457391" y="986790"/>
                </a:cubicBezTo>
                <a:cubicBezTo>
                  <a:pt x="455200" y="986790"/>
                  <a:pt x="453390" y="988600"/>
                  <a:pt x="453390" y="990790"/>
                </a:cubicBezTo>
                <a:cubicBezTo>
                  <a:pt x="453390" y="992981"/>
                  <a:pt x="455200" y="994791"/>
                  <a:pt x="457391" y="994791"/>
                </a:cubicBezTo>
                <a:close/>
                <a:moveTo>
                  <a:pt x="533591" y="995648"/>
                </a:moveTo>
                <a:cubicBezTo>
                  <a:pt x="536258" y="995648"/>
                  <a:pt x="538448" y="993458"/>
                  <a:pt x="538448" y="990790"/>
                </a:cubicBezTo>
                <a:cubicBezTo>
                  <a:pt x="538448" y="988124"/>
                  <a:pt x="536258" y="985933"/>
                  <a:pt x="533591" y="985933"/>
                </a:cubicBezTo>
                <a:cubicBezTo>
                  <a:pt x="530924" y="985933"/>
                  <a:pt x="528733" y="988124"/>
                  <a:pt x="528733" y="990790"/>
                </a:cubicBezTo>
                <a:cubicBezTo>
                  <a:pt x="528733" y="993458"/>
                  <a:pt x="530924" y="995648"/>
                  <a:pt x="533591" y="995648"/>
                </a:cubicBezTo>
                <a:close/>
                <a:moveTo>
                  <a:pt x="609790" y="996696"/>
                </a:moveTo>
                <a:cubicBezTo>
                  <a:pt x="613029" y="996696"/>
                  <a:pt x="615696" y="994029"/>
                  <a:pt x="615696" y="990790"/>
                </a:cubicBezTo>
                <a:cubicBezTo>
                  <a:pt x="615696" y="987552"/>
                  <a:pt x="613029" y="984885"/>
                  <a:pt x="609790" y="984885"/>
                </a:cubicBezTo>
                <a:cubicBezTo>
                  <a:pt x="606552" y="984885"/>
                  <a:pt x="603885" y="987552"/>
                  <a:pt x="603885" y="990790"/>
                </a:cubicBezTo>
                <a:cubicBezTo>
                  <a:pt x="603885" y="994124"/>
                  <a:pt x="606552" y="996696"/>
                  <a:pt x="609790" y="996696"/>
                </a:cubicBezTo>
                <a:close/>
                <a:moveTo>
                  <a:pt x="685990" y="997553"/>
                </a:moveTo>
                <a:cubicBezTo>
                  <a:pt x="689705" y="997553"/>
                  <a:pt x="692753" y="994505"/>
                  <a:pt x="692753" y="990790"/>
                </a:cubicBezTo>
                <a:cubicBezTo>
                  <a:pt x="692753" y="987076"/>
                  <a:pt x="689705" y="984028"/>
                  <a:pt x="685990" y="984028"/>
                </a:cubicBezTo>
                <a:cubicBezTo>
                  <a:pt x="682276" y="984028"/>
                  <a:pt x="679228" y="987076"/>
                  <a:pt x="679228" y="990790"/>
                </a:cubicBezTo>
                <a:cubicBezTo>
                  <a:pt x="679228" y="994505"/>
                  <a:pt x="682276" y="997553"/>
                  <a:pt x="685990" y="997553"/>
                </a:cubicBezTo>
                <a:close/>
                <a:moveTo>
                  <a:pt x="762190" y="998601"/>
                </a:moveTo>
                <a:cubicBezTo>
                  <a:pt x="766477" y="998601"/>
                  <a:pt x="770001" y="995077"/>
                  <a:pt x="770001" y="990790"/>
                </a:cubicBezTo>
                <a:cubicBezTo>
                  <a:pt x="770001" y="986504"/>
                  <a:pt x="766477" y="982980"/>
                  <a:pt x="762190" y="982980"/>
                </a:cubicBezTo>
                <a:cubicBezTo>
                  <a:pt x="757904" y="982980"/>
                  <a:pt x="754380" y="986504"/>
                  <a:pt x="754380" y="990790"/>
                </a:cubicBezTo>
                <a:cubicBezTo>
                  <a:pt x="754380" y="995077"/>
                  <a:pt x="757904" y="998601"/>
                  <a:pt x="762190" y="998601"/>
                </a:cubicBezTo>
                <a:close/>
                <a:moveTo>
                  <a:pt x="838390" y="999458"/>
                </a:moveTo>
                <a:cubicBezTo>
                  <a:pt x="843153" y="999458"/>
                  <a:pt x="847058" y="995553"/>
                  <a:pt x="847058" y="990790"/>
                </a:cubicBezTo>
                <a:cubicBezTo>
                  <a:pt x="847058" y="986028"/>
                  <a:pt x="843153" y="982123"/>
                  <a:pt x="838390" y="982123"/>
                </a:cubicBezTo>
                <a:cubicBezTo>
                  <a:pt x="833628" y="982123"/>
                  <a:pt x="829723" y="986028"/>
                  <a:pt x="829723" y="990790"/>
                </a:cubicBezTo>
                <a:cubicBezTo>
                  <a:pt x="829723" y="995553"/>
                  <a:pt x="833628" y="999458"/>
                  <a:pt x="838390" y="999458"/>
                </a:cubicBezTo>
                <a:close/>
                <a:moveTo>
                  <a:pt x="914590" y="1000506"/>
                </a:moveTo>
                <a:cubicBezTo>
                  <a:pt x="919925" y="1000506"/>
                  <a:pt x="924306" y="996125"/>
                  <a:pt x="924306" y="990790"/>
                </a:cubicBezTo>
                <a:cubicBezTo>
                  <a:pt x="924306" y="985457"/>
                  <a:pt x="920020" y="981075"/>
                  <a:pt x="914590" y="981075"/>
                </a:cubicBezTo>
                <a:cubicBezTo>
                  <a:pt x="909161" y="981075"/>
                  <a:pt x="904875" y="985457"/>
                  <a:pt x="904875" y="990790"/>
                </a:cubicBezTo>
                <a:cubicBezTo>
                  <a:pt x="904875" y="996125"/>
                  <a:pt x="909257" y="1000506"/>
                  <a:pt x="914590" y="1000506"/>
                </a:cubicBezTo>
                <a:close/>
                <a:moveTo>
                  <a:pt x="990790" y="1001363"/>
                </a:moveTo>
                <a:cubicBezTo>
                  <a:pt x="996601" y="1001363"/>
                  <a:pt x="1001363" y="996601"/>
                  <a:pt x="1001363" y="990790"/>
                </a:cubicBezTo>
                <a:cubicBezTo>
                  <a:pt x="1001363" y="984980"/>
                  <a:pt x="996601" y="980218"/>
                  <a:pt x="990790" y="980218"/>
                </a:cubicBezTo>
                <a:cubicBezTo>
                  <a:pt x="984980" y="980218"/>
                  <a:pt x="980218" y="984980"/>
                  <a:pt x="980218" y="990790"/>
                </a:cubicBezTo>
                <a:cubicBezTo>
                  <a:pt x="980218" y="996601"/>
                  <a:pt x="984980" y="1001363"/>
                  <a:pt x="990790" y="1001363"/>
                </a:cubicBezTo>
                <a:close/>
                <a:moveTo>
                  <a:pt x="1066991" y="1002221"/>
                </a:moveTo>
                <a:cubicBezTo>
                  <a:pt x="1073277" y="1002221"/>
                  <a:pt x="1078421" y="997077"/>
                  <a:pt x="1078421" y="990790"/>
                </a:cubicBezTo>
                <a:cubicBezTo>
                  <a:pt x="1078421" y="984504"/>
                  <a:pt x="1073277" y="979361"/>
                  <a:pt x="1066991" y="979361"/>
                </a:cubicBezTo>
                <a:cubicBezTo>
                  <a:pt x="1060704" y="979361"/>
                  <a:pt x="1055561" y="984504"/>
                  <a:pt x="1055561" y="990790"/>
                </a:cubicBezTo>
                <a:cubicBezTo>
                  <a:pt x="1055561" y="997077"/>
                  <a:pt x="1060704" y="1002221"/>
                  <a:pt x="1066991" y="1002221"/>
                </a:cubicBezTo>
                <a:close/>
                <a:moveTo>
                  <a:pt x="1143191" y="1002887"/>
                </a:moveTo>
                <a:cubicBezTo>
                  <a:pt x="1149858" y="1002887"/>
                  <a:pt x="1155192" y="997458"/>
                  <a:pt x="1155192" y="990886"/>
                </a:cubicBezTo>
                <a:cubicBezTo>
                  <a:pt x="1155192" y="984218"/>
                  <a:pt x="1149763" y="978884"/>
                  <a:pt x="1143191" y="978884"/>
                </a:cubicBezTo>
                <a:cubicBezTo>
                  <a:pt x="1136523" y="978884"/>
                  <a:pt x="1131189" y="984313"/>
                  <a:pt x="1131189" y="990886"/>
                </a:cubicBezTo>
                <a:cubicBezTo>
                  <a:pt x="1131189" y="997458"/>
                  <a:pt x="1136523" y="1002887"/>
                  <a:pt x="1143191" y="1002887"/>
                </a:cubicBezTo>
                <a:close/>
                <a:moveTo>
                  <a:pt x="1219391" y="1003745"/>
                </a:moveTo>
                <a:cubicBezTo>
                  <a:pt x="1226534" y="1003745"/>
                  <a:pt x="1232249" y="997934"/>
                  <a:pt x="1232249" y="990886"/>
                </a:cubicBezTo>
                <a:cubicBezTo>
                  <a:pt x="1232249" y="983742"/>
                  <a:pt x="1226439" y="978027"/>
                  <a:pt x="1219391" y="978027"/>
                </a:cubicBezTo>
                <a:cubicBezTo>
                  <a:pt x="1212247" y="978027"/>
                  <a:pt x="1206532" y="983837"/>
                  <a:pt x="1206532" y="990886"/>
                </a:cubicBezTo>
                <a:cubicBezTo>
                  <a:pt x="1206532" y="997934"/>
                  <a:pt x="1212247" y="1003745"/>
                  <a:pt x="1219391" y="1003745"/>
                </a:cubicBezTo>
                <a:close/>
                <a:moveTo>
                  <a:pt x="1295591" y="1004316"/>
                </a:moveTo>
                <a:cubicBezTo>
                  <a:pt x="1303020" y="1004316"/>
                  <a:pt x="1309116" y="998220"/>
                  <a:pt x="1309116" y="990790"/>
                </a:cubicBezTo>
                <a:cubicBezTo>
                  <a:pt x="1309116" y="983361"/>
                  <a:pt x="1303020" y="977265"/>
                  <a:pt x="1295591" y="977265"/>
                </a:cubicBezTo>
                <a:cubicBezTo>
                  <a:pt x="1288161" y="977265"/>
                  <a:pt x="1282065" y="983361"/>
                  <a:pt x="1282065" y="990790"/>
                </a:cubicBezTo>
                <a:cubicBezTo>
                  <a:pt x="1282065" y="998315"/>
                  <a:pt x="1288161" y="1004316"/>
                  <a:pt x="1295591" y="1004316"/>
                </a:cubicBezTo>
                <a:close/>
                <a:moveTo>
                  <a:pt x="1371791" y="1004792"/>
                </a:moveTo>
                <a:cubicBezTo>
                  <a:pt x="1379506" y="1004792"/>
                  <a:pt x="1385697" y="998506"/>
                  <a:pt x="1385697" y="990886"/>
                </a:cubicBezTo>
                <a:cubicBezTo>
                  <a:pt x="1385697" y="983266"/>
                  <a:pt x="1379411" y="976979"/>
                  <a:pt x="1371791" y="976979"/>
                </a:cubicBezTo>
                <a:cubicBezTo>
                  <a:pt x="1364075" y="976979"/>
                  <a:pt x="1357884" y="983266"/>
                  <a:pt x="1357884" y="990886"/>
                </a:cubicBezTo>
                <a:cubicBezTo>
                  <a:pt x="1357884" y="998506"/>
                  <a:pt x="1364075" y="1004792"/>
                  <a:pt x="1371791" y="1004792"/>
                </a:cubicBezTo>
                <a:close/>
                <a:moveTo>
                  <a:pt x="1447991" y="1005173"/>
                </a:moveTo>
                <a:cubicBezTo>
                  <a:pt x="1455896" y="1005173"/>
                  <a:pt x="1462373" y="998696"/>
                  <a:pt x="1462373" y="990790"/>
                </a:cubicBezTo>
                <a:cubicBezTo>
                  <a:pt x="1462373" y="982885"/>
                  <a:pt x="1455896" y="976408"/>
                  <a:pt x="1447991" y="976408"/>
                </a:cubicBezTo>
                <a:cubicBezTo>
                  <a:pt x="1440085" y="976408"/>
                  <a:pt x="1433608" y="982885"/>
                  <a:pt x="1433608" y="990790"/>
                </a:cubicBezTo>
                <a:cubicBezTo>
                  <a:pt x="1433608" y="998696"/>
                  <a:pt x="1440085" y="1005173"/>
                  <a:pt x="1447991" y="1005173"/>
                </a:cubicBezTo>
                <a:close/>
                <a:moveTo>
                  <a:pt x="1524191" y="1005650"/>
                </a:moveTo>
                <a:cubicBezTo>
                  <a:pt x="1532382" y="1005650"/>
                  <a:pt x="1538954" y="998982"/>
                  <a:pt x="1538954" y="990886"/>
                </a:cubicBezTo>
                <a:cubicBezTo>
                  <a:pt x="1538954" y="982694"/>
                  <a:pt x="1532287" y="976122"/>
                  <a:pt x="1524191" y="976122"/>
                </a:cubicBezTo>
                <a:cubicBezTo>
                  <a:pt x="1516094" y="976122"/>
                  <a:pt x="1509427" y="982790"/>
                  <a:pt x="1509427" y="990886"/>
                </a:cubicBezTo>
                <a:cubicBezTo>
                  <a:pt x="1509427" y="998982"/>
                  <a:pt x="1515999" y="1005650"/>
                  <a:pt x="1524191" y="1005650"/>
                </a:cubicBezTo>
                <a:close/>
                <a:moveTo>
                  <a:pt x="1600391" y="1006031"/>
                </a:moveTo>
                <a:cubicBezTo>
                  <a:pt x="1608773" y="1006031"/>
                  <a:pt x="1615631" y="999173"/>
                  <a:pt x="1615631" y="990790"/>
                </a:cubicBezTo>
                <a:cubicBezTo>
                  <a:pt x="1615631" y="982409"/>
                  <a:pt x="1608773" y="975551"/>
                  <a:pt x="1600391" y="975551"/>
                </a:cubicBezTo>
                <a:cubicBezTo>
                  <a:pt x="1592009" y="975551"/>
                  <a:pt x="1585151" y="982409"/>
                  <a:pt x="1585151" y="990790"/>
                </a:cubicBezTo>
                <a:cubicBezTo>
                  <a:pt x="1585246" y="999173"/>
                  <a:pt x="1592009" y="1006031"/>
                  <a:pt x="1600391" y="1006031"/>
                </a:cubicBezTo>
                <a:close/>
                <a:moveTo>
                  <a:pt x="1676591" y="1006031"/>
                </a:moveTo>
                <a:cubicBezTo>
                  <a:pt x="1684973" y="1006031"/>
                  <a:pt x="1691831" y="999173"/>
                  <a:pt x="1691831" y="990790"/>
                </a:cubicBezTo>
                <a:cubicBezTo>
                  <a:pt x="1691831" y="982409"/>
                  <a:pt x="1684973" y="975551"/>
                  <a:pt x="1676591" y="975551"/>
                </a:cubicBezTo>
                <a:cubicBezTo>
                  <a:pt x="1668209" y="975551"/>
                  <a:pt x="1661351" y="982409"/>
                  <a:pt x="1661351" y="990790"/>
                </a:cubicBezTo>
                <a:cubicBezTo>
                  <a:pt x="1661446" y="999173"/>
                  <a:pt x="1668209" y="1006031"/>
                  <a:pt x="1676591" y="1006031"/>
                </a:cubicBezTo>
                <a:close/>
                <a:moveTo>
                  <a:pt x="1752791" y="1006221"/>
                </a:moveTo>
                <a:cubicBezTo>
                  <a:pt x="1761268" y="1006221"/>
                  <a:pt x="1768221" y="999363"/>
                  <a:pt x="1768221" y="990790"/>
                </a:cubicBezTo>
                <a:cubicBezTo>
                  <a:pt x="1768221" y="982218"/>
                  <a:pt x="1761268" y="975360"/>
                  <a:pt x="1752791" y="975360"/>
                </a:cubicBezTo>
                <a:cubicBezTo>
                  <a:pt x="1744313" y="975360"/>
                  <a:pt x="1737360" y="982218"/>
                  <a:pt x="1737360" y="990790"/>
                </a:cubicBezTo>
                <a:cubicBezTo>
                  <a:pt x="1737360" y="999363"/>
                  <a:pt x="1744313" y="1006221"/>
                  <a:pt x="1752791" y="1006221"/>
                </a:cubicBezTo>
                <a:close/>
                <a:moveTo>
                  <a:pt x="1828991" y="1006221"/>
                </a:moveTo>
                <a:cubicBezTo>
                  <a:pt x="1837468" y="1006221"/>
                  <a:pt x="1844421" y="999363"/>
                  <a:pt x="1844421" y="990790"/>
                </a:cubicBezTo>
                <a:cubicBezTo>
                  <a:pt x="1844421" y="982218"/>
                  <a:pt x="1837468" y="975360"/>
                  <a:pt x="1828991" y="975360"/>
                </a:cubicBezTo>
                <a:cubicBezTo>
                  <a:pt x="1820513" y="975360"/>
                  <a:pt x="1813560" y="982218"/>
                  <a:pt x="1813560" y="990790"/>
                </a:cubicBezTo>
                <a:cubicBezTo>
                  <a:pt x="1813560" y="999363"/>
                  <a:pt x="1820513" y="1006221"/>
                  <a:pt x="1828991" y="1006221"/>
                </a:cubicBezTo>
                <a:close/>
                <a:moveTo>
                  <a:pt x="1905191" y="1006031"/>
                </a:moveTo>
                <a:cubicBezTo>
                  <a:pt x="1913573" y="1006031"/>
                  <a:pt x="1920431" y="999173"/>
                  <a:pt x="1920431" y="990790"/>
                </a:cubicBezTo>
                <a:cubicBezTo>
                  <a:pt x="1920431" y="982409"/>
                  <a:pt x="1913573" y="975551"/>
                  <a:pt x="1905191" y="975551"/>
                </a:cubicBezTo>
                <a:cubicBezTo>
                  <a:pt x="1896809" y="975551"/>
                  <a:pt x="1889951" y="982409"/>
                  <a:pt x="1889951" y="990790"/>
                </a:cubicBezTo>
                <a:cubicBezTo>
                  <a:pt x="1890046" y="999173"/>
                  <a:pt x="1896809" y="1006031"/>
                  <a:pt x="1905191" y="1006031"/>
                </a:cubicBezTo>
                <a:close/>
                <a:moveTo>
                  <a:pt x="1981391" y="1005650"/>
                </a:moveTo>
                <a:cubicBezTo>
                  <a:pt x="1989582" y="1005650"/>
                  <a:pt x="1996154" y="998982"/>
                  <a:pt x="1996154" y="990886"/>
                </a:cubicBezTo>
                <a:cubicBezTo>
                  <a:pt x="1996154" y="982694"/>
                  <a:pt x="1989487" y="976122"/>
                  <a:pt x="1981391" y="976122"/>
                </a:cubicBezTo>
                <a:cubicBezTo>
                  <a:pt x="1973294" y="976122"/>
                  <a:pt x="1966627" y="982790"/>
                  <a:pt x="1966627" y="990886"/>
                </a:cubicBezTo>
                <a:cubicBezTo>
                  <a:pt x="1966627" y="998982"/>
                  <a:pt x="1973199" y="1005650"/>
                  <a:pt x="1981391" y="1005650"/>
                </a:cubicBezTo>
                <a:close/>
                <a:moveTo>
                  <a:pt x="2057591" y="1005364"/>
                </a:moveTo>
                <a:cubicBezTo>
                  <a:pt x="2065687" y="1005364"/>
                  <a:pt x="2072164" y="998792"/>
                  <a:pt x="2072164" y="990790"/>
                </a:cubicBezTo>
                <a:cubicBezTo>
                  <a:pt x="2072164" y="982790"/>
                  <a:pt x="2065592" y="976217"/>
                  <a:pt x="2057591" y="976217"/>
                </a:cubicBezTo>
                <a:cubicBezTo>
                  <a:pt x="2049589" y="976217"/>
                  <a:pt x="2043017" y="982790"/>
                  <a:pt x="2043017" y="990790"/>
                </a:cubicBezTo>
                <a:cubicBezTo>
                  <a:pt x="2043017" y="998792"/>
                  <a:pt x="2049589" y="1005364"/>
                  <a:pt x="2057591" y="1005364"/>
                </a:cubicBezTo>
                <a:close/>
                <a:moveTo>
                  <a:pt x="2133791" y="1004792"/>
                </a:moveTo>
                <a:cubicBezTo>
                  <a:pt x="2141506" y="1004792"/>
                  <a:pt x="2147697" y="998506"/>
                  <a:pt x="2147697" y="990886"/>
                </a:cubicBezTo>
                <a:cubicBezTo>
                  <a:pt x="2147697" y="983266"/>
                  <a:pt x="2141411" y="976979"/>
                  <a:pt x="2133791" y="976979"/>
                </a:cubicBezTo>
                <a:cubicBezTo>
                  <a:pt x="2126075" y="976979"/>
                  <a:pt x="2119884" y="983266"/>
                  <a:pt x="2119884" y="990886"/>
                </a:cubicBezTo>
                <a:cubicBezTo>
                  <a:pt x="2119884" y="998506"/>
                  <a:pt x="2126075" y="1004792"/>
                  <a:pt x="2133791" y="1004792"/>
                </a:cubicBezTo>
                <a:close/>
                <a:moveTo>
                  <a:pt x="2209991" y="1004316"/>
                </a:moveTo>
                <a:cubicBezTo>
                  <a:pt x="2217420" y="1004316"/>
                  <a:pt x="2223516" y="998220"/>
                  <a:pt x="2223516" y="990790"/>
                </a:cubicBezTo>
                <a:cubicBezTo>
                  <a:pt x="2223516" y="983361"/>
                  <a:pt x="2217420" y="977265"/>
                  <a:pt x="2209991" y="977265"/>
                </a:cubicBezTo>
                <a:cubicBezTo>
                  <a:pt x="2202561" y="977265"/>
                  <a:pt x="2196465" y="983361"/>
                  <a:pt x="2196465" y="990790"/>
                </a:cubicBezTo>
                <a:cubicBezTo>
                  <a:pt x="2196465" y="998315"/>
                  <a:pt x="2202561" y="1004316"/>
                  <a:pt x="2209991" y="1004316"/>
                </a:cubicBezTo>
                <a:close/>
                <a:moveTo>
                  <a:pt x="2286191" y="1003745"/>
                </a:moveTo>
                <a:cubicBezTo>
                  <a:pt x="2293334" y="1003745"/>
                  <a:pt x="2299049" y="997934"/>
                  <a:pt x="2299049" y="990886"/>
                </a:cubicBezTo>
                <a:cubicBezTo>
                  <a:pt x="2299049" y="983742"/>
                  <a:pt x="2293239" y="978027"/>
                  <a:pt x="2286191" y="978027"/>
                </a:cubicBezTo>
                <a:cubicBezTo>
                  <a:pt x="2279047" y="978027"/>
                  <a:pt x="2273332" y="983837"/>
                  <a:pt x="2273332" y="990886"/>
                </a:cubicBezTo>
                <a:cubicBezTo>
                  <a:pt x="2273332" y="997934"/>
                  <a:pt x="2279047" y="1003745"/>
                  <a:pt x="2286191" y="1003745"/>
                </a:cubicBezTo>
                <a:close/>
                <a:moveTo>
                  <a:pt x="2362391" y="1003078"/>
                </a:moveTo>
                <a:cubicBezTo>
                  <a:pt x="2369153" y="1003078"/>
                  <a:pt x="2374678" y="997553"/>
                  <a:pt x="2374678" y="990790"/>
                </a:cubicBezTo>
                <a:cubicBezTo>
                  <a:pt x="2374678" y="984028"/>
                  <a:pt x="2369153" y="978503"/>
                  <a:pt x="2362391" y="978503"/>
                </a:cubicBezTo>
                <a:cubicBezTo>
                  <a:pt x="2355628" y="978503"/>
                  <a:pt x="2350103" y="984028"/>
                  <a:pt x="2350103" y="990790"/>
                </a:cubicBezTo>
                <a:cubicBezTo>
                  <a:pt x="2350103" y="997553"/>
                  <a:pt x="2355628" y="1003078"/>
                  <a:pt x="2362391" y="1003078"/>
                </a:cubicBezTo>
                <a:close/>
                <a:moveTo>
                  <a:pt x="2438591" y="1002221"/>
                </a:moveTo>
                <a:cubicBezTo>
                  <a:pt x="2444877" y="1002221"/>
                  <a:pt x="2450021" y="997077"/>
                  <a:pt x="2450021" y="990790"/>
                </a:cubicBezTo>
                <a:cubicBezTo>
                  <a:pt x="2450021" y="984504"/>
                  <a:pt x="2444877" y="979361"/>
                  <a:pt x="2438591" y="979361"/>
                </a:cubicBezTo>
                <a:cubicBezTo>
                  <a:pt x="2432304" y="979361"/>
                  <a:pt x="2427161" y="984504"/>
                  <a:pt x="2427161" y="990790"/>
                </a:cubicBezTo>
                <a:cubicBezTo>
                  <a:pt x="2427161" y="997077"/>
                  <a:pt x="2432304" y="1002221"/>
                  <a:pt x="2438591" y="1002221"/>
                </a:cubicBezTo>
                <a:close/>
                <a:moveTo>
                  <a:pt x="2514791" y="1001363"/>
                </a:moveTo>
                <a:cubicBezTo>
                  <a:pt x="2520601" y="1001363"/>
                  <a:pt x="2525363" y="996601"/>
                  <a:pt x="2525363" y="990790"/>
                </a:cubicBezTo>
                <a:cubicBezTo>
                  <a:pt x="2525363" y="984980"/>
                  <a:pt x="2520601" y="980218"/>
                  <a:pt x="2514791" y="980218"/>
                </a:cubicBezTo>
                <a:cubicBezTo>
                  <a:pt x="2508980" y="980218"/>
                  <a:pt x="2504218" y="984980"/>
                  <a:pt x="2504218" y="990790"/>
                </a:cubicBezTo>
                <a:cubicBezTo>
                  <a:pt x="2504218" y="996601"/>
                  <a:pt x="2508980" y="1001363"/>
                  <a:pt x="2514791" y="1001363"/>
                </a:cubicBezTo>
                <a:close/>
                <a:moveTo>
                  <a:pt x="2590991" y="1000506"/>
                </a:moveTo>
                <a:cubicBezTo>
                  <a:pt x="2596324" y="1000506"/>
                  <a:pt x="2600706" y="996125"/>
                  <a:pt x="2600706" y="990790"/>
                </a:cubicBezTo>
                <a:cubicBezTo>
                  <a:pt x="2600706" y="985457"/>
                  <a:pt x="2596324" y="981075"/>
                  <a:pt x="2590991" y="981075"/>
                </a:cubicBezTo>
                <a:cubicBezTo>
                  <a:pt x="2585657" y="981075"/>
                  <a:pt x="2581275" y="985457"/>
                  <a:pt x="2581275" y="990790"/>
                </a:cubicBezTo>
                <a:cubicBezTo>
                  <a:pt x="2581275" y="996125"/>
                  <a:pt x="2585657" y="1000506"/>
                  <a:pt x="2590991" y="1000506"/>
                </a:cubicBezTo>
                <a:close/>
                <a:moveTo>
                  <a:pt x="2667191" y="999649"/>
                </a:moveTo>
                <a:cubicBezTo>
                  <a:pt x="2672048" y="999649"/>
                  <a:pt x="2676049" y="995648"/>
                  <a:pt x="2676049" y="990790"/>
                </a:cubicBezTo>
                <a:cubicBezTo>
                  <a:pt x="2676049" y="985933"/>
                  <a:pt x="2672048" y="981932"/>
                  <a:pt x="2667191" y="981932"/>
                </a:cubicBezTo>
                <a:cubicBezTo>
                  <a:pt x="2662333" y="981932"/>
                  <a:pt x="2658332" y="985933"/>
                  <a:pt x="2658332" y="990790"/>
                </a:cubicBezTo>
                <a:cubicBezTo>
                  <a:pt x="2658332" y="995744"/>
                  <a:pt x="2662333" y="999649"/>
                  <a:pt x="2667191" y="999649"/>
                </a:cubicBezTo>
                <a:close/>
                <a:moveTo>
                  <a:pt x="2743391" y="998601"/>
                </a:moveTo>
                <a:cubicBezTo>
                  <a:pt x="2747677" y="998601"/>
                  <a:pt x="2751201" y="995077"/>
                  <a:pt x="2751201" y="990790"/>
                </a:cubicBezTo>
                <a:cubicBezTo>
                  <a:pt x="2751201" y="986504"/>
                  <a:pt x="2747677" y="982980"/>
                  <a:pt x="2743391" y="982980"/>
                </a:cubicBezTo>
                <a:cubicBezTo>
                  <a:pt x="2739104" y="982980"/>
                  <a:pt x="2735580" y="986504"/>
                  <a:pt x="2735580" y="990790"/>
                </a:cubicBezTo>
                <a:cubicBezTo>
                  <a:pt x="2735580" y="995077"/>
                  <a:pt x="2739104" y="998601"/>
                  <a:pt x="2743391" y="998601"/>
                </a:cubicBezTo>
                <a:close/>
                <a:moveTo>
                  <a:pt x="2819591" y="997744"/>
                </a:moveTo>
                <a:cubicBezTo>
                  <a:pt x="2823401" y="997744"/>
                  <a:pt x="2826544" y="994601"/>
                  <a:pt x="2826544" y="990790"/>
                </a:cubicBezTo>
                <a:cubicBezTo>
                  <a:pt x="2826544" y="986981"/>
                  <a:pt x="2823401" y="983837"/>
                  <a:pt x="2819591" y="983837"/>
                </a:cubicBezTo>
                <a:cubicBezTo>
                  <a:pt x="2815781" y="983837"/>
                  <a:pt x="2812637" y="986981"/>
                  <a:pt x="2812637" y="990790"/>
                </a:cubicBezTo>
                <a:cubicBezTo>
                  <a:pt x="2812637" y="994696"/>
                  <a:pt x="2815781" y="997744"/>
                  <a:pt x="2819591" y="997744"/>
                </a:cubicBezTo>
                <a:close/>
                <a:moveTo>
                  <a:pt x="2895791" y="996696"/>
                </a:moveTo>
                <a:cubicBezTo>
                  <a:pt x="2899029" y="996696"/>
                  <a:pt x="2901696" y="994029"/>
                  <a:pt x="2901696" y="990790"/>
                </a:cubicBezTo>
                <a:cubicBezTo>
                  <a:pt x="2901696" y="987552"/>
                  <a:pt x="2899029" y="984885"/>
                  <a:pt x="2895791" y="984885"/>
                </a:cubicBezTo>
                <a:cubicBezTo>
                  <a:pt x="2892552" y="984885"/>
                  <a:pt x="2889885" y="987552"/>
                  <a:pt x="2889885" y="990790"/>
                </a:cubicBezTo>
                <a:cubicBezTo>
                  <a:pt x="2889885" y="994124"/>
                  <a:pt x="2892552" y="996696"/>
                  <a:pt x="2895791" y="996696"/>
                </a:cubicBezTo>
                <a:close/>
                <a:moveTo>
                  <a:pt x="2971991" y="995839"/>
                </a:moveTo>
                <a:cubicBezTo>
                  <a:pt x="2974753" y="995839"/>
                  <a:pt x="2977039" y="993553"/>
                  <a:pt x="2977039" y="990790"/>
                </a:cubicBezTo>
                <a:cubicBezTo>
                  <a:pt x="2977039" y="988028"/>
                  <a:pt x="2974753" y="985742"/>
                  <a:pt x="2971991" y="985742"/>
                </a:cubicBezTo>
                <a:cubicBezTo>
                  <a:pt x="2969228" y="985742"/>
                  <a:pt x="2966942" y="988028"/>
                  <a:pt x="2966942" y="990790"/>
                </a:cubicBezTo>
                <a:cubicBezTo>
                  <a:pt x="2966942" y="993648"/>
                  <a:pt x="2969228" y="995839"/>
                  <a:pt x="2971991" y="995839"/>
                </a:cubicBezTo>
                <a:close/>
                <a:moveTo>
                  <a:pt x="3048191" y="994791"/>
                </a:moveTo>
                <a:cubicBezTo>
                  <a:pt x="3050381" y="994791"/>
                  <a:pt x="3052191" y="992981"/>
                  <a:pt x="3052191" y="990790"/>
                </a:cubicBezTo>
                <a:cubicBezTo>
                  <a:pt x="3052191" y="988600"/>
                  <a:pt x="3050381" y="986790"/>
                  <a:pt x="3048191" y="986790"/>
                </a:cubicBezTo>
                <a:cubicBezTo>
                  <a:pt x="3046000" y="986790"/>
                  <a:pt x="3044190" y="988600"/>
                  <a:pt x="3044190" y="990790"/>
                </a:cubicBezTo>
                <a:cubicBezTo>
                  <a:pt x="3044190" y="992981"/>
                  <a:pt x="3046000" y="994791"/>
                  <a:pt x="3048191" y="994791"/>
                </a:cubicBezTo>
                <a:close/>
                <a:moveTo>
                  <a:pt x="3124391" y="993743"/>
                </a:moveTo>
                <a:cubicBezTo>
                  <a:pt x="3126010" y="993743"/>
                  <a:pt x="3127343" y="992410"/>
                  <a:pt x="3127343" y="990790"/>
                </a:cubicBezTo>
                <a:cubicBezTo>
                  <a:pt x="3127343" y="989171"/>
                  <a:pt x="3126010" y="987838"/>
                  <a:pt x="3124391" y="987838"/>
                </a:cubicBezTo>
                <a:cubicBezTo>
                  <a:pt x="3122771" y="987838"/>
                  <a:pt x="3121438" y="989171"/>
                  <a:pt x="3121438" y="990790"/>
                </a:cubicBezTo>
                <a:cubicBezTo>
                  <a:pt x="3121438" y="992410"/>
                  <a:pt x="3122771" y="993743"/>
                  <a:pt x="3124391" y="993743"/>
                </a:cubicBezTo>
                <a:close/>
                <a:moveTo>
                  <a:pt x="3200591" y="992696"/>
                </a:moveTo>
                <a:cubicBezTo>
                  <a:pt x="3201638" y="992696"/>
                  <a:pt x="3202496" y="991838"/>
                  <a:pt x="3202496" y="990790"/>
                </a:cubicBezTo>
                <a:cubicBezTo>
                  <a:pt x="3202496" y="989743"/>
                  <a:pt x="3201638" y="988886"/>
                  <a:pt x="3200591" y="988886"/>
                </a:cubicBezTo>
                <a:cubicBezTo>
                  <a:pt x="3199543" y="988886"/>
                  <a:pt x="3198686" y="989743"/>
                  <a:pt x="3198686" y="990790"/>
                </a:cubicBezTo>
                <a:cubicBezTo>
                  <a:pt x="3198686" y="991838"/>
                  <a:pt x="3199543" y="992696"/>
                  <a:pt x="3200591" y="992696"/>
                </a:cubicBezTo>
                <a:close/>
                <a:moveTo>
                  <a:pt x="3276791" y="991838"/>
                </a:moveTo>
                <a:cubicBezTo>
                  <a:pt x="3277362" y="991838"/>
                  <a:pt x="3277838" y="991362"/>
                  <a:pt x="3277838" y="990790"/>
                </a:cubicBezTo>
                <a:cubicBezTo>
                  <a:pt x="3277838" y="990219"/>
                  <a:pt x="3277362" y="989743"/>
                  <a:pt x="3276791" y="989743"/>
                </a:cubicBezTo>
                <a:cubicBezTo>
                  <a:pt x="3276219" y="989743"/>
                  <a:pt x="3275743" y="990219"/>
                  <a:pt x="3275743" y="990790"/>
                </a:cubicBezTo>
                <a:cubicBezTo>
                  <a:pt x="3275743" y="991362"/>
                  <a:pt x="3276219" y="991838"/>
                  <a:pt x="3276791" y="991838"/>
                </a:cubicBezTo>
                <a:close/>
                <a:moveTo>
                  <a:pt x="152591" y="1067467"/>
                </a:moveTo>
                <a:cubicBezTo>
                  <a:pt x="152781" y="1067467"/>
                  <a:pt x="152972" y="1067276"/>
                  <a:pt x="152972" y="1067086"/>
                </a:cubicBezTo>
                <a:cubicBezTo>
                  <a:pt x="152972" y="1066895"/>
                  <a:pt x="152781" y="1066705"/>
                  <a:pt x="152591" y="1066705"/>
                </a:cubicBezTo>
                <a:cubicBezTo>
                  <a:pt x="152400" y="1066705"/>
                  <a:pt x="152210" y="1066895"/>
                  <a:pt x="152210" y="1067086"/>
                </a:cubicBezTo>
                <a:cubicBezTo>
                  <a:pt x="152210" y="1067276"/>
                  <a:pt x="152400" y="1067467"/>
                  <a:pt x="152591" y="1067467"/>
                </a:cubicBezTo>
                <a:close/>
                <a:moveTo>
                  <a:pt x="228791" y="1068324"/>
                </a:moveTo>
                <a:cubicBezTo>
                  <a:pt x="229457" y="1068324"/>
                  <a:pt x="230029" y="1067753"/>
                  <a:pt x="230029" y="1067086"/>
                </a:cubicBezTo>
                <a:cubicBezTo>
                  <a:pt x="230029" y="1066419"/>
                  <a:pt x="229457" y="1065848"/>
                  <a:pt x="228791" y="1065848"/>
                </a:cubicBezTo>
                <a:cubicBezTo>
                  <a:pt x="228124" y="1065848"/>
                  <a:pt x="227552" y="1066419"/>
                  <a:pt x="227552" y="1067086"/>
                </a:cubicBezTo>
                <a:cubicBezTo>
                  <a:pt x="227552" y="1067753"/>
                  <a:pt x="228124" y="1068324"/>
                  <a:pt x="228791" y="1068324"/>
                </a:cubicBezTo>
                <a:close/>
                <a:moveTo>
                  <a:pt x="304991" y="1069372"/>
                </a:moveTo>
                <a:cubicBezTo>
                  <a:pt x="306229" y="1069372"/>
                  <a:pt x="307276" y="1068324"/>
                  <a:pt x="307276" y="1067086"/>
                </a:cubicBezTo>
                <a:cubicBezTo>
                  <a:pt x="307276" y="1065848"/>
                  <a:pt x="306229" y="1064800"/>
                  <a:pt x="304991" y="1064800"/>
                </a:cubicBezTo>
                <a:cubicBezTo>
                  <a:pt x="303752" y="1064800"/>
                  <a:pt x="302705" y="1065848"/>
                  <a:pt x="302705" y="1067086"/>
                </a:cubicBezTo>
                <a:cubicBezTo>
                  <a:pt x="302705" y="1068324"/>
                  <a:pt x="303752" y="1069372"/>
                  <a:pt x="304991" y="1069372"/>
                </a:cubicBezTo>
                <a:close/>
                <a:moveTo>
                  <a:pt x="381191" y="1070420"/>
                </a:moveTo>
                <a:cubicBezTo>
                  <a:pt x="383096" y="1070420"/>
                  <a:pt x="384524" y="1068896"/>
                  <a:pt x="384524" y="1067086"/>
                </a:cubicBezTo>
                <a:cubicBezTo>
                  <a:pt x="384524" y="1065276"/>
                  <a:pt x="383000" y="1063657"/>
                  <a:pt x="381191" y="1063657"/>
                </a:cubicBezTo>
                <a:cubicBezTo>
                  <a:pt x="379286" y="1063657"/>
                  <a:pt x="377762" y="1065181"/>
                  <a:pt x="377762" y="1067086"/>
                </a:cubicBezTo>
                <a:cubicBezTo>
                  <a:pt x="377762" y="1068991"/>
                  <a:pt x="379381" y="1070420"/>
                  <a:pt x="381191" y="1070420"/>
                </a:cubicBezTo>
                <a:close/>
                <a:moveTo>
                  <a:pt x="457391" y="1071467"/>
                </a:moveTo>
                <a:cubicBezTo>
                  <a:pt x="459867" y="1071467"/>
                  <a:pt x="461867" y="1069467"/>
                  <a:pt x="461867" y="1066991"/>
                </a:cubicBezTo>
                <a:cubicBezTo>
                  <a:pt x="461867" y="1064514"/>
                  <a:pt x="459867" y="1062514"/>
                  <a:pt x="457391" y="1062514"/>
                </a:cubicBezTo>
                <a:cubicBezTo>
                  <a:pt x="454914" y="1062514"/>
                  <a:pt x="452914" y="1064514"/>
                  <a:pt x="452914" y="1066991"/>
                </a:cubicBezTo>
                <a:cubicBezTo>
                  <a:pt x="452914" y="1069467"/>
                  <a:pt x="454914" y="1071467"/>
                  <a:pt x="457391" y="1071467"/>
                </a:cubicBezTo>
                <a:close/>
                <a:moveTo>
                  <a:pt x="533591" y="1072515"/>
                </a:moveTo>
                <a:cubicBezTo>
                  <a:pt x="536639" y="1072515"/>
                  <a:pt x="539115" y="1070039"/>
                  <a:pt x="539115" y="1066991"/>
                </a:cubicBezTo>
                <a:cubicBezTo>
                  <a:pt x="539115" y="1063943"/>
                  <a:pt x="536639" y="1061466"/>
                  <a:pt x="533591" y="1061466"/>
                </a:cubicBezTo>
                <a:cubicBezTo>
                  <a:pt x="530543" y="1061466"/>
                  <a:pt x="528066" y="1063943"/>
                  <a:pt x="528066" y="1066991"/>
                </a:cubicBezTo>
                <a:cubicBezTo>
                  <a:pt x="528161" y="1070039"/>
                  <a:pt x="530543" y="1072515"/>
                  <a:pt x="533591" y="1072515"/>
                </a:cubicBezTo>
                <a:close/>
                <a:moveTo>
                  <a:pt x="609790" y="1073563"/>
                </a:moveTo>
                <a:cubicBezTo>
                  <a:pt x="613410" y="1073563"/>
                  <a:pt x="616363" y="1070610"/>
                  <a:pt x="616363" y="1066991"/>
                </a:cubicBezTo>
                <a:cubicBezTo>
                  <a:pt x="616363" y="1063371"/>
                  <a:pt x="613410" y="1060418"/>
                  <a:pt x="609790" y="1060418"/>
                </a:cubicBezTo>
                <a:cubicBezTo>
                  <a:pt x="606171" y="1060418"/>
                  <a:pt x="603218" y="1063371"/>
                  <a:pt x="603218" y="1066991"/>
                </a:cubicBezTo>
                <a:cubicBezTo>
                  <a:pt x="603218" y="1070610"/>
                  <a:pt x="606171" y="1073563"/>
                  <a:pt x="609790" y="1073563"/>
                </a:cubicBezTo>
                <a:close/>
                <a:moveTo>
                  <a:pt x="685990" y="1074611"/>
                </a:moveTo>
                <a:cubicBezTo>
                  <a:pt x="690182" y="1074611"/>
                  <a:pt x="693611" y="1071182"/>
                  <a:pt x="693611" y="1066991"/>
                </a:cubicBezTo>
                <a:cubicBezTo>
                  <a:pt x="693611" y="1062800"/>
                  <a:pt x="690182" y="1059371"/>
                  <a:pt x="685990" y="1059371"/>
                </a:cubicBezTo>
                <a:cubicBezTo>
                  <a:pt x="681800" y="1059371"/>
                  <a:pt x="678371" y="1062800"/>
                  <a:pt x="678371" y="1066991"/>
                </a:cubicBezTo>
                <a:cubicBezTo>
                  <a:pt x="678371" y="1071182"/>
                  <a:pt x="681800" y="1074611"/>
                  <a:pt x="685990" y="1074611"/>
                </a:cubicBezTo>
                <a:close/>
                <a:moveTo>
                  <a:pt x="762190" y="1075468"/>
                </a:moveTo>
                <a:cubicBezTo>
                  <a:pt x="766858" y="1075468"/>
                  <a:pt x="770668" y="1071658"/>
                  <a:pt x="770668" y="1066991"/>
                </a:cubicBezTo>
                <a:cubicBezTo>
                  <a:pt x="770668" y="1062323"/>
                  <a:pt x="766858" y="1058513"/>
                  <a:pt x="762190" y="1058513"/>
                </a:cubicBezTo>
                <a:cubicBezTo>
                  <a:pt x="757523" y="1058513"/>
                  <a:pt x="753713" y="1062323"/>
                  <a:pt x="753713" y="1066991"/>
                </a:cubicBezTo>
                <a:cubicBezTo>
                  <a:pt x="753713" y="1071658"/>
                  <a:pt x="757523" y="1075468"/>
                  <a:pt x="762190" y="1075468"/>
                </a:cubicBezTo>
                <a:close/>
                <a:moveTo>
                  <a:pt x="838390" y="1076516"/>
                </a:moveTo>
                <a:cubicBezTo>
                  <a:pt x="843629" y="1076516"/>
                  <a:pt x="847915" y="1072229"/>
                  <a:pt x="847915" y="1066991"/>
                </a:cubicBezTo>
                <a:cubicBezTo>
                  <a:pt x="847915" y="1061752"/>
                  <a:pt x="843629" y="1057466"/>
                  <a:pt x="838390" y="1057466"/>
                </a:cubicBezTo>
                <a:cubicBezTo>
                  <a:pt x="833152" y="1057466"/>
                  <a:pt x="828865" y="1061752"/>
                  <a:pt x="828865" y="1066991"/>
                </a:cubicBezTo>
                <a:cubicBezTo>
                  <a:pt x="828865" y="1072229"/>
                  <a:pt x="833152" y="1076516"/>
                  <a:pt x="838390" y="1076516"/>
                </a:cubicBezTo>
                <a:close/>
                <a:moveTo>
                  <a:pt x="914590" y="1077563"/>
                </a:moveTo>
                <a:cubicBezTo>
                  <a:pt x="920401" y="1077563"/>
                  <a:pt x="925163" y="1072801"/>
                  <a:pt x="925163" y="1066991"/>
                </a:cubicBezTo>
                <a:cubicBezTo>
                  <a:pt x="925163" y="1061180"/>
                  <a:pt x="920401" y="1056418"/>
                  <a:pt x="914590" y="1056418"/>
                </a:cubicBezTo>
                <a:cubicBezTo>
                  <a:pt x="908780" y="1056418"/>
                  <a:pt x="904018" y="1061180"/>
                  <a:pt x="904018" y="1066991"/>
                </a:cubicBezTo>
                <a:cubicBezTo>
                  <a:pt x="904018" y="1072801"/>
                  <a:pt x="908780" y="1077563"/>
                  <a:pt x="914590" y="1077563"/>
                </a:cubicBezTo>
                <a:close/>
                <a:moveTo>
                  <a:pt x="990790" y="1078421"/>
                </a:moveTo>
                <a:cubicBezTo>
                  <a:pt x="997077" y="1078421"/>
                  <a:pt x="1002221" y="1073277"/>
                  <a:pt x="1002221" y="1066991"/>
                </a:cubicBezTo>
                <a:cubicBezTo>
                  <a:pt x="1002221" y="1060704"/>
                  <a:pt x="997077" y="1055561"/>
                  <a:pt x="990790" y="1055561"/>
                </a:cubicBezTo>
                <a:cubicBezTo>
                  <a:pt x="984504" y="1055561"/>
                  <a:pt x="979361" y="1060704"/>
                  <a:pt x="979361" y="1066991"/>
                </a:cubicBezTo>
                <a:cubicBezTo>
                  <a:pt x="979361" y="1073277"/>
                  <a:pt x="984504" y="1078421"/>
                  <a:pt x="990790" y="1078421"/>
                </a:cubicBezTo>
                <a:close/>
                <a:moveTo>
                  <a:pt x="1066991" y="1079278"/>
                </a:moveTo>
                <a:cubicBezTo>
                  <a:pt x="1073753" y="1079278"/>
                  <a:pt x="1079278" y="1073753"/>
                  <a:pt x="1079278" y="1066991"/>
                </a:cubicBezTo>
                <a:cubicBezTo>
                  <a:pt x="1079278" y="1060228"/>
                  <a:pt x="1073753" y="1054703"/>
                  <a:pt x="1066991" y="1054703"/>
                </a:cubicBezTo>
                <a:cubicBezTo>
                  <a:pt x="1060228" y="1054703"/>
                  <a:pt x="1054703" y="1060228"/>
                  <a:pt x="1054703" y="1066991"/>
                </a:cubicBezTo>
                <a:cubicBezTo>
                  <a:pt x="1054703" y="1073753"/>
                  <a:pt x="1060228" y="1079278"/>
                  <a:pt x="1066991" y="1079278"/>
                </a:cubicBezTo>
                <a:close/>
                <a:moveTo>
                  <a:pt x="1143191" y="1080135"/>
                </a:moveTo>
                <a:cubicBezTo>
                  <a:pt x="1150430" y="1080135"/>
                  <a:pt x="1156335" y="1074230"/>
                  <a:pt x="1156335" y="1066991"/>
                </a:cubicBezTo>
                <a:cubicBezTo>
                  <a:pt x="1156335" y="1059752"/>
                  <a:pt x="1150430" y="1053846"/>
                  <a:pt x="1143191" y="1053846"/>
                </a:cubicBezTo>
                <a:cubicBezTo>
                  <a:pt x="1135952" y="1053846"/>
                  <a:pt x="1130046" y="1059752"/>
                  <a:pt x="1130046" y="1066991"/>
                </a:cubicBezTo>
                <a:cubicBezTo>
                  <a:pt x="1130046" y="1074230"/>
                  <a:pt x="1135952" y="1080135"/>
                  <a:pt x="1143191" y="1080135"/>
                </a:cubicBezTo>
                <a:close/>
                <a:moveTo>
                  <a:pt x="1219391" y="1080707"/>
                </a:moveTo>
                <a:cubicBezTo>
                  <a:pt x="1227011" y="1080707"/>
                  <a:pt x="1233107" y="1074515"/>
                  <a:pt x="1233107" y="1066991"/>
                </a:cubicBezTo>
                <a:cubicBezTo>
                  <a:pt x="1233107" y="1059466"/>
                  <a:pt x="1226915" y="1053275"/>
                  <a:pt x="1219391" y="1053275"/>
                </a:cubicBezTo>
                <a:cubicBezTo>
                  <a:pt x="1211771" y="1053275"/>
                  <a:pt x="1205675" y="1059466"/>
                  <a:pt x="1205675" y="1066991"/>
                </a:cubicBezTo>
                <a:cubicBezTo>
                  <a:pt x="1205675" y="1074515"/>
                  <a:pt x="1211866" y="1080707"/>
                  <a:pt x="1219391" y="1080707"/>
                </a:cubicBezTo>
                <a:close/>
                <a:moveTo>
                  <a:pt x="1295591" y="1081373"/>
                </a:moveTo>
                <a:cubicBezTo>
                  <a:pt x="1303496" y="1081373"/>
                  <a:pt x="1309973" y="1074896"/>
                  <a:pt x="1309973" y="1066991"/>
                </a:cubicBezTo>
                <a:cubicBezTo>
                  <a:pt x="1309973" y="1059085"/>
                  <a:pt x="1303496" y="1052608"/>
                  <a:pt x="1295591" y="1052608"/>
                </a:cubicBezTo>
                <a:cubicBezTo>
                  <a:pt x="1287685" y="1052608"/>
                  <a:pt x="1281208" y="1059085"/>
                  <a:pt x="1281208" y="1066991"/>
                </a:cubicBezTo>
                <a:cubicBezTo>
                  <a:pt x="1281208" y="1074896"/>
                  <a:pt x="1287685" y="1081373"/>
                  <a:pt x="1295591" y="1081373"/>
                </a:cubicBezTo>
                <a:close/>
                <a:moveTo>
                  <a:pt x="1371791" y="1082040"/>
                </a:moveTo>
                <a:cubicBezTo>
                  <a:pt x="1380077" y="1082040"/>
                  <a:pt x="1386745" y="1075277"/>
                  <a:pt x="1386745" y="1067086"/>
                </a:cubicBezTo>
                <a:cubicBezTo>
                  <a:pt x="1386745" y="1058799"/>
                  <a:pt x="1379982" y="1052036"/>
                  <a:pt x="1371791" y="1052036"/>
                </a:cubicBezTo>
                <a:cubicBezTo>
                  <a:pt x="1363599" y="1052036"/>
                  <a:pt x="1356741" y="1058799"/>
                  <a:pt x="1356741" y="1067086"/>
                </a:cubicBezTo>
                <a:cubicBezTo>
                  <a:pt x="1356836" y="1075277"/>
                  <a:pt x="1363504" y="1082040"/>
                  <a:pt x="1371791" y="1082040"/>
                </a:cubicBezTo>
                <a:close/>
                <a:moveTo>
                  <a:pt x="1447991" y="1082612"/>
                </a:moveTo>
                <a:cubicBezTo>
                  <a:pt x="1456658" y="1082612"/>
                  <a:pt x="1463612" y="1075563"/>
                  <a:pt x="1463612" y="1066991"/>
                </a:cubicBezTo>
                <a:cubicBezTo>
                  <a:pt x="1463612" y="1058418"/>
                  <a:pt x="1456563" y="1051370"/>
                  <a:pt x="1447991" y="1051370"/>
                </a:cubicBezTo>
                <a:cubicBezTo>
                  <a:pt x="1439418" y="1051370"/>
                  <a:pt x="1432370" y="1058418"/>
                  <a:pt x="1432370" y="1066991"/>
                </a:cubicBezTo>
                <a:cubicBezTo>
                  <a:pt x="1432370" y="1075563"/>
                  <a:pt x="1439418" y="1082612"/>
                  <a:pt x="1447991" y="1082612"/>
                </a:cubicBezTo>
                <a:close/>
                <a:moveTo>
                  <a:pt x="1524191" y="1082897"/>
                </a:moveTo>
                <a:cubicBezTo>
                  <a:pt x="1532954" y="1082897"/>
                  <a:pt x="1540002" y="1075849"/>
                  <a:pt x="1540002" y="1067086"/>
                </a:cubicBezTo>
                <a:cubicBezTo>
                  <a:pt x="1540002" y="1058323"/>
                  <a:pt x="1532954" y="1051274"/>
                  <a:pt x="1524191" y="1051274"/>
                </a:cubicBezTo>
                <a:cubicBezTo>
                  <a:pt x="1515428" y="1051274"/>
                  <a:pt x="1508379" y="1058323"/>
                  <a:pt x="1508379" y="1067086"/>
                </a:cubicBezTo>
                <a:cubicBezTo>
                  <a:pt x="1508379" y="1075849"/>
                  <a:pt x="1515428" y="1082897"/>
                  <a:pt x="1524191" y="1082897"/>
                </a:cubicBezTo>
                <a:close/>
                <a:moveTo>
                  <a:pt x="1600391" y="1083278"/>
                </a:moveTo>
                <a:cubicBezTo>
                  <a:pt x="1609344" y="1083278"/>
                  <a:pt x="1616678" y="1076039"/>
                  <a:pt x="1616678" y="1066991"/>
                </a:cubicBezTo>
                <a:cubicBezTo>
                  <a:pt x="1616678" y="1058037"/>
                  <a:pt x="1609439" y="1050703"/>
                  <a:pt x="1600391" y="1050703"/>
                </a:cubicBezTo>
                <a:cubicBezTo>
                  <a:pt x="1591342" y="1050703"/>
                  <a:pt x="1584103" y="1057942"/>
                  <a:pt x="1584103" y="1066991"/>
                </a:cubicBezTo>
                <a:cubicBezTo>
                  <a:pt x="1584103" y="1076039"/>
                  <a:pt x="1591437" y="1083278"/>
                  <a:pt x="1600391" y="1083278"/>
                </a:cubicBezTo>
                <a:close/>
                <a:moveTo>
                  <a:pt x="1676591" y="1083469"/>
                </a:moveTo>
                <a:cubicBezTo>
                  <a:pt x="1685735" y="1083469"/>
                  <a:pt x="1693069" y="1076135"/>
                  <a:pt x="1693069" y="1066991"/>
                </a:cubicBezTo>
                <a:cubicBezTo>
                  <a:pt x="1693069" y="1057847"/>
                  <a:pt x="1685735" y="1050512"/>
                  <a:pt x="1676591" y="1050512"/>
                </a:cubicBezTo>
                <a:cubicBezTo>
                  <a:pt x="1667447" y="1050512"/>
                  <a:pt x="1660112" y="1057847"/>
                  <a:pt x="1660112" y="1066991"/>
                </a:cubicBezTo>
                <a:cubicBezTo>
                  <a:pt x="1660112" y="1076135"/>
                  <a:pt x="1667542" y="1083469"/>
                  <a:pt x="1676591" y="1083469"/>
                </a:cubicBezTo>
                <a:close/>
                <a:moveTo>
                  <a:pt x="1752791" y="1083469"/>
                </a:moveTo>
                <a:cubicBezTo>
                  <a:pt x="1761935" y="1083469"/>
                  <a:pt x="1769269" y="1076135"/>
                  <a:pt x="1769269" y="1066991"/>
                </a:cubicBezTo>
                <a:cubicBezTo>
                  <a:pt x="1769269" y="1057847"/>
                  <a:pt x="1761935" y="1050512"/>
                  <a:pt x="1752791" y="1050512"/>
                </a:cubicBezTo>
                <a:cubicBezTo>
                  <a:pt x="1743647" y="1050512"/>
                  <a:pt x="1736312" y="1057847"/>
                  <a:pt x="1736312" y="1066991"/>
                </a:cubicBezTo>
                <a:cubicBezTo>
                  <a:pt x="1736312" y="1076135"/>
                  <a:pt x="1743742" y="1083469"/>
                  <a:pt x="1752791" y="1083469"/>
                </a:cubicBezTo>
                <a:close/>
                <a:moveTo>
                  <a:pt x="1828991" y="1083469"/>
                </a:moveTo>
                <a:cubicBezTo>
                  <a:pt x="1838135" y="1083469"/>
                  <a:pt x="1845469" y="1076135"/>
                  <a:pt x="1845469" y="1066991"/>
                </a:cubicBezTo>
                <a:cubicBezTo>
                  <a:pt x="1845469" y="1057847"/>
                  <a:pt x="1838135" y="1050512"/>
                  <a:pt x="1828991" y="1050512"/>
                </a:cubicBezTo>
                <a:cubicBezTo>
                  <a:pt x="1819847" y="1050512"/>
                  <a:pt x="1812512" y="1057847"/>
                  <a:pt x="1812512" y="1066991"/>
                </a:cubicBezTo>
                <a:cubicBezTo>
                  <a:pt x="1812512" y="1076135"/>
                  <a:pt x="1819942" y="1083469"/>
                  <a:pt x="1828991" y="1083469"/>
                </a:cubicBezTo>
                <a:close/>
                <a:moveTo>
                  <a:pt x="1905191" y="1083278"/>
                </a:moveTo>
                <a:cubicBezTo>
                  <a:pt x="1914144" y="1083278"/>
                  <a:pt x="1921478" y="1076039"/>
                  <a:pt x="1921478" y="1066991"/>
                </a:cubicBezTo>
                <a:cubicBezTo>
                  <a:pt x="1921478" y="1058037"/>
                  <a:pt x="1914239" y="1050703"/>
                  <a:pt x="1905191" y="1050703"/>
                </a:cubicBezTo>
                <a:cubicBezTo>
                  <a:pt x="1896142" y="1050703"/>
                  <a:pt x="1888903" y="1057942"/>
                  <a:pt x="1888903" y="1066991"/>
                </a:cubicBezTo>
                <a:cubicBezTo>
                  <a:pt x="1888903" y="1076039"/>
                  <a:pt x="1896237" y="1083278"/>
                  <a:pt x="1905191" y="1083278"/>
                </a:cubicBezTo>
                <a:close/>
                <a:moveTo>
                  <a:pt x="1981391" y="1083088"/>
                </a:moveTo>
                <a:cubicBezTo>
                  <a:pt x="1990249" y="1083088"/>
                  <a:pt x="1997488" y="1075944"/>
                  <a:pt x="1997488" y="1066991"/>
                </a:cubicBezTo>
                <a:cubicBezTo>
                  <a:pt x="1997488" y="1058037"/>
                  <a:pt x="1990344" y="1050893"/>
                  <a:pt x="1981391" y="1050893"/>
                </a:cubicBezTo>
                <a:cubicBezTo>
                  <a:pt x="1972532" y="1050893"/>
                  <a:pt x="1965293" y="1058037"/>
                  <a:pt x="1965293" y="1066991"/>
                </a:cubicBezTo>
                <a:cubicBezTo>
                  <a:pt x="1965293" y="1075944"/>
                  <a:pt x="1972532" y="1083088"/>
                  <a:pt x="1981391" y="1083088"/>
                </a:cubicBezTo>
                <a:close/>
                <a:moveTo>
                  <a:pt x="2057591" y="1082612"/>
                </a:moveTo>
                <a:cubicBezTo>
                  <a:pt x="2066258" y="1082612"/>
                  <a:pt x="2073212" y="1075563"/>
                  <a:pt x="2073212" y="1066991"/>
                </a:cubicBezTo>
                <a:cubicBezTo>
                  <a:pt x="2073212" y="1058418"/>
                  <a:pt x="2066163" y="1051370"/>
                  <a:pt x="2057591" y="1051370"/>
                </a:cubicBezTo>
                <a:cubicBezTo>
                  <a:pt x="2049018" y="1051370"/>
                  <a:pt x="2041970" y="1058418"/>
                  <a:pt x="2041970" y="1066991"/>
                </a:cubicBezTo>
                <a:cubicBezTo>
                  <a:pt x="2041970" y="1075563"/>
                  <a:pt x="2049018" y="1082612"/>
                  <a:pt x="2057591" y="1082612"/>
                </a:cubicBezTo>
                <a:close/>
                <a:moveTo>
                  <a:pt x="2133791" y="1082040"/>
                </a:moveTo>
                <a:cubicBezTo>
                  <a:pt x="2142077" y="1082040"/>
                  <a:pt x="2148745" y="1075277"/>
                  <a:pt x="2148745" y="1067086"/>
                </a:cubicBezTo>
                <a:cubicBezTo>
                  <a:pt x="2148745" y="1058799"/>
                  <a:pt x="2141982" y="1052036"/>
                  <a:pt x="2133791" y="1052036"/>
                </a:cubicBezTo>
                <a:cubicBezTo>
                  <a:pt x="2125599" y="1052036"/>
                  <a:pt x="2118741" y="1058799"/>
                  <a:pt x="2118741" y="1067086"/>
                </a:cubicBezTo>
                <a:cubicBezTo>
                  <a:pt x="2118836" y="1075277"/>
                  <a:pt x="2125504" y="1082040"/>
                  <a:pt x="2133791" y="1082040"/>
                </a:cubicBezTo>
                <a:close/>
                <a:moveTo>
                  <a:pt x="2209991" y="1081373"/>
                </a:moveTo>
                <a:cubicBezTo>
                  <a:pt x="2217896" y="1081373"/>
                  <a:pt x="2224373" y="1074896"/>
                  <a:pt x="2224373" y="1066991"/>
                </a:cubicBezTo>
                <a:cubicBezTo>
                  <a:pt x="2224373" y="1059085"/>
                  <a:pt x="2217896" y="1052608"/>
                  <a:pt x="2209991" y="1052608"/>
                </a:cubicBezTo>
                <a:cubicBezTo>
                  <a:pt x="2202085" y="1052608"/>
                  <a:pt x="2195608" y="1059085"/>
                  <a:pt x="2195608" y="1066991"/>
                </a:cubicBezTo>
                <a:cubicBezTo>
                  <a:pt x="2195608" y="1074896"/>
                  <a:pt x="2202085" y="1081373"/>
                  <a:pt x="2209991" y="1081373"/>
                </a:cubicBezTo>
                <a:close/>
                <a:moveTo>
                  <a:pt x="2286191" y="1080707"/>
                </a:moveTo>
                <a:cubicBezTo>
                  <a:pt x="2293811" y="1080707"/>
                  <a:pt x="2299907" y="1074515"/>
                  <a:pt x="2299907" y="1066991"/>
                </a:cubicBezTo>
                <a:cubicBezTo>
                  <a:pt x="2299907" y="1059466"/>
                  <a:pt x="2293715" y="1053275"/>
                  <a:pt x="2286191" y="1053275"/>
                </a:cubicBezTo>
                <a:cubicBezTo>
                  <a:pt x="2278571" y="1053275"/>
                  <a:pt x="2272475" y="1059466"/>
                  <a:pt x="2272475" y="1066991"/>
                </a:cubicBezTo>
                <a:cubicBezTo>
                  <a:pt x="2272475" y="1074515"/>
                  <a:pt x="2278666" y="1080707"/>
                  <a:pt x="2286191" y="1080707"/>
                </a:cubicBezTo>
                <a:close/>
                <a:moveTo>
                  <a:pt x="2362391" y="1080135"/>
                </a:moveTo>
                <a:cubicBezTo>
                  <a:pt x="2369630" y="1080135"/>
                  <a:pt x="2375535" y="1074230"/>
                  <a:pt x="2375535" y="1066991"/>
                </a:cubicBezTo>
                <a:cubicBezTo>
                  <a:pt x="2375535" y="1059752"/>
                  <a:pt x="2369630" y="1053846"/>
                  <a:pt x="2362391" y="1053846"/>
                </a:cubicBezTo>
                <a:cubicBezTo>
                  <a:pt x="2355152" y="1053846"/>
                  <a:pt x="2349246" y="1059752"/>
                  <a:pt x="2349246" y="1066991"/>
                </a:cubicBezTo>
                <a:cubicBezTo>
                  <a:pt x="2349246" y="1074230"/>
                  <a:pt x="2355152" y="1080135"/>
                  <a:pt x="2362391" y="1080135"/>
                </a:cubicBezTo>
                <a:close/>
                <a:moveTo>
                  <a:pt x="2438591" y="1079278"/>
                </a:moveTo>
                <a:cubicBezTo>
                  <a:pt x="2445353" y="1079278"/>
                  <a:pt x="2450878" y="1073753"/>
                  <a:pt x="2450878" y="1066991"/>
                </a:cubicBezTo>
                <a:cubicBezTo>
                  <a:pt x="2450878" y="1060228"/>
                  <a:pt x="2445353" y="1054703"/>
                  <a:pt x="2438591" y="1054703"/>
                </a:cubicBezTo>
                <a:cubicBezTo>
                  <a:pt x="2431828" y="1054703"/>
                  <a:pt x="2426303" y="1060228"/>
                  <a:pt x="2426303" y="1066991"/>
                </a:cubicBezTo>
                <a:cubicBezTo>
                  <a:pt x="2426303" y="1073753"/>
                  <a:pt x="2431828" y="1079278"/>
                  <a:pt x="2438591" y="1079278"/>
                </a:cubicBezTo>
                <a:close/>
                <a:moveTo>
                  <a:pt x="2514791" y="1078421"/>
                </a:moveTo>
                <a:cubicBezTo>
                  <a:pt x="2521077" y="1078421"/>
                  <a:pt x="2526221" y="1073277"/>
                  <a:pt x="2526221" y="1066991"/>
                </a:cubicBezTo>
                <a:cubicBezTo>
                  <a:pt x="2526221" y="1060704"/>
                  <a:pt x="2521077" y="1055561"/>
                  <a:pt x="2514791" y="1055561"/>
                </a:cubicBezTo>
                <a:cubicBezTo>
                  <a:pt x="2508504" y="1055561"/>
                  <a:pt x="2503361" y="1060704"/>
                  <a:pt x="2503361" y="1066991"/>
                </a:cubicBezTo>
                <a:cubicBezTo>
                  <a:pt x="2503361" y="1073277"/>
                  <a:pt x="2508504" y="1078421"/>
                  <a:pt x="2514791" y="1078421"/>
                </a:cubicBezTo>
                <a:close/>
                <a:moveTo>
                  <a:pt x="2590991" y="1077563"/>
                </a:moveTo>
                <a:cubicBezTo>
                  <a:pt x="2596801" y="1077563"/>
                  <a:pt x="2601563" y="1072801"/>
                  <a:pt x="2601563" y="1066991"/>
                </a:cubicBezTo>
                <a:cubicBezTo>
                  <a:pt x="2601563" y="1061180"/>
                  <a:pt x="2596801" y="1056418"/>
                  <a:pt x="2590991" y="1056418"/>
                </a:cubicBezTo>
                <a:cubicBezTo>
                  <a:pt x="2585180" y="1056418"/>
                  <a:pt x="2580418" y="1061180"/>
                  <a:pt x="2580418" y="1066991"/>
                </a:cubicBezTo>
                <a:cubicBezTo>
                  <a:pt x="2580418" y="1072801"/>
                  <a:pt x="2585180" y="1077563"/>
                  <a:pt x="2590991" y="1077563"/>
                </a:cubicBezTo>
                <a:close/>
                <a:moveTo>
                  <a:pt x="2667191" y="1076706"/>
                </a:moveTo>
                <a:cubicBezTo>
                  <a:pt x="2672524" y="1076706"/>
                  <a:pt x="2676906" y="1072325"/>
                  <a:pt x="2676906" y="1066991"/>
                </a:cubicBezTo>
                <a:cubicBezTo>
                  <a:pt x="2676906" y="1061657"/>
                  <a:pt x="2672524" y="1057275"/>
                  <a:pt x="2667191" y="1057275"/>
                </a:cubicBezTo>
                <a:cubicBezTo>
                  <a:pt x="2661857" y="1057275"/>
                  <a:pt x="2657475" y="1061657"/>
                  <a:pt x="2657475" y="1066991"/>
                </a:cubicBezTo>
                <a:cubicBezTo>
                  <a:pt x="2657475" y="1072325"/>
                  <a:pt x="2661857" y="1076706"/>
                  <a:pt x="2667191" y="1076706"/>
                </a:cubicBezTo>
                <a:close/>
                <a:moveTo>
                  <a:pt x="2743391" y="1075658"/>
                </a:moveTo>
                <a:cubicBezTo>
                  <a:pt x="2748153" y="1075658"/>
                  <a:pt x="2752058" y="1071753"/>
                  <a:pt x="2752058" y="1066991"/>
                </a:cubicBezTo>
                <a:cubicBezTo>
                  <a:pt x="2752058" y="1062228"/>
                  <a:pt x="2748153" y="1058323"/>
                  <a:pt x="2743391" y="1058323"/>
                </a:cubicBezTo>
                <a:cubicBezTo>
                  <a:pt x="2738628" y="1058323"/>
                  <a:pt x="2734723" y="1062228"/>
                  <a:pt x="2734723" y="1066991"/>
                </a:cubicBezTo>
                <a:cubicBezTo>
                  <a:pt x="2734723" y="1071753"/>
                  <a:pt x="2738628" y="1075658"/>
                  <a:pt x="2743391" y="1075658"/>
                </a:cubicBezTo>
                <a:close/>
                <a:moveTo>
                  <a:pt x="2819591" y="1074611"/>
                </a:moveTo>
                <a:cubicBezTo>
                  <a:pt x="2823782" y="1074611"/>
                  <a:pt x="2827211" y="1071182"/>
                  <a:pt x="2827211" y="1066991"/>
                </a:cubicBezTo>
                <a:cubicBezTo>
                  <a:pt x="2827211" y="1062800"/>
                  <a:pt x="2823782" y="1059371"/>
                  <a:pt x="2819591" y="1059371"/>
                </a:cubicBezTo>
                <a:cubicBezTo>
                  <a:pt x="2815399" y="1059371"/>
                  <a:pt x="2811971" y="1062800"/>
                  <a:pt x="2811971" y="1066991"/>
                </a:cubicBezTo>
                <a:cubicBezTo>
                  <a:pt x="2811971" y="1071182"/>
                  <a:pt x="2815399" y="1074611"/>
                  <a:pt x="2819591" y="1074611"/>
                </a:cubicBezTo>
                <a:close/>
                <a:moveTo>
                  <a:pt x="2895791" y="1073563"/>
                </a:moveTo>
                <a:cubicBezTo>
                  <a:pt x="2899410" y="1073563"/>
                  <a:pt x="2902363" y="1070610"/>
                  <a:pt x="2902363" y="1066991"/>
                </a:cubicBezTo>
                <a:cubicBezTo>
                  <a:pt x="2902363" y="1063371"/>
                  <a:pt x="2899410" y="1060418"/>
                  <a:pt x="2895791" y="1060418"/>
                </a:cubicBezTo>
                <a:cubicBezTo>
                  <a:pt x="2892171" y="1060418"/>
                  <a:pt x="2889218" y="1063371"/>
                  <a:pt x="2889218" y="1066991"/>
                </a:cubicBezTo>
                <a:cubicBezTo>
                  <a:pt x="2889218" y="1070610"/>
                  <a:pt x="2892171" y="1073563"/>
                  <a:pt x="2895791" y="1073563"/>
                </a:cubicBezTo>
                <a:close/>
                <a:moveTo>
                  <a:pt x="2971991" y="1072706"/>
                </a:moveTo>
                <a:cubicBezTo>
                  <a:pt x="2975134" y="1072706"/>
                  <a:pt x="2977706" y="1070134"/>
                  <a:pt x="2977706" y="1066991"/>
                </a:cubicBezTo>
                <a:cubicBezTo>
                  <a:pt x="2977706" y="1063847"/>
                  <a:pt x="2975134" y="1061276"/>
                  <a:pt x="2971991" y="1061276"/>
                </a:cubicBezTo>
                <a:cubicBezTo>
                  <a:pt x="2968847" y="1061276"/>
                  <a:pt x="2966276" y="1063847"/>
                  <a:pt x="2966276" y="1066991"/>
                </a:cubicBezTo>
                <a:cubicBezTo>
                  <a:pt x="2966276" y="1070134"/>
                  <a:pt x="2968847" y="1072706"/>
                  <a:pt x="2971991" y="1072706"/>
                </a:cubicBezTo>
                <a:close/>
                <a:moveTo>
                  <a:pt x="3048191" y="1071658"/>
                </a:moveTo>
                <a:cubicBezTo>
                  <a:pt x="3050762" y="1071658"/>
                  <a:pt x="3052858" y="1069562"/>
                  <a:pt x="3052858" y="1066991"/>
                </a:cubicBezTo>
                <a:cubicBezTo>
                  <a:pt x="3052858" y="1064419"/>
                  <a:pt x="3050762" y="1062323"/>
                  <a:pt x="3048191" y="1062323"/>
                </a:cubicBezTo>
                <a:cubicBezTo>
                  <a:pt x="3045619" y="1062323"/>
                  <a:pt x="3043523" y="1064419"/>
                  <a:pt x="3043523" y="1066991"/>
                </a:cubicBezTo>
                <a:cubicBezTo>
                  <a:pt x="3043523" y="1069562"/>
                  <a:pt x="3045619" y="1071658"/>
                  <a:pt x="3048191" y="1071658"/>
                </a:cubicBezTo>
                <a:close/>
                <a:moveTo>
                  <a:pt x="3124391" y="1070610"/>
                </a:moveTo>
                <a:cubicBezTo>
                  <a:pt x="3126391" y="1070610"/>
                  <a:pt x="3128010" y="1068991"/>
                  <a:pt x="3128010" y="1066991"/>
                </a:cubicBezTo>
                <a:cubicBezTo>
                  <a:pt x="3128010" y="1064990"/>
                  <a:pt x="3126391" y="1063371"/>
                  <a:pt x="3124391" y="1063371"/>
                </a:cubicBezTo>
                <a:cubicBezTo>
                  <a:pt x="3122390" y="1063371"/>
                  <a:pt x="3120771" y="1064990"/>
                  <a:pt x="3120771" y="1066991"/>
                </a:cubicBezTo>
                <a:cubicBezTo>
                  <a:pt x="3120771" y="1068991"/>
                  <a:pt x="3122390" y="1070610"/>
                  <a:pt x="3124391" y="1070610"/>
                </a:cubicBezTo>
                <a:close/>
                <a:moveTo>
                  <a:pt x="3200591" y="1069562"/>
                </a:moveTo>
                <a:cubicBezTo>
                  <a:pt x="3202020" y="1069562"/>
                  <a:pt x="3203162" y="1068419"/>
                  <a:pt x="3203162" y="1066991"/>
                </a:cubicBezTo>
                <a:cubicBezTo>
                  <a:pt x="3203162" y="1065562"/>
                  <a:pt x="3202020" y="1064419"/>
                  <a:pt x="3200591" y="1064419"/>
                </a:cubicBezTo>
                <a:cubicBezTo>
                  <a:pt x="3199162" y="1064419"/>
                  <a:pt x="3198019" y="1065562"/>
                  <a:pt x="3198019" y="1066991"/>
                </a:cubicBezTo>
                <a:cubicBezTo>
                  <a:pt x="3198114" y="1068419"/>
                  <a:pt x="3199257" y="1069562"/>
                  <a:pt x="3200591" y="1069562"/>
                </a:cubicBezTo>
                <a:close/>
                <a:moveTo>
                  <a:pt x="3276791" y="1068515"/>
                </a:moveTo>
                <a:cubicBezTo>
                  <a:pt x="3277648" y="1068515"/>
                  <a:pt x="3278315" y="1067848"/>
                  <a:pt x="3278315" y="1066991"/>
                </a:cubicBezTo>
                <a:cubicBezTo>
                  <a:pt x="3278315" y="1066133"/>
                  <a:pt x="3277648" y="1065467"/>
                  <a:pt x="3276791" y="1065467"/>
                </a:cubicBezTo>
                <a:cubicBezTo>
                  <a:pt x="3275933" y="1065467"/>
                  <a:pt x="3275266" y="1066133"/>
                  <a:pt x="3275266" y="1066991"/>
                </a:cubicBezTo>
                <a:cubicBezTo>
                  <a:pt x="3275266" y="1067848"/>
                  <a:pt x="3276029" y="1068515"/>
                  <a:pt x="3276791" y="1068515"/>
                </a:cubicBezTo>
                <a:close/>
                <a:moveTo>
                  <a:pt x="3352991" y="1067467"/>
                </a:moveTo>
                <a:cubicBezTo>
                  <a:pt x="3353181" y="1067467"/>
                  <a:pt x="3353372" y="1067276"/>
                  <a:pt x="3353372" y="1067086"/>
                </a:cubicBezTo>
                <a:cubicBezTo>
                  <a:pt x="3353372" y="1066895"/>
                  <a:pt x="3353181" y="1066705"/>
                  <a:pt x="3352991" y="1066705"/>
                </a:cubicBezTo>
                <a:cubicBezTo>
                  <a:pt x="3352800" y="1066705"/>
                  <a:pt x="3352610" y="1066895"/>
                  <a:pt x="3352610" y="1067086"/>
                </a:cubicBezTo>
                <a:cubicBezTo>
                  <a:pt x="3352610" y="1067276"/>
                  <a:pt x="3352800" y="1067467"/>
                  <a:pt x="3352991" y="1067467"/>
                </a:cubicBezTo>
                <a:close/>
                <a:moveTo>
                  <a:pt x="152591" y="1143857"/>
                </a:moveTo>
                <a:cubicBezTo>
                  <a:pt x="152972" y="1143857"/>
                  <a:pt x="153257" y="1143572"/>
                  <a:pt x="153257" y="1143191"/>
                </a:cubicBezTo>
                <a:cubicBezTo>
                  <a:pt x="153257" y="1142810"/>
                  <a:pt x="152972" y="1142524"/>
                  <a:pt x="152591" y="1142524"/>
                </a:cubicBezTo>
                <a:cubicBezTo>
                  <a:pt x="152210" y="1142524"/>
                  <a:pt x="151924" y="1142810"/>
                  <a:pt x="151924" y="1143191"/>
                </a:cubicBezTo>
                <a:cubicBezTo>
                  <a:pt x="152019" y="1143572"/>
                  <a:pt x="152305" y="1143857"/>
                  <a:pt x="152591" y="1143857"/>
                </a:cubicBezTo>
                <a:close/>
                <a:moveTo>
                  <a:pt x="228791" y="1145096"/>
                </a:moveTo>
                <a:cubicBezTo>
                  <a:pt x="229838" y="1145096"/>
                  <a:pt x="230696" y="1144238"/>
                  <a:pt x="230696" y="1143191"/>
                </a:cubicBezTo>
                <a:cubicBezTo>
                  <a:pt x="230696" y="1142143"/>
                  <a:pt x="229838" y="1141286"/>
                  <a:pt x="228791" y="1141286"/>
                </a:cubicBezTo>
                <a:cubicBezTo>
                  <a:pt x="227743" y="1141286"/>
                  <a:pt x="226886" y="1142143"/>
                  <a:pt x="226886" y="1143191"/>
                </a:cubicBezTo>
                <a:cubicBezTo>
                  <a:pt x="226886" y="1144238"/>
                  <a:pt x="227743" y="1145096"/>
                  <a:pt x="228791" y="1145096"/>
                </a:cubicBezTo>
                <a:close/>
                <a:moveTo>
                  <a:pt x="304991" y="1146143"/>
                </a:moveTo>
                <a:cubicBezTo>
                  <a:pt x="306610" y="1146143"/>
                  <a:pt x="307943" y="1144810"/>
                  <a:pt x="307943" y="1143191"/>
                </a:cubicBezTo>
                <a:cubicBezTo>
                  <a:pt x="307943" y="1141571"/>
                  <a:pt x="306610" y="1140238"/>
                  <a:pt x="304991" y="1140238"/>
                </a:cubicBezTo>
                <a:cubicBezTo>
                  <a:pt x="303371" y="1140238"/>
                  <a:pt x="302038" y="1141571"/>
                  <a:pt x="302038" y="1143191"/>
                </a:cubicBezTo>
                <a:cubicBezTo>
                  <a:pt x="302038" y="1144810"/>
                  <a:pt x="303371" y="1146143"/>
                  <a:pt x="304991" y="1146143"/>
                </a:cubicBezTo>
                <a:close/>
                <a:moveTo>
                  <a:pt x="381191" y="1147191"/>
                </a:moveTo>
                <a:cubicBezTo>
                  <a:pt x="383381" y="1147191"/>
                  <a:pt x="385191" y="1145381"/>
                  <a:pt x="385191" y="1143191"/>
                </a:cubicBezTo>
                <a:cubicBezTo>
                  <a:pt x="385191" y="1141000"/>
                  <a:pt x="383381" y="1139190"/>
                  <a:pt x="381191" y="1139190"/>
                </a:cubicBezTo>
                <a:cubicBezTo>
                  <a:pt x="379000" y="1139190"/>
                  <a:pt x="377190" y="1141000"/>
                  <a:pt x="377190" y="1143191"/>
                </a:cubicBezTo>
                <a:cubicBezTo>
                  <a:pt x="377190" y="1145381"/>
                  <a:pt x="379000" y="1147191"/>
                  <a:pt x="381191" y="1147191"/>
                </a:cubicBezTo>
                <a:close/>
                <a:moveTo>
                  <a:pt x="457391" y="1148239"/>
                </a:moveTo>
                <a:cubicBezTo>
                  <a:pt x="460153" y="1148239"/>
                  <a:pt x="462439" y="1145953"/>
                  <a:pt x="462439" y="1143191"/>
                </a:cubicBezTo>
                <a:cubicBezTo>
                  <a:pt x="462439" y="1140428"/>
                  <a:pt x="460153" y="1138142"/>
                  <a:pt x="457391" y="1138142"/>
                </a:cubicBezTo>
                <a:cubicBezTo>
                  <a:pt x="454628" y="1138142"/>
                  <a:pt x="452342" y="1140428"/>
                  <a:pt x="452342" y="1143191"/>
                </a:cubicBezTo>
                <a:cubicBezTo>
                  <a:pt x="452342" y="1146048"/>
                  <a:pt x="454628" y="1148239"/>
                  <a:pt x="457391" y="1148239"/>
                </a:cubicBezTo>
                <a:close/>
                <a:moveTo>
                  <a:pt x="533591" y="1149382"/>
                </a:moveTo>
                <a:cubicBezTo>
                  <a:pt x="537020" y="1149382"/>
                  <a:pt x="539687" y="1146620"/>
                  <a:pt x="539687" y="1143286"/>
                </a:cubicBezTo>
                <a:cubicBezTo>
                  <a:pt x="539687" y="1139952"/>
                  <a:pt x="536924" y="1137190"/>
                  <a:pt x="533591" y="1137190"/>
                </a:cubicBezTo>
                <a:cubicBezTo>
                  <a:pt x="530162" y="1137190"/>
                  <a:pt x="527495" y="1139952"/>
                  <a:pt x="527495" y="1143286"/>
                </a:cubicBezTo>
                <a:cubicBezTo>
                  <a:pt x="527495" y="1146620"/>
                  <a:pt x="530257" y="1149382"/>
                  <a:pt x="533591" y="1149382"/>
                </a:cubicBezTo>
                <a:close/>
                <a:moveTo>
                  <a:pt x="609790" y="1150430"/>
                </a:moveTo>
                <a:cubicBezTo>
                  <a:pt x="613791" y="1150430"/>
                  <a:pt x="616934" y="1147191"/>
                  <a:pt x="616934" y="1143286"/>
                </a:cubicBezTo>
                <a:cubicBezTo>
                  <a:pt x="616934" y="1139285"/>
                  <a:pt x="613696" y="1136142"/>
                  <a:pt x="609790" y="1136142"/>
                </a:cubicBezTo>
                <a:cubicBezTo>
                  <a:pt x="605790" y="1136142"/>
                  <a:pt x="602647" y="1139381"/>
                  <a:pt x="602647" y="1143286"/>
                </a:cubicBezTo>
                <a:cubicBezTo>
                  <a:pt x="602647" y="1147191"/>
                  <a:pt x="605885" y="1150430"/>
                  <a:pt x="609790" y="1150430"/>
                </a:cubicBezTo>
                <a:close/>
                <a:moveTo>
                  <a:pt x="685990" y="1151287"/>
                </a:moveTo>
                <a:cubicBezTo>
                  <a:pt x="690467" y="1151287"/>
                  <a:pt x="693992" y="1147667"/>
                  <a:pt x="693992" y="1143286"/>
                </a:cubicBezTo>
                <a:cubicBezTo>
                  <a:pt x="693992" y="1138904"/>
                  <a:pt x="690372" y="1135285"/>
                  <a:pt x="685990" y="1135285"/>
                </a:cubicBezTo>
                <a:cubicBezTo>
                  <a:pt x="681514" y="1135285"/>
                  <a:pt x="677990" y="1138904"/>
                  <a:pt x="677990" y="1143286"/>
                </a:cubicBezTo>
                <a:cubicBezTo>
                  <a:pt x="677990" y="1147667"/>
                  <a:pt x="681609" y="1151287"/>
                  <a:pt x="685990" y="1151287"/>
                </a:cubicBezTo>
                <a:close/>
                <a:moveTo>
                  <a:pt x="762190" y="1152335"/>
                </a:moveTo>
                <a:cubicBezTo>
                  <a:pt x="767239" y="1152335"/>
                  <a:pt x="771239" y="1148239"/>
                  <a:pt x="771239" y="1143286"/>
                </a:cubicBezTo>
                <a:cubicBezTo>
                  <a:pt x="771239" y="1138333"/>
                  <a:pt x="767144" y="1134237"/>
                  <a:pt x="762190" y="1134237"/>
                </a:cubicBezTo>
                <a:cubicBezTo>
                  <a:pt x="757238" y="1134237"/>
                  <a:pt x="753142" y="1138333"/>
                  <a:pt x="753142" y="1143286"/>
                </a:cubicBezTo>
                <a:cubicBezTo>
                  <a:pt x="753142" y="1148239"/>
                  <a:pt x="757238" y="1152335"/>
                  <a:pt x="762190" y="1152335"/>
                </a:cubicBezTo>
                <a:close/>
                <a:moveTo>
                  <a:pt x="838390" y="1153382"/>
                </a:moveTo>
                <a:cubicBezTo>
                  <a:pt x="844010" y="1153382"/>
                  <a:pt x="848487" y="1148810"/>
                  <a:pt x="848487" y="1143286"/>
                </a:cubicBezTo>
                <a:cubicBezTo>
                  <a:pt x="848487" y="1137666"/>
                  <a:pt x="843915" y="1133189"/>
                  <a:pt x="838390" y="1133189"/>
                </a:cubicBezTo>
                <a:cubicBezTo>
                  <a:pt x="832771" y="1133189"/>
                  <a:pt x="828294" y="1137761"/>
                  <a:pt x="828294" y="1143286"/>
                </a:cubicBezTo>
                <a:cubicBezTo>
                  <a:pt x="828294" y="1148810"/>
                  <a:pt x="832771" y="1153382"/>
                  <a:pt x="838390" y="1153382"/>
                </a:cubicBezTo>
                <a:close/>
                <a:moveTo>
                  <a:pt x="914590" y="1154430"/>
                </a:moveTo>
                <a:cubicBezTo>
                  <a:pt x="920782" y="1154430"/>
                  <a:pt x="925830" y="1149382"/>
                  <a:pt x="925830" y="1143191"/>
                </a:cubicBezTo>
                <a:cubicBezTo>
                  <a:pt x="925830" y="1136999"/>
                  <a:pt x="920782" y="1131951"/>
                  <a:pt x="914590" y="1131951"/>
                </a:cubicBezTo>
                <a:cubicBezTo>
                  <a:pt x="908399" y="1131951"/>
                  <a:pt x="903351" y="1136999"/>
                  <a:pt x="903351" y="1143191"/>
                </a:cubicBezTo>
                <a:cubicBezTo>
                  <a:pt x="903446" y="1149382"/>
                  <a:pt x="908399" y="1154430"/>
                  <a:pt x="914590" y="1154430"/>
                </a:cubicBezTo>
                <a:close/>
                <a:moveTo>
                  <a:pt x="990790" y="1155287"/>
                </a:moveTo>
                <a:cubicBezTo>
                  <a:pt x="997458" y="1155287"/>
                  <a:pt x="1002792" y="1149858"/>
                  <a:pt x="1002792" y="1143286"/>
                </a:cubicBezTo>
                <a:cubicBezTo>
                  <a:pt x="1002792" y="1136618"/>
                  <a:pt x="997363" y="1131284"/>
                  <a:pt x="990790" y="1131284"/>
                </a:cubicBezTo>
                <a:cubicBezTo>
                  <a:pt x="984123" y="1131284"/>
                  <a:pt x="978789" y="1136714"/>
                  <a:pt x="978789" y="1143286"/>
                </a:cubicBezTo>
                <a:cubicBezTo>
                  <a:pt x="978789" y="1149858"/>
                  <a:pt x="984123" y="1155287"/>
                  <a:pt x="990790" y="1155287"/>
                </a:cubicBezTo>
                <a:close/>
                <a:moveTo>
                  <a:pt x="1066991" y="1156335"/>
                </a:moveTo>
                <a:cubicBezTo>
                  <a:pt x="1074230" y="1156335"/>
                  <a:pt x="1080135" y="1150430"/>
                  <a:pt x="1080135" y="1143191"/>
                </a:cubicBezTo>
                <a:cubicBezTo>
                  <a:pt x="1080135" y="1135952"/>
                  <a:pt x="1074230" y="1130046"/>
                  <a:pt x="1066991" y="1130046"/>
                </a:cubicBezTo>
                <a:cubicBezTo>
                  <a:pt x="1059752" y="1130046"/>
                  <a:pt x="1053846" y="1135952"/>
                  <a:pt x="1053846" y="1143191"/>
                </a:cubicBezTo>
                <a:cubicBezTo>
                  <a:pt x="1053846" y="1150430"/>
                  <a:pt x="1059752" y="1156335"/>
                  <a:pt x="1066991" y="1156335"/>
                </a:cubicBezTo>
                <a:close/>
                <a:moveTo>
                  <a:pt x="1143191" y="1157192"/>
                </a:moveTo>
                <a:cubicBezTo>
                  <a:pt x="1150906" y="1157192"/>
                  <a:pt x="1157097" y="1150906"/>
                  <a:pt x="1157097" y="1143286"/>
                </a:cubicBezTo>
                <a:cubicBezTo>
                  <a:pt x="1157097" y="1135666"/>
                  <a:pt x="1150811" y="1129379"/>
                  <a:pt x="1143191" y="1129379"/>
                </a:cubicBezTo>
                <a:cubicBezTo>
                  <a:pt x="1135571" y="1129379"/>
                  <a:pt x="1129284" y="1135666"/>
                  <a:pt x="1129284" y="1143286"/>
                </a:cubicBezTo>
                <a:cubicBezTo>
                  <a:pt x="1129284" y="1150906"/>
                  <a:pt x="1135475" y="1157192"/>
                  <a:pt x="1143191" y="1157192"/>
                </a:cubicBezTo>
                <a:close/>
                <a:moveTo>
                  <a:pt x="1219391" y="1157764"/>
                </a:moveTo>
                <a:cubicBezTo>
                  <a:pt x="1227487" y="1157764"/>
                  <a:pt x="1233964" y="1151192"/>
                  <a:pt x="1233964" y="1143191"/>
                </a:cubicBezTo>
                <a:cubicBezTo>
                  <a:pt x="1233964" y="1135190"/>
                  <a:pt x="1227392" y="1128617"/>
                  <a:pt x="1219391" y="1128617"/>
                </a:cubicBezTo>
                <a:cubicBezTo>
                  <a:pt x="1211390" y="1128617"/>
                  <a:pt x="1204817" y="1135190"/>
                  <a:pt x="1204817" y="1143191"/>
                </a:cubicBezTo>
                <a:cubicBezTo>
                  <a:pt x="1204817" y="1151192"/>
                  <a:pt x="1211390" y="1157764"/>
                  <a:pt x="1219391" y="1157764"/>
                </a:cubicBezTo>
                <a:close/>
                <a:moveTo>
                  <a:pt x="1295591" y="1158621"/>
                </a:moveTo>
                <a:cubicBezTo>
                  <a:pt x="1304068" y="1158621"/>
                  <a:pt x="1311021" y="1151763"/>
                  <a:pt x="1311021" y="1143191"/>
                </a:cubicBezTo>
                <a:cubicBezTo>
                  <a:pt x="1311021" y="1134618"/>
                  <a:pt x="1304068" y="1127760"/>
                  <a:pt x="1295591" y="1127760"/>
                </a:cubicBezTo>
                <a:cubicBezTo>
                  <a:pt x="1287113" y="1127760"/>
                  <a:pt x="1280160" y="1134618"/>
                  <a:pt x="1280160" y="1143191"/>
                </a:cubicBezTo>
                <a:cubicBezTo>
                  <a:pt x="1280160" y="1151763"/>
                  <a:pt x="1287113" y="1158621"/>
                  <a:pt x="1295591" y="1158621"/>
                </a:cubicBezTo>
                <a:close/>
                <a:moveTo>
                  <a:pt x="1371791" y="1159288"/>
                </a:moveTo>
                <a:cubicBezTo>
                  <a:pt x="1380649" y="1159288"/>
                  <a:pt x="1387888" y="1152144"/>
                  <a:pt x="1387888" y="1143191"/>
                </a:cubicBezTo>
                <a:cubicBezTo>
                  <a:pt x="1387888" y="1134237"/>
                  <a:pt x="1380744" y="1127093"/>
                  <a:pt x="1371791" y="1127093"/>
                </a:cubicBezTo>
                <a:cubicBezTo>
                  <a:pt x="1362932" y="1127093"/>
                  <a:pt x="1355693" y="1134237"/>
                  <a:pt x="1355693" y="1143191"/>
                </a:cubicBezTo>
                <a:cubicBezTo>
                  <a:pt x="1355693" y="1152144"/>
                  <a:pt x="1362932" y="1159288"/>
                  <a:pt x="1371791" y="1159288"/>
                </a:cubicBezTo>
                <a:close/>
                <a:moveTo>
                  <a:pt x="1447991" y="1159669"/>
                </a:moveTo>
                <a:cubicBezTo>
                  <a:pt x="1457135" y="1159669"/>
                  <a:pt x="1464469" y="1152335"/>
                  <a:pt x="1464469" y="1143191"/>
                </a:cubicBezTo>
                <a:cubicBezTo>
                  <a:pt x="1464469" y="1134047"/>
                  <a:pt x="1457135" y="1126712"/>
                  <a:pt x="1447991" y="1126712"/>
                </a:cubicBezTo>
                <a:cubicBezTo>
                  <a:pt x="1438847" y="1126712"/>
                  <a:pt x="1431512" y="1134047"/>
                  <a:pt x="1431512" y="1143191"/>
                </a:cubicBezTo>
                <a:cubicBezTo>
                  <a:pt x="1431512" y="1152335"/>
                  <a:pt x="1438942" y="1159669"/>
                  <a:pt x="1447991" y="1159669"/>
                </a:cubicBezTo>
                <a:close/>
                <a:moveTo>
                  <a:pt x="1524191" y="1160336"/>
                </a:moveTo>
                <a:cubicBezTo>
                  <a:pt x="1533620" y="1160336"/>
                  <a:pt x="1541336" y="1152716"/>
                  <a:pt x="1541336" y="1143191"/>
                </a:cubicBezTo>
                <a:cubicBezTo>
                  <a:pt x="1541336" y="1133666"/>
                  <a:pt x="1533716" y="1126046"/>
                  <a:pt x="1524191" y="1126046"/>
                </a:cubicBezTo>
                <a:cubicBezTo>
                  <a:pt x="1514666" y="1126046"/>
                  <a:pt x="1507046" y="1133666"/>
                  <a:pt x="1507046" y="1143191"/>
                </a:cubicBezTo>
                <a:cubicBezTo>
                  <a:pt x="1507046" y="1152716"/>
                  <a:pt x="1514761" y="1160336"/>
                  <a:pt x="1524191" y="1160336"/>
                </a:cubicBezTo>
                <a:close/>
                <a:moveTo>
                  <a:pt x="1600391" y="1160526"/>
                </a:moveTo>
                <a:cubicBezTo>
                  <a:pt x="1609916" y="1160526"/>
                  <a:pt x="1617726" y="1152811"/>
                  <a:pt x="1617726" y="1143191"/>
                </a:cubicBezTo>
                <a:cubicBezTo>
                  <a:pt x="1617726" y="1133666"/>
                  <a:pt x="1610011" y="1125855"/>
                  <a:pt x="1600391" y="1125855"/>
                </a:cubicBezTo>
                <a:cubicBezTo>
                  <a:pt x="1590866" y="1125855"/>
                  <a:pt x="1583055" y="1133570"/>
                  <a:pt x="1583055" y="1143191"/>
                </a:cubicBezTo>
                <a:cubicBezTo>
                  <a:pt x="1583055" y="1152811"/>
                  <a:pt x="1590866" y="1160526"/>
                  <a:pt x="1600391" y="1160526"/>
                </a:cubicBezTo>
                <a:close/>
                <a:moveTo>
                  <a:pt x="1676591" y="1160717"/>
                </a:moveTo>
                <a:cubicBezTo>
                  <a:pt x="1686306" y="1160717"/>
                  <a:pt x="1694117" y="1152906"/>
                  <a:pt x="1694117" y="1143191"/>
                </a:cubicBezTo>
                <a:cubicBezTo>
                  <a:pt x="1694117" y="1133475"/>
                  <a:pt x="1686306" y="1125665"/>
                  <a:pt x="1676591" y="1125665"/>
                </a:cubicBezTo>
                <a:cubicBezTo>
                  <a:pt x="1666875" y="1125665"/>
                  <a:pt x="1659064" y="1133475"/>
                  <a:pt x="1659064" y="1143191"/>
                </a:cubicBezTo>
                <a:cubicBezTo>
                  <a:pt x="1659064" y="1152906"/>
                  <a:pt x="1666970" y="1160717"/>
                  <a:pt x="1676591" y="1160717"/>
                </a:cubicBezTo>
                <a:close/>
                <a:moveTo>
                  <a:pt x="1752791" y="1161002"/>
                </a:moveTo>
                <a:cubicBezTo>
                  <a:pt x="1762601" y="1161002"/>
                  <a:pt x="1770507" y="1153097"/>
                  <a:pt x="1770507" y="1143286"/>
                </a:cubicBezTo>
                <a:cubicBezTo>
                  <a:pt x="1770507" y="1133475"/>
                  <a:pt x="1762601" y="1125569"/>
                  <a:pt x="1752791" y="1125569"/>
                </a:cubicBezTo>
                <a:cubicBezTo>
                  <a:pt x="1742980" y="1125569"/>
                  <a:pt x="1735074" y="1133475"/>
                  <a:pt x="1735074" y="1143286"/>
                </a:cubicBezTo>
                <a:cubicBezTo>
                  <a:pt x="1735074" y="1153001"/>
                  <a:pt x="1742980" y="1161002"/>
                  <a:pt x="1752791" y="1161002"/>
                </a:cubicBezTo>
                <a:close/>
                <a:moveTo>
                  <a:pt x="1828991" y="1161002"/>
                </a:moveTo>
                <a:cubicBezTo>
                  <a:pt x="1838801" y="1161002"/>
                  <a:pt x="1846707" y="1153097"/>
                  <a:pt x="1846707" y="1143286"/>
                </a:cubicBezTo>
                <a:cubicBezTo>
                  <a:pt x="1846707" y="1133475"/>
                  <a:pt x="1838801" y="1125569"/>
                  <a:pt x="1828991" y="1125569"/>
                </a:cubicBezTo>
                <a:cubicBezTo>
                  <a:pt x="1819180" y="1125569"/>
                  <a:pt x="1811274" y="1133475"/>
                  <a:pt x="1811274" y="1143286"/>
                </a:cubicBezTo>
                <a:cubicBezTo>
                  <a:pt x="1811274" y="1153001"/>
                  <a:pt x="1819180" y="1161002"/>
                  <a:pt x="1828991" y="1161002"/>
                </a:cubicBezTo>
                <a:close/>
                <a:moveTo>
                  <a:pt x="1905191" y="1160717"/>
                </a:moveTo>
                <a:cubicBezTo>
                  <a:pt x="1914906" y="1160717"/>
                  <a:pt x="1922717" y="1152906"/>
                  <a:pt x="1922717" y="1143191"/>
                </a:cubicBezTo>
                <a:cubicBezTo>
                  <a:pt x="1922717" y="1133475"/>
                  <a:pt x="1914906" y="1125665"/>
                  <a:pt x="1905191" y="1125665"/>
                </a:cubicBezTo>
                <a:cubicBezTo>
                  <a:pt x="1895475" y="1125665"/>
                  <a:pt x="1887664" y="1133475"/>
                  <a:pt x="1887664" y="1143191"/>
                </a:cubicBezTo>
                <a:cubicBezTo>
                  <a:pt x="1887664" y="1152906"/>
                  <a:pt x="1895570" y="1160717"/>
                  <a:pt x="1905191" y="1160717"/>
                </a:cubicBezTo>
                <a:close/>
                <a:moveTo>
                  <a:pt x="1981391" y="1160336"/>
                </a:moveTo>
                <a:cubicBezTo>
                  <a:pt x="1990820" y="1160336"/>
                  <a:pt x="1998536" y="1152716"/>
                  <a:pt x="1998536" y="1143191"/>
                </a:cubicBezTo>
                <a:cubicBezTo>
                  <a:pt x="1998536" y="1133666"/>
                  <a:pt x="1990916" y="1126046"/>
                  <a:pt x="1981391" y="1126046"/>
                </a:cubicBezTo>
                <a:cubicBezTo>
                  <a:pt x="1971866" y="1126046"/>
                  <a:pt x="1964246" y="1133666"/>
                  <a:pt x="1964246" y="1143191"/>
                </a:cubicBezTo>
                <a:cubicBezTo>
                  <a:pt x="1964246" y="1152716"/>
                  <a:pt x="1971961" y="1160336"/>
                  <a:pt x="1981391" y="1160336"/>
                </a:cubicBezTo>
                <a:close/>
                <a:moveTo>
                  <a:pt x="2057591" y="1159859"/>
                </a:moveTo>
                <a:cubicBezTo>
                  <a:pt x="2066830" y="1159859"/>
                  <a:pt x="2074259" y="1152430"/>
                  <a:pt x="2074259" y="1143191"/>
                </a:cubicBezTo>
                <a:cubicBezTo>
                  <a:pt x="2074259" y="1133951"/>
                  <a:pt x="2066830" y="1126522"/>
                  <a:pt x="2057591" y="1126522"/>
                </a:cubicBezTo>
                <a:cubicBezTo>
                  <a:pt x="2048351" y="1126522"/>
                  <a:pt x="2040922" y="1133951"/>
                  <a:pt x="2040922" y="1143191"/>
                </a:cubicBezTo>
                <a:cubicBezTo>
                  <a:pt x="2040922" y="1152430"/>
                  <a:pt x="2048351" y="1159859"/>
                  <a:pt x="2057591" y="1159859"/>
                </a:cubicBezTo>
                <a:close/>
                <a:moveTo>
                  <a:pt x="2133791" y="1159288"/>
                </a:moveTo>
                <a:cubicBezTo>
                  <a:pt x="2142649" y="1159288"/>
                  <a:pt x="2149888" y="1152144"/>
                  <a:pt x="2149888" y="1143191"/>
                </a:cubicBezTo>
                <a:cubicBezTo>
                  <a:pt x="2149888" y="1134237"/>
                  <a:pt x="2142744" y="1127093"/>
                  <a:pt x="2133791" y="1127093"/>
                </a:cubicBezTo>
                <a:cubicBezTo>
                  <a:pt x="2124932" y="1127093"/>
                  <a:pt x="2117693" y="1134237"/>
                  <a:pt x="2117693" y="1143191"/>
                </a:cubicBezTo>
                <a:cubicBezTo>
                  <a:pt x="2117693" y="1152144"/>
                  <a:pt x="2124932" y="1159288"/>
                  <a:pt x="2133791" y="1159288"/>
                </a:cubicBezTo>
                <a:close/>
                <a:moveTo>
                  <a:pt x="2209991" y="1158621"/>
                </a:moveTo>
                <a:cubicBezTo>
                  <a:pt x="2218468" y="1158621"/>
                  <a:pt x="2225421" y="1151763"/>
                  <a:pt x="2225421" y="1143191"/>
                </a:cubicBezTo>
                <a:cubicBezTo>
                  <a:pt x="2225421" y="1134618"/>
                  <a:pt x="2218468" y="1127760"/>
                  <a:pt x="2209991" y="1127760"/>
                </a:cubicBezTo>
                <a:cubicBezTo>
                  <a:pt x="2201513" y="1127760"/>
                  <a:pt x="2194560" y="1134618"/>
                  <a:pt x="2194560" y="1143191"/>
                </a:cubicBezTo>
                <a:cubicBezTo>
                  <a:pt x="2194560" y="1151763"/>
                  <a:pt x="2201513" y="1158621"/>
                  <a:pt x="2209991" y="1158621"/>
                </a:cubicBezTo>
                <a:close/>
                <a:moveTo>
                  <a:pt x="2286191" y="1158050"/>
                </a:moveTo>
                <a:cubicBezTo>
                  <a:pt x="2294382" y="1158050"/>
                  <a:pt x="2300954" y="1151382"/>
                  <a:pt x="2300954" y="1143286"/>
                </a:cubicBezTo>
                <a:cubicBezTo>
                  <a:pt x="2300954" y="1135094"/>
                  <a:pt x="2294287" y="1128522"/>
                  <a:pt x="2286191" y="1128522"/>
                </a:cubicBezTo>
                <a:cubicBezTo>
                  <a:pt x="2278094" y="1128522"/>
                  <a:pt x="2271427" y="1135190"/>
                  <a:pt x="2271427" y="1143286"/>
                </a:cubicBezTo>
                <a:cubicBezTo>
                  <a:pt x="2271427" y="1151382"/>
                  <a:pt x="2277999" y="1158050"/>
                  <a:pt x="2286191" y="1158050"/>
                </a:cubicBezTo>
                <a:close/>
                <a:moveTo>
                  <a:pt x="2362391" y="1157192"/>
                </a:moveTo>
                <a:cubicBezTo>
                  <a:pt x="2370106" y="1157192"/>
                  <a:pt x="2376297" y="1150906"/>
                  <a:pt x="2376297" y="1143286"/>
                </a:cubicBezTo>
                <a:cubicBezTo>
                  <a:pt x="2376297" y="1135666"/>
                  <a:pt x="2370011" y="1129379"/>
                  <a:pt x="2362391" y="1129379"/>
                </a:cubicBezTo>
                <a:cubicBezTo>
                  <a:pt x="2354675" y="1129379"/>
                  <a:pt x="2348484" y="1135666"/>
                  <a:pt x="2348484" y="1143286"/>
                </a:cubicBezTo>
                <a:cubicBezTo>
                  <a:pt x="2348484" y="1150906"/>
                  <a:pt x="2354675" y="1157192"/>
                  <a:pt x="2362391" y="1157192"/>
                </a:cubicBezTo>
                <a:close/>
                <a:moveTo>
                  <a:pt x="2438591" y="1156335"/>
                </a:moveTo>
                <a:cubicBezTo>
                  <a:pt x="2445830" y="1156335"/>
                  <a:pt x="2451735" y="1150430"/>
                  <a:pt x="2451735" y="1143191"/>
                </a:cubicBezTo>
                <a:cubicBezTo>
                  <a:pt x="2451735" y="1135952"/>
                  <a:pt x="2445830" y="1130046"/>
                  <a:pt x="2438591" y="1130046"/>
                </a:cubicBezTo>
                <a:cubicBezTo>
                  <a:pt x="2431352" y="1130046"/>
                  <a:pt x="2425446" y="1135952"/>
                  <a:pt x="2425446" y="1143191"/>
                </a:cubicBezTo>
                <a:cubicBezTo>
                  <a:pt x="2425446" y="1150430"/>
                  <a:pt x="2431352" y="1156335"/>
                  <a:pt x="2438591" y="1156335"/>
                </a:cubicBezTo>
                <a:close/>
                <a:moveTo>
                  <a:pt x="2514791" y="1155478"/>
                </a:moveTo>
                <a:cubicBezTo>
                  <a:pt x="2521553" y="1155478"/>
                  <a:pt x="2527078" y="1149953"/>
                  <a:pt x="2527078" y="1143191"/>
                </a:cubicBezTo>
                <a:cubicBezTo>
                  <a:pt x="2527078" y="1136428"/>
                  <a:pt x="2521553" y="1130903"/>
                  <a:pt x="2514791" y="1130903"/>
                </a:cubicBezTo>
                <a:cubicBezTo>
                  <a:pt x="2508028" y="1130903"/>
                  <a:pt x="2502503" y="1136428"/>
                  <a:pt x="2502503" y="1143191"/>
                </a:cubicBezTo>
                <a:cubicBezTo>
                  <a:pt x="2502503" y="1149953"/>
                  <a:pt x="2508028" y="1155478"/>
                  <a:pt x="2514791" y="1155478"/>
                </a:cubicBezTo>
                <a:close/>
                <a:moveTo>
                  <a:pt x="2590991" y="1154430"/>
                </a:moveTo>
                <a:cubicBezTo>
                  <a:pt x="2597182" y="1154430"/>
                  <a:pt x="2602230" y="1149382"/>
                  <a:pt x="2602230" y="1143191"/>
                </a:cubicBezTo>
                <a:cubicBezTo>
                  <a:pt x="2602230" y="1136999"/>
                  <a:pt x="2597182" y="1131951"/>
                  <a:pt x="2590991" y="1131951"/>
                </a:cubicBezTo>
                <a:cubicBezTo>
                  <a:pt x="2584799" y="1131951"/>
                  <a:pt x="2579751" y="1136999"/>
                  <a:pt x="2579751" y="1143191"/>
                </a:cubicBezTo>
                <a:cubicBezTo>
                  <a:pt x="2579846" y="1149382"/>
                  <a:pt x="2584799" y="1154430"/>
                  <a:pt x="2590991" y="1154430"/>
                </a:cubicBezTo>
                <a:close/>
                <a:moveTo>
                  <a:pt x="2667191" y="1153573"/>
                </a:moveTo>
                <a:cubicBezTo>
                  <a:pt x="2672906" y="1153573"/>
                  <a:pt x="2677573" y="1148906"/>
                  <a:pt x="2677573" y="1143191"/>
                </a:cubicBezTo>
                <a:cubicBezTo>
                  <a:pt x="2677573" y="1137476"/>
                  <a:pt x="2672906" y="1132808"/>
                  <a:pt x="2667191" y="1132808"/>
                </a:cubicBezTo>
                <a:cubicBezTo>
                  <a:pt x="2661476" y="1132808"/>
                  <a:pt x="2656808" y="1137476"/>
                  <a:pt x="2656808" y="1143191"/>
                </a:cubicBezTo>
                <a:cubicBezTo>
                  <a:pt x="2656904" y="1148906"/>
                  <a:pt x="2661476" y="1153573"/>
                  <a:pt x="2667191" y="1153573"/>
                </a:cubicBezTo>
                <a:close/>
                <a:moveTo>
                  <a:pt x="2743391" y="1152525"/>
                </a:moveTo>
                <a:cubicBezTo>
                  <a:pt x="2748534" y="1152525"/>
                  <a:pt x="2752725" y="1148334"/>
                  <a:pt x="2752725" y="1143191"/>
                </a:cubicBezTo>
                <a:cubicBezTo>
                  <a:pt x="2752725" y="1138047"/>
                  <a:pt x="2748534" y="1133856"/>
                  <a:pt x="2743391" y="1133856"/>
                </a:cubicBezTo>
                <a:cubicBezTo>
                  <a:pt x="2738247" y="1133856"/>
                  <a:pt x="2734056" y="1138047"/>
                  <a:pt x="2734056" y="1143191"/>
                </a:cubicBezTo>
                <a:cubicBezTo>
                  <a:pt x="2734056" y="1148334"/>
                  <a:pt x="2738247" y="1152525"/>
                  <a:pt x="2743391" y="1152525"/>
                </a:cubicBezTo>
                <a:close/>
                <a:moveTo>
                  <a:pt x="2819591" y="1151477"/>
                </a:moveTo>
                <a:cubicBezTo>
                  <a:pt x="2824163" y="1151477"/>
                  <a:pt x="2827878" y="1147763"/>
                  <a:pt x="2827878" y="1143191"/>
                </a:cubicBezTo>
                <a:cubicBezTo>
                  <a:pt x="2827878" y="1138619"/>
                  <a:pt x="2824163" y="1134904"/>
                  <a:pt x="2819591" y="1134904"/>
                </a:cubicBezTo>
                <a:cubicBezTo>
                  <a:pt x="2815019" y="1134904"/>
                  <a:pt x="2811304" y="1138619"/>
                  <a:pt x="2811304" y="1143191"/>
                </a:cubicBezTo>
                <a:cubicBezTo>
                  <a:pt x="2811304" y="1147763"/>
                  <a:pt x="2815019" y="1151477"/>
                  <a:pt x="2819591" y="1151477"/>
                </a:cubicBezTo>
                <a:close/>
                <a:moveTo>
                  <a:pt x="2895791" y="1150430"/>
                </a:moveTo>
                <a:cubicBezTo>
                  <a:pt x="2899791" y="1150430"/>
                  <a:pt x="2902934" y="1147191"/>
                  <a:pt x="2902934" y="1143286"/>
                </a:cubicBezTo>
                <a:cubicBezTo>
                  <a:pt x="2902934" y="1139285"/>
                  <a:pt x="2899696" y="1136142"/>
                  <a:pt x="2895791" y="1136142"/>
                </a:cubicBezTo>
                <a:cubicBezTo>
                  <a:pt x="2891790" y="1136142"/>
                  <a:pt x="2888647" y="1139381"/>
                  <a:pt x="2888647" y="1143286"/>
                </a:cubicBezTo>
                <a:cubicBezTo>
                  <a:pt x="2888647" y="1147191"/>
                  <a:pt x="2891885" y="1150430"/>
                  <a:pt x="2895791" y="1150430"/>
                </a:cubicBezTo>
                <a:close/>
                <a:moveTo>
                  <a:pt x="2971991" y="1149382"/>
                </a:moveTo>
                <a:cubicBezTo>
                  <a:pt x="2975420" y="1149382"/>
                  <a:pt x="2978087" y="1146620"/>
                  <a:pt x="2978087" y="1143286"/>
                </a:cubicBezTo>
                <a:cubicBezTo>
                  <a:pt x="2978087" y="1139952"/>
                  <a:pt x="2975324" y="1137190"/>
                  <a:pt x="2971991" y="1137190"/>
                </a:cubicBezTo>
                <a:cubicBezTo>
                  <a:pt x="2968562" y="1137190"/>
                  <a:pt x="2965895" y="1139952"/>
                  <a:pt x="2965895" y="1143286"/>
                </a:cubicBezTo>
                <a:cubicBezTo>
                  <a:pt x="2965895" y="1146620"/>
                  <a:pt x="2968657" y="1149382"/>
                  <a:pt x="2971991" y="1149382"/>
                </a:cubicBezTo>
                <a:close/>
                <a:moveTo>
                  <a:pt x="3048191" y="1148239"/>
                </a:moveTo>
                <a:cubicBezTo>
                  <a:pt x="3050953" y="1148239"/>
                  <a:pt x="3053239" y="1145953"/>
                  <a:pt x="3053239" y="1143191"/>
                </a:cubicBezTo>
                <a:cubicBezTo>
                  <a:pt x="3053239" y="1140428"/>
                  <a:pt x="3050953" y="1138142"/>
                  <a:pt x="3048191" y="1138142"/>
                </a:cubicBezTo>
                <a:cubicBezTo>
                  <a:pt x="3045428" y="1138142"/>
                  <a:pt x="3043142" y="1140428"/>
                  <a:pt x="3043142" y="1143191"/>
                </a:cubicBezTo>
                <a:cubicBezTo>
                  <a:pt x="3043142" y="1146048"/>
                  <a:pt x="3045428" y="1148239"/>
                  <a:pt x="3048191" y="1148239"/>
                </a:cubicBezTo>
                <a:close/>
                <a:moveTo>
                  <a:pt x="3124391" y="1147191"/>
                </a:moveTo>
                <a:cubicBezTo>
                  <a:pt x="3126581" y="1147191"/>
                  <a:pt x="3128391" y="1145381"/>
                  <a:pt x="3128391" y="1143191"/>
                </a:cubicBezTo>
                <a:cubicBezTo>
                  <a:pt x="3128391" y="1141000"/>
                  <a:pt x="3126581" y="1139190"/>
                  <a:pt x="3124391" y="1139190"/>
                </a:cubicBezTo>
                <a:cubicBezTo>
                  <a:pt x="3122200" y="1139190"/>
                  <a:pt x="3120390" y="1141000"/>
                  <a:pt x="3120390" y="1143191"/>
                </a:cubicBezTo>
                <a:cubicBezTo>
                  <a:pt x="3120390" y="1145381"/>
                  <a:pt x="3122200" y="1147191"/>
                  <a:pt x="3124391" y="1147191"/>
                </a:cubicBezTo>
                <a:close/>
                <a:moveTo>
                  <a:pt x="3200591" y="1146143"/>
                </a:moveTo>
                <a:cubicBezTo>
                  <a:pt x="3202210" y="1146143"/>
                  <a:pt x="3203543" y="1144810"/>
                  <a:pt x="3203543" y="1143191"/>
                </a:cubicBezTo>
                <a:cubicBezTo>
                  <a:pt x="3203543" y="1141571"/>
                  <a:pt x="3202210" y="1140238"/>
                  <a:pt x="3200591" y="1140238"/>
                </a:cubicBezTo>
                <a:cubicBezTo>
                  <a:pt x="3198971" y="1140238"/>
                  <a:pt x="3197638" y="1141571"/>
                  <a:pt x="3197638" y="1143191"/>
                </a:cubicBezTo>
                <a:cubicBezTo>
                  <a:pt x="3197638" y="1144810"/>
                  <a:pt x="3198971" y="1146143"/>
                  <a:pt x="3200591" y="1146143"/>
                </a:cubicBezTo>
                <a:close/>
                <a:moveTo>
                  <a:pt x="3276791" y="1145096"/>
                </a:moveTo>
                <a:cubicBezTo>
                  <a:pt x="3277838" y="1145096"/>
                  <a:pt x="3278696" y="1144238"/>
                  <a:pt x="3278696" y="1143191"/>
                </a:cubicBezTo>
                <a:cubicBezTo>
                  <a:pt x="3278696" y="1142143"/>
                  <a:pt x="3277838" y="1141286"/>
                  <a:pt x="3276791" y="1141286"/>
                </a:cubicBezTo>
                <a:cubicBezTo>
                  <a:pt x="3275743" y="1141286"/>
                  <a:pt x="3274886" y="1142143"/>
                  <a:pt x="3274886" y="1143191"/>
                </a:cubicBezTo>
                <a:cubicBezTo>
                  <a:pt x="3274886" y="1144238"/>
                  <a:pt x="3275743" y="1145096"/>
                  <a:pt x="3276791" y="1145096"/>
                </a:cubicBezTo>
                <a:close/>
                <a:moveTo>
                  <a:pt x="3352991" y="1144048"/>
                </a:moveTo>
                <a:cubicBezTo>
                  <a:pt x="3353467" y="1144048"/>
                  <a:pt x="3353848" y="1143667"/>
                  <a:pt x="3353848" y="1143191"/>
                </a:cubicBezTo>
                <a:cubicBezTo>
                  <a:pt x="3353848" y="1142714"/>
                  <a:pt x="3353467" y="1142333"/>
                  <a:pt x="3352991" y="1142333"/>
                </a:cubicBezTo>
                <a:cubicBezTo>
                  <a:pt x="3352514" y="1142333"/>
                  <a:pt x="3352133" y="1142714"/>
                  <a:pt x="3352133" y="1143191"/>
                </a:cubicBezTo>
                <a:cubicBezTo>
                  <a:pt x="3352133" y="1143667"/>
                  <a:pt x="3352514" y="1144048"/>
                  <a:pt x="3352991" y="1144048"/>
                </a:cubicBezTo>
                <a:close/>
                <a:moveTo>
                  <a:pt x="76391" y="1219581"/>
                </a:moveTo>
                <a:cubicBezTo>
                  <a:pt x="76486" y="1219581"/>
                  <a:pt x="76581" y="1219486"/>
                  <a:pt x="76581" y="1219391"/>
                </a:cubicBezTo>
                <a:cubicBezTo>
                  <a:pt x="76581" y="1219295"/>
                  <a:pt x="76486" y="1219200"/>
                  <a:pt x="76391" y="1219200"/>
                </a:cubicBezTo>
                <a:cubicBezTo>
                  <a:pt x="76295" y="1219200"/>
                  <a:pt x="76200" y="1219295"/>
                  <a:pt x="76200" y="1219391"/>
                </a:cubicBezTo>
                <a:cubicBezTo>
                  <a:pt x="76200" y="1219486"/>
                  <a:pt x="76295" y="1219581"/>
                  <a:pt x="76391" y="1219581"/>
                </a:cubicBezTo>
                <a:close/>
                <a:moveTo>
                  <a:pt x="152591" y="1220438"/>
                </a:moveTo>
                <a:cubicBezTo>
                  <a:pt x="153162" y="1220438"/>
                  <a:pt x="153638" y="1219962"/>
                  <a:pt x="153638" y="1219391"/>
                </a:cubicBezTo>
                <a:cubicBezTo>
                  <a:pt x="153638" y="1218819"/>
                  <a:pt x="153162" y="1218343"/>
                  <a:pt x="152591" y="1218343"/>
                </a:cubicBezTo>
                <a:cubicBezTo>
                  <a:pt x="152019" y="1218343"/>
                  <a:pt x="151543" y="1218819"/>
                  <a:pt x="151543" y="1219391"/>
                </a:cubicBezTo>
                <a:cubicBezTo>
                  <a:pt x="151543" y="1219962"/>
                  <a:pt x="152019" y="1220438"/>
                  <a:pt x="152591" y="1220438"/>
                </a:cubicBezTo>
                <a:close/>
                <a:moveTo>
                  <a:pt x="228791" y="1221486"/>
                </a:moveTo>
                <a:cubicBezTo>
                  <a:pt x="229934" y="1221486"/>
                  <a:pt x="230886" y="1220534"/>
                  <a:pt x="230886" y="1219391"/>
                </a:cubicBezTo>
                <a:cubicBezTo>
                  <a:pt x="230886" y="1218248"/>
                  <a:pt x="229934" y="1217295"/>
                  <a:pt x="228791" y="1217295"/>
                </a:cubicBezTo>
                <a:cubicBezTo>
                  <a:pt x="227648" y="1217295"/>
                  <a:pt x="226695" y="1218248"/>
                  <a:pt x="226695" y="1219391"/>
                </a:cubicBezTo>
                <a:cubicBezTo>
                  <a:pt x="226695" y="1220534"/>
                  <a:pt x="227648" y="1221486"/>
                  <a:pt x="228791" y="1221486"/>
                </a:cubicBezTo>
                <a:close/>
                <a:moveTo>
                  <a:pt x="304991" y="1222820"/>
                </a:moveTo>
                <a:cubicBezTo>
                  <a:pt x="306896" y="1222820"/>
                  <a:pt x="308324" y="1221296"/>
                  <a:pt x="308324" y="1219486"/>
                </a:cubicBezTo>
                <a:cubicBezTo>
                  <a:pt x="308324" y="1217676"/>
                  <a:pt x="306800" y="1216057"/>
                  <a:pt x="304991" y="1216057"/>
                </a:cubicBezTo>
                <a:cubicBezTo>
                  <a:pt x="303086" y="1216057"/>
                  <a:pt x="301562" y="1217581"/>
                  <a:pt x="301562" y="1219486"/>
                </a:cubicBezTo>
                <a:cubicBezTo>
                  <a:pt x="301562" y="1221391"/>
                  <a:pt x="303181" y="1222820"/>
                  <a:pt x="304991" y="1222820"/>
                </a:cubicBezTo>
                <a:close/>
                <a:moveTo>
                  <a:pt x="381191" y="1223867"/>
                </a:moveTo>
                <a:cubicBezTo>
                  <a:pt x="383667" y="1223867"/>
                  <a:pt x="385667" y="1221867"/>
                  <a:pt x="385667" y="1219391"/>
                </a:cubicBezTo>
                <a:cubicBezTo>
                  <a:pt x="385667" y="1216914"/>
                  <a:pt x="383667" y="1214914"/>
                  <a:pt x="381191" y="1214914"/>
                </a:cubicBezTo>
                <a:cubicBezTo>
                  <a:pt x="378714" y="1214914"/>
                  <a:pt x="376714" y="1216914"/>
                  <a:pt x="376714" y="1219391"/>
                </a:cubicBezTo>
                <a:cubicBezTo>
                  <a:pt x="376809" y="1221867"/>
                  <a:pt x="378714" y="1223867"/>
                  <a:pt x="381191" y="1223867"/>
                </a:cubicBezTo>
                <a:close/>
                <a:moveTo>
                  <a:pt x="457391" y="1224915"/>
                </a:moveTo>
                <a:cubicBezTo>
                  <a:pt x="460439" y="1224915"/>
                  <a:pt x="462915" y="1222439"/>
                  <a:pt x="462915" y="1219391"/>
                </a:cubicBezTo>
                <a:cubicBezTo>
                  <a:pt x="462915" y="1216343"/>
                  <a:pt x="460439" y="1213866"/>
                  <a:pt x="457391" y="1213866"/>
                </a:cubicBezTo>
                <a:cubicBezTo>
                  <a:pt x="454343" y="1213866"/>
                  <a:pt x="451866" y="1216343"/>
                  <a:pt x="451866" y="1219391"/>
                </a:cubicBezTo>
                <a:cubicBezTo>
                  <a:pt x="451961" y="1222439"/>
                  <a:pt x="454343" y="1224915"/>
                  <a:pt x="457391" y="1224915"/>
                </a:cubicBezTo>
                <a:close/>
                <a:moveTo>
                  <a:pt x="533591" y="1225963"/>
                </a:moveTo>
                <a:cubicBezTo>
                  <a:pt x="537210" y="1225963"/>
                  <a:pt x="540163" y="1223010"/>
                  <a:pt x="540163" y="1219391"/>
                </a:cubicBezTo>
                <a:cubicBezTo>
                  <a:pt x="540163" y="1215771"/>
                  <a:pt x="537210" y="1212818"/>
                  <a:pt x="533591" y="1212818"/>
                </a:cubicBezTo>
                <a:cubicBezTo>
                  <a:pt x="529971" y="1212818"/>
                  <a:pt x="527018" y="1215771"/>
                  <a:pt x="527018" y="1219391"/>
                </a:cubicBezTo>
                <a:cubicBezTo>
                  <a:pt x="527018" y="1223010"/>
                  <a:pt x="529971" y="1225963"/>
                  <a:pt x="533591" y="1225963"/>
                </a:cubicBezTo>
                <a:close/>
                <a:moveTo>
                  <a:pt x="609790" y="1227011"/>
                </a:moveTo>
                <a:cubicBezTo>
                  <a:pt x="613982" y="1227011"/>
                  <a:pt x="617411" y="1223582"/>
                  <a:pt x="617411" y="1219391"/>
                </a:cubicBezTo>
                <a:cubicBezTo>
                  <a:pt x="617411" y="1215200"/>
                  <a:pt x="613982" y="1211771"/>
                  <a:pt x="609790" y="1211771"/>
                </a:cubicBezTo>
                <a:cubicBezTo>
                  <a:pt x="605600" y="1211771"/>
                  <a:pt x="602171" y="1215200"/>
                  <a:pt x="602171" y="1219391"/>
                </a:cubicBezTo>
                <a:cubicBezTo>
                  <a:pt x="602171" y="1223582"/>
                  <a:pt x="605600" y="1227011"/>
                  <a:pt x="609790" y="1227011"/>
                </a:cubicBezTo>
                <a:close/>
                <a:moveTo>
                  <a:pt x="685990" y="1228058"/>
                </a:moveTo>
                <a:cubicBezTo>
                  <a:pt x="690753" y="1228058"/>
                  <a:pt x="694658" y="1224153"/>
                  <a:pt x="694658" y="1219391"/>
                </a:cubicBezTo>
                <a:cubicBezTo>
                  <a:pt x="694658" y="1214628"/>
                  <a:pt x="690753" y="1210723"/>
                  <a:pt x="685990" y="1210723"/>
                </a:cubicBezTo>
                <a:cubicBezTo>
                  <a:pt x="681228" y="1210723"/>
                  <a:pt x="677323" y="1214628"/>
                  <a:pt x="677323" y="1219391"/>
                </a:cubicBezTo>
                <a:cubicBezTo>
                  <a:pt x="677323" y="1224153"/>
                  <a:pt x="681228" y="1228058"/>
                  <a:pt x="685990" y="1228058"/>
                </a:cubicBezTo>
                <a:close/>
                <a:moveTo>
                  <a:pt x="762190" y="1229106"/>
                </a:moveTo>
                <a:cubicBezTo>
                  <a:pt x="767525" y="1229106"/>
                  <a:pt x="771906" y="1224725"/>
                  <a:pt x="771906" y="1219391"/>
                </a:cubicBezTo>
                <a:cubicBezTo>
                  <a:pt x="771906" y="1214057"/>
                  <a:pt x="767620" y="1209675"/>
                  <a:pt x="762190" y="1209675"/>
                </a:cubicBezTo>
                <a:cubicBezTo>
                  <a:pt x="756761" y="1209675"/>
                  <a:pt x="752475" y="1214057"/>
                  <a:pt x="752475" y="1219391"/>
                </a:cubicBezTo>
                <a:cubicBezTo>
                  <a:pt x="752475" y="1224725"/>
                  <a:pt x="756857" y="1229106"/>
                  <a:pt x="762190" y="1229106"/>
                </a:cubicBezTo>
                <a:close/>
                <a:moveTo>
                  <a:pt x="838390" y="1230154"/>
                </a:moveTo>
                <a:cubicBezTo>
                  <a:pt x="844296" y="1230154"/>
                  <a:pt x="849154" y="1225296"/>
                  <a:pt x="849154" y="1219391"/>
                </a:cubicBezTo>
                <a:cubicBezTo>
                  <a:pt x="849154" y="1213485"/>
                  <a:pt x="844296" y="1208627"/>
                  <a:pt x="838390" y="1208627"/>
                </a:cubicBezTo>
                <a:cubicBezTo>
                  <a:pt x="832485" y="1208627"/>
                  <a:pt x="827627" y="1213485"/>
                  <a:pt x="827627" y="1219391"/>
                </a:cubicBezTo>
                <a:cubicBezTo>
                  <a:pt x="827627" y="1225296"/>
                  <a:pt x="832485" y="1230154"/>
                  <a:pt x="838390" y="1230154"/>
                </a:cubicBezTo>
                <a:close/>
                <a:moveTo>
                  <a:pt x="914590" y="1231202"/>
                </a:moveTo>
                <a:cubicBezTo>
                  <a:pt x="921163" y="1231202"/>
                  <a:pt x="926402" y="1225868"/>
                  <a:pt x="926402" y="1219391"/>
                </a:cubicBezTo>
                <a:cubicBezTo>
                  <a:pt x="926402" y="1212818"/>
                  <a:pt x="921068" y="1207580"/>
                  <a:pt x="914590" y="1207580"/>
                </a:cubicBezTo>
                <a:cubicBezTo>
                  <a:pt x="908018" y="1207580"/>
                  <a:pt x="902780" y="1212914"/>
                  <a:pt x="902780" y="1219391"/>
                </a:cubicBezTo>
                <a:cubicBezTo>
                  <a:pt x="902780" y="1225963"/>
                  <a:pt x="908113" y="1231202"/>
                  <a:pt x="914590" y="1231202"/>
                </a:cubicBezTo>
                <a:close/>
                <a:moveTo>
                  <a:pt x="990790" y="1232345"/>
                </a:moveTo>
                <a:cubicBezTo>
                  <a:pt x="997934" y="1232345"/>
                  <a:pt x="1003649" y="1226534"/>
                  <a:pt x="1003649" y="1219486"/>
                </a:cubicBezTo>
                <a:cubicBezTo>
                  <a:pt x="1003649" y="1212342"/>
                  <a:pt x="997839" y="1206627"/>
                  <a:pt x="990790" y="1206627"/>
                </a:cubicBezTo>
                <a:cubicBezTo>
                  <a:pt x="983647" y="1206627"/>
                  <a:pt x="977932" y="1212437"/>
                  <a:pt x="977932" y="1219486"/>
                </a:cubicBezTo>
                <a:cubicBezTo>
                  <a:pt x="977932" y="1226534"/>
                  <a:pt x="983647" y="1232345"/>
                  <a:pt x="990790" y="1232345"/>
                </a:cubicBezTo>
                <a:close/>
                <a:moveTo>
                  <a:pt x="1066991" y="1233107"/>
                </a:moveTo>
                <a:cubicBezTo>
                  <a:pt x="1074611" y="1233107"/>
                  <a:pt x="1080707" y="1226915"/>
                  <a:pt x="1080707" y="1219391"/>
                </a:cubicBezTo>
                <a:cubicBezTo>
                  <a:pt x="1080707" y="1211866"/>
                  <a:pt x="1074515" y="1205675"/>
                  <a:pt x="1066991" y="1205675"/>
                </a:cubicBezTo>
                <a:cubicBezTo>
                  <a:pt x="1059371" y="1205675"/>
                  <a:pt x="1053275" y="1211866"/>
                  <a:pt x="1053275" y="1219391"/>
                </a:cubicBezTo>
                <a:cubicBezTo>
                  <a:pt x="1053275" y="1226915"/>
                  <a:pt x="1059466" y="1233107"/>
                  <a:pt x="1066991" y="1233107"/>
                </a:cubicBezTo>
                <a:close/>
                <a:moveTo>
                  <a:pt x="1143191" y="1233964"/>
                </a:moveTo>
                <a:cubicBezTo>
                  <a:pt x="1151287" y="1233964"/>
                  <a:pt x="1157764" y="1227392"/>
                  <a:pt x="1157764" y="1219391"/>
                </a:cubicBezTo>
                <a:cubicBezTo>
                  <a:pt x="1157764" y="1211390"/>
                  <a:pt x="1151192" y="1204817"/>
                  <a:pt x="1143191" y="1204817"/>
                </a:cubicBezTo>
                <a:cubicBezTo>
                  <a:pt x="1135190" y="1204817"/>
                  <a:pt x="1128617" y="1211390"/>
                  <a:pt x="1128617" y="1219391"/>
                </a:cubicBezTo>
                <a:cubicBezTo>
                  <a:pt x="1128617" y="1227392"/>
                  <a:pt x="1135190" y="1233964"/>
                  <a:pt x="1143191" y="1233964"/>
                </a:cubicBezTo>
                <a:close/>
                <a:moveTo>
                  <a:pt x="1219391" y="1234821"/>
                </a:moveTo>
                <a:cubicBezTo>
                  <a:pt x="1227868" y="1234821"/>
                  <a:pt x="1234821" y="1227868"/>
                  <a:pt x="1234821" y="1219391"/>
                </a:cubicBezTo>
                <a:cubicBezTo>
                  <a:pt x="1234821" y="1210913"/>
                  <a:pt x="1227868" y="1203960"/>
                  <a:pt x="1219391" y="1203960"/>
                </a:cubicBezTo>
                <a:cubicBezTo>
                  <a:pt x="1210913" y="1203960"/>
                  <a:pt x="1203960" y="1210818"/>
                  <a:pt x="1203960" y="1219391"/>
                </a:cubicBezTo>
                <a:cubicBezTo>
                  <a:pt x="1203960" y="1227963"/>
                  <a:pt x="1210913" y="1234821"/>
                  <a:pt x="1219391" y="1234821"/>
                </a:cubicBezTo>
                <a:close/>
                <a:moveTo>
                  <a:pt x="1295591" y="1235678"/>
                </a:moveTo>
                <a:cubicBezTo>
                  <a:pt x="1304544" y="1235678"/>
                  <a:pt x="1311878" y="1228439"/>
                  <a:pt x="1311878" y="1219391"/>
                </a:cubicBezTo>
                <a:cubicBezTo>
                  <a:pt x="1311878" y="1210342"/>
                  <a:pt x="1304639" y="1203103"/>
                  <a:pt x="1295591" y="1203103"/>
                </a:cubicBezTo>
                <a:cubicBezTo>
                  <a:pt x="1286542" y="1203103"/>
                  <a:pt x="1279303" y="1210342"/>
                  <a:pt x="1279303" y="1219391"/>
                </a:cubicBezTo>
                <a:cubicBezTo>
                  <a:pt x="1279303" y="1228439"/>
                  <a:pt x="1286637" y="1235678"/>
                  <a:pt x="1295591" y="1235678"/>
                </a:cubicBezTo>
                <a:close/>
                <a:moveTo>
                  <a:pt x="1371791" y="1236345"/>
                </a:moveTo>
                <a:cubicBezTo>
                  <a:pt x="1381125" y="1236345"/>
                  <a:pt x="1388650" y="1228820"/>
                  <a:pt x="1388650" y="1219486"/>
                </a:cubicBezTo>
                <a:cubicBezTo>
                  <a:pt x="1388650" y="1210151"/>
                  <a:pt x="1381125" y="1202627"/>
                  <a:pt x="1371791" y="1202627"/>
                </a:cubicBezTo>
                <a:cubicBezTo>
                  <a:pt x="1362456" y="1202627"/>
                  <a:pt x="1354931" y="1210151"/>
                  <a:pt x="1354931" y="1219486"/>
                </a:cubicBezTo>
                <a:cubicBezTo>
                  <a:pt x="1354931" y="1228725"/>
                  <a:pt x="1362456" y="1236345"/>
                  <a:pt x="1371791" y="1236345"/>
                </a:cubicBezTo>
                <a:close/>
                <a:moveTo>
                  <a:pt x="1447991" y="1236917"/>
                </a:moveTo>
                <a:cubicBezTo>
                  <a:pt x="1457706" y="1236917"/>
                  <a:pt x="1465517" y="1229106"/>
                  <a:pt x="1465517" y="1219391"/>
                </a:cubicBezTo>
                <a:cubicBezTo>
                  <a:pt x="1465517" y="1209675"/>
                  <a:pt x="1457706" y="1201865"/>
                  <a:pt x="1447991" y="1201865"/>
                </a:cubicBezTo>
                <a:cubicBezTo>
                  <a:pt x="1438275" y="1201865"/>
                  <a:pt x="1430464" y="1209675"/>
                  <a:pt x="1430464" y="1219391"/>
                </a:cubicBezTo>
                <a:cubicBezTo>
                  <a:pt x="1430464" y="1229106"/>
                  <a:pt x="1438370" y="1236917"/>
                  <a:pt x="1447991" y="1236917"/>
                </a:cubicBezTo>
                <a:close/>
                <a:moveTo>
                  <a:pt x="1524191" y="1237583"/>
                </a:moveTo>
                <a:cubicBezTo>
                  <a:pt x="1534192" y="1237583"/>
                  <a:pt x="1542383" y="1229487"/>
                  <a:pt x="1542383" y="1219391"/>
                </a:cubicBezTo>
                <a:cubicBezTo>
                  <a:pt x="1542383" y="1209389"/>
                  <a:pt x="1534287" y="1201198"/>
                  <a:pt x="1524191" y="1201198"/>
                </a:cubicBezTo>
                <a:cubicBezTo>
                  <a:pt x="1514189" y="1201198"/>
                  <a:pt x="1505998" y="1209294"/>
                  <a:pt x="1505998" y="1219391"/>
                </a:cubicBezTo>
                <a:cubicBezTo>
                  <a:pt x="1505998" y="1229487"/>
                  <a:pt x="1514189" y="1237583"/>
                  <a:pt x="1524191" y="1237583"/>
                </a:cubicBezTo>
                <a:close/>
                <a:moveTo>
                  <a:pt x="1600391" y="1237964"/>
                </a:moveTo>
                <a:cubicBezTo>
                  <a:pt x="1610678" y="1237964"/>
                  <a:pt x="1618964" y="1229678"/>
                  <a:pt x="1618964" y="1219391"/>
                </a:cubicBezTo>
                <a:cubicBezTo>
                  <a:pt x="1618964" y="1209104"/>
                  <a:pt x="1610678" y="1200817"/>
                  <a:pt x="1600391" y="1200817"/>
                </a:cubicBezTo>
                <a:cubicBezTo>
                  <a:pt x="1590104" y="1200817"/>
                  <a:pt x="1581817" y="1209104"/>
                  <a:pt x="1581817" y="1219391"/>
                </a:cubicBezTo>
                <a:cubicBezTo>
                  <a:pt x="1581817" y="1229678"/>
                  <a:pt x="1590104" y="1237964"/>
                  <a:pt x="1600391" y="1237964"/>
                </a:cubicBezTo>
                <a:close/>
                <a:moveTo>
                  <a:pt x="1676591" y="1238250"/>
                </a:moveTo>
                <a:cubicBezTo>
                  <a:pt x="1686973" y="1238250"/>
                  <a:pt x="1695355" y="1229868"/>
                  <a:pt x="1695355" y="1219486"/>
                </a:cubicBezTo>
                <a:cubicBezTo>
                  <a:pt x="1695355" y="1209104"/>
                  <a:pt x="1686973" y="1200722"/>
                  <a:pt x="1676591" y="1200722"/>
                </a:cubicBezTo>
                <a:cubicBezTo>
                  <a:pt x="1666208" y="1200722"/>
                  <a:pt x="1657826" y="1209104"/>
                  <a:pt x="1657826" y="1219486"/>
                </a:cubicBezTo>
                <a:cubicBezTo>
                  <a:pt x="1657826" y="1229773"/>
                  <a:pt x="1666208" y="1238250"/>
                  <a:pt x="1676591" y="1238250"/>
                </a:cubicBezTo>
                <a:close/>
                <a:moveTo>
                  <a:pt x="1752791" y="1238441"/>
                </a:moveTo>
                <a:cubicBezTo>
                  <a:pt x="1763268" y="1238441"/>
                  <a:pt x="1771841" y="1229963"/>
                  <a:pt x="1771841" y="1219391"/>
                </a:cubicBezTo>
                <a:cubicBezTo>
                  <a:pt x="1771841" y="1208913"/>
                  <a:pt x="1763363" y="1200341"/>
                  <a:pt x="1752791" y="1200341"/>
                </a:cubicBezTo>
                <a:cubicBezTo>
                  <a:pt x="1742313" y="1200341"/>
                  <a:pt x="1733741" y="1208818"/>
                  <a:pt x="1733741" y="1219391"/>
                </a:cubicBezTo>
                <a:cubicBezTo>
                  <a:pt x="1733836" y="1229868"/>
                  <a:pt x="1742313" y="1238441"/>
                  <a:pt x="1752791" y="1238441"/>
                </a:cubicBezTo>
                <a:close/>
                <a:moveTo>
                  <a:pt x="1828991" y="1238250"/>
                </a:moveTo>
                <a:cubicBezTo>
                  <a:pt x="1839373" y="1238250"/>
                  <a:pt x="1847755" y="1229868"/>
                  <a:pt x="1847755" y="1219486"/>
                </a:cubicBezTo>
                <a:cubicBezTo>
                  <a:pt x="1847755" y="1209104"/>
                  <a:pt x="1839373" y="1200722"/>
                  <a:pt x="1828991" y="1200722"/>
                </a:cubicBezTo>
                <a:cubicBezTo>
                  <a:pt x="1818608" y="1200722"/>
                  <a:pt x="1810226" y="1209104"/>
                  <a:pt x="1810226" y="1219486"/>
                </a:cubicBezTo>
                <a:cubicBezTo>
                  <a:pt x="1810226" y="1229773"/>
                  <a:pt x="1818608" y="1238250"/>
                  <a:pt x="1828991" y="1238250"/>
                </a:cubicBezTo>
                <a:close/>
                <a:moveTo>
                  <a:pt x="1905191" y="1237964"/>
                </a:moveTo>
                <a:cubicBezTo>
                  <a:pt x="1915478" y="1237964"/>
                  <a:pt x="1923764" y="1229678"/>
                  <a:pt x="1923764" y="1219391"/>
                </a:cubicBezTo>
                <a:cubicBezTo>
                  <a:pt x="1923764" y="1209104"/>
                  <a:pt x="1915478" y="1200817"/>
                  <a:pt x="1905191" y="1200817"/>
                </a:cubicBezTo>
                <a:cubicBezTo>
                  <a:pt x="1894904" y="1200817"/>
                  <a:pt x="1886617" y="1209104"/>
                  <a:pt x="1886617" y="1219391"/>
                </a:cubicBezTo>
                <a:cubicBezTo>
                  <a:pt x="1886617" y="1229678"/>
                  <a:pt x="1894904" y="1237964"/>
                  <a:pt x="1905191" y="1237964"/>
                </a:cubicBezTo>
                <a:close/>
                <a:moveTo>
                  <a:pt x="1981391" y="1237583"/>
                </a:moveTo>
                <a:cubicBezTo>
                  <a:pt x="1991392" y="1237583"/>
                  <a:pt x="1999583" y="1229487"/>
                  <a:pt x="1999583" y="1219391"/>
                </a:cubicBezTo>
                <a:cubicBezTo>
                  <a:pt x="1999583" y="1209389"/>
                  <a:pt x="1991487" y="1201198"/>
                  <a:pt x="1981391" y="1201198"/>
                </a:cubicBezTo>
                <a:cubicBezTo>
                  <a:pt x="1971389" y="1201198"/>
                  <a:pt x="1963198" y="1209294"/>
                  <a:pt x="1963198" y="1219391"/>
                </a:cubicBezTo>
                <a:cubicBezTo>
                  <a:pt x="1963198" y="1229487"/>
                  <a:pt x="1971389" y="1237583"/>
                  <a:pt x="1981391" y="1237583"/>
                </a:cubicBezTo>
                <a:close/>
                <a:moveTo>
                  <a:pt x="2057591" y="1237202"/>
                </a:moveTo>
                <a:cubicBezTo>
                  <a:pt x="2067401" y="1237202"/>
                  <a:pt x="2075307" y="1229297"/>
                  <a:pt x="2075307" y="1219486"/>
                </a:cubicBezTo>
                <a:cubicBezTo>
                  <a:pt x="2075307" y="1209675"/>
                  <a:pt x="2067401" y="1201769"/>
                  <a:pt x="2057591" y="1201769"/>
                </a:cubicBezTo>
                <a:cubicBezTo>
                  <a:pt x="2047780" y="1201769"/>
                  <a:pt x="2039874" y="1209675"/>
                  <a:pt x="2039874" y="1219486"/>
                </a:cubicBezTo>
                <a:cubicBezTo>
                  <a:pt x="2039874" y="1229201"/>
                  <a:pt x="2047780" y="1237202"/>
                  <a:pt x="2057591" y="1237202"/>
                </a:cubicBezTo>
                <a:close/>
                <a:moveTo>
                  <a:pt x="2133791" y="1236536"/>
                </a:moveTo>
                <a:cubicBezTo>
                  <a:pt x="2143220" y="1236536"/>
                  <a:pt x="2150936" y="1228916"/>
                  <a:pt x="2150936" y="1219391"/>
                </a:cubicBezTo>
                <a:cubicBezTo>
                  <a:pt x="2150936" y="1209866"/>
                  <a:pt x="2143316" y="1202246"/>
                  <a:pt x="2133791" y="1202246"/>
                </a:cubicBezTo>
                <a:cubicBezTo>
                  <a:pt x="2124266" y="1202246"/>
                  <a:pt x="2116646" y="1209866"/>
                  <a:pt x="2116646" y="1219391"/>
                </a:cubicBezTo>
                <a:cubicBezTo>
                  <a:pt x="2116646" y="1228916"/>
                  <a:pt x="2124361" y="1236536"/>
                  <a:pt x="2133791" y="1236536"/>
                </a:cubicBezTo>
                <a:close/>
                <a:moveTo>
                  <a:pt x="2209991" y="1235678"/>
                </a:moveTo>
                <a:cubicBezTo>
                  <a:pt x="2218944" y="1235678"/>
                  <a:pt x="2226278" y="1228439"/>
                  <a:pt x="2226278" y="1219391"/>
                </a:cubicBezTo>
                <a:cubicBezTo>
                  <a:pt x="2226278" y="1210342"/>
                  <a:pt x="2219039" y="1203103"/>
                  <a:pt x="2209991" y="1203103"/>
                </a:cubicBezTo>
                <a:cubicBezTo>
                  <a:pt x="2200942" y="1203103"/>
                  <a:pt x="2193703" y="1210342"/>
                  <a:pt x="2193703" y="1219391"/>
                </a:cubicBezTo>
                <a:cubicBezTo>
                  <a:pt x="2193703" y="1228439"/>
                  <a:pt x="2201037" y="1235678"/>
                  <a:pt x="2209991" y="1235678"/>
                </a:cubicBezTo>
                <a:close/>
                <a:moveTo>
                  <a:pt x="2286191" y="1235012"/>
                </a:moveTo>
                <a:cubicBezTo>
                  <a:pt x="2294858" y="1235012"/>
                  <a:pt x="2301812" y="1227963"/>
                  <a:pt x="2301812" y="1219391"/>
                </a:cubicBezTo>
                <a:cubicBezTo>
                  <a:pt x="2301812" y="1210818"/>
                  <a:pt x="2294763" y="1203770"/>
                  <a:pt x="2286191" y="1203770"/>
                </a:cubicBezTo>
                <a:cubicBezTo>
                  <a:pt x="2277618" y="1203770"/>
                  <a:pt x="2270570" y="1210818"/>
                  <a:pt x="2270570" y="1219391"/>
                </a:cubicBezTo>
                <a:cubicBezTo>
                  <a:pt x="2270570" y="1227963"/>
                  <a:pt x="2277618" y="1235012"/>
                  <a:pt x="2286191" y="1235012"/>
                </a:cubicBezTo>
                <a:close/>
                <a:moveTo>
                  <a:pt x="2362391" y="1234250"/>
                </a:moveTo>
                <a:cubicBezTo>
                  <a:pt x="2370582" y="1234250"/>
                  <a:pt x="2377154" y="1227582"/>
                  <a:pt x="2377154" y="1219486"/>
                </a:cubicBezTo>
                <a:cubicBezTo>
                  <a:pt x="2377154" y="1211390"/>
                  <a:pt x="2370487" y="1204722"/>
                  <a:pt x="2362391" y="1204722"/>
                </a:cubicBezTo>
                <a:cubicBezTo>
                  <a:pt x="2354294" y="1204722"/>
                  <a:pt x="2347627" y="1211390"/>
                  <a:pt x="2347627" y="1219486"/>
                </a:cubicBezTo>
                <a:cubicBezTo>
                  <a:pt x="2347627" y="1227582"/>
                  <a:pt x="2354199" y="1234250"/>
                  <a:pt x="2362391" y="1234250"/>
                </a:cubicBezTo>
                <a:close/>
                <a:moveTo>
                  <a:pt x="2438591" y="1233107"/>
                </a:moveTo>
                <a:cubicBezTo>
                  <a:pt x="2446211" y="1233107"/>
                  <a:pt x="2452307" y="1226915"/>
                  <a:pt x="2452307" y="1219391"/>
                </a:cubicBezTo>
                <a:cubicBezTo>
                  <a:pt x="2452307" y="1211866"/>
                  <a:pt x="2446115" y="1205675"/>
                  <a:pt x="2438591" y="1205675"/>
                </a:cubicBezTo>
                <a:cubicBezTo>
                  <a:pt x="2430971" y="1205675"/>
                  <a:pt x="2424875" y="1211866"/>
                  <a:pt x="2424875" y="1219391"/>
                </a:cubicBezTo>
                <a:cubicBezTo>
                  <a:pt x="2424875" y="1226915"/>
                  <a:pt x="2431066" y="1233107"/>
                  <a:pt x="2438591" y="1233107"/>
                </a:cubicBezTo>
                <a:close/>
                <a:moveTo>
                  <a:pt x="2514791" y="1232345"/>
                </a:moveTo>
                <a:cubicBezTo>
                  <a:pt x="2521934" y="1232345"/>
                  <a:pt x="2527649" y="1226534"/>
                  <a:pt x="2527649" y="1219486"/>
                </a:cubicBezTo>
                <a:cubicBezTo>
                  <a:pt x="2527649" y="1212342"/>
                  <a:pt x="2521839" y="1206627"/>
                  <a:pt x="2514791" y="1206627"/>
                </a:cubicBezTo>
                <a:cubicBezTo>
                  <a:pt x="2507647" y="1206627"/>
                  <a:pt x="2501932" y="1212437"/>
                  <a:pt x="2501932" y="1219486"/>
                </a:cubicBezTo>
                <a:cubicBezTo>
                  <a:pt x="2501932" y="1226534"/>
                  <a:pt x="2507647" y="1232345"/>
                  <a:pt x="2514791" y="1232345"/>
                </a:cubicBezTo>
                <a:close/>
                <a:moveTo>
                  <a:pt x="2590991" y="1231202"/>
                </a:moveTo>
                <a:cubicBezTo>
                  <a:pt x="2597563" y="1231202"/>
                  <a:pt x="2602802" y="1225868"/>
                  <a:pt x="2602802" y="1219391"/>
                </a:cubicBezTo>
                <a:cubicBezTo>
                  <a:pt x="2602802" y="1212818"/>
                  <a:pt x="2597468" y="1207580"/>
                  <a:pt x="2590991" y="1207580"/>
                </a:cubicBezTo>
                <a:cubicBezTo>
                  <a:pt x="2584418" y="1207580"/>
                  <a:pt x="2579180" y="1212914"/>
                  <a:pt x="2579180" y="1219391"/>
                </a:cubicBezTo>
                <a:cubicBezTo>
                  <a:pt x="2579180" y="1225963"/>
                  <a:pt x="2584514" y="1231202"/>
                  <a:pt x="2590991" y="1231202"/>
                </a:cubicBezTo>
                <a:close/>
                <a:moveTo>
                  <a:pt x="2667191" y="1230439"/>
                </a:moveTo>
                <a:cubicBezTo>
                  <a:pt x="2673287" y="1230439"/>
                  <a:pt x="2678145" y="1225487"/>
                  <a:pt x="2678145" y="1219486"/>
                </a:cubicBezTo>
                <a:cubicBezTo>
                  <a:pt x="2678145" y="1213485"/>
                  <a:pt x="2673191" y="1208532"/>
                  <a:pt x="2667191" y="1208532"/>
                </a:cubicBezTo>
                <a:cubicBezTo>
                  <a:pt x="2661095" y="1208532"/>
                  <a:pt x="2656237" y="1213485"/>
                  <a:pt x="2656237" y="1219486"/>
                </a:cubicBezTo>
                <a:cubicBezTo>
                  <a:pt x="2656237" y="1225487"/>
                  <a:pt x="2661190" y="1230439"/>
                  <a:pt x="2667191" y="1230439"/>
                </a:cubicBezTo>
                <a:close/>
                <a:moveTo>
                  <a:pt x="2743391" y="1229297"/>
                </a:moveTo>
                <a:cubicBezTo>
                  <a:pt x="2748915" y="1229297"/>
                  <a:pt x="2753297" y="1224820"/>
                  <a:pt x="2753297" y="1219391"/>
                </a:cubicBezTo>
                <a:cubicBezTo>
                  <a:pt x="2753297" y="1213866"/>
                  <a:pt x="2748820" y="1209485"/>
                  <a:pt x="2743391" y="1209485"/>
                </a:cubicBezTo>
                <a:cubicBezTo>
                  <a:pt x="2737866" y="1209485"/>
                  <a:pt x="2733485" y="1213961"/>
                  <a:pt x="2733485" y="1219391"/>
                </a:cubicBezTo>
                <a:cubicBezTo>
                  <a:pt x="2733485" y="1224915"/>
                  <a:pt x="2737961" y="1229297"/>
                  <a:pt x="2743391" y="1229297"/>
                </a:cubicBezTo>
                <a:close/>
                <a:moveTo>
                  <a:pt x="2819591" y="1228249"/>
                </a:moveTo>
                <a:cubicBezTo>
                  <a:pt x="2824448" y="1228249"/>
                  <a:pt x="2828449" y="1224248"/>
                  <a:pt x="2828449" y="1219391"/>
                </a:cubicBezTo>
                <a:cubicBezTo>
                  <a:pt x="2828449" y="1214533"/>
                  <a:pt x="2824448" y="1210532"/>
                  <a:pt x="2819591" y="1210532"/>
                </a:cubicBezTo>
                <a:cubicBezTo>
                  <a:pt x="2814733" y="1210532"/>
                  <a:pt x="2810732" y="1214533"/>
                  <a:pt x="2810732" y="1219391"/>
                </a:cubicBezTo>
                <a:cubicBezTo>
                  <a:pt x="2810732" y="1224248"/>
                  <a:pt x="2814733" y="1228249"/>
                  <a:pt x="2819591" y="1228249"/>
                </a:cubicBezTo>
                <a:close/>
                <a:moveTo>
                  <a:pt x="2895791" y="1227201"/>
                </a:moveTo>
                <a:cubicBezTo>
                  <a:pt x="2900077" y="1227201"/>
                  <a:pt x="2903601" y="1223677"/>
                  <a:pt x="2903601" y="1219391"/>
                </a:cubicBezTo>
                <a:cubicBezTo>
                  <a:pt x="2903601" y="1215104"/>
                  <a:pt x="2900077" y="1211580"/>
                  <a:pt x="2895791" y="1211580"/>
                </a:cubicBezTo>
                <a:cubicBezTo>
                  <a:pt x="2891504" y="1211580"/>
                  <a:pt x="2887980" y="1215104"/>
                  <a:pt x="2887980" y="1219391"/>
                </a:cubicBezTo>
                <a:cubicBezTo>
                  <a:pt x="2887980" y="1223772"/>
                  <a:pt x="2891504" y="1227201"/>
                  <a:pt x="2895791" y="1227201"/>
                </a:cubicBezTo>
                <a:close/>
                <a:moveTo>
                  <a:pt x="2971991" y="1226153"/>
                </a:moveTo>
                <a:cubicBezTo>
                  <a:pt x="2975705" y="1226153"/>
                  <a:pt x="2978753" y="1223105"/>
                  <a:pt x="2978753" y="1219391"/>
                </a:cubicBezTo>
                <a:cubicBezTo>
                  <a:pt x="2978753" y="1215676"/>
                  <a:pt x="2975705" y="1212628"/>
                  <a:pt x="2971991" y="1212628"/>
                </a:cubicBezTo>
                <a:cubicBezTo>
                  <a:pt x="2968276" y="1212628"/>
                  <a:pt x="2965228" y="1215676"/>
                  <a:pt x="2965228" y="1219391"/>
                </a:cubicBezTo>
                <a:cubicBezTo>
                  <a:pt x="2965228" y="1223105"/>
                  <a:pt x="2968276" y="1226153"/>
                  <a:pt x="2971991" y="1226153"/>
                </a:cubicBezTo>
                <a:close/>
                <a:moveTo>
                  <a:pt x="3048191" y="1224915"/>
                </a:moveTo>
                <a:cubicBezTo>
                  <a:pt x="3051239" y="1224915"/>
                  <a:pt x="3053715" y="1222439"/>
                  <a:pt x="3053715" y="1219391"/>
                </a:cubicBezTo>
                <a:cubicBezTo>
                  <a:pt x="3053715" y="1216343"/>
                  <a:pt x="3051239" y="1213866"/>
                  <a:pt x="3048191" y="1213866"/>
                </a:cubicBezTo>
                <a:cubicBezTo>
                  <a:pt x="3045143" y="1213866"/>
                  <a:pt x="3042666" y="1216343"/>
                  <a:pt x="3042666" y="1219391"/>
                </a:cubicBezTo>
                <a:cubicBezTo>
                  <a:pt x="3042761" y="1222439"/>
                  <a:pt x="3045143" y="1224915"/>
                  <a:pt x="3048191" y="1224915"/>
                </a:cubicBezTo>
                <a:close/>
                <a:moveTo>
                  <a:pt x="3124391" y="1223867"/>
                </a:moveTo>
                <a:cubicBezTo>
                  <a:pt x="3126867" y="1223867"/>
                  <a:pt x="3128867" y="1221867"/>
                  <a:pt x="3128867" y="1219391"/>
                </a:cubicBezTo>
                <a:cubicBezTo>
                  <a:pt x="3128867" y="1216914"/>
                  <a:pt x="3126867" y="1214914"/>
                  <a:pt x="3124391" y="1214914"/>
                </a:cubicBezTo>
                <a:cubicBezTo>
                  <a:pt x="3121914" y="1214914"/>
                  <a:pt x="3119914" y="1216914"/>
                  <a:pt x="3119914" y="1219391"/>
                </a:cubicBezTo>
                <a:cubicBezTo>
                  <a:pt x="3120009" y="1221867"/>
                  <a:pt x="3121914" y="1223867"/>
                  <a:pt x="3124391" y="1223867"/>
                </a:cubicBezTo>
                <a:close/>
                <a:moveTo>
                  <a:pt x="3200591" y="1222820"/>
                </a:moveTo>
                <a:cubicBezTo>
                  <a:pt x="3202496" y="1222820"/>
                  <a:pt x="3203924" y="1221296"/>
                  <a:pt x="3203924" y="1219486"/>
                </a:cubicBezTo>
                <a:cubicBezTo>
                  <a:pt x="3203924" y="1217676"/>
                  <a:pt x="3202400" y="1216057"/>
                  <a:pt x="3200591" y="1216057"/>
                </a:cubicBezTo>
                <a:cubicBezTo>
                  <a:pt x="3198686" y="1216057"/>
                  <a:pt x="3197257" y="1217581"/>
                  <a:pt x="3197257" y="1219486"/>
                </a:cubicBezTo>
                <a:cubicBezTo>
                  <a:pt x="3197257" y="1221391"/>
                  <a:pt x="3198781" y="1222820"/>
                  <a:pt x="3200591" y="1222820"/>
                </a:cubicBezTo>
                <a:close/>
                <a:moveTo>
                  <a:pt x="3276791" y="1221772"/>
                </a:moveTo>
                <a:cubicBezTo>
                  <a:pt x="3278029" y="1221772"/>
                  <a:pt x="3279077" y="1220724"/>
                  <a:pt x="3279077" y="1219486"/>
                </a:cubicBezTo>
                <a:cubicBezTo>
                  <a:pt x="3279077" y="1218248"/>
                  <a:pt x="3278029" y="1217200"/>
                  <a:pt x="3276791" y="1217200"/>
                </a:cubicBezTo>
                <a:cubicBezTo>
                  <a:pt x="3275553" y="1217200"/>
                  <a:pt x="3274505" y="1218248"/>
                  <a:pt x="3274505" y="1219486"/>
                </a:cubicBezTo>
                <a:cubicBezTo>
                  <a:pt x="3274505" y="1220724"/>
                  <a:pt x="3275553" y="1221772"/>
                  <a:pt x="3276791" y="1221772"/>
                </a:cubicBezTo>
                <a:close/>
                <a:moveTo>
                  <a:pt x="3352991" y="1220724"/>
                </a:moveTo>
                <a:cubicBezTo>
                  <a:pt x="3353657" y="1220724"/>
                  <a:pt x="3354229" y="1220153"/>
                  <a:pt x="3354229" y="1219486"/>
                </a:cubicBezTo>
                <a:cubicBezTo>
                  <a:pt x="3354229" y="1218819"/>
                  <a:pt x="3353657" y="1218248"/>
                  <a:pt x="3352991" y="1218248"/>
                </a:cubicBezTo>
                <a:cubicBezTo>
                  <a:pt x="3352324" y="1218248"/>
                  <a:pt x="3351753" y="1218819"/>
                  <a:pt x="3351753" y="1219486"/>
                </a:cubicBezTo>
                <a:cubicBezTo>
                  <a:pt x="3351753" y="1220153"/>
                  <a:pt x="3352324" y="1220724"/>
                  <a:pt x="3352991" y="1220724"/>
                </a:cubicBezTo>
                <a:close/>
                <a:moveTo>
                  <a:pt x="3429191" y="1219581"/>
                </a:moveTo>
                <a:cubicBezTo>
                  <a:pt x="3429286" y="1219581"/>
                  <a:pt x="3429381" y="1219486"/>
                  <a:pt x="3429381" y="1219391"/>
                </a:cubicBezTo>
                <a:cubicBezTo>
                  <a:pt x="3429381" y="1219295"/>
                  <a:pt x="3429286" y="1219200"/>
                  <a:pt x="3429191" y="1219200"/>
                </a:cubicBezTo>
                <a:cubicBezTo>
                  <a:pt x="3429095" y="1219200"/>
                  <a:pt x="3429000" y="1219295"/>
                  <a:pt x="3429000" y="1219391"/>
                </a:cubicBezTo>
                <a:cubicBezTo>
                  <a:pt x="3429000" y="1219486"/>
                  <a:pt x="3429095" y="1219581"/>
                  <a:pt x="3429191" y="1219581"/>
                </a:cubicBezTo>
                <a:close/>
                <a:moveTo>
                  <a:pt x="76391" y="1296067"/>
                </a:moveTo>
                <a:cubicBezTo>
                  <a:pt x="76581" y="1296067"/>
                  <a:pt x="76772" y="1295876"/>
                  <a:pt x="76772" y="1295686"/>
                </a:cubicBezTo>
                <a:cubicBezTo>
                  <a:pt x="76772" y="1295495"/>
                  <a:pt x="76581" y="1295305"/>
                  <a:pt x="76391" y="1295305"/>
                </a:cubicBezTo>
                <a:cubicBezTo>
                  <a:pt x="76200" y="1295305"/>
                  <a:pt x="76010" y="1295495"/>
                  <a:pt x="76010" y="1295686"/>
                </a:cubicBezTo>
                <a:cubicBezTo>
                  <a:pt x="76010" y="1295876"/>
                  <a:pt x="76200" y="1296067"/>
                  <a:pt x="76391" y="1296067"/>
                </a:cubicBezTo>
                <a:close/>
                <a:moveTo>
                  <a:pt x="152591" y="1297114"/>
                </a:moveTo>
                <a:cubicBezTo>
                  <a:pt x="153448" y="1297114"/>
                  <a:pt x="154115" y="1296448"/>
                  <a:pt x="154115" y="1295591"/>
                </a:cubicBezTo>
                <a:cubicBezTo>
                  <a:pt x="154115" y="1294733"/>
                  <a:pt x="153448" y="1294067"/>
                  <a:pt x="152591" y="1294067"/>
                </a:cubicBezTo>
                <a:cubicBezTo>
                  <a:pt x="151733" y="1294067"/>
                  <a:pt x="151067" y="1294733"/>
                  <a:pt x="151067" y="1295591"/>
                </a:cubicBezTo>
                <a:cubicBezTo>
                  <a:pt x="151067" y="1296448"/>
                  <a:pt x="151829" y="1297114"/>
                  <a:pt x="152591" y="1297114"/>
                </a:cubicBezTo>
                <a:close/>
                <a:moveTo>
                  <a:pt x="228791" y="1298162"/>
                </a:moveTo>
                <a:cubicBezTo>
                  <a:pt x="230219" y="1298162"/>
                  <a:pt x="231362" y="1297019"/>
                  <a:pt x="231362" y="1295591"/>
                </a:cubicBezTo>
                <a:cubicBezTo>
                  <a:pt x="231362" y="1294162"/>
                  <a:pt x="230219" y="1293019"/>
                  <a:pt x="228791" y="1293019"/>
                </a:cubicBezTo>
                <a:cubicBezTo>
                  <a:pt x="227362" y="1293019"/>
                  <a:pt x="226219" y="1294162"/>
                  <a:pt x="226219" y="1295591"/>
                </a:cubicBezTo>
                <a:cubicBezTo>
                  <a:pt x="226219" y="1297019"/>
                  <a:pt x="227457" y="1298162"/>
                  <a:pt x="228791" y="1298162"/>
                </a:cubicBezTo>
                <a:close/>
                <a:moveTo>
                  <a:pt x="304991" y="1299210"/>
                </a:moveTo>
                <a:cubicBezTo>
                  <a:pt x="306991" y="1299210"/>
                  <a:pt x="308610" y="1297591"/>
                  <a:pt x="308610" y="1295591"/>
                </a:cubicBezTo>
                <a:cubicBezTo>
                  <a:pt x="308610" y="1293590"/>
                  <a:pt x="306991" y="1291971"/>
                  <a:pt x="304991" y="1291971"/>
                </a:cubicBezTo>
                <a:cubicBezTo>
                  <a:pt x="302990" y="1291971"/>
                  <a:pt x="301371" y="1293590"/>
                  <a:pt x="301371" y="1295591"/>
                </a:cubicBezTo>
                <a:cubicBezTo>
                  <a:pt x="301371" y="1297591"/>
                  <a:pt x="302990" y="1299210"/>
                  <a:pt x="304991" y="1299210"/>
                </a:cubicBezTo>
                <a:close/>
                <a:moveTo>
                  <a:pt x="381191" y="1300448"/>
                </a:moveTo>
                <a:cubicBezTo>
                  <a:pt x="383858" y="1300448"/>
                  <a:pt x="386048" y="1298258"/>
                  <a:pt x="386048" y="1295591"/>
                </a:cubicBezTo>
                <a:cubicBezTo>
                  <a:pt x="386048" y="1292924"/>
                  <a:pt x="383858" y="1290733"/>
                  <a:pt x="381191" y="1290733"/>
                </a:cubicBezTo>
                <a:cubicBezTo>
                  <a:pt x="378524" y="1290733"/>
                  <a:pt x="376333" y="1292924"/>
                  <a:pt x="376333" y="1295591"/>
                </a:cubicBezTo>
                <a:cubicBezTo>
                  <a:pt x="376333" y="1298258"/>
                  <a:pt x="378524" y="1300448"/>
                  <a:pt x="381191" y="1300448"/>
                </a:cubicBezTo>
                <a:close/>
                <a:moveTo>
                  <a:pt x="457391" y="1301496"/>
                </a:moveTo>
                <a:cubicBezTo>
                  <a:pt x="460629" y="1301496"/>
                  <a:pt x="463296" y="1298829"/>
                  <a:pt x="463296" y="1295591"/>
                </a:cubicBezTo>
                <a:cubicBezTo>
                  <a:pt x="463296" y="1292352"/>
                  <a:pt x="460629" y="1289685"/>
                  <a:pt x="457391" y="1289685"/>
                </a:cubicBezTo>
                <a:cubicBezTo>
                  <a:pt x="454152" y="1289685"/>
                  <a:pt x="451485" y="1292352"/>
                  <a:pt x="451485" y="1295591"/>
                </a:cubicBezTo>
                <a:cubicBezTo>
                  <a:pt x="451485" y="1298924"/>
                  <a:pt x="454152" y="1301496"/>
                  <a:pt x="457391" y="1301496"/>
                </a:cubicBezTo>
                <a:close/>
                <a:moveTo>
                  <a:pt x="533591" y="1302544"/>
                </a:moveTo>
                <a:cubicBezTo>
                  <a:pt x="537401" y="1302544"/>
                  <a:pt x="540544" y="1299401"/>
                  <a:pt x="540544" y="1295591"/>
                </a:cubicBezTo>
                <a:cubicBezTo>
                  <a:pt x="540544" y="1291781"/>
                  <a:pt x="537401" y="1288637"/>
                  <a:pt x="533591" y="1288637"/>
                </a:cubicBezTo>
                <a:cubicBezTo>
                  <a:pt x="529781" y="1288637"/>
                  <a:pt x="526637" y="1291781"/>
                  <a:pt x="526637" y="1295591"/>
                </a:cubicBezTo>
                <a:cubicBezTo>
                  <a:pt x="526637" y="1299401"/>
                  <a:pt x="529781" y="1302544"/>
                  <a:pt x="533591" y="1302544"/>
                </a:cubicBezTo>
                <a:close/>
                <a:moveTo>
                  <a:pt x="609790" y="1303687"/>
                </a:moveTo>
                <a:cubicBezTo>
                  <a:pt x="614267" y="1303687"/>
                  <a:pt x="617792" y="1300067"/>
                  <a:pt x="617792" y="1295686"/>
                </a:cubicBezTo>
                <a:cubicBezTo>
                  <a:pt x="617792" y="1291209"/>
                  <a:pt x="614172" y="1287685"/>
                  <a:pt x="609790" y="1287685"/>
                </a:cubicBezTo>
                <a:cubicBezTo>
                  <a:pt x="605314" y="1287685"/>
                  <a:pt x="601790" y="1291304"/>
                  <a:pt x="601790" y="1295686"/>
                </a:cubicBezTo>
                <a:cubicBezTo>
                  <a:pt x="601790" y="1300067"/>
                  <a:pt x="605409" y="1303687"/>
                  <a:pt x="609790" y="1303687"/>
                </a:cubicBezTo>
                <a:close/>
                <a:moveTo>
                  <a:pt x="685990" y="1304925"/>
                </a:moveTo>
                <a:cubicBezTo>
                  <a:pt x="691134" y="1304925"/>
                  <a:pt x="695325" y="1300734"/>
                  <a:pt x="695325" y="1295591"/>
                </a:cubicBezTo>
                <a:cubicBezTo>
                  <a:pt x="695325" y="1290447"/>
                  <a:pt x="691134" y="1286256"/>
                  <a:pt x="685990" y="1286256"/>
                </a:cubicBezTo>
                <a:cubicBezTo>
                  <a:pt x="680847" y="1286256"/>
                  <a:pt x="676656" y="1290447"/>
                  <a:pt x="676656" y="1295591"/>
                </a:cubicBezTo>
                <a:cubicBezTo>
                  <a:pt x="676751" y="1300734"/>
                  <a:pt x="680847" y="1304925"/>
                  <a:pt x="685990" y="1304925"/>
                </a:cubicBezTo>
                <a:close/>
                <a:moveTo>
                  <a:pt x="762190" y="1305973"/>
                </a:moveTo>
                <a:cubicBezTo>
                  <a:pt x="767906" y="1305973"/>
                  <a:pt x="772573" y="1301306"/>
                  <a:pt x="772573" y="1295591"/>
                </a:cubicBezTo>
                <a:cubicBezTo>
                  <a:pt x="772573" y="1289876"/>
                  <a:pt x="767906" y="1285208"/>
                  <a:pt x="762190" y="1285208"/>
                </a:cubicBezTo>
                <a:cubicBezTo>
                  <a:pt x="756476" y="1285208"/>
                  <a:pt x="751808" y="1289876"/>
                  <a:pt x="751808" y="1295591"/>
                </a:cubicBezTo>
                <a:cubicBezTo>
                  <a:pt x="751808" y="1301306"/>
                  <a:pt x="756476" y="1305973"/>
                  <a:pt x="762190" y="1305973"/>
                </a:cubicBezTo>
                <a:close/>
                <a:moveTo>
                  <a:pt x="838390" y="1307021"/>
                </a:moveTo>
                <a:cubicBezTo>
                  <a:pt x="844677" y="1307021"/>
                  <a:pt x="849821" y="1301877"/>
                  <a:pt x="849821" y="1295591"/>
                </a:cubicBezTo>
                <a:cubicBezTo>
                  <a:pt x="849821" y="1289304"/>
                  <a:pt x="844677" y="1284161"/>
                  <a:pt x="838390" y="1284161"/>
                </a:cubicBezTo>
                <a:cubicBezTo>
                  <a:pt x="832104" y="1284161"/>
                  <a:pt x="826961" y="1289304"/>
                  <a:pt x="826961" y="1295591"/>
                </a:cubicBezTo>
                <a:cubicBezTo>
                  <a:pt x="826961" y="1301877"/>
                  <a:pt x="832104" y="1307021"/>
                  <a:pt x="838390" y="1307021"/>
                </a:cubicBezTo>
                <a:close/>
                <a:moveTo>
                  <a:pt x="914590" y="1308068"/>
                </a:moveTo>
                <a:cubicBezTo>
                  <a:pt x="921449" y="1308068"/>
                  <a:pt x="927068" y="1302449"/>
                  <a:pt x="927068" y="1295591"/>
                </a:cubicBezTo>
                <a:cubicBezTo>
                  <a:pt x="927068" y="1288733"/>
                  <a:pt x="921449" y="1283113"/>
                  <a:pt x="914590" y="1283113"/>
                </a:cubicBezTo>
                <a:cubicBezTo>
                  <a:pt x="907733" y="1283113"/>
                  <a:pt x="902113" y="1288733"/>
                  <a:pt x="902113" y="1295591"/>
                </a:cubicBezTo>
                <a:cubicBezTo>
                  <a:pt x="902113" y="1302449"/>
                  <a:pt x="907733" y="1308068"/>
                  <a:pt x="914590" y="1308068"/>
                </a:cubicBezTo>
                <a:close/>
                <a:moveTo>
                  <a:pt x="990790" y="1309116"/>
                </a:moveTo>
                <a:cubicBezTo>
                  <a:pt x="998220" y="1309116"/>
                  <a:pt x="1004316" y="1303020"/>
                  <a:pt x="1004316" y="1295591"/>
                </a:cubicBezTo>
                <a:cubicBezTo>
                  <a:pt x="1004316" y="1288161"/>
                  <a:pt x="998220" y="1282065"/>
                  <a:pt x="990790" y="1282065"/>
                </a:cubicBezTo>
                <a:cubicBezTo>
                  <a:pt x="983361" y="1282065"/>
                  <a:pt x="977265" y="1288161"/>
                  <a:pt x="977265" y="1295591"/>
                </a:cubicBezTo>
                <a:cubicBezTo>
                  <a:pt x="977265" y="1303020"/>
                  <a:pt x="983361" y="1309116"/>
                  <a:pt x="990790" y="1309116"/>
                </a:cubicBezTo>
                <a:close/>
                <a:moveTo>
                  <a:pt x="1066991" y="1309973"/>
                </a:moveTo>
                <a:cubicBezTo>
                  <a:pt x="1074896" y="1309973"/>
                  <a:pt x="1081373" y="1303496"/>
                  <a:pt x="1081373" y="1295591"/>
                </a:cubicBezTo>
                <a:cubicBezTo>
                  <a:pt x="1081373" y="1287685"/>
                  <a:pt x="1074896" y="1281208"/>
                  <a:pt x="1066991" y="1281208"/>
                </a:cubicBezTo>
                <a:cubicBezTo>
                  <a:pt x="1059085" y="1281208"/>
                  <a:pt x="1052608" y="1287685"/>
                  <a:pt x="1052608" y="1295591"/>
                </a:cubicBezTo>
                <a:cubicBezTo>
                  <a:pt x="1052608" y="1303496"/>
                  <a:pt x="1059085" y="1309973"/>
                  <a:pt x="1066991" y="1309973"/>
                </a:cubicBezTo>
                <a:close/>
                <a:moveTo>
                  <a:pt x="1143191" y="1311021"/>
                </a:moveTo>
                <a:cubicBezTo>
                  <a:pt x="1151668" y="1311021"/>
                  <a:pt x="1158621" y="1304068"/>
                  <a:pt x="1158621" y="1295591"/>
                </a:cubicBezTo>
                <a:cubicBezTo>
                  <a:pt x="1158621" y="1287113"/>
                  <a:pt x="1151763" y="1280160"/>
                  <a:pt x="1143191" y="1280160"/>
                </a:cubicBezTo>
                <a:cubicBezTo>
                  <a:pt x="1134618" y="1280160"/>
                  <a:pt x="1127760" y="1287113"/>
                  <a:pt x="1127760" y="1295591"/>
                </a:cubicBezTo>
                <a:cubicBezTo>
                  <a:pt x="1127760" y="1304068"/>
                  <a:pt x="1134713" y="1311021"/>
                  <a:pt x="1143191" y="1311021"/>
                </a:cubicBezTo>
                <a:close/>
                <a:moveTo>
                  <a:pt x="1219391" y="1311878"/>
                </a:moveTo>
                <a:cubicBezTo>
                  <a:pt x="1228344" y="1311878"/>
                  <a:pt x="1235678" y="1304639"/>
                  <a:pt x="1235678" y="1295591"/>
                </a:cubicBezTo>
                <a:cubicBezTo>
                  <a:pt x="1235678" y="1286542"/>
                  <a:pt x="1228439" y="1279303"/>
                  <a:pt x="1219391" y="1279303"/>
                </a:cubicBezTo>
                <a:cubicBezTo>
                  <a:pt x="1210342" y="1279303"/>
                  <a:pt x="1203103" y="1286542"/>
                  <a:pt x="1203103" y="1295591"/>
                </a:cubicBezTo>
                <a:cubicBezTo>
                  <a:pt x="1203103" y="1304639"/>
                  <a:pt x="1210437" y="1311878"/>
                  <a:pt x="1219391" y="1311878"/>
                </a:cubicBezTo>
                <a:close/>
                <a:moveTo>
                  <a:pt x="1295591" y="1312736"/>
                </a:moveTo>
                <a:cubicBezTo>
                  <a:pt x="1305020" y="1312736"/>
                  <a:pt x="1312736" y="1305116"/>
                  <a:pt x="1312736" y="1295591"/>
                </a:cubicBezTo>
                <a:cubicBezTo>
                  <a:pt x="1312736" y="1286066"/>
                  <a:pt x="1305116" y="1278446"/>
                  <a:pt x="1295591" y="1278446"/>
                </a:cubicBezTo>
                <a:cubicBezTo>
                  <a:pt x="1286066" y="1278446"/>
                  <a:pt x="1278446" y="1286066"/>
                  <a:pt x="1278446" y="1295591"/>
                </a:cubicBezTo>
                <a:cubicBezTo>
                  <a:pt x="1278446" y="1305116"/>
                  <a:pt x="1286161" y="1312736"/>
                  <a:pt x="1295591" y="1312736"/>
                </a:cubicBezTo>
                <a:close/>
                <a:moveTo>
                  <a:pt x="1371791" y="1313593"/>
                </a:moveTo>
                <a:cubicBezTo>
                  <a:pt x="1381697" y="1313593"/>
                  <a:pt x="1389793" y="1305592"/>
                  <a:pt x="1389793" y="1295591"/>
                </a:cubicBezTo>
                <a:cubicBezTo>
                  <a:pt x="1389793" y="1285589"/>
                  <a:pt x="1381792" y="1277588"/>
                  <a:pt x="1371791" y="1277588"/>
                </a:cubicBezTo>
                <a:cubicBezTo>
                  <a:pt x="1361789" y="1277588"/>
                  <a:pt x="1353788" y="1285589"/>
                  <a:pt x="1353788" y="1295591"/>
                </a:cubicBezTo>
                <a:cubicBezTo>
                  <a:pt x="1353788" y="1305592"/>
                  <a:pt x="1361885" y="1313593"/>
                  <a:pt x="1371791" y="1313593"/>
                </a:cubicBezTo>
                <a:close/>
                <a:moveTo>
                  <a:pt x="1447991" y="1314450"/>
                </a:moveTo>
                <a:cubicBezTo>
                  <a:pt x="1458373" y="1314450"/>
                  <a:pt x="1466755" y="1306068"/>
                  <a:pt x="1466755" y="1295686"/>
                </a:cubicBezTo>
                <a:cubicBezTo>
                  <a:pt x="1466755" y="1285304"/>
                  <a:pt x="1458373" y="1276922"/>
                  <a:pt x="1447991" y="1276922"/>
                </a:cubicBezTo>
                <a:cubicBezTo>
                  <a:pt x="1437608" y="1276922"/>
                  <a:pt x="1429226" y="1285304"/>
                  <a:pt x="1429226" y="1295686"/>
                </a:cubicBezTo>
                <a:cubicBezTo>
                  <a:pt x="1429226" y="1305973"/>
                  <a:pt x="1437608" y="1314450"/>
                  <a:pt x="1447991" y="1314450"/>
                </a:cubicBezTo>
                <a:close/>
                <a:moveTo>
                  <a:pt x="1524191" y="1314831"/>
                </a:moveTo>
                <a:cubicBezTo>
                  <a:pt x="1534763" y="1314831"/>
                  <a:pt x="1543431" y="1306259"/>
                  <a:pt x="1543431" y="1295591"/>
                </a:cubicBezTo>
                <a:cubicBezTo>
                  <a:pt x="1543431" y="1284923"/>
                  <a:pt x="1534859" y="1276350"/>
                  <a:pt x="1524191" y="1276350"/>
                </a:cubicBezTo>
                <a:cubicBezTo>
                  <a:pt x="1513523" y="1276350"/>
                  <a:pt x="1504950" y="1284923"/>
                  <a:pt x="1504950" y="1295591"/>
                </a:cubicBezTo>
                <a:cubicBezTo>
                  <a:pt x="1504950" y="1306259"/>
                  <a:pt x="1513618" y="1314831"/>
                  <a:pt x="1524191" y="1314831"/>
                </a:cubicBezTo>
                <a:close/>
                <a:moveTo>
                  <a:pt x="1600391" y="1315307"/>
                </a:moveTo>
                <a:cubicBezTo>
                  <a:pt x="1611249" y="1315307"/>
                  <a:pt x="1620012" y="1306544"/>
                  <a:pt x="1620012" y="1295686"/>
                </a:cubicBezTo>
                <a:cubicBezTo>
                  <a:pt x="1620012" y="1284827"/>
                  <a:pt x="1611249" y="1276064"/>
                  <a:pt x="1600391" y="1276064"/>
                </a:cubicBezTo>
                <a:cubicBezTo>
                  <a:pt x="1589532" y="1276064"/>
                  <a:pt x="1580769" y="1284827"/>
                  <a:pt x="1580769" y="1295686"/>
                </a:cubicBezTo>
                <a:cubicBezTo>
                  <a:pt x="1580769" y="1306544"/>
                  <a:pt x="1589532" y="1315307"/>
                  <a:pt x="1600391" y="1315307"/>
                </a:cubicBezTo>
                <a:close/>
                <a:moveTo>
                  <a:pt x="1676591" y="1315688"/>
                </a:moveTo>
                <a:cubicBezTo>
                  <a:pt x="1687639" y="1315688"/>
                  <a:pt x="1696688" y="1306735"/>
                  <a:pt x="1696688" y="1295591"/>
                </a:cubicBezTo>
                <a:cubicBezTo>
                  <a:pt x="1696688" y="1284446"/>
                  <a:pt x="1687735" y="1275493"/>
                  <a:pt x="1676591" y="1275493"/>
                </a:cubicBezTo>
                <a:cubicBezTo>
                  <a:pt x="1665446" y="1275493"/>
                  <a:pt x="1656493" y="1284446"/>
                  <a:pt x="1656493" y="1295591"/>
                </a:cubicBezTo>
                <a:cubicBezTo>
                  <a:pt x="1656493" y="1306735"/>
                  <a:pt x="1665542" y="1315688"/>
                  <a:pt x="1676591" y="1315688"/>
                </a:cubicBezTo>
                <a:close/>
                <a:moveTo>
                  <a:pt x="1752791" y="1315688"/>
                </a:moveTo>
                <a:cubicBezTo>
                  <a:pt x="1763839" y="1315688"/>
                  <a:pt x="1772888" y="1306735"/>
                  <a:pt x="1772888" y="1295591"/>
                </a:cubicBezTo>
                <a:cubicBezTo>
                  <a:pt x="1772888" y="1284446"/>
                  <a:pt x="1763935" y="1275493"/>
                  <a:pt x="1752791" y="1275493"/>
                </a:cubicBezTo>
                <a:cubicBezTo>
                  <a:pt x="1741646" y="1275493"/>
                  <a:pt x="1732693" y="1284446"/>
                  <a:pt x="1732693" y="1295591"/>
                </a:cubicBezTo>
                <a:cubicBezTo>
                  <a:pt x="1732693" y="1306735"/>
                  <a:pt x="1741742" y="1315688"/>
                  <a:pt x="1752791" y="1315688"/>
                </a:cubicBezTo>
                <a:close/>
                <a:moveTo>
                  <a:pt x="1828991" y="1315688"/>
                </a:moveTo>
                <a:cubicBezTo>
                  <a:pt x="1840039" y="1315688"/>
                  <a:pt x="1849088" y="1306735"/>
                  <a:pt x="1849088" y="1295591"/>
                </a:cubicBezTo>
                <a:cubicBezTo>
                  <a:pt x="1849088" y="1284446"/>
                  <a:pt x="1840135" y="1275493"/>
                  <a:pt x="1828991" y="1275493"/>
                </a:cubicBezTo>
                <a:cubicBezTo>
                  <a:pt x="1817846" y="1275493"/>
                  <a:pt x="1808893" y="1284446"/>
                  <a:pt x="1808893" y="1295591"/>
                </a:cubicBezTo>
                <a:cubicBezTo>
                  <a:pt x="1808893" y="1306735"/>
                  <a:pt x="1817942" y="1315688"/>
                  <a:pt x="1828991" y="1315688"/>
                </a:cubicBezTo>
                <a:close/>
                <a:moveTo>
                  <a:pt x="1905191" y="1315498"/>
                </a:moveTo>
                <a:cubicBezTo>
                  <a:pt x="1916144" y="1315498"/>
                  <a:pt x="1925098" y="1306639"/>
                  <a:pt x="1925098" y="1295591"/>
                </a:cubicBezTo>
                <a:cubicBezTo>
                  <a:pt x="1925098" y="1284542"/>
                  <a:pt x="1916239" y="1275683"/>
                  <a:pt x="1905191" y="1275683"/>
                </a:cubicBezTo>
                <a:cubicBezTo>
                  <a:pt x="1894237" y="1275683"/>
                  <a:pt x="1885283" y="1284542"/>
                  <a:pt x="1885283" y="1295591"/>
                </a:cubicBezTo>
                <a:cubicBezTo>
                  <a:pt x="1885283" y="1306639"/>
                  <a:pt x="1894237" y="1315498"/>
                  <a:pt x="1905191" y="1315498"/>
                </a:cubicBezTo>
                <a:close/>
                <a:moveTo>
                  <a:pt x="1981391" y="1315022"/>
                </a:moveTo>
                <a:cubicBezTo>
                  <a:pt x="1992154" y="1315022"/>
                  <a:pt x="2000822" y="1306354"/>
                  <a:pt x="2000822" y="1295591"/>
                </a:cubicBezTo>
                <a:cubicBezTo>
                  <a:pt x="2000822" y="1284827"/>
                  <a:pt x="1992154" y="1276160"/>
                  <a:pt x="1981391" y="1276160"/>
                </a:cubicBezTo>
                <a:cubicBezTo>
                  <a:pt x="1970627" y="1276160"/>
                  <a:pt x="1961960" y="1284827"/>
                  <a:pt x="1961960" y="1295591"/>
                </a:cubicBezTo>
                <a:cubicBezTo>
                  <a:pt x="1961960" y="1306354"/>
                  <a:pt x="1970723" y="1315022"/>
                  <a:pt x="1981391" y="1315022"/>
                </a:cubicBezTo>
                <a:close/>
                <a:moveTo>
                  <a:pt x="2057591" y="1314450"/>
                </a:moveTo>
                <a:cubicBezTo>
                  <a:pt x="2067973" y="1314450"/>
                  <a:pt x="2076355" y="1306068"/>
                  <a:pt x="2076355" y="1295686"/>
                </a:cubicBezTo>
                <a:cubicBezTo>
                  <a:pt x="2076355" y="1285304"/>
                  <a:pt x="2067973" y="1276922"/>
                  <a:pt x="2057591" y="1276922"/>
                </a:cubicBezTo>
                <a:cubicBezTo>
                  <a:pt x="2047208" y="1276922"/>
                  <a:pt x="2038826" y="1285304"/>
                  <a:pt x="2038826" y="1295686"/>
                </a:cubicBezTo>
                <a:cubicBezTo>
                  <a:pt x="2038826" y="1305973"/>
                  <a:pt x="2047208" y="1314450"/>
                  <a:pt x="2057591" y="1314450"/>
                </a:cubicBezTo>
                <a:close/>
                <a:moveTo>
                  <a:pt x="2133791" y="1313593"/>
                </a:moveTo>
                <a:cubicBezTo>
                  <a:pt x="2143697" y="1313593"/>
                  <a:pt x="2151793" y="1305592"/>
                  <a:pt x="2151793" y="1295591"/>
                </a:cubicBezTo>
                <a:cubicBezTo>
                  <a:pt x="2151793" y="1285589"/>
                  <a:pt x="2143792" y="1277588"/>
                  <a:pt x="2133791" y="1277588"/>
                </a:cubicBezTo>
                <a:cubicBezTo>
                  <a:pt x="2123789" y="1277588"/>
                  <a:pt x="2115788" y="1285589"/>
                  <a:pt x="2115788" y="1295591"/>
                </a:cubicBezTo>
                <a:cubicBezTo>
                  <a:pt x="2115788" y="1305592"/>
                  <a:pt x="2123885" y="1313593"/>
                  <a:pt x="2133791" y="1313593"/>
                </a:cubicBezTo>
                <a:close/>
                <a:moveTo>
                  <a:pt x="2209991" y="1312736"/>
                </a:moveTo>
                <a:cubicBezTo>
                  <a:pt x="2219420" y="1312736"/>
                  <a:pt x="2227136" y="1305116"/>
                  <a:pt x="2227136" y="1295591"/>
                </a:cubicBezTo>
                <a:cubicBezTo>
                  <a:pt x="2227136" y="1286066"/>
                  <a:pt x="2219516" y="1278446"/>
                  <a:pt x="2209991" y="1278446"/>
                </a:cubicBezTo>
                <a:cubicBezTo>
                  <a:pt x="2200466" y="1278446"/>
                  <a:pt x="2192846" y="1286066"/>
                  <a:pt x="2192846" y="1295591"/>
                </a:cubicBezTo>
                <a:cubicBezTo>
                  <a:pt x="2192846" y="1305116"/>
                  <a:pt x="2200561" y="1312736"/>
                  <a:pt x="2209991" y="1312736"/>
                </a:cubicBezTo>
                <a:close/>
                <a:moveTo>
                  <a:pt x="2286191" y="1311878"/>
                </a:moveTo>
                <a:cubicBezTo>
                  <a:pt x="2295144" y="1311878"/>
                  <a:pt x="2302478" y="1304639"/>
                  <a:pt x="2302478" y="1295591"/>
                </a:cubicBezTo>
                <a:cubicBezTo>
                  <a:pt x="2302478" y="1286542"/>
                  <a:pt x="2295239" y="1279303"/>
                  <a:pt x="2286191" y="1279303"/>
                </a:cubicBezTo>
                <a:cubicBezTo>
                  <a:pt x="2277142" y="1279303"/>
                  <a:pt x="2269903" y="1286542"/>
                  <a:pt x="2269903" y="1295591"/>
                </a:cubicBezTo>
                <a:cubicBezTo>
                  <a:pt x="2269903" y="1304639"/>
                  <a:pt x="2277237" y="1311878"/>
                  <a:pt x="2286191" y="1311878"/>
                </a:cubicBezTo>
                <a:close/>
                <a:moveTo>
                  <a:pt x="2362391" y="1311021"/>
                </a:moveTo>
                <a:cubicBezTo>
                  <a:pt x="2370868" y="1311021"/>
                  <a:pt x="2377821" y="1304068"/>
                  <a:pt x="2377821" y="1295591"/>
                </a:cubicBezTo>
                <a:cubicBezTo>
                  <a:pt x="2377821" y="1287113"/>
                  <a:pt x="2370868" y="1280160"/>
                  <a:pt x="2362391" y="1280160"/>
                </a:cubicBezTo>
                <a:cubicBezTo>
                  <a:pt x="2353913" y="1280160"/>
                  <a:pt x="2346960" y="1287113"/>
                  <a:pt x="2346960" y="1295591"/>
                </a:cubicBezTo>
                <a:cubicBezTo>
                  <a:pt x="2346960" y="1304068"/>
                  <a:pt x="2353913" y="1311021"/>
                  <a:pt x="2362391" y="1311021"/>
                </a:cubicBezTo>
                <a:close/>
                <a:moveTo>
                  <a:pt x="2438591" y="1310164"/>
                </a:moveTo>
                <a:cubicBezTo>
                  <a:pt x="2446687" y="1310164"/>
                  <a:pt x="2453164" y="1303592"/>
                  <a:pt x="2453164" y="1295591"/>
                </a:cubicBezTo>
                <a:cubicBezTo>
                  <a:pt x="2453164" y="1287589"/>
                  <a:pt x="2446591" y="1281017"/>
                  <a:pt x="2438591" y="1281017"/>
                </a:cubicBezTo>
                <a:cubicBezTo>
                  <a:pt x="2430494" y="1281017"/>
                  <a:pt x="2424017" y="1287589"/>
                  <a:pt x="2424017" y="1295591"/>
                </a:cubicBezTo>
                <a:cubicBezTo>
                  <a:pt x="2424017" y="1303592"/>
                  <a:pt x="2430590" y="1310164"/>
                  <a:pt x="2438591" y="1310164"/>
                </a:cubicBezTo>
                <a:close/>
                <a:moveTo>
                  <a:pt x="2514791" y="1309116"/>
                </a:moveTo>
                <a:cubicBezTo>
                  <a:pt x="2522220" y="1309116"/>
                  <a:pt x="2528316" y="1303020"/>
                  <a:pt x="2528316" y="1295591"/>
                </a:cubicBezTo>
                <a:cubicBezTo>
                  <a:pt x="2528316" y="1288161"/>
                  <a:pt x="2522220" y="1282065"/>
                  <a:pt x="2514791" y="1282065"/>
                </a:cubicBezTo>
                <a:cubicBezTo>
                  <a:pt x="2507361" y="1282065"/>
                  <a:pt x="2501265" y="1288161"/>
                  <a:pt x="2501265" y="1295591"/>
                </a:cubicBezTo>
                <a:cubicBezTo>
                  <a:pt x="2501265" y="1303020"/>
                  <a:pt x="2507361" y="1309116"/>
                  <a:pt x="2514791" y="1309116"/>
                </a:cubicBezTo>
                <a:close/>
                <a:moveTo>
                  <a:pt x="2590991" y="1308068"/>
                </a:moveTo>
                <a:cubicBezTo>
                  <a:pt x="2597849" y="1308068"/>
                  <a:pt x="2603468" y="1302449"/>
                  <a:pt x="2603468" y="1295591"/>
                </a:cubicBezTo>
                <a:cubicBezTo>
                  <a:pt x="2603468" y="1288733"/>
                  <a:pt x="2597849" y="1283113"/>
                  <a:pt x="2590991" y="1283113"/>
                </a:cubicBezTo>
                <a:cubicBezTo>
                  <a:pt x="2584133" y="1283113"/>
                  <a:pt x="2578513" y="1288733"/>
                  <a:pt x="2578513" y="1295591"/>
                </a:cubicBezTo>
                <a:cubicBezTo>
                  <a:pt x="2578513" y="1302449"/>
                  <a:pt x="2584133" y="1308068"/>
                  <a:pt x="2590991" y="1308068"/>
                </a:cubicBezTo>
                <a:close/>
                <a:moveTo>
                  <a:pt x="2667191" y="1307021"/>
                </a:moveTo>
                <a:cubicBezTo>
                  <a:pt x="2673477" y="1307021"/>
                  <a:pt x="2678621" y="1301877"/>
                  <a:pt x="2678621" y="1295591"/>
                </a:cubicBezTo>
                <a:cubicBezTo>
                  <a:pt x="2678621" y="1289304"/>
                  <a:pt x="2673477" y="1284161"/>
                  <a:pt x="2667191" y="1284161"/>
                </a:cubicBezTo>
                <a:cubicBezTo>
                  <a:pt x="2660904" y="1284161"/>
                  <a:pt x="2655761" y="1289304"/>
                  <a:pt x="2655761" y="1295591"/>
                </a:cubicBezTo>
                <a:cubicBezTo>
                  <a:pt x="2655761" y="1301877"/>
                  <a:pt x="2660904" y="1307021"/>
                  <a:pt x="2667191" y="1307021"/>
                </a:cubicBezTo>
                <a:close/>
                <a:moveTo>
                  <a:pt x="2743391" y="1305973"/>
                </a:moveTo>
                <a:cubicBezTo>
                  <a:pt x="2749106" y="1305973"/>
                  <a:pt x="2753773" y="1301306"/>
                  <a:pt x="2753773" y="1295591"/>
                </a:cubicBezTo>
                <a:cubicBezTo>
                  <a:pt x="2753773" y="1289876"/>
                  <a:pt x="2749106" y="1285208"/>
                  <a:pt x="2743391" y="1285208"/>
                </a:cubicBezTo>
                <a:cubicBezTo>
                  <a:pt x="2737676" y="1285208"/>
                  <a:pt x="2733008" y="1289876"/>
                  <a:pt x="2733008" y="1295591"/>
                </a:cubicBezTo>
                <a:cubicBezTo>
                  <a:pt x="2733008" y="1301306"/>
                  <a:pt x="2737676" y="1305973"/>
                  <a:pt x="2743391" y="1305973"/>
                </a:cubicBezTo>
                <a:close/>
                <a:moveTo>
                  <a:pt x="2819591" y="1304925"/>
                </a:moveTo>
                <a:cubicBezTo>
                  <a:pt x="2824734" y="1304925"/>
                  <a:pt x="2828925" y="1300734"/>
                  <a:pt x="2828925" y="1295591"/>
                </a:cubicBezTo>
                <a:cubicBezTo>
                  <a:pt x="2828925" y="1290447"/>
                  <a:pt x="2824734" y="1286256"/>
                  <a:pt x="2819591" y="1286256"/>
                </a:cubicBezTo>
                <a:cubicBezTo>
                  <a:pt x="2814447" y="1286256"/>
                  <a:pt x="2810256" y="1290447"/>
                  <a:pt x="2810256" y="1295591"/>
                </a:cubicBezTo>
                <a:cubicBezTo>
                  <a:pt x="2810351" y="1300734"/>
                  <a:pt x="2814447" y="1304925"/>
                  <a:pt x="2819591" y="1304925"/>
                </a:cubicBezTo>
                <a:close/>
                <a:moveTo>
                  <a:pt x="2895791" y="1303877"/>
                </a:moveTo>
                <a:cubicBezTo>
                  <a:pt x="2900363" y="1303877"/>
                  <a:pt x="2904078" y="1300163"/>
                  <a:pt x="2904078" y="1295591"/>
                </a:cubicBezTo>
                <a:cubicBezTo>
                  <a:pt x="2904078" y="1291018"/>
                  <a:pt x="2900363" y="1287304"/>
                  <a:pt x="2895791" y="1287304"/>
                </a:cubicBezTo>
                <a:cubicBezTo>
                  <a:pt x="2891219" y="1287304"/>
                  <a:pt x="2887504" y="1291018"/>
                  <a:pt x="2887504" y="1295591"/>
                </a:cubicBezTo>
                <a:cubicBezTo>
                  <a:pt x="2887504" y="1300163"/>
                  <a:pt x="2891219" y="1303877"/>
                  <a:pt x="2895791" y="1303877"/>
                </a:cubicBezTo>
                <a:close/>
                <a:moveTo>
                  <a:pt x="2971991" y="1302830"/>
                </a:moveTo>
                <a:cubicBezTo>
                  <a:pt x="2975991" y="1302830"/>
                  <a:pt x="2979134" y="1299591"/>
                  <a:pt x="2979134" y="1295686"/>
                </a:cubicBezTo>
                <a:cubicBezTo>
                  <a:pt x="2979134" y="1291685"/>
                  <a:pt x="2975896" y="1288542"/>
                  <a:pt x="2971991" y="1288542"/>
                </a:cubicBezTo>
                <a:cubicBezTo>
                  <a:pt x="2967990" y="1288542"/>
                  <a:pt x="2964847" y="1291781"/>
                  <a:pt x="2964847" y="1295686"/>
                </a:cubicBezTo>
                <a:cubicBezTo>
                  <a:pt x="2964847" y="1299591"/>
                  <a:pt x="2968085" y="1302830"/>
                  <a:pt x="2971991" y="1302830"/>
                </a:cubicBezTo>
                <a:close/>
                <a:moveTo>
                  <a:pt x="3048191" y="1301496"/>
                </a:moveTo>
                <a:cubicBezTo>
                  <a:pt x="3051429" y="1301496"/>
                  <a:pt x="3054096" y="1298829"/>
                  <a:pt x="3054096" y="1295591"/>
                </a:cubicBezTo>
                <a:cubicBezTo>
                  <a:pt x="3054096" y="1292352"/>
                  <a:pt x="3051429" y="1289685"/>
                  <a:pt x="3048191" y="1289685"/>
                </a:cubicBezTo>
                <a:cubicBezTo>
                  <a:pt x="3044952" y="1289685"/>
                  <a:pt x="3042285" y="1292352"/>
                  <a:pt x="3042285" y="1295591"/>
                </a:cubicBezTo>
                <a:cubicBezTo>
                  <a:pt x="3042285" y="1298924"/>
                  <a:pt x="3044952" y="1301496"/>
                  <a:pt x="3048191" y="1301496"/>
                </a:cubicBezTo>
                <a:close/>
                <a:moveTo>
                  <a:pt x="3124391" y="1300448"/>
                </a:moveTo>
                <a:cubicBezTo>
                  <a:pt x="3127058" y="1300448"/>
                  <a:pt x="3129248" y="1298258"/>
                  <a:pt x="3129248" y="1295591"/>
                </a:cubicBezTo>
                <a:cubicBezTo>
                  <a:pt x="3129248" y="1292924"/>
                  <a:pt x="3127058" y="1290733"/>
                  <a:pt x="3124391" y="1290733"/>
                </a:cubicBezTo>
                <a:cubicBezTo>
                  <a:pt x="3121724" y="1290733"/>
                  <a:pt x="3119533" y="1292924"/>
                  <a:pt x="3119533" y="1295591"/>
                </a:cubicBezTo>
                <a:cubicBezTo>
                  <a:pt x="3119533" y="1298258"/>
                  <a:pt x="3121724" y="1300448"/>
                  <a:pt x="3124391" y="1300448"/>
                </a:cubicBezTo>
                <a:close/>
                <a:moveTo>
                  <a:pt x="3200591" y="1299401"/>
                </a:moveTo>
                <a:cubicBezTo>
                  <a:pt x="3202686" y="1299401"/>
                  <a:pt x="3204401" y="1297686"/>
                  <a:pt x="3204401" y="1295591"/>
                </a:cubicBezTo>
                <a:cubicBezTo>
                  <a:pt x="3204401" y="1293495"/>
                  <a:pt x="3202686" y="1291781"/>
                  <a:pt x="3200591" y="1291781"/>
                </a:cubicBezTo>
                <a:cubicBezTo>
                  <a:pt x="3198495" y="1291781"/>
                  <a:pt x="3196781" y="1293495"/>
                  <a:pt x="3196781" y="1295591"/>
                </a:cubicBezTo>
                <a:cubicBezTo>
                  <a:pt x="3196781" y="1297686"/>
                  <a:pt x="3198495" y="1299401"/>
                  <a:pt x="3200591" y="1299401"/>
                </a:cubicBezTo>
                <a:close/>
                <a:moveTo>
                  <a:pt x="3276791" y="1298353"/>
                </a:moveTo>
                <a:cubicBezTo>
                  <a:pt x="3278315" y="1298353"/>
                  <a:pt x="3279553" y="1297114"/>
                  <a:pt x="3279553" y="1295591"/>
                </a:cubicBezTo>
                <a:cubicBezTo>
                  <a:pt x="3279553" y="1294067"/>
                  <a:pt x="3278315" y="1292828"/>
                  <a:pt x="3276791" y="1292828"/>
                </a:cubicBezTo>
                <a:cubicBezTo>
                  <a:pt x="3275266" y="1292828"/>
                  <a:pt x="3274028" y="1294067"/>
                  <a:pt x="3274028" y="1295591"/>
                </a:cubicBezTo>
                <a:cubicBezTo>
                  <a:pt x="3274028" y="1297114"/>
                  <a:pt x="3275266" y="1298353"/>
                  <a:pt x="3276791" y="1298353"/>
                </a:cubicBezTo>
                <a:close/>
                <a:moveTo>
                  <a:pt x="3352991" y="1297114"/>
                </a:moveTo>
                <a:cubicBezTo>
                  <a:pt x="3353848" y="1297114"/>
                  <a:pt x="3354515" y="1296448"/>
                  <a:pt x="3354515" y="1295591"/>
                </a:cubicBezTo>
                <a:cubicBezTo>
                  <a:pt x="3354515" y="1294733"/>
                  <a:pt x="3353848" y="1294067"/>
                  <a:pt x="3352991" y="1294067"/>
                </a:cubicBezTo>
                <a:cubicBezTo>
                  <a:pt x="3352133" y="1294067"/>
                  <a:pt x="3351466" y="1294733"/>
                  <a:pt x="3351466" y="1295591"/>
                </a:cubicBezTo>
                <a:cubicBezTo>
                  <a:pt x="3351466" y="1296448"/>
                  <a:pt x="3352229" y="1297114"/>
                  <a:pt x="3352991" y="1297114"/>
                </a:cubicBezTo>
                <a:close/>
                <a:moveTo>
                  <a:pt x="3429191" y="1296067"/>
                </a:moveTo>
                <a:cubicBezTo>
                  <a:pt x="3429381" y="1296067"/>
                  <a:pt x="3429572" y="1295876"/>
                  <a:pt x="3429572" y="1295686"/>
                </a:cubicBezTo>
                <a:cubicBezTo>
                  <a:pt x="3429572" y="1295495"/>
                  <a:pt x="3429381" y="1295305"/>
                  <a:pt x="3429191" y="1295305"/>
                </a:cubicBezTo>
                <a:cubicBezTo>
                  <a:pt x="3429000" y="1295305"/>
                  <a:pt x="3428810" y="1295495"/>
                  <a:pt x="3428810" y="1295686"/>
                </a:cubicBezTo>
                <a:cubicBezTo>
                  <a:pt x="3428810" y="1295876"/>
                  <a:pt x="3429000" y="1296067"/>
                  <a:pt x="3429191" y="1296067"/>
                </a:cubicBezTo>
                <a:close/>
                <a:moveTo>
                  <a:pt x="76391" y="1372457"/>
                </a:moveTo>
                <a:cubicBezTo>
                  <a:pt x="76772" y="1372457"/>
                  <a:pt x="77057" y="1372172"/>
                  <a:pt x="77057" y="1371791"/>
                </a:cubicBezTo>
                <a:cubicBezTo>
                  <a:pt x="77057" y="1371410"/>
                  <a:pt x="76772" y="1371124"/>
                  <a:pt x="76391" y="1371124"/>
                </a:cubicBezTo>
                <a:cubicBezTo>
                  <a:pt x="76010" y="1371124"/>
                  <a:pt x="75724" y="1371410"/>
                  <a:pt x="75724" y="1371791"/>
                </a:cubicBezTo>
                <a:cubicBezTo>
                  <a:pt x="75819" y="1372172"/>
                  <a:pt x="76105" y="1372457"/>
                  <a:pt x="76391" y="1372457"/>
                </a:cubicBezTo>
                <a:close/>
                <a:moveTo>
                  <a:pt x="152591" y="1373505"/>
                </a:moveTo>
                <a:cubicBezTo>
                  <a:pt x="153543" y="1373505"/>
                  <a:pt x="154305" y="1372743"/>
                  <a:pt x="154305" y="1371791"/>
                </a:cubicBezTo>
                <a:cubicBezTo>
                  <a:pt x="154305" y="1370838"/>
                  <a:pt x="153543" y="1370076"/>
                  <a:pt x="152591" y="1370076"/>
                </a:cubicBezTo>
                <a:cubicBezTo>
                  <a:pt x="151638" y="1370076"/>
                  <a:pt x="150876" y="1370838"/>
                  <a:pt x="150876" y="1371791"/>
                </a:cubicBezTo>
                <a:cubicBezTo>
                  <a:pt x="150876" y="1372743"/>
                  <a:pt x="151638" y="1373505"/>
                  <a:pt x="152591" y="1373505"/>
                </a:cubicBezTo>
                <a:close/>
                <a:moveTo>
                  <a:pt x="228791" y="1374743"/>
                </a:moveTo>
                <a:cubicBezTo>
                  <a:pt x="230410" y="1374743"/>
                  <a:pt x="231743" y="1373410"/>
                  <a:pt x="231743" y="1371791"/>
                </a:cubicBezTo>
                <a:cubicBezTo>
                  <a:pt x="231743" y="1370171"/>
                  <a:pt x="230410" y="1368838"/>
                  <a:pt x="228791" y="1368838"/>
                </a:cubicBezTo>
                <a:cubicBezTo>
                  <a:pt x="227171" y="1368838"/>
                  <a:pt x="225838" y="1370171"/>
                  <a:pt x="225838" y="1371791"/>
                </a:cubicBezTo>
                <a:cubicBezTo>
                  <a:pt x="225838" y="1373410"/>
                  <a:pt x="227171" y="1374743"/>
                  <a:pt x="228791" y="1374743"/>
                </a:cubicBezTo>
                <a:close/>
                <a:moveTo>
                  <a:pt x="304991" y="1375791"/>
                </a:moveTo>
                <a:cubicBezTo>
                  <a:pt x="307181" y="1375791"/>
                  <a:pt x="308991" y="1373981"/>
                  <a:pt x="308991" y="1371791"/>
                </a:cubicBezTo>
                <a:cubicBezTo>
                  <a:pt x="308991" y="1369600"/>
                  <a:pt x="307181" y="1367790"/>
                  <a:pt x="304991" y="1367790"/>
                </a:cubicBezTo>
                <a:cubicBezTo>
                  <a:pt x="302800" y="1367790"/>
                  <a:pt x="300990" y="1369600"/>
                  <a:pt x="300990" y="1371791"/>
                </a:cubicBezTo>
                <a:cubicBezTo>
                  <a:pt x="300990" y="1373981"/>
                  <a:pt x="302800" y="1375791"/>
                  <a:pt x="304991" y="1375791"/>
                </a:cubicBezTo>
                <a:close/>
                <a:moveTo>
                  <a:pt x="381191" y="1376839"/>
                </a:moveTo>
                <a:cubicBezTo>
                  <a:pt x="383953" y="1376839"/>
                  <a:pt x="386239" y="1374553"/>
                  <a:pt x="386239" y="1371791"/>
                </a:cubicBezTo>
                <a:cubicBezTo>
                  <a:pt x="386239" y="1369028"/>
                  <a:pt x="383953" y="1366742"/>
                  <a:pt x="381191" y="1366742"/>
                </a:cubicBezTo>
                <a:cubicBezTo>
                  <a:pt x="378428" y="1366742"/>
                  <a:pt x="376142" y="1369028"/>
                  <a:pt x="376142" y="1371791"/>
                </a:cubicBezTo>
                <a:cubicBezTo>
                  <a:pt x="376142" y="1374648"/>
                  <a:pt x="378428" y="1376839"/>
                  <a:pt x="381191" y="1376839"/>
                </a:cubicBezTo>
                <a:close/>
                <a:moveTo>
                  <a:pt x="457391" y="1378172"/>
                </a:moveTo>
                <a:cubicBezTo>
                  <a:pt x="460915" y="1378172"/>
                  <a:pt x="463772" y="1375315"/>
                  <a:pt x="463772" y="1371791"/>
                </a:cubicBezTo>
                <a:cubicBezTo>
                  <a:pt x="463772" y="1368266"/>
                  <a:pt x="460915" y="1365409"/>
                  <a:pt x="457391" y="1365409"/>
                </a:cubicBezTo>
                <a:cubicBezTo>
                  <a:pt x="453866" y="1365409"/>
                  <a:pt x="451009" y="1368266"/>
                  <a:pt x="451009" y="1371791"/>
                </a:cubicBezTo>
                <a:cubicBezTo>
                  <a:pt x="451104" y="1375315"/>
                  <a:pt x="453866" y="1378172"/>
                  <a:pt x="457391" y="1378172"/>
                </a:cubicBezTo>
                <a:close/>
                <a:moveTo>
                  <a:pt x="533591" y="1379220"/>
                </a:moveTo>
                <a:cubicBezTo>
                  <a:pt x="537686" y="1379220"/>
                  <a:pt x="541020" y="1375886"/>
                  <a:pt x="541020" y="1371791"/>
                </a:cubicBezTo>
                <a:cubicBezTo>
                  <a:pt x="541020" y="1367695"/>
                  <a:pt x="537686" y="1364361"/>
                  <a:pt x="533591" y="1364361"/>
                </a:cubicBezTo>
                <a:cubicBezTo>
                  <a:pt x="529495" y="1364361"/>
                  <a:pt x="526161" y="1367695"/>
                  <a:pt x="526161" y="1371791"/>
                </a:cubicBezTo>
                <a:cubicBezTo>
                  <a:pt x="526161" y="1375886"/>
                  <a:pt x="529495" y="1379220"/>
                  <a:pt x="533591" y="1379220"/>
                </a:cubicBezTo>
                <a:close/>
                <a:moveTo>
                  <a:pt x="609790" y="1380268"/>
                </a:moveTo>
                <a:cubicBezTo>
                  <a:pt x="614458" y="1380268"/>
                  <a:pt x="618268" y="1376458"/>
                  <a:pt x="618268" y="1371791"/>
                </a:cubicBezTo>
                <a:cubicBezTo>
                  <a:pt x="618268" y="1367123"/>
                  <a:pt x="614458" y="1363313"/>
                  <a:pt x="609790" y="1363313"/>
                </a:cubicBezTo>
                <a:cubicBezTo>
                  <a:pt x="605123" y="1363313"/>
                  <a:pt x="601313" y="1367123"/>
                  <a:pt x="601313" y="1371791"/>
                </a:cubicBezTo>
                <a:cubicBezTo>
                  <a:pt x="601313" y="1376458"/>
                  <a:pt x="605123" y="1380268"/>
                  <a:pt x="609790" y="1380268"/>
                </a:cubicBezTo>
                <a:close/>
                <a:moveTo>
                  <a:pt x="685990" y="1381506"/>
                </a:moveTo>
                <a:cubicBezTo>
                  <a:pt x="691325" y="1381506"/>
                  <a:pt x="695706" y="1377125"/>
                  <a:pt x="695706" y="1371791"/>
                </a:cubicBezTo>
                <a:cubicBezTo>
                  <a:pt x="695706" y="1366457"/>
                  <a:pt x="691420" y="1362075"/>
                  <a:pt x="685990" y="1362075"/>
                </a:cubicBezTo>
                <a:cubicBezTo>
                  <a:pt x="680561" y="1362075"/>
                  <a:pt x="676275" y="1366457"/>
                  <a:pt x="676275" y="1371791"/>
                </a:cubicBezTo>
                <a:cubicBezTo>
                  <a:pt x="676275" y="1377125"/>
                  <a:pt x="680657" y="1381506"/>
                  <a:pt x="685990" y="1381506"/>
                </a:cubicBezTo>
                <a:close/>
                <a:moveTo>
                  <a:pt x="762190" y="1382554"/>
                </a:moveTo>
                <a:cubicBezTo>
                  <a:pt x="768096" y="1382554"/>
                  <a:pt x="772954" y="1377696"/>
                  <a:pt x="772954" y="1371791"/>
                </a:cubicBezTo>
                <a:cubicBezTo>
                  <a:pt x="772954" y="1365885"/>
                  <a:pt x="768096" y="1361027"/>
                  <a:pt x="762190" y="1361027"/>
                </a:cubicBezTo>
                <a:cubicBezTo>
                  <a:pt x="756285" y="1361027"/>
                  <a:pt x="751427" y="1365885"/>
                  <a:pt x="751427" y="1371791"/>
                </a:cubicBezTo>
                <a:cubicBezTo>
                  <a:pt x="751427" y="1377696"/>
                  <a:pt x="756285" y="1382554"/>
                  <a:pt x="762190" y="1382554"/>
                </a:cubicBezTo>
                <a:close/>
                <a:moveTo>
                  <a:pt x="838390" y="1383602"/>
                </a:moveTo>
                <a:cubicBezTo>
                  <a:pt x="844963" y="1383602"/>
                  <a:pt x="850202" y="1378268"/>
                  <a:pt x="850202" y="1371791"/>
                </a:cubicBezTo>
                <a:cubicBezTo>
                  <a:pt x="850202" y="1365314"/>
                  <a:pt x="844868" y="1359980"/>
                  <a:pt x="838390" y="1359980"/>
                </a:cubicBezTo>
                <a:cubicBezTo>
                  <a:pt x="831818" y="1359980"/>
                  <a:pt x="826580" y="1365314"/>
                  <a:pt x="826580" y="1371791"/>
                </a:cubicBezTo>
                <a:cubicBezTo>
                  <a:pt x="826580" y="1378268"/>
                  <a:pt x="831913" y="1383602"/>
                  <a:pt x="838390" y="1383602"/>
                </a:cubicBezTo>
                <a:close/>
                <a:moveTo>
                  <a:pt x="914590" y="1384745"/>
                </a:moveTo>
                <a:cubicBezTo>
                  <a:pt x="921734" y="1384745"/>
                  <a:pt x="927449" y="1378934"/>
                  <a:pt x="927449" y="1371886"/>
                </a:cubicBezTo>
                <a:cubicBezTo>
                  <a:pt x="927449" y="1364742"/>
                  <a:pt x="921639" y="1359027"/>
                  <a:pt x="914590" y="1359027"/>
                </a:cubicBezTo>
                <a:cubicBezTo>
                  <a:pt x="907447" y="1359027"/>
                  <a:pt x="901732" y="1364837"/>
                  <a:pt x="901732" y="1371886"/>
                </a:cubicBezTo>
                <a:cubicBezTo>
                  <a:pt x="901732" y="1378934"/>
                  <a:pt x="907447" y="1384745"/>
                  <a:pt x="914590" y="1384745"/>
                </a:cubicBezTo>
                <a:close/>
                <a:moveTo>
                  <a:pt x="990790" y="1385792"/>
                </a:moveTo>
                <a:cubicBezTo>
                  <a:pt x="998506" y="1385792"/>
                  <a:pt x="1004697" y="1379506"/>
                  <a:pt x="1004697" y="1371886"/>
                </a:cubicBezTo>
                <a:cubicBezTo>
                  <a:pt x="1004697" y="1364171"/>
                  <a:pt x="998411" y="1357979"/>
                  <a:pt x="990790" y="1357979"/>
                </a:cubicBezTo>
                <a:cubicBezTo>
                  <a:pt x="983171" y="1357979"/>
                  <a:pt x="976884" y="1364266"/>
                  <a:pt x="976884" y="1371886"/>
                </a:cubicBezTo>
                <a:cubicBezTo>
                  <a:pt x="976884" y="1379506"/>
                  <a:pt x="983075" y="1385792"/>
                  <a:pt x="990790" y="1385792"/>
                </a:cubicBezTo>
                <a:close/>
                <a:moveTo>
                  <a:pt x="1066991" y="1386840"/>
                </a:moveTo>
                <a:cubicBezTo>
                  <a:pt x="1075277" y="1386840"/>
                  <a:pt x="1081945" y="1380077"/>
                  <a:pt x="1081945" y="1371886"/>
                </a:cubicBezTo>
                <a:cubicBezTo>
                  <a:pt x="1081945" y="1363694"/>
                  <a:pt x="1075182" y="1356836"/>
                  <a:pt x="1066991" y="1356836"/>
                </a:cubicBezTo>
                <a:cubicBezTo>
                  <a:pt x="1058704" y="1356836"/>
                  <a:pt x="1051941" y="1363599"/>
                  <a:pt x="1051941" y="1371886"/>
                </a:cubicBezTo>
                <a:cubicBezTo>
                  <a:pt x="1051941" y="1380173"/>
                  <a:pt x="1058704" y="1386840"/>
                  <a:pt x="1066991" y="1386840"/>
                </a:cubicBezTo>
                <a:close/>
                <a:moveTo>
                  <a:pt x="1143191" y="1387888"/>
                </a:moveTo>
                <a:cubicBezTo>
                  <a:pt x="1152049" y="1387888"/>
                  <a:pt x="1159288" y="1380744"/>
                  <a:pt x="1159288" y="1371791"/>
                </a:cubicBezTo>
                <a:cubicBezTo>
                  <a:pt x="1159288" y="1362932"/>
                  <a:pt x="1152144" y="1355693"/>
                  <a:pt x="1143191" y="1355693"/>
                </a:cubicBezTo>
                <a:cubicBezTo>
                  <a:pt x="1134237" y="1355693"/>
                  <a:pt x="1127093" y="1362837"/>
                  <a:pt x="1127093" y="1371791"/>
                </a:cubicBezTo>
                <a:cubicBezTo>
                  <a:pt x="1127189" y="1380649"/>
                  <a:pt x="1134332" y="1387888"/>
                  <a:pt x="1143191" y="1387888"/>
                </a:cubicBezTo>
                <a:close/>
                <a:moveTo>
                  <a:pt x="1219391" y="1388745"/>
                </a:moveTo>
                <a:cubicBezTo>
                  <a:pt x="1228725" y="1388745"/>
                  <a:pt x="1236250" y="1381220"/>
                  <a:pt x="1236250" y="1371886"/>
                </a:cubicBezTo>
                <a:cubicBezTo>
                  <a:pt x="1236250" y="1362551"/>
                  <a:pt x="1228725" y="1355027"/>
                  <a:pt x="1219391" y="1355027"/>
                </a:cubicBezTo>
                <a:cubicBezTo>
                  <a:pt x="1210056" y="1355027"/>
                  <a:pt x="1202531" y="1362551"/>
                  <a:pt x="1202531" y="1371886"/>
                </a:cubicBezTo>
                <a:cubicBezTo>
                  <a:pt x="1202531" y="1381125"/>
                  <a:pt x="1210056" y="1388745"/>
                  <a:pt x="1219391" y="1388745"/>
                </a:cubicBezTo>
                <a:close/>
                <a:moveTo>
                  <a:pt x="1295591" y="1389793"/>
                </a:moveTo>
                <a:cubicBezTo>
                  <a:pt x="1305497" y="1389793"/>
                  <a:pt x="1313593" y="1381792"/>
                  <a:pt x="1313593" y="1371791"/>
                </a:cubicBezTo>
                <a:cubicBezTo>
                  <a:pt x="1313593" y="1361789"/>
                  <a:pt x="1305592" y="1353788"/>
                  <a:pt x="1295591" y="1353788"/>
                </a:cubicBezTo>
                <a:cubicBezTo>
                  <a:pt x="1285589" y="1353788"/>
                  <a:pt x="1277588" y="1361789"/>
                  <a:pt x="1277588" y="1371791"/>
                </a:cubicBezTo>
                <a:cubicBezTo>
                  <a:pt x="1277588" y="1381792"/>
                  <a:pt x="1285685" y="1389793"/>
                  <a:pt x="1295591" y="1389793"/>
                </a:cubicBezTo>
                <a:close/>
                <a:moveTo>
                  <a:pt x="1371791" y="1390650"/>
                </a:moveTo>
                <a:cubicBezTo>
                  <a:pt x="1382173" y="1390650"/>
                  <a:pt x="1390555" y="1382268"/>
                  <a:pt x="1390555" y="1371886"/>
                </a:cubicBezTo>
                <a:cubicBezTo>
                  <a:pt x="1390555" y="1361504"/>
                  <a:pt x="1382173" y="1353122"/>
                  <a:pt x="1371791" y="1353122"/>
                </a:cubicBezTo>
                <a:cubicBezTo>
                  <a:pt x="1361408" y="1353122"/>
                  <a:pt x="1353026" y="1361504"/>
                  <a:pt x="1353026" y="1371886"/>
                </a:cubicBezTo>
                <a:cubicBezTo>
                  <a:pt x="1353026" y="1382173"/>
                  <a:pt x="1361408" y="1390650"/>
                  <a:pt x="1371791" y="1390650"/>
                </a:cubicBezTo>
                <a:close/>
                <a:moveTo>
                  <a:pt x="1447991" y="1391507"/>
                </a:moveTo>
                <a:cubicBezTo>
                  <a:pt x="1458849" y="1391507"/>
                  <a:pt x="1467612" y="1382744"/>
                  <a:pt x="1467612" y="1371886"/>
                </a:cubicBezTo>
                <a:cubicBezTo>
                  <a:pt x="1467612" y="1361027"/>
                  <a:pt x="1458849" y="1352264"/>
                  <a:pt x="1447991" y="1352264"/>
                </a:cubicBezTo>
                <a:cubicBezTo>
                  <a:pt x="1437132" y="1352264"/>
                  <a:pt x="1428369" y="1361027"/>
                  <a:pt x="1428369" y="1371886"/>
                </a:cubicBezTo>
                <a:cubicBezTo>
                  <a:pt x="1428369" y="1382744"/>
                  <a:pt x="1437132" y="1391507"/>
                  <a:pt x="1447991" y="1391507"/>
                </a:cubicBezTo>
                <a:close/>
                <a:moveTo>
                  <a:pt x="1524191" y="1392079"/>
                </a:moveTo>
                <a:cubicBezTo>
                  <a:pt x="1535430" y="1392079"/>
                  <a:pt x="1544479" y="1383030"/>
                  <a:pt x="1544479" y="1371791"/>
                </a:cubicBezTo>
                <a:cubicBezTo>
                  <a:pt x="1544479" y="1360551"/>
                  <a:pt x="1535430" y="1351502"/>
                  <a:pt x="1524191" y="1351502"/>
                </a:cubicBezTo>
                <a:cubicBezTo>
                  <a:pt x="1512951" y="1351502"/>
                  <a:pt x="1503902" y="1360551"/>
                  <a:pt x="1503902" y="1371791"/>
                </a:cubicBezTo>
                <a:cubicBezTo>
                  <a:pt x="1503902" y="1383030"/>
                  <a:pt x="1513046" y="1392079"/>
                  <a:pt x="1524191" y="1392079"/>
                </a:cubicBezTo>
                <a:close/>
                <a:moveTo>
                  <a:pt x="1600391" y="1392746"/>
                </a:moveTo>
                <a:cubicBezTo>
                  <a:pt x="1611916" y="1392746"/>
                  <a:pt x="1621346" y="1383411"/>
                  <a:pt x="1621346" y="1371791"/>
                </a:cubicBezTo>
                <a:cubicBezTo>
                  <a:pt x="1621346" y="1360170"/>
                  <a:pt x="1612011" y="1350836"/>
                  <a:pt x="1600391" y="1350836"/>
                </a:cubicBezTo>
                <a:cubicBezTo>
                  <a:pt x="1588770" y="1350836"/>
                  <a:pt x="1579436" y="1360170"/>
                  <a:pt x="1579436" y="1371791"/>
                </a:cubicBezTo>
                <a:cubicBezTo>
                  <a:pt x="1579436" y="1383411"/>
                  <a:pt x="1588865" y="1392746"/>
                  <a:pt x="1600391" y="1392746"/>
                </a:cubicBezTo>
                <a:close/>
                <a:moveTo>
                  <a:pt x="1676591" y="1392936"/>
                </a:moveTo>
                <a:cubicBezTo>
                  <a:pt x="1688306" y="1392936"/>
                  <a:pt x="1697736" y="1383506"/>
                  <a:pt x="1697736" y="1371791"/>
                </a:cubicBezTo>
                <a:cubicBezTo>
                  <a:pt x="1697736" y="1360075"/>
                  <a:pt x="1688306" y="1350645"/>
                  <a:pt x="1676591" y="1350645"/>
                </a:cubicBezTo>
                <a:cubicBezTo>
                  <a:pt x="1664875" y="1350645"/>
                  <a:pt x="1655445" y="1360075"/>
                  <a:pt x="1655445" y="1371791"/>
                </a:cubicBezTo>
                <a:cubicBezTo>
                  <a:pt x="1655445" y="1383506"/>
                  <a:pt x="1664970" y="1392936"/>
                  <a:pt x="1676591" y="1392936"/>
                </a:cubicBezTo>
                <a:close/>
                <a:moveTo>
                  <a:pt x="1752791" y="1393127"/>
                </a:moveTo>
                <a:cubicBezTo>
                  <a:pt x="1764602" y="1393127"/>
                  <a:pt x="1774127" y="1383602"/>
                  <a:pt x="1774127" y="1371791"/>
                </a:cubicBezTo>
                <a:cubicBezTo>
                  <a:pt x="1774127" y="1359980"/>
                  <a:pt x="1764602" y="1350455"/>
                  <a:pt x="1752791" y="1350455"/>
                </a:cubicBezTo>
                <a:cubicBezTo>
                  <a:pt x="1740980" y="1350455"/>
                  <a:pt x="1731455" y="1359980"/>
                  <a:pt x="1731455" y="1371791"/>
                </a:cubicBezTo>
                <a:cubicBezTo>
                  <a:pt x="1731455" y="1383602"/>
                  <a:pt x="1740980" y="1393127"/>
                  <a:pt x="1752791" y="1393127"/>
                </a:cubicBezTo>
                <a:close/>
                <a:moveTo>
                  <a:pt x="1828991" y="1392936"/>
                </a:moveTo>
                <a:cubicBezTo>
                  <a:pt x="1840706" y="1392936"/>
                  <a:pt x="1850136" y="1383506"/>
                  <a:pt x="1850136" y="1371791"/>
                </a:cubicBezTo>
                <a:cubicBezTo>
                  <a:pt x="1850136" y="1360075"/>
                  <a:pt x="1840706" y="1350645"/>
                  <a:pt x="1828991" y="1350645"/>
                </a:cubicBezTo>
                <a:cubicBezTo>
                  <a:pt x="1817275" y="1350645"/>
                  <a:pt x="1807845" y="1360075"/>
                  <a:pt x="1807845" y="1371791"/>
                </a:cubicBezTo>
                <a:cubicBezTo>
                  <a:pt x="1807845" y="1383506"/>
                  <a:pt x="1817370" y="1392936"/>
                  <a:pt x="1828991" y="1392936"/>
                </a:cubicBezTo>
                <a:close/>
                <a:moveTo>
                  <a:pt x="1905191" y="1392746"/>
                </a:moveTo>
                <a:cubicBezTo>
                  <a:pt x="1916716" y="1392746"/>
                  <a:pt x="1926146" y="1383411"/>
                  <a:pt x="1926146" y="1371791"/>
                </a:cubicBezTo>
                <a:cubicBezTo>
                  <a:pt x="1926146" y="1360170"/>
                  <a:pt x="1916811" y="1350836"/>
                  <a:pt x="1905191" y="1350836"/>
                </a:cubicBezTo>
                <a:cubicBezTo>
                  <a:pt x="1893570" y="1350836"/>
                  <a:pt x="1884236" y="1360170"/>
                  <a:pt x="1884236" y="1371791"/>
                </a:cubicBezTo>
                <a:cubicBezTo>
                  <a:pt x="1884236" y="1383411"/>
                  <a:pt x="1893665" y="1392746"/>
                  <a:pt x="1905191" y="1392746"/>
                </a:cubicBezTo>
                <a:close/>
                <a:moveTo>
                  <a:pt x="1981391" y="1392079"/>
                </a:moveTo>
                <a:cubicBezTo>
                  <a:pt x="1992630" y="1392079"/>
                  <a:pt x="2001679" y="1383030"/>
                  <a:pt x="2001679" y="1371791"/>
                </a:cubicBezTo>
                <a:cubicBezTo>
                  <a:pt x="2001679" y="1360551"/>
                  <a:pt x="1992630" y="1351502"/>
                  <a:pt x="1981391" y="1351502"/>
                </a:cubicBezTo>
                <a:cubicBezTo>
                  <a:pt x="1970151" y="1351502"/>
                  <a:pt x="1961102" y="1360551"/>
                  <a:pt x="1961102" y="1371791"/>
                </a:cubicBezTo>
                <a:cubicBezTo>
                  <a:pt x="1961102" y="1383030"/>
                  <a:pt x="1970246" y="1392079"/>
                  <a:pt x="1981391" y="1392079"/>
                </a:cubicBezTo>
                <a:close/>
                <a:moveTo>
                  <a:pt x="2057591" y="1391507"/>
                </a:moveTo>
                <a:cubicBezTo>
                  <a:pt x="2068449" y="1391507"/>
                  <a:pt x="2077212" y="1382744"/>
                  <a:pt x="2077212" y="1371886"/>
                </a:cubicBezTo>
                <a:cubicBezTo>
                  <a:pt x="2077212" y="1361027"/>
                  <a:pt x="2068449" y="1352264"/>
                  <a:pt x="2057591" y="1352264"/>
                </a:cubicBezTo>
                <a:cubicBezTo>
                  <a:pt x="2046732" y="1352264"/>
                  <a:pt x="2037969" y="1361027"/>
                  <a:pt x="2037969" y="1371886"/>
                </a:cubicBezTo>
                <a:cubicBezTo>
                  <a:pt x="2037969" y="1382744"/>
                  <a:pt x="2046732" y="1391507"/>
                  <a:pt x="2057591" y="1391507"/>
                </a:cubicBezTo>
                <a:close/>
                <a:moveTo>
                  <a:pt x="2133791" y="1390841"/>
                </a:moveTo>
                <a:cubicBezTo>
                  <a:pt x="2144268" y="1390841"/>
                  <a:pt x="2152841" y="1382363"/>
                  <a:pt x="2152841" y="1371791"/>
                </a:cubicBezTo>
                <a:cubicBezTo>
                  <a:pt x="2152841" y="1361313"/>
                  <a:pt x="2144363" y="1352741"/>
                  <a:pt x="2133791" y="1352741"/>
                </a:cubicBezTo>
                <a:cubicBezTo>
                  <a:pt x="2123313" y="1352741"/>
                  <a:pt x="2114741" y="1361218"/>
                  <a:pt x="2114741" y="1371791"/>
                </a:cubicBezTo>
                <a:cubicBezTo>
                  <a:pt x="2114836" y="1382268"/>
                  <a:pt x="2123313" y="1390841"/>
                  <a:pt x="2133791" y="1390841"/>
                </a:cubicBezTo>
                <a:close/>
                <a:moveTo>
                  <a:pt x="2209991" y="1389793"/>
                </a:moveTo>
                <a:cubicBezTo>
                  <a:pt x="2219897" y="1389793"/>
                  <a:pt x="2227993" y="1381792"/>
                  <a:pt x="2227993" y="1371791"/>
                </a:cubicBezTo>
                <a:cubicBezTo>
                  <a:pt x="2227993" y="1361789"/>
                  <a:pt x="2219992" y="1353788"/>
                  <a:pt x="2209991" y="1353788"/>
                </a:cubicBezTo>
                <a:cubicBezTo>
                  <a:pt x="2199989" y="1353788"/>
                  <a:pt x="2191988" y="1361789"/>
                  <a:pt x="2191988" y="1371791"/>
                </a:cubicBezTo>
                <a:cubicBezTo>
                  <a:pt x="2191988" y="1381792"/>
                  <a:pt x="2200085" y="1389793"/>
                  <a:pt x="2209991" y="1389793"/>
                </a:cubicBezTo>
                <a:close/>
                <a:moveTo>
                  <a:pt x="2286191" y="1388936"/>
                </a:moveTo>
                <a:cubicBezTo>
                  <a:pt x="2295620" y="1388936"/>
                  <a:pt x="2303336" y="1381316"/>
                  <a:pt x="2303336" y="1371791"/>
                </a:cubicBezTo>
                <a:cubicBezTo>
                  <a:pt x="2303336" y="1362266"/>
                  <a:pt x="2295716" y="1354646"/>
                  <a:pt x="2286191" y="1354646"/>
                </a:cubicBezTo>
                <a:cubicBezTo>
                  <a:pt x="2276666" y="1354646"/>
                  <a:pt x="2269046" y="1362266"/>
                  <a:pt x="2269046" y="1371791"/>
                </a:cubicBezTo>
                <a:cubicBezTo>
                  <a:pt x="2269046" y="1381316"/>
                  <a:pt x="2276761" y="1388936"/>
                  <a:pt x="2286191" y="1388936"/>
                </a:cubicBezTo>
                <a:close/>
                <a:moveTo>
                  <a:pt x="2362391" y="1387888"/>
                </a:moveTo>
                <a:cubicBezTo>
                  <a:pt x="2371249" y="1387888"/>
                  <a:pt x="2378488" y="1380744"/>
                  <a:pt x="2378488" y="1371791"/>
                </a:cubicBezTo>
                <a:cubicBezTo>
                  <a:pt x="2378488" y="1362932"/>
                  <a:pt x="2371344" y="1355693"/>
                  <a:pt x="2362391" y="1355693"/>
                </a:cubicBezTo>
                <a:cubicBezTo>
                  <a:pt x="2353532" y="1355693"/>
                  <a:pt x="2346293" y="1362837"/>
                  <a:pt x="2346293" y="1371791"/>
                </a:cubicBezTo>
                <a:cubicBezTo>
                  <a:pt x="2346389" y="1380649"/>
                  <a:pt x="2353532" y="1387888"/>
                  <a:pt x="2362391" y="1387888"/>
                </a:cubicBezTo>
                <a:close/>
                <a:moveTo>
                  <a:pt x="2438591" y="1387031"/>
                </a:moveTo>
                <a:cubicBezTo>
                  <a:pt x="2446973" y="1387031"/>
                  <a:pt x="2453831" y="1380173"/>
                  <a:pt x="2453831" y="1371791"/>
                </a:cubicBezTo>
                <a:cubicBezTo>
                  <a:pt x="2453831" y="1363409"/>
                  <a:pt x="2446973" y="1356551"/>
                  <a:pt x="2438591" y="1356551"/>
                </a:cubicBezTo>
                <a:cubicBezTo>
                  <a:pt x="2430209" y="1356551"/>
                  <a:pt x="2423351" y="1363409"/>
                  <a:pt x="2423351" y="1371791"/>
                </a:cubicBezTo>
                <a:cubicBezTo>
                  <a:pt x="2423351" y="1380173"/>
                  <a:pt x="2430209" y="1387031"/>
                  <a:pt x="2438591" y="1387031"/>
                </a:cubicBezTo>
                <a:close/>
                <a:moveTo>
                  <a:pt x="2514791" y="1385983"/>
                </a:moveTo>
                <a:cubicBezTo>
                  <a:pt x="2522601" y="1385983"/>
                  <a:pt x="2528983" y="1379601"/>
                  <a:pt x="2528983" y="1371791"/>
                </a:cubicBezTo>
                <a:cubicBezTo>
                  <a:pt x="2528983" y="1363980"/>
                  <a:pt x="2522601" y="1357598"/>
                  <a:pt x="2514791" y="1357598"/>
                </a:cubicBezTo>
                <a:cubicBezTo>
                  <a:pt x="2506980" y="1357598"/>
                  <a:pt x="2500598" y="1363980"/>
                  <a:pt x="2500598" y="1371791"/>
                </a:cubicBezTo>
                <a:cubicBezTo>
                  <a:pt x="2500694" y="1379601"/>
                  <a:pt x="2506980" y="1385983"/>
                  <a:pt x="2514791" y="1385983"/>
                </a:cubicBezTo>
                <a:close/>
                <a:moveTo>
                  <a:pt x="2590991" y="1384935"/>
                </a:moveTo>
                <a:cubicBezTo>
                  <a:pt x="2598230" y="1384935"/>
                  <a:pt x="2604135" y="1379030"/>
                  <a:pt x="2604135" y="1371791"/>
                </a:cubicBezTo>
                <a:cubicBezTo>
                  <a:pt x="2604135" y="1364552"/>
                  <a:pt x="2598230" y="1358646"/>
                  <a:pt x="2590991" y="1358646"/>
                </a:cubicBezTo>
                <a:cubicBezTo>
                  <a:pt x="2583752" y="1358646"/>
                  <a:pt x="2577846" y="1364552"/>
                  <a:pt x="2577846" y="1371791"/>
                </a:cubicBezTo>
                <a:cubicBezTo>
                  <a:pt x="2577846" y="1379030"/>
                  <a:pt x="2583752" y="1384935"/>
                  <a:pt x="2590991" y="1384935"/>
                </a:cubicBezTo>
                <a:close/>
                <a:moveTo>
                  <a:pt x="2667191" y="1383887"/>
                </a:moveTo>
                <a:cubicBezTo>
                  <a:pt x="2673858" y="1383887"/>
                  <a:pt x="2679192" y="1378458"/>
                  <a:pt x="2679192" y="1371886"/>
                </a:cubicBezTo>
                <a:cubicBezTo>
                  <a:pt x="2679192" y="1365218"/>
                  <a:pt x="2673763" y="1359884"/>
                  <a:pt x="2667191" y="1359884"/>
                </a:cubicBezTo>
                <a:cubicBezTo>
                  <a:pt x="2660523" y="1359884"/>
                  <a:pt x="2655189" y="1365314"/>
                  <a:pt x="2655189" y="1371886"/>
                </a:cubicBezTo>
                <a:cubicBezTo>
                  <a:pt x="2655189" y="1378458"/>
                  <a:pt x="2660523" y="1383887"/>
                  <a:pt x="2667191" y="1383887"/>
                </a:cubicBezTo>
                <a:close/>
                <a:moveTo>
                  <a:pt x="2743391" y="1382839"/>
                </a:moveTo>
                <a:cubicBezTo>
                  <a:pt x="2749487" y="1382839"/>
                  <a:pt x="2754345" y="1377887"/>
                  <a:pt x="2754345" y="1371886"/>
                </a:cubicBezTo>
                <a:cubicBezTo>
                  <a:pt x="2754345" y="1365885"/>
                  <a:pt x="2749391" y="1360932"/>
                  <a:pt x="2743391" y="1360932"/>
                </a:cubicBezTo>
                <a:cubicBezTo>
                  <a:pt x="2737295" y="1360932"/>
                  <a:pt x="2732437" y="1365885"/>
                  <a:pt x="2732437" y="1371886"/>
                </a:cubicBezTo>
                <a:cubicBezTo>
                  <a:pt x="2732437" y="1377887"/>
                  <a:pt x="2737390" y="1382839"/>
                  <a:pt x="2743391" y="1382839"/>
                </a:cubicBezTo>
                <a:close/>
                <a:moveTo>
                  <a:pt x="2819591" y="1381506"/>
                </a:moveTo>
                <a:cubicBezTo>
                  <a:pt x="2824924" y="1381506"/>
                  <a:pt x="2829306" y="1377125"/>
                  <a:pt x="2829306" y="1371791"/>
                </a:cubicBezTo>
                <a:cubicBezTo>
                  <a:pt x="2829306" y="1366457"/>
                  <a:pt x="2824924" y="1362075"/>
                  <a:pt x="2819591" y="1362075"/>
                </a:cubicBezTo>
                <a:cubicBezTo>
                  <a:pt x="2814257" y="1362075"/>
                  <a:pt x="2809875" y="1366457"/>
                  <a:pt x="2809875" y="1371791"/>
                </a:cubicBezTo>
                <a:cubicBezTo>
                  <a:pt x="2809875" y="1377125"/>
                  <a:pt x="2814257" y="1381506"/>
                  <a:pt x="2819591" y="1381506"/>
                </a:cubicBezTo>
                <a:close/>
                <a:moveTo>
                  <a:pt x="2895791" y="1380458"/>
                </a:moveTo>
                <a:cubicBezTo>
                  <a:pt x="2900553" y="1380458"/>
                  <a:pt x="2904458" y="1376553"/>
                  <a:pt x="2904458" y="1371791"/>
                </a:cubicBezTo>
                <a:cubicBezTo>
                  <a:pt x="2904458" y="1367028"/>
                  <a:pt x="2900553" y="1363123"/>
                  <a:pt x="2895791" y="1363123"/>
                </a:cubicBezTo>
                <a:cubicBezTo>
                  <a:pt x="2891028" y="1363123"/>
                  <a:pt x="2887123" y="1367028"/>
                  <a:pt x="2887123" y="1371791"/>
                </a:cubicBezTo>
                <a:cubicBezTo>
                  <a:pt x="2887123" y="1376553"/>
                  <a:pt x="2891028" y="1380458"/>
                  <a:pt x="2895791" y="1380458"/>
                </a:cubicBezTo>
                <a:close/>
                <a:moveTo>
                  <a:pt x="2971991" y="1379220"/>
                </a:moveTo>
                <a:cubicBezTo>
                  <a:pt x="2976086" y="1379220"/>
                  <a:pt x="2979420" y="1375886"/>
                  <a:pt x="2979420" y="1371791"/>
                </a:cubicBezTo>
                <a:cubicBezTo>
                  <a:pt x="2979420" y="1367695"/>
                  <a:pt x="2976086" y="1364361"/>
                  <a:pt x="2971991" y="1364361"/>
                </a:cubicBezTo>
                <a:cubicBezTo>
                  <a:pt x="2967895" y="1364361"/>
                  <a:pt x="2964561" y="1367695"/>
                  <a:pt x="2964561" y="1371791"/>
                </a:cubicBezTo>
                <a:cubicBezTo>
                  <a:pt x="2964561" y="1375886"/>
                  <a:pt x="2967895" y="1379220"/>
                  <a:pt x="2971991" y="1379220"/>
                </a:cubicBezTo>
                <a:close/>
                <a:moveTo>
                  <a:pt x="3048191" y="1378172"/>
                </a:moveTo>
                <a:cubicBezTo>
                  <a:pt x="3051715" y="1378172"/>
                  <a:pt x="3054572" y="1375315"/>
                  <a:pt x="3054572" y="1371791"/>
                </a:cubicBezTo>
                <a:cubicBezTo>
                  <a:pt x="3054572" y="1368266"/>
                  <a:pt x="3051715" y="1365409"/>
                  <a:pt x="3048191" y="1365409"/>
                </a:cubicBezTo>
                <a:cubicBezTo>
                  <a:pt x="3044666" y="1365409"/>
                  <a:pt x="3041809" y="1368266"/>
                  <a:pt x="3041809" y="1371791"/>
                </a:cubicBezTo>
                <a:cubicBezTo>
                  <a:pt x="3041904" y="1375315"/>
                  <a:pt x="3044666" y="1378172"/>
                  <a:pt x="3048191" y="1378172"/>
                </a:cubicBezTo>
                <a:close/>
                <a:moveTo>
                  <a:pt x="3124391" y="1377125"/>
                </a:moveTo>
                <a:cubicBezTo>
                  <a:pt x="3127343" y="1377125"/>
                  <a:pt x="3129629" y="1374743"/>
                  <a:pt x="3129629" y="1371886"/>
                </a:cubicBezTo>
                <a:cubicBezTo>
                  <a:pt x="3129629" y="1369028"/>
                  <a:pt x="3127248" y="1366647"/>
                  <a:pt x="3124391" y="1366647"/>
                </a:cubicBezTo>
                <a:cubicBezTo>
                  <a:pt x="3121438" y="1366647"/>
                  <a:pt x="3119152" y="1369028"/>
                  <a:pt x="3119152" y="1371886"/>
                </a:cubicBezTo>
                <a:cubicBezTo>
                  <a:pt x="3119152" y="1374743"/>
                  <a:pt x="3121533" y="1377125"/>
                  <a:pt x="3124391" y="1377125"/>
                </a:cubicBezTo>
                <a:close/>
                <a:moveTo>
                  <a:pt x="3200591" y="1375791"/>
                </a:moveTo>
                <a:cubicBezTo>
                  <a:pt x="3202781" y="1375791"/>
                  <a:pt x="3204591" y="1373981"/>
                  <a:pt x="3204591" y="1371791"/>
                </a:cubicBezTo>
                <a:cubicBezTo>
                  <a:pt x="3204591" y="1369600"/>
                  <a:pt x="3202781" y="1367790"/>
                  <a:pt x="3200591" y="1367790"/>
                </a:cubicBezTo>
                <a:cubicBezTo>
                  <a:pt x="3198400" y="1367790"/>
                  <a:pt x="3196590" y="1369600"/>
                  <a:pt x="3196590" y="1371791"/>
                </a:cubicBezTo>
                <a:cubicBezTo>
                  <a:pt x="3196590" y="1373981"/>
                  <a:pt x="3198400" y="1375791"/>
                  <a:pt x="3200591" y="1375791"/>
                </a:cubicBezTo>
                <a:close/>
                <a:moveTo>
                  <a:pt x="3276791" y="1374743"/>
                </a:moveTo>
                <a:cubicBezTo>
                  <a:pt x="3278410" y="1374743"/>
                  <a:pt x="3279743" y="1373410"/>
                  <a:pt x="3279743" y="1371791"/>
                </a:cubicBezTo>
                <a:cubicBezTo>
                  <a:pt x="3279743" y="1370171"/>
                  <a:pt x="3278410" y="1368838"/>
                  <a:pt x="3276791" y="1368838"/>
                </a:cubicBezTo>
                <a:cubicBezTo>
                  <a:pt x="3275171" y="1368838"/>
                  <a:pt x="3273838" y="1370171"/>
                  <a:pt x="3273838" y="1371791"/>
                </a:cubicBezTo>
                <a:cubicBezTo>
                  <a:pt x="3273838" y="1373410"/>
                  <a:pt x="3275171" y="1374743"/>
                  <a:pt x="3276791" y="1374743"/>
                </a:cubicBezTo>
                <a:close/>
                <a:moveTo>
                  <a:pt x="3352991" y="1373696"/>
                </a:moveTo>
                <a:cubicBezTo>
                  <a:pt x="3354038" y="1373696"/>
                  <a:pt x="3354896" y="1372838"/>
                  <a:pt x="3354896" y="1371791"/>
                </a:cubicBezTo>
                <a:cubicBezTo>
                  <a:pt x="3354896" y="1370743"/>
                  <a:pt x="3354038" y="1369886"/>
                  <a:pt x="3352991" y="1369886"/>
                </a:cubicBezTo>
                <a:cubicBezTo>
                  <a:pt x="3351943" y="1369886"/>
                  <a:pt x="3351086" y="1370743"/>
                  <a:pt x="3351086" y="1371791"/>
                </a:cubicBezTo>
                <a:cubicBezTo>
                  <a:pt x="3351086" y="1372838"/>
                  <a:pt x="3351943" y="1373696"/>
                  <a:pt x="3352991" y="1373696"/>
                </a:cubicBezTo>
                <a:close/>
                <a:moveTo>
                  <a:pt x="3429191" y="1372457"/>
                </a:moveTo>
                <a:cubicBezTo>
                  <a:pt x="3429572" y="1372457"/>
                  <a:pt x="3429857" y="1372172"/>
                  <a:pt x="3429857" y="1371791"/>
                </a:cubicBezTo>
                <a:cubicBezTo>
                  <a:pt x="3429857" y="1371410"/>
                  <a:pt x="3429572" y="1371124"/>
                  <a:pt x="3429191" y="1371124"/>
                </a:cubicBezTo>
                <a:cubicBezTo>
                  <a:pt x="3428810" y="1371124"/>
                  <a:pt x="3428524" y="1371410"/>
                  <a:pt x="3428524" y="1371791"/>
                </a:cubicBezTo>
                <a:cubicBezTo>
                  <a:pt x="3428619" y="1372172"/>
                  <a:pt x="3428905" y="1372457"/>
                  <a:pt x="3429191" y="1372457"/>
                </a:cubicBezTo>
                <a:close/>
                <a:moveTo>
                  <a:pt x="76391" y="1448848"/>
                </a:moveTo>
                <a:cubicBezTo>
                  <a:pt x="76867" y="1448848"/>
                  <a:pt x="77248" y="1448467"/>
                  <a:pt x="77248" y="1447991"/>
                </a:cubicBezTo>
                <a:cubicBezTo>
                  <a:pt x="77248" y="1447514"/>
                  <a:pt x="76867" y="1447133"/>
                  <a:pt x="76391" y="1447133"/>
                </a:cubicBezTo>
                <a:cubicBezTo>
                  <a:pt x="75914" y="1447133"/>
                  <a:pt x="75533" y="1447514"/>
                  <a:pt x="75533" y="1447991"/>
                </a:cubicBezTo>
                <a:cubicBezTo>
                  <a:pt x="75533" y="1448467"/>
                  <a:pt x="75914" y="1448848"/>
                  <a:pt x="76391" y="1448848"/>
                </a:cubicBezTo>
                <a:close/>
                <a:moveTo>
                  <a:pt x="152591" y="1449896"/>
                </a:moveTo>
                <a:cubicBezTo>
                  <a:pt x="153638" y="1449896"/>
                  <a:pt x="154496" y="1449038"/>
                  <a:pt x="154496" y="1447991"/>
                </a:cubicBezTo>
                <a:cubicBezTo>
                  <a:pt x="154496" y="1446943"/>
                  <a:pt x="153638" y="1446086"/>
                  <a:pt x="152591" y="1446086"/>
                </a:cubicBezTo>
                <a:cubicBezTo>
                  <a:pt x="151543" y="1446086"/>
                  <a:pt x="150686" y="1446943"/>
                  <a:pt x="150686" y="1447991"/>
                </a:cubicBezTo>
                <a:cubicBezTo>
                  <a:pt x="150686" y="1449038"/>
                  <a:pt x="151543" y="1449896"/>
                  <a:pt x="152591" y="1449896"/>
                </a:cubicBezTo>
                <a:close/>
                <a:moveTo>
                  <a:pt x="228791" y="1451134"/>
                </a:moveTo>
                <a:cubicBezTo>
                  <a:pt x="230505" y="1451134"/>
                  <a:pt x="231934" y="1449705"/>
                  <a:pt x="231934" y="1447991"/>
                </a:cubicBezTo>
                <a:cubicBezTo>
                  <a:pt x="231934" y="1446276"/>
                  <a:pt x="230505" y="1444847"/>
                  <a:pt x="228791" y="1444847"/>
                </a:cubicBezTo>
                <a:cubicBezTo>
                  <a:pt x="227076" y="1444847"/>
                  <a:pt x="225647" y="1446276"/>
                  <a:pt x="225647" y="1447991"/>
                </a:cubicBezTo>
                <a:cubicBezTo>
                  <a:pt x="225647" y="1449800"/>
                  <a:pt x="227076" y="1451134"/>
                  <a:pt x="228791" y="1451134"/>
                </a:cubicBezTo>
                <a:close/>
                <a:moveTo>
                  <a:pt x="304991" y="1452277"/>
                </a:moveTo>
                <a:cubicBezTo>
                  <a:pt x="307276" y="1452277"/>
                  <a:pt x="309182" y="1450372"/>
                  <a:pt x="309182" y="1448086"/>
                </a:cubicBezTo>
                <a:cubicBezTo>
                  <a:pt x="309182" y="1445800"/>
                  <a:pt x="307276" y="1443895"/>
                  <a:pt x="304991" y="1443895"/>
                </a:cubicBezTo>
                <a:cubicBezTo>
                  <a:pt x="302609" y="1443895"/>
                  <a:pt x="300800" y="1445800"/>
                  <a:pt x="300800" y="1448086"/>
                </a:cubicBezTo>
                <a:cubicBezTo>
                  <a:pt x="300800" y="1450372"/>
                  <a:pt x="302705" y="1452277"/>
                  <a:pt x="304991" y="1452277"/>
                </a:cubicBezTo>
                <a:close/>
                <a:moveTo>
                  <a:pt x="381191" y="1453515"/>
                </a:moveTo>
                <a:cubicBezTo>
                  <a:pt x="384239" y="1453515"/>
                  <a:pt x="386715" y="1451039"/>
                  <a:pt x="386715" y="1447991"/>
                </a:cubicBezTo>
                <a:cubicBezTo>
                  <a:pt x="386715" y="1444943"/>
                  <a:pt x="384239" y="1442466"/>
                  <a:pt x="381191" y="1442466"/>
                </a:cubicBezTo>
                <a:cubicBezTo>
                  <a:pt x="378143" y="1442466"/>
                  <a:pt x="375666" y="1444943"/>
                  <a:pt x="375666" y="1447991"/>
                </a:cubicBezTo>
                <a:cubicBezTo>
                  <a:pt x="375761" y="1451039"/>
                  <a:pt x="378143" y="1453515"/>
                  <a:pt x="381191" y="1453515"/>
                </a:cubicBezTo>
                <a:close/>
                <a:moveTo>
                  <a:pt x="457391" y="1454563"/>
                </a:moveTo>
                <a:cubicBezTo>
                  <a:pt x="461010" y="1454563"/>
                  <a:pt x="463963" y="1451610"/>
                  <a:pt x="463963" y="1447991"/>
                </a:cubicBezTo>
                <a:cubicBezTo>
                  <a:pt x="463963" y="1444371"/>
                  <a:pt x="461010" y="1441418"/>
                  <a:pt x="457391" y="1441418"/>
                </a:cubicBezTo>
                <a:cubicBezTo>
                  <a:pt x="453771" y="1441418"/>
                  <a:pt x="450818" y="1444371"/>
                  <a:pt x="450818" y="1447991"/>
                </a:cubicBezTo>
                <a:cubicBezTo>
                  <a:pt x="450818" y="1451610"/>
                  <a:pt x="453771" y="1454563"/>
                  <a:pt x="457391" y="1454563"/>
                </a:cubicBezTo>
                <a:close/>
                <a:moveTo>
                  <a:pt x="533591" y="1455801"/>
                </a:moveTo>
                <a:cubicBezTo>
                  <a:pt x="537877" y="1455801"/>
                  <a:pt x="541401" y="1452277"/>
                  <a:pt x="541401" y="1447991"/>
                </a:cubicBezTo>
                <a:cubicBezTo>
                  <a:pt x="541401" y="1443704"/>
                  <a:pt x="537877" y="1440180"/>
                  <a:pt x="533591" y="1440180"/>
                </a:cubicBezTo>
                <a:cubicBezTo>
                  <a:pt x="529304" y="1440180"/>
                  <a:pt x="525780" y="1443704"/>
                  <a:pt x="525780" y="1447991"/>
                </a:cubicBezTo>
                <a:cubicBezTo>
                  <a:pt x="525780" y="1452372"/>
                  <a:pt x="529304" y="1455801"/>
                  <a:pt x="533591" y="1455801"/>
                </a:cubicBezTo>
                <a:close/>
                <a:moveTo>
                  <a:pt x="609790" y="1456849"/>
                </a:moveTo>
                <a:cubicBezTo>
                  <a:pt x="614648" y="1456849"/>
                  <a:pt x="618649" y="1452848"/>
                  <a:pt x="618649" y="1447991"/>
                </a:cubicBezTo>
                <a:cubicBezTo>
                  <a:pt x="618649" y="1443133"/>
                  <a:pt x="614648" y="1439132"/>
                  <a:pt x="609790" y="1439132"/>
                </a:cubicBezTo>
                <a:cubicBezTo>
                  <a:pt x="604933" y="1439132"/>
                  <a:pt x="600932" y="1443133"/>
                  <a:pt x="600932" y="1447991"/>
                </a:cubicBezTo>
                <a:cubicBezTo>
                  <a:pt x="600932" y="1452848"/>
                  <a:pt x="604933" y="1456849"/>
                  <a:pt x="609790" y="1456849"/>
                </a:cubicBezTo>
                <a:close/>
                <a:moveTo>
                  <a:pt x="685990" y="1458182"/>
                </a:moveTo>
                <a:cubicBezTo>
                  <a:pt x="691610" y="1458182"/>
                  <a:pt x="696087" y="1453610"/>
                  <a:pt x="696087" y="1448086"/>
                </a:cubicBezTo>
                <a:cubicBezTo>
                  <a:pt x="696087" y="1442561"/>
                  <a:pt x="691515" y="1437989"/>
                  <a:pt x="685990" y="1437989"/>
                </a:cubicBezTo>
                <a:cubicBezTo>
                  <a:pt x="680371" y="1437989"/>
                  <a:pt x="675894" y="1442561"/>
                  <a:pt x="675894" y="1448086"/>
                </a:cubicBezTo>
                <a:cubicBezTo>
                  <a:pt x="675894" y="1453610"/>
                  <a:pt x="680371" y="1458182"/>
                  <a:pt x="685990" y="1458182"/>
                </a:cubicBezTo>
                <a:close/>
                <a:moveTo>
                  <a:pt x="762190" y="1459230"/>
                </a:moveTo>
                <a:cubicBezTo>
                  <a:pt x="768382" y="1459230"/>
                  <a:pt x="773430" y="1454182"/>
                  <a:pt x="773430" y="1447991"/>
                </a:cubicBezTo>
                <a:cubicBezTo>
                  <a:pt x="773430" y="1441799"/>
                  <a:pt x="768382" y="1436751"/>
                  <a:pt x="762190" y="1436751"/>
                </a:cubicBezTo>
                <a:cubicBezTo>
                  <a:pt x="755999" y="1436751"/>
                  <a:pt x="750951" y="1441799"/>
                  <a:pt x="750951" y="1447991"/>
                </a:cubicBezTo>
                <a:cubicBezTo>
                  <a:pt x="751046" y="1454182"/>
                  <a:pt x="755999" y="1459230"/>
                  <a:pt x="762190" y="1459230"/>
                </a:cubicBezTo>
                <a:close/>
                <a:moveTo>
                  <a:pt x="838390" y="1460278"/>
                </a:moveTo>
                <a:cubicBezTo>
                  <a:pt x="845153" y="1460278"/>
                  <a:pt x="850678" y="1454753"/>
                  <a:pt x="850678" y="1447991"/>
                </a:cubicBezTo>
                <a:cubicBezTo>
                  <a:pt x="850678" y="1441228"/>
                  <a:pt x="845153" y="1435703"/>
                  <a:pt x="838390" y="1435703"/>
                </a:cubicBezTo>
                <a:cubicBezTo>
                  <a:pt x="831628" y="1435703"/>
                  <a:pt x="826103" y="1441228"/>
                  <a:pt x="826103" y="1447991"/>
                </a:cubicBezTo>
                <a:cubicBezTo>
                  <a:pt x="826103" y="1454753"/>
                  <a:pt x="831628" y="1460278"/>
                  <a:pt x="838390" y="1460278"/>
                </a:cubicBezTo>
                <a:close/>
                <a:moveTo>
                  <a:pt x="914590" y="1461326"/>
                </a:moveTo>
                <a:cubicBezTo>
                  <a:pt x="921925" y="1461326"/>
                  <a:pt x="927926" y="1455325"/>
                  <a:pt x="927926" y="1447991"/>
                </a:cubicBezTo>
                <a:cubicBezTo>
                  <a:pt x="927926" y="1440656"/>
                  <a:pt x="921925" y="1434656"/>
                  <a:pt x="914590" y="1434656"/>
                </a:cubicBezTo>
                <a:cubicBezTo>
                  <a:pt x="907256" y="1434656"/>
                  <a:pt x="901256" y="1440656"/>
                  <a:pt x="901256" y="1447991"/>
                </a:cubicBezTo>
                <a:cubicBezTo>
                  <a:pt x="901256" y="1455325"/>
                  <a:pt x="907256" y="1461326"/>
                  <a:pt x="914590" y="1461326"/>
                </a:cubicBezTo>
                <a:close/>
                <a:moveTo>
                  <a:pt x="990790" y="1462373"/>
                </a:moveTo>
                <a:cubicBezTo>
                  <a:pt x="998696" y="1462373"/>
                  <a:pt x="1005173" y="1455896"/>
                  <a:pt x="1005173" y="1447991"/>
                </a:cubicBezTo>
                <a:cubicBezTo>
                  <a:pt x="1005173" y="1440085"/>
                  <a:pt x="998696" y="1433608"/>
                  <a:pt x="990790" y="1433608"/>
                </a:cubicBezTo>
                <a:cubicBezTo>
                  <a:pt x="982885" y="1433608"/>
                  <a:pt x="976408" y="1440085"/>
                  <a:pt x="976408" y="1447991"/>
                </a:cubicBezTo>
                <a:cubicBezTo>
                  <a:pt x="976408" y="1455896"/>
                  <a:pt x="982885" y="1462373"/>
                  <a:pt x="990790" y="1462373"/>
                </a:cubicBezTo>
                <a:close/>
                <a:moveTo>
                  <a:pt x="1066991" y="1463612"/>
                </a:moveTo>
                <a:cubicBezTo>
                  <a:pt x="1075658" y="1463612"/>
                  <a:pt x="1082612" y="1456563"/>
                  <a:pt x="1082612" y="1447991"/>
                </a:cubicBezTo>
                <a:cubicBezTo>
                  <a:pt x="1082612" y="1439418"/>
                  <a:pt x="1075563" y="1432370"/>
                  <a:pt x="1066991" y="1432370"/>
                </a:cubicBezTo>
                <a:cubicBezTo>
                  <a:pt x="1058418" y="1432370"/>
                  <a:pt x="1051370" y="1439418"/>
                  <a:pt x="1051370" y="1447991"/>
                </a:cubicBezTo>
                <a:cubicBezTo>
                  <a:pt x="1051370" y="1456563"/>
                  <a:pt x="1058418" y="1463612"/>
                  <a:pt x="1066991" y="1463612"/>
                </a:cubicBezTo>
                <a:close/>
                <a:moveTo>
                  <a:pt x="1143191" y="1464469"/>
                </a:moveTo>
                <a:cubicBezTo>
                  <a:pt x="1152335" y="1464469"/>
                  <a:pt x="1159669" y="1457135"/>
                  <a:pt x="1159669" y="1447991"/>
                </a:cubicBezTo>
                <a:cubicBezTo>
                  <a:pt x="1159669" y="1438847"/>
                  <a:pt x="1152335" y="1431512"/>
                  <a:pt x="1143191" y="1431512"/>
                </a:cubicBezTo>
                <a:cubicBezTo>
                  <a:pt x="1134047" y="1431512"/>
                  <a:pt x="1126712" y="1438847"/>
                  <a:pt x="1126712" y="1447991"/>
                </a:cubicBezTo>
                <a:cubicBezTo>
                  <a:pt x="1126712" y="1457135"/>
                  <a:pt x="1134142" y="1464469"/>
                  <a:pt x="1143191" y="1464469"/>
                </a:cubicBezTo>
                <a:close/>
                <a:moveTo>
                  <a:pt x="1219391" y="1465517"/>
                </a:moveTo>
                <a:cubicBezTo>
                  <a:pt x="1229106" y="1465517"/>
                  <a:pt x="1236917" y="1457706"/>
                  <a:pt x="1236917" y="1447991"/>
                </a:cubicBezTo>
                <a:cubicBezTo>
                  <a:pt x="1236917" y="1438275"/>
                  <a:pt x="1229106" y="1430464"/>
                  <a:pt x="1219391" y="1430464"/>
                </a:cubicBezTo>
                <a:cubicBezTo>
                  <a:pt x="1209675" y="1430464"/>
                  <a:pt x="1201865" y="1438275"/>
                  <a:pt x="1201865" y="1447991"/>
                </a:cubicBezTo>
                <a:cubicBezTo>
                  <a:pt x="1201865" y="1457706"/>
                  <a:pt x="1209770" y="1465517"/>
                  <a:pt x="1219391" y="1465517"/>
                </a:cubicBezTo>
                <a:close/>
                <a:moveTo>
                  <a:pt x="1295591" y="1466850"/>
                </a:moveTo>
                <a:cubicBezTo>
                  <a:pt x="1305973" y="1466850"/>
                  <a:pt x="1314355" y="1458468"/>
                  <a:pt x="1314355" y="1448086"/>
                </a:cubicBezTo>
                <a:cubicBezTo>
                  <a:pt x="1314355" y="1437704"/>
                  <a:pt x="1305973" y="1429322"/>
                  <a:pt x="1295591" y="1429322"/>
                </a:cubicBezTo>
                <a:cubicBezTo>
                  <a:pt x="1285208" y="1429322"/>
                  <a:pt x="1276826" y="1437704"/>
                  <a:pt x="1276826" y="1448086"/>
                </a:cubicBezTo>
                <a:cubicBezTo>
                  <a:pt x="1276826" y="1458373"/>
                  <a:pt x="1285208" y="1466850"/>
                  <a:pt x="1295591" y="1466850"/>
                </a:cubicBezTo>
                <a:close/>
                <a:moveTo>
                  <a:pt x="1371791" y="1467707"/>
                </a:moveTo>
                <a:cubicBezTo>
                  <a:pt x="1382649" y="1467707"/>
                  <a:pt x="1391412" y="1458944"/>
                  <a:pt x="1391412" y="1448086"/>
                </a:cubicBezTo>
                <a:cubicBezTo>
                  <a:pt x="1391412" y="1437227"/>
                  <a:pt x="1382649" y="1428464"/>
                  <a:pt x="1371791" y="1428464"/>
                </a:cubicBezTo>
                <a:cubicBezTo>
                  <a:pt x="1360932" y="1428464"/>
                  <a:pt x="1352169" y="1437227"/>
                  <a:pt x="1352169" y="1448086"/>
                </a:cubicBezTo>
                <a:cubicBezTo>
                  <a:pt x="1352169" y="1458944"/>
                  <a:pt x="1360932" y="1467707"/>
                  <a:pt x="1371791" y="1467707"/>
                </a:cubicBezTo>
                <a:close/>
                <a:moveTo>
                  <a:pt x="1447991" y="1468469"/>
                </a:moveTo>
                <a:cubicBezTo>
                  <a:pt x="1459325" y="1468469"/>
                  <a:pt x="1468469" y="1459325"/>
                  <a:pt x="1468469" y="1447991"/>
                </a:cubicBezTo>
                <a:cubicBezTo>
                  <a:pt x="1468469" y="1436656"/>
                  <a:pt x="1459325" y="1427512"/>
                  <a:pt x="1447991" y="1427512"/>
                </a:cubicBezTo>
                <a:cubicBezTo>
                  <a:pt x="1436656" y="1427512"/>
                  <a:pt x="1427512" y="1436656"/>
                  <a:pt x="1427512" y="1447991"/>
                </a:cubicBezTo>
                <a:cubicBezTo>
                  <a:pt x="1427512" y="1459325"/>
                  <a:pt x="1436656" y="1468469"/>
                  <a:pt x="1447991" y="1468469"/>
                </a:cubicBezTo>
                <a:close/>
                <a:moveTo>
                  <a:pt x="1524191" y="1469327"/>
                </a:moveTo>
                <a:cubicBezTo>
                  <a:pt x="1536002" y="1469327"/>
                  <a:pt x="1545527" y="1459802"/>
                  <a:pt x="1545527" y="1447991"/>
                </a:cubicBezTo>
                <a:cubicBezTo>
                  <a:pt x="1545527" y="1436180"/>
                  <a:pt x="1536002" y="1426655"/>
                  <a:pt x="1524191" y="1426655"/>
                </a:cubicBezTo>
                <a:cubicBezTo>
                  <a:pt x="1512380" y="1426655"/>
                  <a:pt x="1502855" y="1436180"/>
                  <a:pt x="1502855" y="1447991"/>
                </a:cubicBezTo>
                <a:cubicBezTo>
                  <a:pt x="1502855" y="1459802"/>
                  <a:pt x="1512380" y="1469327"/>
                  <a:pt x="1524191" y="1469327"/>
                </a:cubicBezTo>
                <a:close/>
                <a:moveTo>
                  <a:pt x="1600391" y="1469993"/>
                </a:moveTo>
                <a:cubicBezTo>
                  <a:pt x="1612487" y="1469993"/>
                  <a:pt x="1622393" y="1460183"/>
                  <a:pt x="1622393" y="1447991"/>
                </a:cubicBezTo>
                <a:cubicBezTo>
                  <a:pt x="1622393" y="1435799"/>
                  <a:pt x="1612583" y="1425988"/>
                  <a:pt x="1600391" y="1425988"/>
                </a:cubicBezTo>
                <a:cubicBezTo>
                  <a:pt x="1588199" y="1425988"/>
                  <a:pt x="1578388" y="1435799"/>
                  <a:pt x="1578388" y="1447991"/>
                </a:cubicBezTo>
                <a:cubicBezTo>
                  <a:pt x="1578388" y="1460183"/>
                  <a:pt x="1588294" y="1469993"/>
                  <a:pt x="1600391" y="1469993"/>
                </a:cubicBezTo>
                <a:close/>
                <a:moveTo>
                  <a:pt x="1676591" y="1470374"/>
                </a:moveTo>
                <a:cubicBezTo>
                  <a:pt x="1688973" y="1470374"/>
                  <a:pt x="1698974" y="1460373"/>
                  <a:pt x="1698974" y="1447991"/>
                </a:cubicBezTo>
                <a:cubicBezTo>
                  <a:pt x="1698974" y="1435608"/>
                  <a:pt x="1688973" y="1425607"/>
                  <a:pt x="1676591" y="1425607"/>
                </a:cubicBezTo>
                <a:cubicBezTo>
                  <a:pt x="1664208" y="1425607"/>
                  <a:pt x="1654207" y="1435608"/>
                  <a:pt x="1654207" y="1447991"/>
                </a:cubicBezTo>
                <a:cubicBezTo>
                  <a:pt x="1654207" y="1460373"/>
                  <a:pt x="1664208" y="1470374"/>
                  <a:pt x="1676591" y="1470374"/>
                </a:cubicBezTo>
                <a:close/>
                <a:moveTo>
                  <a:pt x="1752791" y="1470374"/>
                </a:moveTo>
                <a:cubicBezTo>
                  <a:pt x="1765173" y="1470374"/>
                  <a:pt x="1775174" y="1460373"/>
                  <a:pt x="1775174" y="1447991"/>
                </a:cubicBezTo>
                <a:cubicBezTo>
                  <a:pt x="1775174" y="1435608"/>
                  <a:pt x="1765173" y="1425607"/>
                  <a:pt x="1752791" y="1425607"/>
                </a:cubicBezTo>
                <a:cubicBezTo>
                  <a:pt x="1740408" y="1425607"/>
                  <a:pt x="1730407" y="1435608"/>
                  <a:pt x="1730407" y="1447991"/>
                </a:cubicBezTo>
                <a:cubicBezTo>
                  <a:pt x="1730407" y="1460373"/>
                  <a:pt x="1740408" y="1470374"/>
                  <a:pt x="1752791" y="1470374"/>
                </a:cubicBezTo>
                <a:close/>
                <a:moveTo>
                  <a:pt x="1828991" y="1470374"/>
                </a:moveTo>
                <a:cubicBezTo>
                  <a:pt x="1841373" y="1470374"/>
                  <a:pt x="1851374" y="1460373"/>
                  <a:pt x="1851374" y="1447991"/>
                </a:cubicBezTo>
                <a:cubicBezTo>
                  <a:pt x="1851374" y="1435608"/>
                  <a:pt x="1841373" y="1425607"/>
                  <a:pt x="1828991" y="1425607"/>
                </a:cubicBezTo>
                <a:cubicBezTo>
                  <a:pt x="1816608" y="1425607"/>
                  <a:pt x="1806607" y="1435608"/>
                  <a:pt x="1806607" y="1447991"/>
                </a:cubicBezTo>
                <a:cubicBezTo>
                  <a:pt x="1806607" y="1460373"/>
                  <a:pt x="1816608" y="1470374"/>
                  <a:pt x="1828991" y="1470374"/>
                </a:cubicBezTo>
                <a:close/>
                <a:moveTo>
                  <a:pt x="1905191" y="1469993"/>
                </a:moveTo>
                <a:cubicBezTo>
                  <a:pt x="1917287" y="1469993"/>
                  <a:pt x="1927193" y="1460183"/>
                  <a:pt x="1927193" y="1447991"/>
                </a:cubicBezTo>
                <a:cubicBezTo>
                  <a:pt x="1927193" y="1435799"/>
                  <a:pt x="1917383" y="1425988"/>
                  <a:pt x="1905191" y="1425988"/>
                </a:cubicBezTo>
                <a:cubicBezTo>
                  <a:pt x="1892999" y="1425988"/>
                  <a:pt x="1883188" y="1435799"/>
                  <a:pt x="1883188" y="1447991"/>
                </a:cubicBezTo>
                <a:cubicBezTo>
                  <a:pt x="1883188" y="1460183"/>
                  <a:pt x="1893094" y="1469993"/>
                  <a:pt x="1905191" y="1469993"/>
                </a:cubicBezTo>
                <a:close/>
                <a:moveTo>
                  <a:pt x="1981391" y="1469327"/>
                </a:moveTo>
                <a:cubicBezTo>
                  <a:pt x="1993202" y="1469327"/>
                  <a:pt x="2002727" y="1459802"/>
                  <a:pt x="2002727" y="1447991"/>
                </a:cubicBezTo>
                <a:cubicBezTo>
                  <a:pt x="2002727" y="1436180"/>
                  <a:pt x="1993202" y="1426655"/>
                  <a:pt x="1981391" y="1426655"/>
                </a:cubicBezTo>
                <a:cubicBezTo>
                  <a:pt x="1969580" y="1426655"/>
                  <a:pt x="1960055" y="1436180"/>
                  <a:pt x="1960055" y="1447991"/>
                </a:cubicBezTo>
                <a:cubicBezTo>
                  <a:pt x="1960055" y="1459802"/>
                  <a:pt x="1969580" y="1469327"/>
                  <a:pt x="1981391" y="1469327"/>
                </a:cubicBezTo>
                <a:close/>
                <a:moveTo>
                  <a:pt x="2057591" y="1468469"/>
                </a:moveTo>
                <a:cubicBezTo>
                  <a:pt x="2068925" y="1468469"/>
                  <a:pt x="2078069" y="1459325"/>
                  <a:pt x="2078069" y="1447991"/>
                </a:cubicBezTo>
                <a:cubicBezTo>
                  <a:pt x="2078069" y="1436656"/>
                  <a:pt x="2068925" y="1427512"/>
                  <a:pt x="2057591" y="1427512"/>
                </a:cubicBezTo>
                <a:cubicBezTo>
                  <a:pt x="2046256" y="1427512"/>
                  <a:pt x="2037112" y="1436656"/>
                  <a:pt x="2037112" y="1447991"/>
                </a:cubicBezTo>
                <a:cubicBezTo>
                  <a:pt x="2037112" y="1459325"/>
                  <a:pt x="2046256" y="1468469"/>
                  <a:pt x="2057591" y="1468469"/>
                </a:cubicBezTo>
                <a:close/>
                <a:moveTo>
                  <a:pt x="2133791" y="1467707"/>
                </a:moveTo>
                <a:cubicBezTo>
                  <a:pt x="2144649" y="1467707"/>
                  <a:pt x="2153412" y="1458944"/>
                  <a:pt x="2153412" y="1448086"/>
                </a:cubicBezTo>
                <a:cubicBezTo>
                  <a:pt x="2153412" y="1437227"/>
                  <a:pt x="2144649" y="1428464"/>
                  <a:pt x="2133791" y="1428464"/>
                </a:cubicBezTo>
                <a:cubicBezTo>
                  <a:pt x="2122932" y="1428464"/>
                  <a:pt x="2114169" y="1437227"/>
                  <a:pt x="2114169" y="1448086"/>
                </a:cubicBezTo>
                <a:cubicBezTo>
                  <a:pt x="2114169" y="1458944"/>
                  <a:pt x="2122932" y="1467707"/>
                  <a:pt x="2133791" y="1467707"/>
                </a:cubicBezTo>
                <a:close/>
                <a:moveTo>
                  <a:pt x="2209991" y="1466850"/>
                </a:moveTo>
                <a:cubicBezTo>
                  <a:pt x="2220373" y="1466850"/>
                  <a:pt x="2228755" y="1458468"/>
                  <a:pt x="2228755" y="1448086"/>
                </a:cubicBezTo>
                <a:cubicBezTo>
                  <a:pt x="2228755" y="1437704"/>
                  <a:pt x="2220373" y="1429322"/>
                  <a:pt x="2209991" y="1429322"/>
                </a:cubicBezTo>
                <a:cubicBezTo>
                  <a:pt x="2199608" y="1429322"/>
                  <a:pt x="2191226" y="1437704"/>
                  <a:pt x="2191226" y="1448086"/>
                </a:cubicBezTo>
                <a:cubicBezTo>
                  <a:pt x="2191226" y="1458373"/>
                  <a:pt x="2199608" y="1466850"/>
                  <a:pt x="2209991" y="1466850"/>
                </a:cubicBezTo>
                <a:close/>
                <a:moveTo>
                  <a:pt x="2286191" y="1465802"/>
                </a:moveTo>
                <a:cubicBezTo>
                  <a:pt x="2296001" y="1465802"/>
                  <a:pt x="2303907" y="1457897"/>
                  <a:pt x="2303907" y="1448086"/>
                </a:cubicBezTo>
                <a:cubicBezTo>
                  <a:pt x="2303907" y="1438275"/>
                  <a:pt x="2296001" y="1430369"/>
                  <a:pt x="2286191" y="1430369"/>
                </a:cubicBezTo>
                <a:cubicBezTo>
                  <a:pt x="2276380" y="1430369"/>
                  <a:pt x="2268474" y="1438275"/>
                  <a:pt x="2268474" y="1448086"/>
                </a:cubicBezTo>
                <a:cubicBezTo>
                  <a:pt x="2268474" y="1457801"/>
                  <a:pt x="2276380" y="1465802"/>
                  <a:pt x="2286191" y="1465802"/>
                </a:cubicBezTo>
                <a:close/>
                <a:moveTo>
                  <a:pt x="2362391" y="1464659"/>
                </a:moveTo>
                <a:cubicBezTo>
                  <a:pt x="2371630" y="1464659"/>
                  <a:pt x="2379059" y="1457230"/>
                  <a:pt x="2379059" y="1447991"/>
                </a:cubicBezTo>
                <a:cubicBezTo>
                  <a:pt x="2379059" y="1438751"/>
                  <a:pt x="2371630" y="1431322"/>
                  <a:pt x="2362391" y="1431322"/>
                </a:cubicBezTo>
                <a:cubicBezTo>
                  <a:pt x="2353151" y="1431322"/>
                  <a:pt x="2345722" y="1438751"/>
                  <a:pt x="2345722" y="1447991"/>
                </a:cubicBezTo>
                <a:cubicBezTo>
                  <a:pt x="2345722" y="1457230"/>
                  <a:pt x="2353151" y="1464659"/>
                  <a:pt x="2362391" y="1464659"/>
                </a:cubicBezTo>
                <a:close/>
                <a:moveTo>
                  <a:pt x="2438591" y="1463612"/>
                </a:moveTo>
                <a:cubicBezTo>
                  <a:pt x="2447258" y="1463612"/>
                  <a:pt x="2454212" y="1456563"/>
                  <a:pt x="2454212" y="1447991"/>
                </a:cubicBezTo>
                <a:cubicBezTo>
                  <a:pt x="2454212" y="1439418"/>
                  <a:pt x="2447258" y="1432370"/>
                  <a:pt x="2438591" y="1432370"/>
                </a:cubicBezTo>
                <a:cubicBezTo>
                  <a:pt x="2429923" y="1432370"/>
                  <a:pt x="2422970" y="1439418"/>
                  <a:pt x="2422970" y="1447991"/>
                </a:cubicBezTo>
                <a:cubicBezTo>
                  <a:pt x="2422970" y="1456563"/>
                  <a:pt x="2430018" y="1463612"/>
                  <a:pt x="2438591" y="1463612"/>
                </a:cubicBezTo>
                <a:close/>
                <a:moveTo>
                  <a:pt x="2514791" y="1462564"/>
                </a:moveTo>
                <a:cubicBezTo>
                  <a:pt x="2522887" y="1462564"/>
                  <a:pt x="2529364" y="1455992"/>
                  <a:pt x="2529364" y="1447991"/>
                </a:cubicBezTo>
                <a:cubicBezTo>
                  <a:pt x="2529364" y="1439989"/>
                  <a:pt x="2522791" y="1433417"/>
                  <a:pt x="2514791" y="1433417"/>
                </a:cubicBezTo>
                <a:cubicBezTo>
                  <a:pt x="2506695" y="1433417"/>
                  <a:pt x="2500217" y="1439989"/>
                  <a:pt x="2500217" y="1447991"/>
                </a:cubicBezTo>
                <a:cubicBezTo>
                  <a:pt x="2500217" y="1455992"/>
                  <a:pt x="2506790" y="1462564"/>
                  <a:pt x="2514791" y="1462564"/>
                </a:cubicBezTo>
                <a:close/>
                <a:moveTo>
                  <a:pt x="2590991" y="1461516"/>
                </a:moveTo>
                <a:cubicBezTo>
                  <a:pt x="2598420" y="1461516"/>
                  <a:pt x="2604516" y="1455420"/>
                  <a:pt x="2604516" y="1447991"/>
                </a:cubicBezTo>
                <a:cubicBezTo>
                  <a:pt x="2604516" y="1440561"/>
                  <a:pt x="2598420" y="1434465"/>
                  <a:pt x="2590991" y="1434465"/>
                </a:cubicBezTo>
                <a:cubicBezTo>
                  <a:pt x="2583561" y="1434465"/>
                  <a:pt x="2577465" y="1440561"/>
                  <a:pt x="2577465" y="1447991"/>
                </a:cubicBezTo>
                <a:cubicBezTo>
                  <a:pt x="2577465" y="1455420"/>
                  <a:pt x="2583561" y="1461516"/>
                  <a:pt x="2590991" y="1461516"/>
                </a:cubicBezTo>
                <a:close/>
                <a:moveTo>
                  <a:pt x="2667191" y="1460468"/>
                </a:moveTo>
                <a:cubicBezTo>
                  <a:pt x="2674049" y="1460468"/>
                  <a:pt x="2679668" y="1454849"/>
                  <a:pt x="2679668" y="1447991"/>
                </a:cubicBezTo>
                <a:cubicBezTo>
                  <a:pt x="2679668" y="1441133"/>
                  <a:pt x="2674049" y="1435513"/>
                  <a:pt x="2667191" y="1435513"/>
                </a:cubicBezTo>
                <a:cubicBezTo>
                  <a:pt x="2660333" y="1435513"/>
                  <a:pt x="2654713" y="1441133"/>
                  <a:pt x="2654713" y="1447991"/>
                </a:cubicBezTo>
                <a:cubicBezTo>
                  <a:pt x="2654713" y="1454849"/>
                  <a:pt x="2660333" y="1460468"/>
                  <a:pt x="2667191" y="1460468"/>
                </a:cubicBezTo>
                <a:close/>
                <a:moveTo>
                  <a:pt x="2743391" y="1459230"/>
                </a:moveTo>
                <a:cubicBezTo>
                  <a:pt x="2749582" y="1459230"/>
                  <a:pt x="2754630" y="1454182"/>
                  <a:pt x="2754630" y="1447991"/>
                </a:cubicBezTo>
                <a:cubicBezTo>
                  <a:pt x="2754630" y="1441799"/>
                  <a:pt x="2749582" y="1436751"/>
                  <a:pt x="2743391" y="1436751"/>
                </a:cubicBezTo>
                <a:cubicBezTo>
                  <a:pt x="2737199" y="1436751"/>
                  <a:pt x="2732151" y="1441799"/>
                  <a:pt x="2732151" y="1447991"/>
                </a:cubicBezTo>
                <a:cubicBezTo>
                  <a:pt x="2732246" y="1454182"/>
                  <a:pt x="2737199" y="1459230"/>
                  <a:pt x="2743391" y="1459230"/>
                </a:cubicBezTo>
                <a:close/>
                <a:moveTo>
                  <a:pt x="2819591" y="1458182"/>
                </a:moveTo>
                <a:cubicBezTo>
                  <a:pt x="2825210" y="1458182"/>
                  <a:pt x="2829687" y="1453610"/>
                  <a:pt x="2829687" y="1448086"/>
                </a:cubicBezTo>
                <a:cubicBezTo>
                  <a:pt x="2829687" y="1442561"/>
                  <a:pt x="2825115" y="1437989"/>
                  <a:pt x="2819591" y="1437989"/>
                </a:cubicBezTo>
                <a:cubicBezTo>
                  <a:pt x="2813971" y="1437989"/>
                  <a:pt x="2809494" y="1442561"/>
                  <a:pt x="2809494" y="1448086"/>
                </a:cubicBezTo>
                <a:cubicBezTo>
                  <a:pt x="2809494" y="1453610"/>
                  <a:pt x="2813971" y="1458182"/>
                  <a:pt x="2819591" y="1458182"/>
                </a:cubicBezTo>
                <a:close/>
                <a:moveTo>
                  <a:pt x="2895791" y="1457135"/>
                </a:moveTo>
                <a:cubicBezTo>
                  <a:pt x="2900839" y="1457135"/>
                  <a:pt x="2904839" y="1453039"/>
                  <a:pt x="2904839" y="1448086"/>
                </a:cubicBezTo>
                <a:cubicBezTo>
                  <a:pt x="2904839" y="1443133"/>
                  <a:pt x="2900744" y="1439037"/>
                  <a:pt x="2895791" y="1439037"/>
                </a:cubicBezTo>
                <a:cubicBezTo>
                  <a:pt x="2890742" y="1439037"/>
                  <a:pt x="2886742" y="1443133"/>
                  <a:pt x="2886742" y="1448086"/>
                </a:cubicBezTo>
                <a:cubicBezTo>
                  <a:pt x="2886742" y="1453039"/>
                  <a:pt x="2890838" y="1457135"/>
                  <a:pt x="2895791" y="1457135"/>
                </a:cubicBezTo>
                <a:close/>
                <a:moveTo>
                  <a:pt x="2971991" y="1455801"/>
                </a:moveTo>
                <a:cubicBezTo>
                  <a:pt x="2976277" y="1455801"/>
                  <a:pt x="2979801" y="1452277"/>
                  <a:pt x="2979801" y="1447991"/>
                </a:cubicBezTo>
                <a:cubicBezTo>
                  <a:pt x="2979801" y="1443704"/>
                  <a:pt x="2976277" y="1440180"/>
                  <a:pt x="2971991" y="1440180"/>
                </a:cubicBezTo>
                <a:cubicBezTo>
                  <a:pt x="2967704" y="1440180"/>
                  <a:pt x="2964180" y="1443704"/>
                  <a:pt x="2964180" y="1447991"/>
                </a:cubicBezTo>
                <a:cubicBezTo>
                  <a:pt x="2964180" y="1452372"/>
                  <a:pt x="2967704" y="1455801"/>
                  <a:pt x="2971991" y="1455801"/>
                </a:cubicBezTo>
                <a:close/>
                <a:moveTo>
                  <a:pt x="3048191" y="1454753"/>
                </a:moveTo>
                <a:cubicBezTo>
                  <a:pt x="3051905" y="1454753"/>
                  <a:pt x="3054953" y="1451705"/>
                  <a:pt x="3054953" y="1447991"/>
                </a:cubicBezTo>
                <a:cubicBezTo>
                  <a:pt x="3054953" y="1444276"/>
                  <a:pt x="3051905" y="1441228"/>
                  <a:pt x="3048191" y="1441228"/>
                </a:cubicBezTo>
                <a:cubicBezTo>
                  <a:pt x="3044476" y="1441228"/>
                  <a:pt x="3041428" y="1444276"/>
                  <a:pt x="3041428" y="1447991"/>
                </a:cubicBezTo>
                <a:cubicBezTo>
                  <a:pt x="3041428" y="1451705"/>
                  <a:pt x="3044476" y="1454753"/>
                  <a:pt x="3048191" y="1454753"/>
                </a:cubicBezTo>
                <a:close/>
                <a:moveTo>
                  <a:pt x="3124391" y="1453515"/>
                </a:moveTo>
                <a:cubicBezTo>
                  <a:pt x="3127439" y="1453515"/>
                  <a:pt x="3129915" y="1451039"/>
                  <a:pt x="3129915" y="1447991"/>
                </a:cubicBezTo>
                <a:cubicBezTo>
                  <a:pt x="3129915" y="1444943"/>
                  <a:pt x="3127439" y="1442466"/>
                  <a:pt x="3124391" y="1442466"/>
                </a:cubicBezTo>
                <a:cubicBezTo>
                  <a:pt x="3121343" y="1442466"/>
                  <a:pt x="3118866" y="1444943"/>
                  <a:pt x="3118866" y="1447991"/>
                </a:cubicBezTo>
                <a:cubicBezTo>
                  <a:pt x="3118961" y="1451039"/>
                  <a:pt x="3121343" y="1453515"/>
                  <a:pt x="3124391" y="1453515"/>
                </a:cubicBezTo>
                <a:close/>
                <a:moveTo>
                  <a:pt x="3200591" y="1452467"/>
                </a:moveTo>
                <a:cubicBezTo>
                  <a:pt x="3203067" y="1452467"/>
                  <a:pt x="3205067" y="1450467"/>
                  <a:pt x="3205067" y="1447991"/>
                </a:cubicBezTo>
                <a:cubicBezTo>
                  <a:pt x="3205067" y="1445514"/>
                  <a:pt x="3203067" y="1443514"/>
                  <a:pt x="3200591" y="1443514"/>
                </a:cubicBezTo>
                <a:cubicBezTo>
                  <a:pt x="3198114" y="1443514"/>
                  <a:pt x="3196114" y="1445514"/>
                  <a:pt x="3196114" y="1447991"/>
                </a:cubicBezTo>
                <a:cubicBezTo>
                  <a:pt x="3196209" y="1450467"/>
                  <a:pt x="3198114" y="1452467"/>
                  <a:pt x="3200591" y="1452467"/>
                </a:cubicBezTo>
                <a:close/>
                <a:moveTo>
                  <a:pt x="3276791" y="1451134"/>
                </a:moveTo>
                <a:cubicBezTo>
                  <a:pt x="3278505" y="1451134"/>
                  <a:pt x="3279934" y="1449705"/>
                  <a:pt x="3279934" y="1447991"/>
                </a:cubicBezTo>
                <a:cubicBezTo>
                  <a:pt x="3279934" y="1446276"/>
                  <a:pt x="3278505" y="1444847"/>
                  <a:pt x="3276791" y="1444847"/>
                </a:cubicBezTo>
                <a:cubicBezTo>
                  <a:pt x="3275076" y="1444847"/>
                  <a:pt x="3273647" y="1446276"/>
                  <a:pt x="3273647" y="1447991"/>
                </a:cubicBezTo>
                <a:cubicBezTo>
                  <a:pt x="3273647" y="1449800"/>
                  <a:pt x="3275076" y="1451134"/>
                  <a:pt x="3276791" y="1451134"/>
                </a:cubicBezTo>
                <a:close/>
                <a:moveTo>
                  <a:pt x="3352991" y="1450086"/>
                </a:moveTo>
                <a:cubicBezTo>
                  <a:pt x="3354134" y="1450086"/>
                  <a:pt x="3355086" y="1449134"/>
                  <a:pt x="3355086" y="1447991"/>
                </a:cubicBezTo>
                <a:cubicBezTo>
                  <a:pt x="3355086" y="1446848"/>
                  <a:pt x="3354134" y="1445895"/>
                  <a:pt x="3352991" y="1445895"/>
                </a:cubicBezTo>
                <a:cubicBezTo>
                  <a:pt x="3351848" y="1445895"/>
                  <a:pt x="3350895" y="1446848"/>
                  <a:pt x="3350895" y="1447991"/>
                </a:cubicBezTo>
                <a:cubicBezTo>
                  <a:pt x="3350895" y="1449134"/>
                  <a:pt x="3351848" y="1450086"/>
                  <a:pt x="3352991" y="1450086"/>
                </a:cubicBezTo>
                <a:close/>
                <a:moveTo>
                  <a:pt x="3429191" y="1449038"/>
                </a:moveTo>
                <a:cubicBezTo>
                  <a:pt x="3429762" y="1449038"/>
                  <a:pt x="3430238" y="1448562"/>
                  <a:pt x="3430238" y="1447991"/>
                </a:cubicBezTo>
                <a:cubicBezTo>
                  <a:pt x="3430238" y="1447419"/>
                  <a:pt x="3429762" y="1446943"/>
                  <a:pt x="3429191" y="1446943"/>
                </a:cubicBezTo>
                <a:cubicBezTo>
                  <a:pt x="3428619" y="1446943"/>
                  <a:pt x="3428143" y="1447419"/>
                  <a:pt x="3428143" y="1447991"/>
                </a:cubicBezTo>
                <a:cubicBezTo>
                  <a:pt x="3428143" y="1448562"/>
                  <a:pt x="3428619" y="1449038"/>
                  <a:pt x="3429191" y="1449038"/>
                </a:cubicBezTo>
                <a:close/>
                <a:moveTo>
                  <a:pt x="76391" y="1525238"/>
                </a:moveTo>
                <a:cubicBezTo>
                  <a:pt x="76962" y="1525238"/>
                  <a:pt x="77438" y="1524762"/>
                  <a:pt x="77438" y="1524191"/>
                </a:cubicBezTo>
                <a:cubicBezTo>
                  <a:pt x="77438" y="1523619"/>
                  <a:pt x="76962" y="1523143"/>
                  <a:pt x="76391" y="1523143"/>
                </a:cubicBezTo>
                <a:cubicBezTo>
                  <a:pt x="75819" y="1523143"/>
                  <a:pt x="75343" y="1523619"/>
                  <a:pt x="75343" y="1524191"/>
                </a:cubicBezTo>
                <a:cubicBezTo>
                  <a:pt x="75343" y="1524762"/>
                  <a:pt x="75819" y="1525238"/>
                  <a:pt x="76391" y="1525238"/>
                </a:cubicBezTo>
                <a:close/>
                <a:moveTo>
                  <a:pt x="152591" y="1526286"/>
                </a:moveTo>
                <a:cubicBezTo>
                  <a:pt x="153734" y="1526286"/>
                  <a:pt x="154686" y="1525334"/>
                  <a:pt x="154686" y="1524191"/>
                </a:cubicBezTo>
                <a:cubicBezTo>
                  <a:pt x="154686" y="1523048"/>
                  <a:pt x="153734" y="1522095"/>
                  <a:pt x="152591" y="1522095"/>
                </a:cubicBezTo>
                <a:cubicBezTo>
                  <a:pt x="151448" y="1522095"/>
                  <a:pt x="150495" y="1523048"/>
                  <a:pt x="150495" y="1524191"/>
                </a:cubicBezTo>
                <a:cubicBezTo>
                  <a:pt x="150495" y="1525334"/>
                  <a:pt x="151448" y="1526286"/>
                  <a:pt x="152591" y="1526286"/>
                </a:cubicBezTo>
                <a:close/>
                <a:moveTo>
                  <a:pt x="228791" y="1527620"/>
                </a:moveTo>
                <a:cubicBezTo>
                  <a:pt x="230696" y="1527620"/>
                  <a:pt x="232124" y="1526096"/>
                  <a:pt x="232124" y="1524286"/>
                </a:cubicBezTo>
                <a:cubicBezTo>
                  <a:pt x="232124" y="1522476"/>
                  <a:pt x="230600" y="1520952"/>
                  <a:pt x="228791" y="1520952"/>
                </a:cubicBezTo>
                <a:cubicBezTo>
                  <a:pt x="226886" y="1520952"/>
                  <a:pt x="225457" y="1522476"/>
                  <a:pt x="225457" y="1524286"/>
                </a:cubicBezTo>
                <a:cubicBezTo>
                  <a:pt x="225457" y="1526096"/>
                  <a:pt x="226981" y="1527620"/>
                  <a:pt x="228791" y="1527620"/>
                </a:cubicBezTo>
                <a:close/>
                <a:moveTo>
                  <a:pt x="304991" y="1528667"/>
                </a:moveTo>
                <a:cubicBezTo>
                  <a:pt x="307467" y="1528667"/>
                  <a:pt x="309467" y="1526667"/>
                  <a:pt x="309467" y="1524191"/>
                </a:cubicBezTo>
                <a:cubicBezTo>
                  <a:pt x="309467" y="1521714"/>
                  <a:pt x="307467" y="1519714"/>
                  <a:pt x="304991" y="1519714"/>
                </a:cubicBezTo>
                <a:cubicBezTo>
                  <a:pt x="302514" y="1519714"/>
                  <a:pt x="300514" y="1521714"/>
                  <a:pt x="300514" y="1524191"/>
                </a:cubicBezTo>
                <a:cubicBezTo>
                  <a:pt x="300609" y="1526667"/>
                  <a:pt x="302514" y="1528667"/>
                  <a:pt x="304991" y="1528667"/>
                </a:cubicBezTo>
                <a:close/>
                <a:moveTo>
                  <a:pt x="381191" y="1529906"/>
                </a:moveTo>
                <a:cubicBezTo>
                  <a:pt x="384334" y="1529906"/>
                  <a:pt x="386906" y="1527334"/>
                  <a:pt x="386906" y="1524191"/>
                </a:cubicBezTo>
                <a:cubicBezTo>
                  <a:pt x="386906" y="1521047"/>
                  <a:pt x="384334" y="1518476"/>
                  <a:pt x="381191" y="1518476"/>
                </a:cubicBezTo>
                <a:cubicBezTo>
                  <a:pt x="378047" y="1518476"/>
                  <a:pt x="375475" y="1521047"/>
                  <a:pt x="375475" y="1524191"/>
                </a:cubicBezTo>
                <a:cubicBezTo>
                  <a:pt x="375475" y="1527334"/>
                  <a:pt x="378047" y="1529906"/>
                  <a:pt x="381191" y="1529906"/>
                </a:cubicBezTo>
                <a:close/>
                <a:moveTo>
                  <a:pt x="457391" y="1530953"/>
                </a:moveTo>
                <a:cubicBezTo>
                  <a:pt x="461105" y="1530953"/>
                  <a:pt x="464153" y="1527905"/>
                  <a:pt x="464153" y="1524191"/>
                </a:cubicBezTo>
                <a:cubicBezTo>
                  <a:pt x="464153" y="1520476"/>
                  <a:pt x="461105" y="1517428"/>
                  <a:pt x="457391" y="1517428"/>
                </a:cubicBezTo>
                <a:cubicBezTo>
                  <a:pt x="453676" y="1517428"/>
                  <a:pt x="450628" y="1520476"/>
                  <a:pt x="450628" y="1524191"/>
                </a:cubicBezTo>
                <a:cubicBezTo>
                  <a:pt x="450628" y="1527905"/>
                  <a:pt x="453676" y="1530953"/>
                  <a:pt x="457391" y="1530953"/>
                </a:cubicBezTo>
                <a:close/>
                <a:moveTo>
                  <a:pt x="533591" y="1532287"/>
                </a:moveTo>
                <a:cubicBezTo>
                  <a:pt x="538067" y="1532287"/>
                  <a:pt x="541592" y="1528667"/>
                  <a:pt x="541592" y="1524286"/>
                </a:cubicBezTo>
                <a:cubicBezTo>
                  <a:pt x="541592" y="1519809"/>
                  <a:pt x="537972" y="1516285"/>
                  <a:pt x="533591" y="1516285"/>
                </a:cubicBezTo>
                <a:cubicBezTo>
                  <a:pt x="529114" y="1516285"/>
                  <a:pt x="525590" y="1519904"/>
                  <a:pt x="525590" y="1524286"/>
                </a:cubicBezTo>
                <a:cubicBezTo>
                  <a:pt x="525590" y="1528667"/>
                  <a:pt x="529209" y="1532287"/>
                  <a:pt x="533591" y="1532287"/>
                </a:cubicBezTo>
                <a:close/>
                <a:moveTo>
                  <a:pt x="609790" y="1533335"/>
                </a:moveTo>
                <a:cubicBezTo>
                  <a:pt x="614839" y="1533335"/>
                  <a:pt x="618839" y="1529239"/>
                  <a:pt x="618839" y="1524286"/>
                </a:cubicBezTo>
                <a:cubicBezTo>
                  <a:pt x="618839" y="1519333"/>
                  <a:pt x="614744" y="1515237"/>
                  <a:pt x="609790" y="1515237"/>
                </a:cubicBezTo>
                <a:cubicBezTo>
                  <a:pt x="604838" y="1515237"/>
                  <a:pt x="600742" y="1519333"/>
                  <a:pt x="600742" y="1524286"/>
                </a:cubicBezTo>
                <a:cubicBezTo>
                  <a:pt x="600742" y="1529239"/>
                  <a:pt x="604838" y="1533335"/>
                  <a:pt x="609790" y="1533335"/>
                </a:cubicBezTo>
                <a:close/>
                <a:moveTo>
                  <a:pt x="685990" y="1534573"/>
                </a:moveTo>
                <a:cubicBezTo>
                  <a:pt x="691706" y="1534573"/>
                  <a:pt x="696373" y="1529906"/>
                  <a:pt x="696373" y="1524191"/>
                </a:cubicBezTo>
                <a:cubicBezTo>
                  <a:pt x="696373" y="1518476"/>
                  <a:pt x="691706" y="1513808"/>
                  <a:pt x="685990" y="1513808"/>
                </a:cubicBezTo>
                <a:cubicBezTo>
                  <a:pt x="680276" y="1513808"/>
                  <a:pt x="675608" y="1518476"/>
                  <a:pt x="675608" y="1524191"/>
                </a:cubicBezTo>
                <a:cubicBezTo>
                  <a:pt x="675608" y="1529906"/>
                  <a:pt x="680276" y="1534573"/>
                  <a:pt x="685990" y="1534573"/>
                </a:cubicBezTo>
                <a:close/>
                <a:moveTo>
                  <a:pt x="762190" y="1535621"/>
                </a:moveTo>
                <a:cubicBezTo>
                  <a:pt x="768477" y="1535621"/>
                  <a:pt x="773621" y="1530477"/>
                  <a:pt x="773621" y="1524191"/>
                </a:cubicBezTo>
                <a:cubicBezTo>
                  <a:pt x="773621" y="1517904"/>
                  <a:pt x="768477" y="1512761"/>
                  <a:pt x="762190" y="1512761"/>
                </a:cubicBezTo>
                <a:cubicBezTo>
                  <a:pt x="755904" y="1512761"/>
                  <a:pt x="750761" y="1517904"/>
                  <a:pt x="750761" y="1524191"/>
                </a:cubicBezTo>
                <a:cubicBezTo>
                  <a:pt x="750761" y="1530477"/>
                  <a:pt x="755904" y="1535621"/>
                  <a:pt x="762190" y="1535621"/>
                </a:cubicBezTo>
                <a:close/>
                <a:moveTo>
                  <a:pt x="838390" y="1536859"/>
                </a:moveTo>
                <a:cubicBezTo>
                  <a:pt x="845439" y="1536859"/>
                  <a:pt x="851059" y="1531144"/>
                  <a:pt x="851059" y="1524191"/>
                </a:cubicBezTo>
                <a:cubicBezTo>
                  <a:pt x="851059" y="1517142"/>
                  <a:pt x="845344" y="1511522"/>
                  <a:pt x="838390" y="1511522"/>
                </a:cubicBezTo>
                <a:cubicBezTo>
                  <a:pt x="831437" y="1511522"/>
                  <a:pt x="825722" y="1517237"/>
                  <a:pt x="825722" y="1524191"/>
                </a:cubicBezTo>
                <a:cubicBezTo>
                  <a:pt x="825722" y="1531239"/>
                  <a:pt x="831437" y="1536859"/>
                  <a:pt x="838390" y="1536859"/>
                </a:cubicBezTo>
                <a:close/>
                <a:moveTo>
                  <a:pt x="914590" y="1537907"/>
                </a:moveTo>
                <a:cubicBezTo>
                  <a:pt x="922211" y="1537907"/>
                  <a:pt x="928307" y="1531715"/>
                  <a:pt x="928307" y="1524191"/>
                </a:cubicBezTo>
                <a:cubicBezTo>
                  <a:pt x="928307" y="1516666"/>
                  <a:pt x="922115" y="1510475"/>
                  <a:pt x="914590" y="1510475"/>
                </a:cubicBezTo>
                <a:cubicBezTo>
                  <a:pt x="906971" y="1510475"/>
                  <a:pt x="900875" y="1516666"/>
                  <a:pt x="900875" y="1524191"/>
                </a:cubicBezTo>
                <a:cubicBezTo>
                  <a:pt x="900875" y="1531715"/>
                  <a:pt x="907066" y="1537907"/>
                  <a:pt x="914590" y="1537907"/>
                </a:cubicBezTo>
                <a:close/>
                <a:moveTo>
                  <a:pt x="990790" y="1539050"/>
                </a:moveTo>
                <a:cubicBezTo>
                  <a:pt x="998982" y="1539050"/>
                  <a:pt x="1005554" y="1532382"/>
                  <a:pt x="1005554" y="1524286"/>
                </a:cubicBezTo>
                <a:cubicBezTo>
                  <a:pt x="1005554" y="1516189"/>
                  <a:pt x="998887" y="1509522"/>
                  <a:pt x="990790" y="1509522"/>
                </a:cubicBezTo>
                <a:cubicBezTo>
                  <a:pt x="982599" y="1509522"/>
                  <a:pt x="976027" y="1516189"/>
                  <a:pt x="976027" y="1524286"/>
                </a:cubicBezTo>
                <a:cubicBezTo>
                  <a:pt x="976027" y="1532382"/>
                  <a:pt x="982599" y="1539050"/>
                  <a:pt x="990790" y="1539050"/>
                </a:cubicBezTo>
                <a:close/>
                <a:moveTo>
                  <a:pt x="1066991" y="1540097"/>
                </a:moveTo>
                <a:cubicBezTo>
                  <a:pt x="1075754" y="1540097"/>
                  <a:pt x="1082802" y="1533049"/>
                  <a:pt x="1082802" y="1524286"/>
                </a:cubicBezTo>
                <a:cubicBezTo>
                  <a:pt x="1082802" y="1515523"/>
                  <a:pt x="1075754" y="1508474"/>
                  <a:pt x="1066991" y="1508474"/>
                </a:cubicBezTo>
                <a:cubicBezTo>
                  <a:pt x="1058228" y="1508474"/>
                  <a:pt x="1051179" y="1515523"/>
                  <a:pt x="1051179" y="1524286"/>
                </a:cubicBezTo>
                <a:cubicBezTo>
                  <a:pt x="1051179" y="1533049"/>
                  <a:pt x="1058228" y="1540097"/>
                  <a:pt x="1066991" y="1540097"/>
                </a:cubicBezTo>
                <a:close/>
                <a:moveTo>
                  <a:pt x="1143191" y="1541336"/>
                </a:moveTo>
                <a:cubicBezTo>
                  <a:pt x="1152620" y="1541336"/>
                  <a:pt x="1160336" y="1533716"/>
                  <a:pt x="1160336" y="1524191"/>
                </a:cubicBezTo>
                <a:cubicBezTo>
                  <a:pt x="1160336" y="1514666"/>
                  <a:pt x="1152716" y="1507046"/>
                  <a:pt x="1143191" y="1507046"/>
                </a:cubicBezTo>
                <a:cubicBezTo>
                  <a:pt x="1133666" y="1507046"/>
                  <a:pt x="1126046" y="1514666"/>
                  <a:pt x="1126046" y="1524191"/>
                </a:cubicBezTo>
                <a:cubicBezTo>
                  <a:pt x="1126046" y="1533716"/>
                  <a:pt x="1133761" y="1541336"/>
                  <a:pt x="1143191" y="1541336"/>
                </a:cubicBezTo>
                <a:close/>
                <a:moveTo>
                  <a:pt x="1219391" y="1542383"/>
                </a:moveTo>
                <a:cubicBezTo>
                  <a:pt x="1229392" y="1542383"/>
                  <a:pt x="1237583" y="1534287"/>
                  <a:pt x="1237583" y="1524191"/>
                </a:cubicBezTo>
                <a:cubicBezTo>
                  <a:pt x="1237583" y="1514189"/>
                  <a:pt x="1229487" y="1505998"/>
                  <a:pt x="1219391" y="1505998"/>
                </a:cubicBezTo>
                <a:cubicBezTo>
                  <a:pt x="1209389" y="1505998"/>
                  <a:pt x="1201198" y="1514094"/>
                  <a:pt x="1201198" y="1524191"/>
                </a:cubicBezTo>
                <a:cubicBezTo>
                  <a:pt x="1201198" y="1534287"/>
                  <a:pt x="1209389" y="1542383"/>
                  <a:pt x="1219391" y="1542383"/>
                </a:cubicBezTo>
                <a:close/>
                <a:moveTo>
                  <a:pt x="1295591" y="1543431"/>
                </a:moveTo>
                <a:cubicBezTo>
                  <a:pt x="1306163" y="1543431"/>
                  <a:pt x="1314831" y="1534859"/>
                  <a:pt x="1314831" y="1524191"/>
                </a:cubicBezTo>
                <a:cubicBezTo>
                  <a:pt x="1314831" y="1513523"/>
                  <a:pt x="1306259" y="1504950"/>
                  <a:pt x="1295591" y="1504950"/>
                </a:cubicBezTo>
                <a:cubicBezTo>
                  <a:pt x="1284923" y="1504950"/>
                  <a:pt x="1276350" y="1513523"/>
                  <a:pt x="1276350" y="1524191"/>
                </a:cubicBezTo>
                <a:cubicBezTo>
                  <a:pt x="1276350" y="1534859"/>
                  <a:pt x="1285018" y="1543431"/>
                  <a:pt x="1295591" y="1543431"/>
                </a:cubicBezTo>
                <a:close/>
                <a:moveTo>
                  <a:pt x="1371791" y="1544479"/>
                </a:moveTo>
                <a:cubicBezTo>
                  <a:pt x="1383030" y="1544479"/>
                  <a:pt x="1392079" y="1535430"/>
                  <a:pt x="1392079" y="1524191"/>
                </a:cubicBezTo>
                <a:cubicBezTo>
                  <a:pt x="1392079" y="1512951"/>
                  <a:pt x="1383030" y="1503902"/>
                  <a:pt x="1371791" y="1503902"/>
                </a:cubicBezTo>
                <a:cubicBezTo>
                  <a:pt x="1360551" y="1503902"/>
                  <a:pt x="1351502" y="1512951"/>
                  <a:pt x="1351502" y="1524191"/>
                </a:cubicBezTo>
                <a:cubicBezTo>
                  <a:pt x="1351502" y="1535430"/>
                  <a:pt x="1360646" y="1544479"/>
                  <a:pt x="1371791" y="1544479"/>
                </a:cubicBezTo>
                <a:close/>
                <a:moveTo>
                  <a:pt x="1447991" y="1545527"/>
                </a:moveTo>
                <a:cubicBezTo>
                  <a:pt x="1459802" y="1545527"/>
                  <a:pt x="1469327" y="1536002"/>
                  <a:pt x="1469327" y="1524191"/>
                </a:cubicBezTo>
                <a:cubicBezTo>
                  <a:pt x="1469327" y="1512380"/>
                  <a:pt x="1459802" y="1502855"/>
                  <a:pt x="1447991" y="1502855"/>
                </a:cubicBezTo>
                <a:cubicBezTo>
                  <a:pt x="1436180" y="1502855"/>
                  <a:pt x="1426655" y="1512380"/>
                  <a:pt x="1426655" y="1524191"/>
                </a:cubicBezTo>
                <a:cubicBezTo>
                  <a:pt x="1426655" y="1536002"/>
                  <a:pt x="1436180" y="1545527"/>
                  <a:pt x="1447991" y="1545527"/>
                </a:cubicBezTo>
                <a:close/>
                <a:moveTo>
                  <a:pt x="1524191" y="1546384"/>
                </a:moveTo>
                <a:cubicBezTo>
                  <a:pt x="1536478" y="1546384"/>
                  <a:pt x="1546384" y="1536478"/>
                  <a:pt x="1546384" y="1524191"/>
                </a:cubicBezTo>
                <a:cubicBezTo>
                  <a:pt x="1546384" y="1511903"/>
                  <a:pt x="1536478" y="1501997"/>
                  <a:pt x="1524191" y="1501997"/>
                </a:cubicBezTo>
                <a:cubicBezTo>
                  <a:pt x="1511903" y="1501997"/>
                  <a:pt x="1501997" y="1511903"/>
                  <a:pt x="1501997" y="1524191"/>
                </a:cubicBezTo>
                <a:cubicBezTo>
                  <a:pt x="1501997" y="1536478"/>
                  <a:pt x="1511999" y="1546384"/>
                  <a:pt x="1524191" y="1546384"/>
                </a:cubicBezTo>
                <a:close/>
                <a:moveTo>
                  <a:pt x="1600391" y="1547051"/>
                </a:moveTo>
                <a:cubicBezTo>
                  <a:pt x="1612964" y="1547051"/>
                  <a:pt x="1623251" y="1536859"/>
                  <a:pt x="1623251" y="1524191"/>
                </a:cubicBezTo>
                <a:cubicBezTo>
                  <a:pt x="1623251" y="1511522"/>
                  <a:pt x="1613059" y="1501331"/>
                  <a:pt x="1600391" y="1501331"/>
                </a:cubicBezTo>
                <a:cubicBezTo>
                  <a:pt x="1587722" y="1501331"/>
                  <a:pt x="1577531" y="1511522"/>
                  <a:pt x="1577531" y="1524191"/>
                </a:cubicBezTo>
                <a:cubicBezTo>
                  <a:pt x="1577531" y="1536859"/>
                  <a:pt x="1587818" y="1547051"/>
                  <a:pt x="1600391" y="1547051"/>
                </a:cubicBezTo>
                <a:close/>
                <a:moveTo>
                  <a:pt x="1676591" y="1547622"/>
                </a:moveTo>
                <a:cubicBezTo>
                  <a:pt x="1689545" y="1547622"/>
                  <a:pt x="1700022" y="1537145"/>
                  <a:pt x="1700022" y="1524191"/>
                </a:cubicBezTo>
                <a:cubicBezTo>
                  <a:pt x="1700022" y="1511237"/>
                  <a:pt x="1689545" y="1500759"/>
                  <a:pt x="1676591" y="1500759"/>
                </a:cubicBezTo>
                <a:cubicBezTo>
                  <a:pt x="1663637" y="1500759"/>
                  <a:pt x="1653159" y="1511237"/>
                  <a:pt x="1653159" y="1524191"/>
                </a:cubicBezTo>
                <a:cubicBezTo>
                  <a:pt x="1653159" y="1537145"/>
                  <a:pt x="1663637" y="1547622"/>
                  <a:pt x="1676591" y="1547622"/>
                </a:cubicBezTo>
                <a:close/>
                <a:moveTo>
                  <a:pt x="1752791" y="1547908"/>
                </a:moveTo>
                <a:cubicBezTo>
                  <a:pt x="1765840" y="1547908"/>
                  <a:pt x="1776413" y="1537335"/>
                  <a:pt x="1776413" y="1524286"/>
                </a:cubicBezTo>
                <a:cubicBezTo>
                  <a:pt x="1776413" y="1511237"/>
                  <a:pt x="1765840" y="1500664"/>
                  <a:pt x="1752791" y="1500664"/>
                </a:cubicBezTo>
                <a:cubicBezTo>
                  <a:pt x="1739741" y="1500664"/>
                  <a:pt x="1729168" y="1511237"/>
                  <a:pt x="1729168" y="1524286"/>
                </a:cubicBezTo>
                <a:cubicBezTo>
                  <a:pt x="1729168" y="1537240"/>
                  <a:pt x="1739741" y="1547908"/>
                  <a:pt x="1752791" y="1547908"/>
                </a:cubicBezTo>
                <a:close/>
                <a:moveTo>
                  <a:pt x="1828991" y="1547622"/>
                </a:moveTo>
                <a:cubicBezTo>
                  <a:pt x="1841945" y="1547622"/>
                  <a:pt x="1852422" y="1537145"/>
                  <a:pt x="1852422" y="1524191"/>
                </a:cubicBezTo>
                <a:cubicBezTo>
                  <a:pt x="1852422" y="1511237"/>
                  <a:pt x="1841945" y="1500759"/>
                  <a:pt x="1828991" y="1500759"/>
                </a:cubicBezTo>
                <a:cubicBezTo>
                  <a:pt x="1816037" y="1500759"/>
                  <a:pt x="1805559" y="1511237"/>
                  <a:pt x="1805559" y="1524191"/>
                </a:cubicBezTo>
                <a:cubicBezTo>
                  <a:pt x="1805559" y="1537145"/>
                  <a:pt x="1816037" y="1547622"/>
                  <a:pt x="1828991" y="1547622"/>
                </a:cubicBezTo>
                <a:close/>
                <a:moveTo>
                  <a:pt x="1905191" y="1547241"/>
                </a:moveTo>
                <a:cubicBezTo>
                  <a:pt x="1917954" y="1547241"/>
                  <a:pt x="1928241" y="1536954"/>
                  <a:pt x="1928241" y="1524191"/>
                </a:cubicBezTo>
                <a:cubicBezTo>
                  <a:pt x="1928241" y="1511427"/>
                  <a:pt x="1917954" y="1501140"/>
                  <a:pt x="1905191" y="1501140"/>
                </a:cubicBezTo>
                <a:cubicBezTo>
                  <a:pt x="1892427" y="1501140"/>
                  <a:pt x="1882140" y="1511427"/>
                  <a:pt x="1882140" y="1524191"/>
                </a:cubicBezTo>
                <a:cubicBezTo>
                  <a:pt x="1882140" y="1536954"/>
                  <a:pt x="1892522" y="1547241"/>
                  <a:pt x="1905191" y="1547241"/>
                </a:cubicBezTo>
                <a:close/>
                <a:moveTo>
                  <a:pt x="1981391" y="1546384"/>
                </a:moveTo>
                <a:cubicBezTo>
                  <a:pt x="1993678" y="1546384"/>
                  <a:pt x="2003584" y="1536478"/>
                  <a:pt x="2003584" y="1524191"/>
                </a:cubicBezTo>
                <a:cubicBezTo>
                  <a:pt x="2003584" y="1511903"/>
                  <a:pt x="1993678" y="1501997"/>
                  <a:pt x="1981391" y="1501997"/>
                </a:cubicBezTo>
                <a:cubicBezTo>
                  <a:pt x="1969103" y="1501997"/>
                  <a:pt x="1959197" y="1511903"/>
                  <a:pt x="1959197" y="1524191"/>
                </a:cubicBezTo>
                <a:cubicBezTo>
                  <a:pt x="1959197" y="1536478"/>
                  <a:pt x="1969199" y="1546384"/>
                  <a:pt x="1981391" y="1546384"/>
                </a:cubicBezTo>
                <a:close/>
                <a:moveTo>
                  <a:pt x="2057591" y="1545527"/>
                </a:moveTo>
                <a:cubicBezTo>
                  <a:pt x="2069402" y="1545527"/>
                  <a:pt x="2078927" y="1536002"/>
                  <a:pt x="2078927" y="1524191"/>
                </a:cubicBezTo>
                <a:cubicBezTo>
                  <a:pt x="2078927" y="1512380"/>
                  <a:pt x="2069402" y="1502855"/>
                  <a:pt x="2057591" y="1502855"/>
                </a:cubicBezTo>
                <a:cubicBezTo>
                  <a:pt x="2045780" y="1502855"/>
                  <a:pt x="2036255" y="1512380"/>
                  <a:pt x="2036255" y="1524191"/>
                </a:cubicBezTo>
                <a:cubicBezTo>
                  <a:pt x="2036255" y="1536002"/>
                  <a:pt x="2045780" y="1545527"/>
                  <a:pt x="2057591" y="1545527"/>
                </a:cubicBezTo>
                <a:close/>
                <a:moveTo>
                  <a:pt x="2133791" y="1544669"/>
                </a:moveTo>
                <a:cubicBezTo>
                  <a:pt x="2145125" y="1544669"/>
                  <a:pt x="2154269" y="1535525"/>
                  <a:pt x="2154269" y="1524191"/>
                </a:cubicBezTo>
                <a:cubicBezTo>
                  <a:pt x="2154269" y="1512856"/>
                  <a:pt x="2145125" y="1503712"/>
                  <a:pt x="2133791" y="1503712"/>
                </a:cubicBezTo>
                <a:cubicBezTo>
                  <a:pt x="2122456" y="1503712"/>
                  <a:pt x="2113312" y="1512856"/>
                  <a:pt x="2113312" y="1524191"/>
                </a:cubicBezTo>
                <a:cubicBezTo>
                  <a:pt x="2113312" y="1535525"/>
                  <a:pt x="2122456" y="1544669"/>
                  <a:pt x="2133791" y="1544669"/>
                </a:cubicBezTo>
                <a:close/>
                <a:moveTo>
                  <a:pt x="2209991" y="1543622"/>
                </a:moveTo>
                <a:cubicBezTo>
                  <a:pt x="2220754" y="1543622"/>
                  <a:pt x="2229422" y="1534954"/>
                  <a:pt x="2229422" y="1524191"/>
                </a:cubicBezTo>
                <a:cubicBezTo>
                  <a:pt x="2229422" y="1513427"/>
                  <a:pt x="2220754" y="1504760"/>
                  <a:pt x="2209991" y="1504760"/>
                </a:cubicBezTo>
                <a:cubicBezTo>
                  <a:pt x="2199227" y="1504760"/>
                  <a:pt x="2190560" y="1513427"/>
                  <a:pt x="2190560" y="1524191"/>
                </a:cubicBezTo>
                <a:cubicBezTo>
                  <a:pt x="2190560" y="1534954"/>
                  <a:pt x="2199323" y="1543622"/>
                  <a:pt x="2209991" y="1543622"/>
                </a:cubicBezTo>
                <a:close/>
                <a:moveTo>
                  <a:pt x="2286191" y="1542574"/>
                </a:moveTo>
                <a:cubicBezTo>
                  <a:pt x="2296382" y="1542574"/>
                  <a:pt x="2304574" y="1534382"/>
                  <a:pt x="2304574" y="1524191"/>
                </a:cubicBezTo>
                <a:cubicBezTo>
                  <a:pt x="2304574" y="1513999"/>
                  <a:pt x="2296382" y="1505807"/>
                  <a:pt x="2286191" y="1505807"/>
                </a:cubicBezTo>
                <a:cubicBezTo>
                  <a:pt x="2275999" y="1505807"/>
                  <a:pt x="2267807" y="1513999"/>
                  <a:pt x="2267807" y="1524191"/>
                </a:cubicBezTo>
                <a:cubicBezTo>
                  <a:pt x="2267807" y="1534382"/>
                  <a:pt x="2276094" y="1542574"/>
                  <a:pt x="2286191" y="1542574"/>
                </a:cubicBezTo>
                <a:close/>
                <a:moveTo>
                  <a:pt x="2362391" y="1541336"/>
                </a:moveTo>
                <a:cubicBezTo>
                  <a:pt x="2371820" y="1541336"/>
                  <a:pt x="2379536" y="1533716"/>
                  <a:pt x="2379536" y="1524191"/>
                </a:cubicBezTo>
                <a:cubicBezTo>
                  <a:pt x="2379536" y="1514666"/>
                  <a:pt x="2371916" y="1507046"/>
                  <a:pt x="2362391" y="1507046"/>
                </a:cubicBezTo>
                <a:cubicBezTo>
                  <a:pt x="2352866" y="1507046"/>
                  <a:pt x="2345246" y="1514666"/>
                  <a:pt x="2345246" y="1524191"/>
                </a:cubicBezTo>
                <a:cubicBezTo>
                  <a:pt x="2345246" y="1533716"/>
                  <a:pt x="2352961" y="1541336"/>
                  <a:pt x="2362391" y="1541336"/>
                </a:cubicBezTo>
                <a:close/>
                <a:moveTo>
                  <a:pt x="2438591" y="1540288"/>
                </a:moveTo>
                <a:cubicBezTo>
                  <a:pt x="2447449" y="1540288"/>
                  <a:pt x="2454688" y="1533144"/>
                  <a:pt x="2454688" y="1524191"/>
                </a:cubicBezTo>
                <a:cubicBezTo>
                  <a:pt x="2454688" y="1515332"/>
                  <a:pt x="2447544" y="1508093"/>
                  <a:pt x="2438591" y="1508093"/>
                </a:cubicBezTo>
                <a:cubicBezTo>
                  <a:pt x="2429732" y="1508093"/>
                  <a:pt x="2422493" y="1515237"/>
                  <a:pt x="2422493" y="1524191"/>
                </a:cubicBezTo>
                <a:cubicBezTo>
                  <a:pt x="2422589" y="1533049"/>
                  <a:pt x="2429732" y="1540288"/>
                  <a:pt x="2438591" y="1540288"/>
                </a:cubicBezTo>
                <a:close/>
                <a:moveTo>
                  <a:pt x="2514791" y="1539240"/>
                </a:moveTo>
                <a:cubicBezTo>
                  <a:pt x="2523078" y="1539240"/>
                  <a:pt x="2529840" y="1532477"/>
                  <a:pt x="2529840" y="1524286"/>
                </a:cubicBezTo>
                <a:cubicBezTo>
                  <a:pt x="2529840" y="1516094"/>
                  <a:pt x="2523078" y="1509236"/>
                  <a:pt x="2514791" y="1509236"/>
                </a:cubicBezTo>
                <a:cubicBezTo>
                  <a:pt x="2506504" y="1509236"/>
                  <a:pt x="2499741" y="1515999"/>
                  <a:pt x="2499741" y="1524286"/>
                </a:cubicBezTo>
                <a:cubicBezTo>
                  <a:pt x="2499741" y="1532573"/>
                  <a:pt x="2506504" y="1539240"/>
                  <a:pt x="2514791" y="1539240"/>
                </a:cubicBezTo>
                <a:close/>
                <a:moveTo>
                  <a:pt x="2590991" y="1537907"/>
                </a:moveTo>
                <a:cubicBezTo>
                  <a:pt x="2598611" y="1537907"/>
                  <a:pt x="2604707" y="1531715"/>
                  <a:pt x="2604707" y="1524191"/>
                </a:cubicBezTo>
                <a:cubicBezTo>
                  <a:pt x="2604707" y="1516666"/>
                  <a:pt x="2598515" y="1510475"/>
                  <a:pt x="2590991" y="1510475"/>
                </a:cubicBezTo>
                <a:cubicBezTo>
                  <a:pt x="2583371" y="1510475"/>
                  <a:pt x="2577274" y="1516666"/>
                  <a:pt x="2577274" y="1524191"/>
                </a:cubicBezTo>
                <a:cubicBezTo>
                  <a:pt x="2577274" y="1531715"/>
                  <a:pt x="2583466" y="1537907"/>
                  <a:pt x="2590991" y="1537907"/>
                </a:cubicBezTo>
                <a:close/>
                <a:moveTo>
                  <a:pt x="2667191" y="1536859"/>
                </a:moveTo>
                <a:cubicBezTo>
                  <a:pt x="2674239" y="1536859"/>
                  <a:pt x="2679859" y="1531144"/>
                  <a:pt x="2679859" y="1524191"/>
                </a:cubicBezTo>
                <a:cubicBezTo>
                  <a:pt x="2679859" y="1517142"/>
                  <a:pt x="2674144" y="1511522"/>
                  <a:pt x="2667191" y="1511522"/>
                </a:cubicBezTo>
                <a:cubicBezTo>
                  <a:pt x="2660142" y="1511522"/>
                  <a:pt x="2654522" y="1517237"/>
                  <a:pt x="2654522" y="1524191"/>
                </a:cubicBezTo>
                <a:cubicBezTo>
                  <a:pt x="2654522" y="1531239"/>
                  <a:pt x="2660237" y="1536859"/>
                  <a:pt x="2667191" y="1536859"/>
                </a:cubicBezTo>
                <a:close/>
                <a:moveTo>
                  <a:pt x="2743391" y="1535811"/>
                </a:moveTo>
                <a:cubicBezTo>
                  <a:pt x="2749772" y="1535811"/>
                  <a:pt x="2755011" y="1530572"/>
                  <a:pt x="2755011" y="1524191"/>
                </a:cubicBezTo>
                <a:cubicBezTo>
                  <a:pt x="2755011" y="1517809"/>
                  <a:pt x="2749772" y="1512570"/>
                  <a:pt x="2743391" y="1512570"/>
                </a:cubicBezTo>
                <a:cubicBezTo>
                  <a:pt x="2737009" y="1512570"/>
                  <a:pt x="2731770" y="1517809"/>
                  <a:pt x="2731770" y="1524191"/>
                </a:cubicBezTo>
                <a:cubicBezTo>
                  <a:pt x="2731770" y="1530668"/>
                  <a:pt x="2737009" y="1535811"/>
                  <a:pt x="2743391" y="1535811"/>
                </a:cubicBezTo>
                <a:close/>
                <a:moveTo>
                  <a:pt x="2819591" y="1534573"/>
                </a:moveTo>
                <a:cubicBezTo>
                  <a:pt x="2825306" y="1534573"/>
                  <a:pt x="2829973" y="1529906"/>
                  <a:pt x="2829973" y="1524191"/>
                </a:cubicBezTo>
                <a:cubicBezTo>
                  <a:pt x="2829973" y="1518476"/>
                  <a:pt x="2825306" y="1513808"/>
                  <a:pt x="2819591" y="1513808"/>
                </a:cubicBezTo>
                <a:cubicBezTo>
                  <a:pt x="2813876" y="1513808"/>
                  <a:pt x="2809208" y="1518476"/>
                  <a:pt x="2809208" y="1524191"/>
                </a:cubicBezTo>
                <a:cubicBezTo>
                  <a:pt x="2809208" y="1529906"/>
                  <a:pt x="2813876" y="1534573"/>
                  <a:pt x="2819591" y="1534573"/>
                </a:cubicBezTo>
                <a:close/>
                <a:moveTo>
                  <a:pt x="2895791" y="1533525"/>
                </a:moveTo>
                <a:cubicBezTo>
                  <a:pt x="2900934" y="1533525"/>
                  <a:pt x="2905125" y="1529334"/>
                  <a:pt x="2905125" y="1524191"/>
                </a:cubicBezTo>
                <a:cubicBezTo>
                  <a:pt x="2905125" y="1519047"/>
                  <a:pt x="2900934" y="1514856"/>
                  <a:pt x="2895791" y="1514856"/>
                </a:cubicBezTo>
                <a:cubicBezTo>
                  <a:pt x="2890647" y="1514856"/>
                  <a:pt x="2886456" y="1519047"/>
                  <a:pt x="2886456" y="1524191"/>
                </a:cubicBezTo>
                <a:cubicBezTo>
                  <a:pt x="2886551" y="1529334"/>
                  <a:pt x="2890647" y="1533525"/>
                  <a:pt x="2895791" y="1533525"/>
                </a:cubicBezTo>
                <a:close/>
                <a:moveTo>
                  <a:pt x="2971991" y="1532287"/>
                </a:moveTo>
                <a:cubicBezTo>
                  <a:pt x="2976467" y="1532287"/>
                  <a:pt x="2979991" y="1528667"/>
                  <a:pt x="2979991" y="1524286"/>
                </a:cubicBezTo>
                <a:cubicBezTo>
                  <a:pt x="2979991" y="1519809"/>
                  <a:pt x="2976372" y="1516285"/>
                  <a:pt x="2971991" y="1516285"/>
                </a:cubicBezTo>
                <a:cubicBezTo>
                  <a:pt x="2967514" y="1516285"/>
                  <a:pt x="2963990" y="1519904"/>
                  <a:pt x="2963990" y="1524286"/>
                </a:cubicBezTo>
                <a:cubicBezTo>
                  <a:pt x="2963990" y="1528667"/>
                  <a:pt x="2967609" y="1532287"/>
                  <a:pt x="2971991" y="1532287"/>
                </a:cubicBezTo>
                <a:close/>
                <a:moveTo>
                  <a:pt x="3048191" y="1531144"/>
                </a:moveTo>
                <a:cubicBezTo>
                  <a:pt x="3052001" y="1531144"/>
                  <a:pt x="3055144" y="1528001"/>
                  <a:pt x="3055144" y="1524191"/>
                </a:cubicBezTo>
                <a:cubicBezTo>
                  <a:pt x="3055144" y="1520381"/>
                  <a:pt x="3052001" y="1517237"/>
                  <a:pt x="3048191" y="1517237"/>
                </a:cubicBezTo>
                <a:cubicBezTo>
                  <a:pt x="3044381" y="1517237"/>
                  <a:pt x="3041237" y="1520381"/>
                  <a:pt x="3041237" y="1524191"/>
                </a:cubicBezTo>
                <a:cubicBezTo>
                  <a:pt x="3041237" y="1528001"/>
                  <a:pt x="3044381" y="1531144"/>
                  <a:pt x="3048191" y="1531144"/>
                </a:cubicBezTo>
                <a:close/>
                <a:moveTo>
                  <a:pt x="3124391" y="1529906"/>
                </a:moveTo>
                <a:cubicBezTo>
                  <a:pt x="3127534" y="1529906"/>
                  <a:pt x="3130106" y="1527334"/>
                  <a:pt x="3130106" y="1524191"/>
                </a:cubicBezTo>
                <a:cubicBezTo>
                  <a:pt x="3130106" y="1521047"/>
                  <a:pt x="3127534" y="1518476"/>
                  <a:pt x="3124391" y="1518476"/>
                </a:cubicBezTo>
                <a:cubicBezTo>
                  <a:pt x="3121247" y="1518476"/>
                  <a:pt x="3118676" y="1521047"/>
                  <a:pt x="3118676" y="1524191"/>
                </a:cubicBezTo>
                <a:cubicBezTo>
                  <a:pt x="3118676" y="1527334"/>
                  <a:pt x="3121247" y="1529906"/>
                  <a:pt x="3124391" y="1529906"/>
                </a:cubicBezTo>
                <a:close/>
                <a:moveTo>
                  <a:pt x="3200591" y="1528858"/>
                </a:moveTo>
                <a:cubicBezTo>
                  <a:pt x="3203162" y="1528858"/>
                  <a:pt x="3205258" y="1526762"/>
                  <a:pt x="3205258" y="1524191"/>
                </a:cubicBezTo>
                <a:cubicBezTo>
                  <a:pt x="3205258" y="1521619"/>
                  <a:pt x="3203162" y="1519523"/>
                  <a:pt x="3200591" y="1519523"/>
                </a:cubicBezTo>
                <a:cubicBezTo>
                  <a:pt x="3198019" y="1519523"/>
                  <a:pt x="3195923" y="1521619"/>
                  <a:pt x="3195923" y="1524191"/>
                </a:cubicBezTo>
                <a:cubicBezTo>
                  <a:pt x="3195923" y="1526762"/>
                  <a:pt x="3198019" y="1528858"/>
                  <a:pt x="3200591" y="1528858"/>
                </a:cubicBezTo>
                <a:close/>
                <a:moveTo>
                  <a:pt x="3276791" y="1527620"/>
                </a:moveTo>
                <a:cubicBezTo>
                  <a:pt x="3278696" y="1527620"/>
                  <a:pt x="3280124" y="1526096"/>
                  <a:pt x="3280124" y="1524286"/>
                </a:cubicBezTo>
                <a:cubicBezTo>
                  <a:pt x="3280124" y="1522476"/>
                  <a:pt x="3278600" y="1520952"/>
                  <a:pt x="3276791" y="1520952"/>
                </a:cubicBezTo>
                <a:cubicBezTo>
                  <a:pt x="3274886" y="1520952"/>
                  <a:pt x="3273457" y="1522476"/>
                  <a:pt x="3273457" y="1524286"/>
                </a:cubicBezTo>
                <a:cubicBezTo>
                  <a:pt x="3273457" y="1526096"/>
                  <a:pt x="3274981" y="1527620"/>
                  <a:pt x="3276791" y="1527620"/>
                </a:cubicBezTo>
                <a:close/>
                <a:moveTo>
                  <a:pt x="3352991" y="1526572"/>
                </a:moveTo>
                <a:cubicBezTo>
                  <a:pt x="3354229" y="1526572"/>
                  <a:pt x="3355277" y="1525524"/>
                  <a:pt x="3355277" y="1524286"/>
                </a:cubicBezTo>
                <a:cubicBezTo>
                  <a:pt x="3355277" y="1523048"/>
                  <a:pt x="3354229" y="1522000"/>
                  <a:pt x="3352991" y="1522000"/>
                </a:cubicBezTo>
                <a:cubicBezTo>
                  <a:pt x="3351753" y="1522000"/>
                  <a:pt x="3350705" y="1523048"/>
                  <a:pt x="3350705" y="1524286"/>
                </a:cubicBezTo>
                <a:cubicBezTo>
                  <a:pt x="3350705" y="1525524"/>
                  <a:pt x="3351753" y="1526572"/>
                  <a:pt x="3352991" y="1526572"/>
                </a:cubicBezTo>
                <a:close/>
                <a:moveTo>
                  <a:pt x="3429191" y="1525524"/>
                </a:moveTo>
                <a:cubicBezTo>
                  <a:pt x="3429857" y="1525524"/>
                  <a:pt x="3430429" y="1524953"/>
                  <a:pt x="3430429" y="1524286"/>
                </a:cubicBezTo>
                <a:cubicBezTo>
                  <a:pt x="3430429" y="1523619"/>
                  <a:pt x="3429857" y="1523048"/>
                  <a:pt x="3429191" y="1523048"/>
                </a:cubicBezTo>
                <a:cubicBezTo>
                  <a:pt x="3428524" y="1523048"/>
                  <a:pt x="3427953" y="1523619"/>
                  <a:pt x="3427953" y="1524286"/>
                </a:cubicBezTo>
                <a:cubicBezTo>
                  <a:pt x="3427953" y="1524953"/>
                  <a:pt x="3428524" y="1525524"/>
                  <a:pt x="3429191" y="1525524"/>
                </a:cubicBezTo>
                <a:close/>
                <a:moveTo>
                  <a:pt x="3505391" y="1524381"/>
                </a:moveTo>
                <a:cubicBezTo>
                  <a:pt x="3505486" y="1524381"/>
                  <a:pt x="3505581" y="1524286"/>
                  <a:pt x="3505581" y="1524191"/>
                </a:cubicBezTo>
                <a:cubicBezTo>
                  <a:pt x="3505581" y="1524095"/>
                  <a:pt x="3505486" y="1524000"/>
                  <a:pt x="3505391" y="1524000"/>
                </a:cubicBezTo>
                <a:cubicBezTo>
                  <a:pt x="3505295" y="1524000"/>
                  <a:pt x="3505200" y="1524095"/>
                  <a:pt x="3505200" y="1524191"/>
                </a:cubicBezTo>
                <a:cubicBezTo>
                  <a:pt x="3505200" y="1524286"/>
                  <a:pt x="3505295" y="1524381"/>
                  <a:pt x="3505391" y="1524381"/>
                </a:cubicBezTo>
                <a:close/>
                <a:moveTo>
                  <a:pt x="191" y="1600581"/>
                </a:moveTo>
                <a:cubicBezTo>
                  <a:pt x="286" y="1600581"/>
                  <a:pt x="381" y="1600486"/>
                  <a:pt x="381" y="1600391"/>
                </a:cubicBezTo>
                <a:cubicBezTo>
                  <a:pt x="381" y="1600295"/>
                  <a:pt x="286" y="1600200"/>
                  <a:pt x="191" y="1600200"/>
                </a:cubicBezTo>
                <a:cubicBezTo>
                  <a:pt x="95" y="1600200"/>
                  <a:pt x="0" y="1600295"/>
                  <a:pt x="0" y="1600391"/>
                </a:cubicBezTo>
                <a:cubicBezTo>
                  <a:pt x="0" y="1600486"/>
                  <a:pt x="95" y="1600581"/>
                  <a:pt x="191" y="1600581"/>
                </a:cubicBezTo>
                <a:close/>
                <a:moveTo>
                  <a:pt x="76391" y="1601724"/>
                </a:moveTo>
                <a:cubicBezTo>
                  <a:pt x="77057" y="1601724"/>
                  <a:pt x="77629" y="1601153"/>
                  <a:pt x="77629" y="1600486"/>
                </a:cubicBezTo>
                <a:cubicBezTo>
                  <a:pt x="77629" y="1599819"/>
                  <a:pt x="77057" y="1599248"/>
                  <a:pt x="76391" y="1599248"/>
                </a:cubicBezTo>
                <a:cubicBezTo>
                  <a:pt x="75724" y="1599248"/>
                  <a:pt x="75152" y="1599819"/>
                  <a:pt x="75152" y="1600486"/>
                </a:cubicBezTo>
                <a:cubicBezTo>
                  <a:pt x="75152" y="1601153"/>
                  <a:pt x="75724" y="1601724"/>
                  <a:pt x="76391" y="1601724"/>
                </a:cubicBezTo>
                <a:close/>
                <a:moveTo>
                  <a:pt x="152591" y="1602772"/>
                </a:moveTo>
                <a:cubicBezTo>
                  <a:pt x="153829" y="1602772"/>
                  <a:pt x="154877" y="1601724"/>
                  <a:pt x="154877" y="1600486"/>
                </a:cubicBezTo>
                <a:cubicBezTo>
                  <a:pt x="154877" y="1599248"/>
                  <a:pt x="153829" y="1598200"/>
                  <a:pt x="152591" y="1598200"/>
                </a:cubicBezTo>
                <a:cubicBezTo>
                  <a:pt x="151352" y="1598200"/>
                  <a:pt x="150305" y="1599248"/>
                  <a:pt x="150305" y="1600486"/>
                </a:cubicBezTo>
                <a:cubicBezTo>
                  <a:pt x="150305" y="1601724"/>
                  <a:pt x="151352" y="1602772"/>
                  <a:pt x="152591" y="1602772"/>
                </a:cubicBezTo>
                <a:close/>
                <a:moveTo>
                  <a:pt x="228791" y="1604010"/>
                </a:moveTo>
                <a:cubicBezTo>
                  <a:pt x="230791" y="1604010"/>
                  <a:pt x="232410" y="1602391"/>
                  <a:pt x="232410" y="1600391"/>
                </a:cubicBezTo>
                <a:cubicBezTo>
                  <a:pt x="232410" y="1598390"/>
                  <a:pt x="230791" y="1596771"/>
                  <a:pt x="228791" y="1596771"/>
                </a:cubicBezTo>
                <a:cubicBezTo>
                  <a:pt x="226790" y="1596771"/>
                  <a:pt x="225171" y="1598390"/>
                  <a:pt x="225171" y="1600391"/>
                </a:cubicBezTo>
                <a:cubicBezTo>
                  <a:pt x="225171" y="1602391"/>
                  <a:pt x="226790" y="1604010"/>
                  <a:pt x="228791" y="1604010"/>
                </a:cubicBezTo>
                <a:close/>
                <a:moveTo>
                  <a:pt x="304991" y="1605058"/>
                </a:moveTo>
                <a:cubicBezTo>
                  <a:pt x="307562" y="1605058"/>
                  <a:pt x="309658" y="1602962"/>
                  <a:pt x="309658" y="1600391"/>
                </a:cubicBezTo>
                <a:cubicBezTo>
                  <a:pt x="309658" y="1597819"/>
                  <a:pt x="307562" y="1595723"/>
                  <a:pt x="304991" y="1595723"/>
                </a:cubicBezTo>
                <a:cubicBezTo>
                  <a:pt x="302419" y="1595723"/>
                  <a:pt x="300323" y="1597819"/>
                  <a:pt x="300323" y="1600391"/>
                </a:cubicBezTo>
                <a:cubicBezTo>
                  <a:pt x="300323" y="1602962"/>
                  <a:pt x="302419" y="1605058"/>
                  <a:pt x="304991" y="1605058"/>
                </a:cubicBezTo>
                <a:close/>
                <a:moveTo>
                  <a:pt x="381191" y="1606296"/>
                </a:moveTo>
                <a:cubicBezTo>
                  <a:pt x="384429" y="1606296"/>
                  <a:pt x="387096" y="1603629"/>
                  <a:pt x="387096" y="1600391"/>
                </a:cubicBezTo>
                <a:cubicBezTo>
                  <a:pt x="387096" y="1597152"/>
                  <a:pt x="384429" y="1594485"/>
                  <a:pt x="381191" y="1594485"/>
                </a:cubicBezTo>
                <a:cubicBezTo>
                  <a:pt x="377952" y="1594485"/>
                  <a:pt x="375285" y="1597152"/>
                  <a:pt x="375285" y="1600391"/>
                </a:cubicBezTo>
                <a:cubicBezTo>
                  <a:pt x="375285" y="1603724"/>
                  <a:pt x="377952" y="1606296"/>
                  <a:pt x="381191" y="1606296"/>
                </a:cubicBezTo>
                <a:close/>
                <a:moveTo>
                  <a:pt x="457391" y="1607344"/>
                </a:moveTo>
                <a:cubicBezTo>
                  <a:pt x="461200" y="1607344"/>
                  <a:pt x="464344" y="1604201"/>
                  <a:pt x="464344" y="1600391"/>
                </a:cubicBezTo>
                <a:cubicBezTo>
                  <a:pt x="464344" y="1596581"/>
                  <a:pt x="461200" y="1593437"/>
                  <a:pt x="457391" y="1593437"/>
                </a:cubicBezTo>
                <a:cubicBezTo>
                  <a:pt x="453581" y="1593437"/>
                  <a:pt x="450437" y="1596581"/>
                  <a:pt x="450437" y="1600391"/>
                </a:cubicBezTo>
                <a:cubicBezTo>
                  <a:pt x="450437" y="1604201"/>
                  <a:pt x="453581" y="1607344"/>
                  <a:pt x="457391" y="1607344"/>
                </a:cubicBezTo>
                <a:close/>
                <a:moveTo>
                  <a:pt x="533591" y="1608487"/>
                </a:moveTo>
                <a:cubicBezTo>
                  <a:pt x="538067" y="1608487"/>
                  <a:pt x="541592" y="1604867"/>
                  <a:pt x="541592" y="1600486"/>
                </a:cubicBezTo>
                <a:cubicBezTo>
                  <a:pt x="541592" y="1596009"/>
                  <a:pt x="537972" y="1592485"/>
                  <a:pt x="533591" y="1592485"/>
                </a:cubicBezTo>
                <a:cubicBezTo>
                  <a:pt x="529114" y="1592485"/>
                  <a:pt x="525590" y="1596104"/>
                  <a:pt x="525590" y="1600486"/>
                </a:cubicBezTo>
                <a:cubicBezTo>
                  <a:pt x="525590" y="1604867"/>
                  <a:pt x="529209" y="1608487"/>
                  <a:pt x="533591" y="1608487"/>
                </a:cubicBezTo>
                <a:close/>
                <a:moveTo>
                  <a:pt x="609790" y="1609725"/>
                </a:moveTo>
                <a:cubicBezTo>
                  <a:pt x="614934" y="1609725"/>
                  <a:pt x="619125" y="1605534"/>
                  <a:pt x="619125" y="1600391"/>
                </a:cubicBezTo>
                <a:cubicBezTo>
                  <a:pt x="619125" y="1595247"/>
                  <a:pt x="614934" y="1591056"/>
                  <a:pt x="609790" y="1591056"/>
                </a:cubicBezTo>
                <a:cubicBezTo>
                  <a:pt x="604647" y="1591056"/>
                  <a:pt x="600456" y="1595247"/>
                  <a:pt x="600456" y="1600391"/>
                </a:cubicBezTo>
                <a:cubicBezTo>
                  <a:pt x="600551" y="1605534"/>
                  <a:pt x="604647" y="1609725"/>
                  <a:pt x="609790" y="1609725"/>
                </a:cubicBezTo>
                <a:close/>
                <a:moveTo>
                  <a:pt x="685990" y="1610963"/>
                </a:moveTo>
                <a:cubicBezTo>
                  <a:pt x="691801" y="1610963"/>
                  <a:pt x="696563" y="1606201"/>
                  <a:pt x="696563" y="1600391"/>
                </a:cubicBezTo>
                <a:cubicBezTo>
                  <a:pt x="696563" y="1594580"/>
                  <a:pt x="691801" y="1589818"/>
                  <a:pt x="685990" y="1589818"/>
                </a:cubicBezTo>
                <a:cubicBezTo>
                  <a:pt x="680180" y="1589818"/>
                  <a:pt x="675418" y="1594580"/>
                  <a:pt x="675418" y="1600391"/>
                </a:cubicBezTo>
                <a:cubicBezTo>
                  <a:pt x="675418" y="1606201"/>
                  <a:pt x="680180" y="1610963"/>
                  <a:pt x="685990" y="1610963"/>
                </a:cubicBezTo>
                <a:close/>
                <a:moveTo>
                  <a:pt x="762190" y="1612011"/>
                </a:moveTo>
                <a:cubicBezTo>
                  <a:pt x="768572" y="1612011"/>
                  <a:pt x="773811" y="1606772"/>
                  <a:pt x="773811" y="1600391"/>
                </a:cubicBezTo>
                <a:cubicBezTo>
                  <a:pt x="773811" y="1594009"/>
                  <a:pt x="768572" y="1588770"/>
                  <a:pt x="762190" y="1588770"/>
                </a:cubicBezTo>
                <a:cubicBezTo>
                  <a:pt x="755809" y="1588770"/>
                  <a:pt x="750570" y="1594009"/>
                  <a:pt x="750570" y="1600391"/>
                </a:cubicBezTo>
                <a:cubicBezTo>
                  <a:pt x="750570" y="1606868"/>
                  <a:pt x="755809" y="1612011"/>
                  <a:pt x="762190" y="1612011"/>
                </a:cubicBezTo>
                <a:close/>
                <a:moveTo>
                  <a:pt x="838390" y="1613345"/>
                </a:moveTo>
                <a:cubicBezTo>
                  <a:pt x="845534" y="1613345"/>
                  <a:pt x="851249" y="1607534"/>
                  <a:pt x="851249" y="1600486"/>
                </a:cubicBezTo>
                <a:cubicBezTo>
                  <a:pt x="851249" y="1593342"/>
                  <a:pt x="845439" y="1587627"/>
                  <a:pt x="838390" y="1587627"/>
                </a:cubicBezTo>
                <a:cubicBezTo>
                  <a:pt x="831247" y="1587627"/>
                  <a:pt x="825532" y="1593437"/>
                  <a:pt x="825532" y="1600486"/>
                </a:cubicBezTo>
                <a:cubicBezTo>
                  <a:pt x="825532" y="1607534"/>
                  <a:pt x="831247" y="1613345"/>
                  <a:pt x="838390" y="1613345"/>
                </a:cubicBezTo>
                <a:close/>
                <a:moveTo>
                  <a:pt x="914590" y="1614392"/>
                </a:moveTo>
                <a:cubicBezTo>
                  <a:pt x="922306" y="1614392"/>
                  <a:pt x="928497" y="1608106"/>
                  <a:pt x="928497" y="1600486"/>
                </a:cubicBezTo>
                <a:cubicBezTo>
                  <a:pt x="928497" y="1592771"/>
                  <a:pt x="922211" y="1586579"/>
                  <a:pt x="914590" y="1586579"/>
                </a:cubicBezTo>
                <a:cubicBezTo>
                  <a:pt x="906971" y="1586579"/>
                  <a:pt x="900684" y="1592866"/>
                  <a:pt x="900684" y="1600486"/>
                </a:cubicBezTo>
                <a:cubicBezTo>
                  <a:pt x="900684" y="1608106"/>
                  <a:pt x="906875" y="1614392"/>
                  <a:pt x="914590" y="1614392"/>
                </a:cubicBezTo>
                <a:close/>
                <a:moveTo>
                  <a:pt x="990790" y="1615631"/>
                </a:moveTo>
                <a:cubicBezTo>
                  <a:pt x="999173" y="1615631"/>
                  <a:pt x="1006031" y="1608773"/>
                  <a:pt x="1006031" y="1600391"/>
                </a:cubicBezTo>
                <a:cubicBezTo>
                  <a:pt x="1006031" y="1592009"/>
                  <a:pt x="999173" y="1585151"/>
                  <a:pt x="990790" y="1585151"/>
                </a:cubicBezTo>
                <a:cubicBezTo>
                  <a:pt x="982409" y="1585151"/>
                  <a:pt x="975551" y="1592009"/>
                  <a:pt x="975551" y="1600391"/>
                </a:cubicBezTo>
                <a:cubicBezTo>
                  <a:pt x="975551" y="1608773"/>
                  <a:pt x="982409" y="1615631"/>
                  <a:pt x="990790" y="1615631"/>
                </a:cubicBezTo>
                <a:close/>
                <a:moveTo>
                  <a:pt x="1066991" y="1616678"/>
                </a:moveTo>
                <a:cubicBezTo>
                  <a:pt x="1075944" y="1616678"/>
                  <a:pt x="1083278" y="1609439"/>
                  <a:pt x="1083278" y="1600391"/>
                </a:cubicBezTo>
                <a:cubicBezTo>
                  <a:pt x="1083278" y="1591342"/>
                  <a:pt x="1076039" y="1584103"/>
                  <a:pt x="1066991" y="1584103"/>
                </a:cubicBezTo>
                <a:cubicBezTo>
                  <a:pt x="1058037" y="1584103"/>
                  <a:pt x="1050703" y="1591342"/>
                  <a:pt x="1050703" y="1600391"/>
                </a:cubicBezTo>
                <a:cubicBezTo>
                  <a:pt x="1050703" y="1609439"/>
                  <a:pt x="1058037" y="1616678"/>
                  <a:pt x="1066991" y="1616678"/>
                </a:cubicBezTo>
                <a:close/>
                <a:moveTo>
                  <a:pt x="1143191" y="1617726"/>
                </a:moveTo>
                <a:cubicBezTo>
                  <a:pt x="1152716" y="1617726"/>
                  <a:pt x="1160526" y="1610011"/>
                  <a:pt x="1160526" y="1600391"/>
                </a:cubicBezTo>
                <a:cubicBezTo>
                  <a:pt x="1160526" y="1590866"/>
                  <a:pt x="1152811" y="1583055"/>
                  <a:pt x="1143191" y="1583055"/>
                </a:cubicBezTo>
                <a:cubicBezTo>
                  <a:pt x="1133666" y="1583055"/>
                  <a:pt x="1125855" y="1590770"/>
                  <a:pt x="1125855" y="1600391"/>
                </a:cubicBezTo>
                <a:cubicBezTo>
                  <a:pt x="1125855" y="1610011"/>
                  <a:pt x="1133666" y="1617726"/>
                  <a:pt x="1143191" y="1617726"/>
                </a:cubicBezTo>
                <a:close/>
                <a:moveTo>
                  <a:pt x="1219391" y="1618964"/>
                </a:moveTo>
                <a:cubicBezTo>
                  <a:pt x="1229678" y="1618964"/>
                  <a:pt x="1237964" y="1610678"/>
                  <a:pt x="1237964" y="1600391"/>
                </a:cubicBezTo>
                <a:cubicBezTo>
                  <a:pt x="1237964" y="1590104"/>
                  <a:pt x="1229678" y="1581817"/>
                  <a:pt x="1219391" y="1581817"/>
                </a:cubicBezTo>
                <a:cubicBezTo>
                  <a:pt x="1209104" y="1581817"/>
                  <a:pt x="1200817" y="1590104"/>
                  <a:pt x="1200817" y="1600391"/>
                </a:cubicBezTo>
                <a:cubicBezTo>
                  <a:pt x="1200817" y="1610678"/>
                  <a:pt x="1209104" y="1618964"/>
                  <a:pt x="1219391" y="1618964"/>
                </a:cubicBezTo>
                <a:close/>
                <a:moveTo>
                  <a:pt x="1295591" y="1620107"/>
                </a:moveTo>
                <a:cubicBezTo>
                  <a:pt x="1306449" y="1620107"/>
                  <a:pt x="1315212" y="1611344"/>
                  <a:pt x="1315212" y="1600486"/>
                </a:cubicBezTo>
                <a:cubicBezTo>
                  <a:pt x="1315212" y="1589627"/>
                  <a:pt x="1306449" y="1580864"/>
                  <a:pt x="1295591" y="1580864"/>
                </a:cubicBezTo>
                <a:cubicBezTo>
                  <a:pt x="1284732" y="1580864"/>
                  <a:pt x="1275969" y="1589627"/>
                  <a:pt x="1275969" y="1600486"/>
                </a:cubicBezTo>
                <a:cubicBezTo>
                  <a:pt x="1275969" y="1611344"/>
                  <a:pt x="1284732" y="1620107"/>
                  <a:pt x="1295591" y="1620107"/>
                </a:cubicBezTo>
                <a:close/>
                <a:moveTo>
                  <a:pt x="1371791" y="1621346"/>
                </a:moveTo>
                <a:cubicBezTo>
                  <a:pt x="1383316" y="1621346"/>
                  <a:pt x="1392746" y="1612011"/>
                  <a:pt x="1392746" y="1600391"/>
                </a:cubicBezTo>
                <a:cubicBezTo>
                  <a:pt x="1392746" y="1588770"/>
                  <a:pt x="1383411" y="1579436"/>
                  <a:pt x="1371791" y="1579436"/>
                </a:cubicBezTo>
                <a:cubicBezTo>
                  <a:pt x="1360170" y="1579436"/>
                  <a:pt x="1350836" y="1588770"/>
                  <a:pt x="1350836" y="1600391"/>
                </a:cubicBezTo>
                <a:cubicBezTo>
                  <a:pt x="1350836" y="1612011"/>
                  <a:pt x="1360265" y="1621346"/>
                  <a:pt x="1371791" y="1621346"/>
                </a:cubicBezTo>
                <a:close/>
                <a:moveTo>
                  <a:pt x="1447991" y="1622393"/>
                </a:moveTo>
                <a:cubicBezTo>
                  <a:pt x="1460087" y="1622393"/>
                  <a:pt x="1469993" y="1612583"/>
                  <a:pt x="1469993" y="1600391"/>
                </a:cubicBezTo>
                <a:cubicBezTo>
                  <a:pt x="1469993" y="1588199"/>
                  <a:pt x="1460183" y="1578388"/>
                  <a:pt x="1447991" y="1578388"/>
                </a:cubicBezTo>
                <a:cubicBezTo>
                  <a:pt x="1435799" y="1578388"/>
                  <a:pt x="1425988" y="1588199"/>
                  <a:pt x="1425988" y="1600391"/>
                </a:cubicBezTo>
                <a:cubicBezTo>
                  <a:pt x="1425988" y="1612583"/>
                  <a:pt x="1435894" y="1622393"/>
                  <a:pt x="1447991" y="1622393"/>
                </a:cubicBezTo>
                <a:close/>
                <a:moveTo>
                  <a:pt x="1524191" y="1623251"/>
                </a:moveTo>
                <a:cubicBezTo>
                  <a:pt x="1536764" y="1623251"/>
                  <a:pt x="1547051" y="1613059"/>
                  <a:pt x="1547051" y="1600391"/>
                </a:cubicBezTo>
                <a:cubicBezTo>
                  <a:pt x="1547051" y="1587722"/>
                  <a:pt x="1536859" y="1577531"/>
                  <a:pt x="1524191" y="1577531"/>
                </a:cubicBezTo>
                <a:cubicBezTo>
                  <a:pt x="1511522" y="1577531"/>
                  <a:pt x="1501331" y="1587722"/>
                  <a:pt x="1501331" y="1600391"/>
                </a:cubicBezTo>
                <a:cubicBezTo>
                  <a:pt x="1501331" y="1613059"/>
                  <a:pt x="1511618" y="1623251"/>
                  <a:pt x="1524191" y="1623251"/>
                </a:cubicBezTo>
                <a:close/>
                <a:moveTo>
                  <a:pt x="1600391" y="1624298"/>
                </a:moveTo>
                <a:cubicBezTo>
                  <a:pt x="1613535" y="1624298"/>
                  <a:pt x="1624298" y="1613630"/>
                  <a:pt x="1624298" y="1600391"/>
                </a:cubicBezTo>
                <a:cubicBezTo>
                  <a:pt x="1624298" y="1587246"/>
                  <a:pt x="1613630" y="1576483"/>
                  <a:pt x="1600391" y="1576483"/>
                </a:cubicBezTo>
                <a:cubicBezTo>
                  <a:pt x="1587246" y="1576483"/>
                  <a:pt x="1576483" y="1587151"/>
                  <a:pt x="1576483" y="1600391"/>
                </a:cubicBezTo>
                <a:cubicBezTo>
                  <a:pt x="1576578" y="1613630"/>
                  <a:pt x="1587246" y="1624298"/>
                  <a:pt x="1600391" y="1624298"/>
                </a:cubicBezTo>
                <a:close/>
                <a:moveTo>
                  <a:pt x="1676591" y="1624965"/>
                </a:moveTo>
                <a:cubicBezTo>
                  <a:pt x="1690116" y="1624965"/>
                  <a:pt x="1701070" y="1614011"/>
                  <a:pt x="1701070" y="1600486"/>
                </a:cubicBezTo>
                <a:cubicBezTo>
                  <a:pt x="1701070" y="1586960"/>
                  <a:pt x="1690116" y="1576007"/>
                  <a:pt x="1676591" y="1576007"/>
                </a:cubicBezTo>
                <a:cubicBezTo>
                  <a:pt x="1663065" y="1576007"/>
                  <a:pt x="1652111" y="1586960"/>
                  <a:pt x="1652111" y="1600486"/>
                </a:cubicBezTo>
                <a:cubicBezTo>
                  <a:pt x="1652111" y="1614011"/>
                  <a:pt x="1663065" y="1624965"/>
                  <a:pt x="1676591" y="1624965"/>
                </a:cubicBezTo>
                <a:close/>
                <a:moveTo>
                  <a:pt x="1752791" y="1625156"/>
                </a:moveTo>
                <a:cubicBezTo>
                  <a:pt x="1766411" y="1625156"/>
                  <a:pt x="1777556" y="1614107"/>
                  <a:pt x="1777556" y="1600391"/>
                </a:cubicBezTo>
                <a:cubicBezTo>
                  <a:pt x="1777556" y="1586770"/>
                  <a:pt x="1766507" y="1575626"/>
                  <a:pt x="1752791" y="1575626"/>
                </a:cubicBezTo>
                <a:cubicBezTo>
                  <a:pt x="1739170" y="1575626"/>
                  <a:pt x="1728026" y="1586675"/>
                  <a:pt x="1728026" y="1600391"/>
                </a:cubicBezTo>
                <a:cubicBezTo>
                  <a:pt x="1728121" y="1614107"/>
                  <a:pt x="1739170" y="1625156"/>
                  <a:pt x="1752791" y="1625156"/>
                </a:cubicBezTo>
                <a:close/>
                <a:moveTo>
                  <a:pt x="1828991" y="1624965"/>
                </a:moveTo>
                <a:cubicBezTo>
                  <a:pt x="1842516" y="1624965"/>
                  <a:pt x="1853470" y="1614011"/>
                  <a:pt x="1853470" y="1600486"/>
                </a:cubicBezTo>
                <a:cubicBezTo>
                  <a:pt x="1853470" y="1586960"/>
                  <a:pt x="1842516" y="1576007"/>
                  <a:pt x="1828991" y="1576007"/>
                </a:cubicBezTo>
                <a:cubicBezTo>
                  <a:pt x="1815465" y="1576007"/>
                  <a:pt x="1804511" y="1586960"/>
                  <a:pt x="1804511" y="1600486"/>
                </a:cubicBezTo>
                <a:cubicBezTo>
                  <a:pt x="1804511" y="1614011"/>
                  <a:pt x="1815465" y="1624965"/>
                  <a:pt x="1828991" y="1624965"/>
                </a:cubicBezTo>
                <a:close/>
                <a:moveTo>
                  <a:pt x="1905191" y="1624298"/>
                </a:moveTo>
                <a:cubicBezTo>
                  <a:pt x="1918335" y="1624298"/>
                  <a:pt x="1929098" y="1613630"/>
                  <a:pt x="1929098" y="1600391"/>
                </a:cubicBezTo>
                <a:cubicBezTo>
                  <a:pt x="1929098" y="1587246"/>
                  <a:pt x="1918430" y="1576483"/>
                  <a:pt x="1905191" y="1576483"/>
                </a:cubicBezTo>
                <a:cubicBezTo>
                  <a:pt x="1892046" y="1576483"/>
                  <a:pt x="1881283" y="1587151"/>
                  <a:pt x="1881283" y="1600391"/>
                </a:cubicBezTo>
                <a:cubicBezTo>
                  <a:pt x="1881378" y="1613630"/>
                  <a:pt x="1892046" y="1624298"/>
                  <a:pt x="1905191" y="1624298"/>
                </a:cubicBezTo>
                <a:close/>
                <a:moveTo>
                  <a:pt x="1981391" y="1623441"/>
                </a:moveTo>
                <a:cubicBezTo>
                  <a:pt x="1994154" y="1623441"/>
                  <a:pt x="2004441" y="1613154"/>
                  <a:pt x="2004441" y="1600391"/>
                </a:cubicBezTo>
                <a:cubicBezTo>
                  <a:pt x="2004441" y="1587627"/>
                  <a:pt x="1994154" y="1577340"/>
                  <a:pt x="1981391" y="1577340"/>
                </a:cubicBezTo>
                <a:cubicBezTo>
                  <a:pt x="1968627" y="1577340"/>
                  <a:pt x="1958340" y="1587627"/>
                  <a:pt x="1958340" y="1600391"/>
                </a:cubicBezTo>
                <a:cubicBezTo>
                  <a:pt x="1958340" y="1613154"/>
                  <a:pt x="1968722" y="1623441"/>
                  <a:pt x="1981391" y="1623441"/>
                </a:cubicBezTo>
                <a:close/>
                <a:moveTo>
                  <a:pt x="2057591" y="1622393"/>
                </a:moveTo>
                <a:cubicBezTo>
                  <a:pt x="2069687" y="1622393"/>
                  <a:pt x="2079593" y="1612583"/>
                  <a:pt x="2079593" y="1600391"/>
                </a:cubicBezTo>
                <a:cubicBezTo>
                  <a:pt x="2079593" y="1588199"/>
                  <a:pt x="2069783" y="1578388"/>
                  <a:pt x="2057591" y="1578388"/>
                </a:cubicBezTo>
                <a:cubicBezTo>
                  <a:pt x="2045399" y="1578388"/>
                  <a:pt x="2035588" y="1588199"/>
                  <a:pt x="2035588" y="1600391"/>
                </a:cubicBezTo>
                <a:cubicBezTo>
                  <a:pt x="2035588" y="1612583"/>
                  <a:pt x="2045494" y="1622393"/>
                  <a:pt x="2057591" y="1622393"/>
                </a:cubicBezTo>
                <a:close/>
                <a:moveTo>
                  <a:pt x="2133791" y="1621346"/>
                </a:moveTo>
                <a:cubicBezTo>
                  <a:pt x="2145316" y="1621346"/>
                  <a:pt x="2154746" y="1612011"/>
                  <a:pt x="2154746" y="1600391"/>
                </a:cubicBezTo>
                <a:cubicBezTo>
                  <a:pt x="2154746" y="1588770"/>
                  <a:pt x="2145411" y="1579436"/>
                  <a:pt x="2133791" y="1579436"/>
                </a:cubicBezTo>
                <a:cubicBezTo>
                  <a:pt x="2122170" y="1579436"/>
                  <a:pt x="2112836" y="1588770"/>
                  <a:pt x="2112836" y="1600391"/>
                </a:cubicBezTo>
                <a:cubicBezTo>
                  <a:pt x="2112836" y="1612011"/>
                  <a:pt x="2122265" y="1621346"/>
                  <a:pt x="2133791" y="1621346"/>
                </a:cubicBezTo>
                <a:close/>
                <a:moveTo>
                  <a:pt x="2209991" y="1620298"/>
                </a:moveTo>
                <a:cubicBezTo>
                  <a:pt x="2220944" y="1620298"/>
                  <a:pt x="2229898" y="1611439"/>
                  <a:pt x="2229898" y="1600391"/>
                </a:cubicBezTo>
                <a:cubicBezTo>
                  <a:pt x="2229898" y="1589342"/>
                  <a:pt x="2221040" y="1580483"/>
                  <a:pt x="2209991" y="1580483"/>
                </a:cubicBezTo>
                <a:cubicBezTo>
                  <a:pt x="2199037" y="1580483"/>
                  <a:pt x="2190083" y="1589342"/>
                  <a:pt x="2190083" y="1600391"/>
                </a:cubicBezTo>
                <a:cubicBezTo>
                  <a:pt x="2190083" y="1611439"/>
                  <a:pt x="2199037" y="1620298"/>
                  <a:pt x="2209991" y="1620298"/>
                </a:cubicBezTo>
                <a:close/>
                <a:moveTo>
                  <a:pt x="2286191" y="1619250"/>
                </a:moveTo>
                <a:cubicBezTo>
                  <a:pt x="2296573" y="1619250"/>
                  <a:pt x="2304955" y="1610868"/>
                  <a:pt x="2304955" y="1600486"/>
                </a:cubicBezTo>
                <a:cubicBezTo>
                  <a:pt x="2304955" y="1590104"/>
                  <a:pt x="2296573" y="1581722"/>
                  <a:pt x="2286191" y="1581722"/>
                </a:cubicBezTo>
                <a:cubicBezTo>
                  <a:pt x="2275808" y="1581722"/>
                  <a:pt x="2267426" y="1590104"/>
                  <a:pt x="2267426" y="1600486"/>
                </a:cubicBezTo>
                <a:cubicBezTo>
                  <a:pt x="2267426" y="1610773"/>
                  <a:pt x="2275808" y="1619250"/>
                  <a:pt x="2286191" y="1619250"/>
                </a:cubicBezTo>
                <a:close/>
                <a:moveTo>
                  <a:pt x="2362391" y="1617917"/>
                </a:moveTo>
                <a:cubicBezTo>
                  <a:pt x="2372106" y="1617917"/>
                  <a:pt x="2379917" y="1610106"/>
                  <a:pt x="2379917" y="1600391"/>
                </a:cubicBezTo>
                <a:cubicBezTo>
                  <a:pt x="2379917" y="1590675"/>
                  <a:pt x="2372106" y="1582864"/>
                  <a:pt x="2362391" y="1582864"/>
                </a:cubicBezTo>
                <a:cubicBezTo>
                  <a:pt x="2352675" y="1582864"/>
                  <a:pt x="2344865" y="1590675"/>
                  <a:pt x="2344865" y="1600391"/>
                </a:cubicBezTo>
                <a:cubicBezTo>
                  <a:pt x="2344865" y="1610106"/>
                  <a:pt x="2352770" y="1617917"/>
                  <a:pt x="2362391" y="1617917"/>
                </a:cubicBezTo>
                <a:close/>
                <a:moveTo>
                  <a:pt x="2438591" y="1616869"/>
                </a:moveTo>
                <a:cubicBezTo>
                  <a:pt x="2447735" y="1616869"/>
                  <a:pt x="2455069" y="1609535"/>
                  <a:pt x="2455069" y="1600391"/>
                </a:cubicBezTo>
                <a:cubicBezTo>
                  <a:pt x="2455069" y="1591247"/>
                  <a:pt x="2447735" y="1583912"/>
                  <a:pt x="2438591" y="1583912"/>
                </a:cubicBezTo>
                <a:cubicBezTo>
                  <a:pt x="2429447" y="1583912"/>
                  <a:pt x="2422112" y="1591247"/>
                  <a:pt x="2422112" y="1600391"/>
                </a:cubicBezTo>
                <a:cubicBezTo>
                  <a:pt x="2422112" y="1609535"/>
                  <a:pt x="2429542" y="1616869"/>
                  <a:pt x="2438591" y="1616869"/>
                </a:cubicBezTo>
                <a:close/>
                <a:moveTo>
                  <a:pt x="2514791" y="1615631"/>
                </a:moveTo>
                <a:cubicBezTo>
                  <a:pt x="2523173" y="1615631"/>
                  <a:pt x="2530031" y="1608773"/>
                  <a:pt x="2530031" y="1600391"/>
                </a:cubicBezTo>
                <a:cubicBezTo>
                  <a:pt x="2530031" y="1592009"/>
                  <a:pt x="2523173" y="1585151"/>
                  <a:pt x="2514791" y="1585151"/>
                </a:cubicBezTo>
                <a:cubicBezTo>
                  <a:pt x="2506409" y="1585151"/>
                  <a:pt x="2499551" y="1592009"/>
                  <a:pt x="2499551" y="1600391"/>
                </a:cubicBezTo>
                <a:cubicBezTo>
                  <a:pt x="2499551" y="1608773"/>
                  <a:pt x="2506409" y="1615631"/>
                  <a:pt x="2514791" y="1615631"/>
                </a:cubicBezTo>
                <a:close/>
                <a:moveTo>
                  <a:pt x="2590991" y="1614583"/>
                </a:moveTo>
                <a:cubicBezTo>
                  <a:pt x="2598801" y="1614583"/>
                  <a:pt x="2605183" y="1608201"/>
                  <a:pt x="2605183" y="1600391"/>
                </a:cubicBezTo>
                <a:cubicBezTo>
                  <a:pt x="2605183" y="1592580"/>
                  <a:pt x="2598801" y="1586198"/>
                  <a:pt x="2590991" y="1586198"/>
                </a:cubicBezTo>
                <a:cubicBezTo>
                  <a:pt x="2583180" y="1586198"/>
                  <a:pt x="2576798" y="1592580"/>
                  <a:pt x="2576798" y="1600391"/>
                </a:cubicBezTo>
                <a:cubicBezTo>
                  <a:pt x="2576894" y="1608201"/>
                  <a:pt x="2583180" y="1614583"/>
                  <a:pt x="2590991" y="1614583"/>
                </a:cubicBezTo>
                <a:close/>
                <a:moveTo>
                  <a:pt x="2667191" y="1613345"/>
                </a:moveTo>
                <a:cubicBezTo>
                  <a:pt x="2674334" y="1613345"/>
                  <a:pt x="2680049" y="1607534"/>
                  <a:pt x="2680049" y="1600486"/>
                </a:cubicBezTo>
                <a:cubicBezTo>
                  <a:pt x="2680049" y="1593342"/>
                  <a:pt x="2674239" y="1587627"/>
                  <a:pt x="2667191" y="1587627"/>
                </a:cubicBezTo>
                <a:cubicBezTo>
                  <a:pt x="2660047" y="1587627"/>
                  <a:pt x="2654332" y="1593437"/>
                  <a:pt x="2654332" y="1600486"/>
                </a:cubicBezTo>
                <a:cubicBezTo>
                  <a:pt x="2654332" y="1607534"/>
                  <a:pt x="2660047" y="1613345"/>
                  <a:pt x="2667191" y="1613345"/>
                </a:cubicBezTo>
                <a:close/>
                <a:moveTo>
                  <a:pt x="2743391" y="1612202"/>
                </a:moveTo>
                <a:cubicBezTo>
                  <a:pt x="2749963" y="1612202"/>
                  <a:pt x="2755202" y="1606868"/>
                  <a:pt x="2755202" y="1600391"/>
                </a:cubicBezTo>
                <a:cubicBezTo>
                  <a:pt x="2755202" y="1593914"/>
                  <a:pt x="2749868" y="1588580"/>
                  <a:pt x="2743391" y="1588580"/>
                </a:cubicBezTo>
                <a:cubicBezTo>
                  <a:pt x="2736818" y="1588580"/>
                  <a:pt x="2731580" y="1593914"/>
                  <a:pt x="2731580" y="1600391"/>
                </a:cubicBezTo>
                <a:cubicBezTo>
                  <a:pt x="2731580" y="1606868"/>
                  <a:pt x="2736914" y="1612202"/>
                  <a:pt x="2743391" y="1612202"/>
                </a:cubicBezTo>
                <a:close/>
                <a:moveTo>
                  <a:pt x="2819591" y="1611154"/>
                </a:moveTo>
                <a:cubicBezTo>
                  <a:pt x="2825496" y="1611154"/>
                  <a:pt x="2830354" y="1606296"/>
                  <a:pt x="2830354" y="1600391"/>
                </a:cubicBezTo>
                <a:cubicBezTo>
                  <a:pt x="2830354" y="1594485"/>
                  <a:pt x="2825496" y="1589627"/>
                  <a:pt x="2819591" y="1589627"/>
                </a:cubicBezTo>
                <a:cubicBezTo>
                  <a:pt x="2813685" y="1589627"/>
                  <a:pt x="2808828" y="1594485"/>
                  <a:pt x="2808828" y="1600391"/>
                </a:cubicBezTo>
                <a:cubicBezTo>
                  <a:pt x="2808828" y="1606296"/>
                  <a:pt x="2813685" y="1611154"/>
                  <a:pt x="2819591" y="1611154"/>
                </a:cubicBezTo>
                <a:close/>
                <a:moveTo>
                  <a:pt x="2895791" y="1609916"/>
                </a:moveTo>
                <a:cubicBezTo>
                  <a:pt x="2901029" y="1609916"/>
                  <a:pt x="2905316" y="1605629"/>
                  <a:pt x="2905316" y="1600391"/>
                </a:cubicBezTo>
                <a:cubicBezTo>
                  <a:pt x="2905316" y="1595152"/>
                  <a:pt x="2901029" y="1590866"/>
                  <a:pt x="2895791" y="1590866"/>
                </a:cubicBezTo>
                <a:cubicBezTo>
                  <a:pt x="2890552" y="1590866"/>
                  <a:pt x="2886266" y="1595152"/>
                  <a:pt x="2886266" y="1600391"/>
                </a:cubicBezTo>
                <a:cubicBezTo>
                  <a:pt x="2886266" y="1605629"/>
                  <a:pt x="2890552" y="1609916"/>
                  <a:pt x="2895791" y="1609916"/>
                </a:cubicBezTo>
                <a:close/>
                <a:moveTo>
                  <a:pt x="2971991" y="1608677"/>
                </a:moveTo>
                <a:cubicBezTo>
                  <a:pt x="2976563" y="1608677"/>
                  <a:pt x="2980278" y="1604963"/>
                  <a:pt x="2980278" y="1600391"/>
                </a:cubicBezTo>
                <a:cubicBezTo>
                  <a:pt x="2980278" y="1595818"/>
                  <a:pt x="2976563" y="1592104"/>
                  <a:pt x="2971991" y="1592104"/>
                </a:cubicBezTo>
                <a:cubicBezTo>
                  <a:pt x="2967419" y="1592104"/>
                  <a:pt x="2963704" y="1595818"/>
                  <a:pt x="2963704" y="1600391"/>
                </a:cubicBezTo>
                <a:cubicBezTo>
                  <a:pt x="2963704" y="1604963"/>
                  <a:pt x="2967419" y="1608677"/>
                  <a:pt x="2971991" y="1608677"/>
                </a:cubicBezTo>
                <a:close/>
                <a:moveTo>
                  <a:pt x="3048191" y="1607630"/>
                </a:moveTo>
                <a:cubicBezTo>
                  <a:pt x="3052191" y="1607630"/>
                  <a:pt x="3055334" y="1604391"/>
                  <a:pt x="3055334" y="1600486"/>
                </a:cubicBezTo>
                <a:cubicBezTo>
                  <a:pt x="3055334" y="1596485"/>
                  <a:pt x="3052096" y="1593342"/>
                  <a:pt x="3048191" y="1593342"/>
                </a:cubicBezTo>
                <a:cubicBezTo>
                  <a:pt x="3044190" y="1593342"/>
                  <a:pt x="3041047" y="1596581"/>
                  <a:pt x="3041047" y="1600486"/>
                </a:cubicBezTo>
                <a:cubicBezTo>
                  <a:pt x="3041047" y="1604391"/>
                  <a:pt x="3044285" y="1607630"/>
                  <a:pt x="3048191" y="1607630"/>
                </a:cubicBezTo>
                <a:close/>
                <a:moveTo>
                  <a:pt x="3124391" y="1606296"/>
                </a:moveTo>
                <a:cubicBezTo>
                  <a:pt x="3127629" y="1606296"/>
                  <a:pt x="3130296" y="1603629"/>
                  <a:pt x="3130296" y="1600391"/>
                </a:cubicBezTo>
                <a:cubicBezTo>
                  <a:pt x="3130296" y="1597152"/>
                  <a:pt x="3127629" y="1594485"/>
                  <a:pt x="3124391" y="1594485"/>
                </a:cubicBezTo>
                <a:cubicBezTo>
                  <a:pt x="3121152" y="1594485"/>
                  <a:pt x="3118485" y="1597152"/>
                  <a:pt x="3118485" y="1600391"/>
                </a:cubicBezTo>
                <a:cubicBezTo>
                  <a:pt x="3118485" y="1603724"/>
                  <a:pt x="3121152" y="1606296"/>
                  <a:pt x="3124391" y="1606296"/>
                </a:cubicBezTo>
                <a:close/>
                <a:moveTo>
                  <a:pt x="3200591" y="1605248"/>
                </a:moveTo>
                <a:cubicBezTo>
                  <a:pt x="3203258" y="1605248"/>
                  <a:pt x="3205448" y="1603058"/>
                  <a:pt x="3205448" y="1600391"/>
                </a:cubicBezTo>
                <a:cubicBezTo>
                  <a:pt x="3205448" y="1597724"/>
                  <a:pt x="3203258" y="1595533"/>
                  <a:pt x="3200591" y="1595533"/>
                </a:cubicBezTo>
                <a:cubicBezTo>
                  <a:pt x="3197924" y="1595533"/>
                  <a:pt x="3195733" y="1597724"/>
                  <a:pt x="3195733" y="1600391"/>
                </a:cubicBezTo>
                <a:cubicBezTo>
                  <a:pt x="3195733" y="1603058"/>
                  <a:pt x="3197924" y="1605248"/>
                  <a:pt x="3200591" y="1605248"/>
                </a:cubicBezTo>
                <a:close/>
                <a:moveTo>
                  <a:pt x="3276791" y="1604010"/>
                </a:moveTo>
                <a:cubicBezTo>
                  <a:pt x="3278791" y="1604010"/>
                  <a:pt x="3280410" y="1602391"/>
                  <a:pt x="3280410" y="1600391"/>
                </a:cubicBezTo>
                <a:cubicBezTo>
                  <a:pt x="3280410" y="1598390"/>
                  <a:pt x="3278791" y="1596771"/>
                  <a:pt x="3276791" y="1596771"/>
                </a:cubicBezTo>
                <a:cubicBezTo>
                  <a:pt x="3274790" y="1596771"/>
                  <a:pt x="3273171" y="1598390"/>
                  <a:pt x="3273171" y="1600391"/>
                </a:cubicBezTo>
                <a:cubicBezTo>
                  <a:pt x="3273171" y="1602391"/>
                  <a:pt x="3274790" y="1604010"/>
                  <a:pt x="3276791" y="1604010"/>
                </a:cubicBezTo>
                <a:close/>
                <a:moveTo>
                  <a:pt x="3352991" y="1602962"/>
                </a:moveTo>
                <a:cubicBezTo>
                  <a:pt x="3354420" y="1602962"/>
                  <a:pt x="3355562" y="1601819"/>
                  <a:pt x="3355562" y="1600391"/>
                </a:cubicBezTo>
                <a:cubicBezTo>
                  <a:pt x="3355562" y="1598962"/>
                  <a:pt x="3354420" y="1597819"/>
                  <a:pt x="3352991" y="1597819"/>
                </a:cubicBezTo>
                <a:cubicBezTo>
                  <a:pt x="3351562" y="1597819"/>
                  <a:pt x="3350419" y="1598962"/>
                  <a:pt x="3350419" y="1600391"/>
                </a:cubicBezTo>
                <a:cubicBezTo>
                  <a:pt x="3350419" y="1601819"/>
                  <a:pt x="3351657" y="1602962"/>
                  <a:pt x="3352991" y="1602962"/>
                </a:cubicBezTo>
                <a:close/>
                <a:moveTo>
                  <a:pt x="3429191" y="1601724"/>
                </a:moveTo>
                <a:cubicBezTo>
                  <a:pt x="3429857" y="1601724"/>
                  <a:pt x="3430429" y="1601153"/>
                  <a:pt x="3430429" y="1600486"/>
                </a:cubicBezTo>
                <a:cubicBezTo>
                  <a:pt x="3430429" y="1599819"/>
                  <a:pt x="3429857" y="1599248"/>
                  <a:pt x="3429191" y="1599248"/>
                </a:cubicBezTo>
                <a:cubicBezTo>
                  <a:pt x="3428524" y="1599248"/>
                  <a:pt x="3427953" y="1599819"/>
                  <a:pt x="3427953" y="1600486"/>
                </a:cubicBezTo>
                <a:cubicBezTo>
                  <a:pt x="3427953" y="1601153"/>
                  <a:pt x="3428524" y="1601724"/>
                  <a:pt x="3429191" y="1601724"/>
                </a:cubicBezTo>
                <a:close/>
                <a:moveTo>
                  <a:pt x="3505391" y="1600581"/>
                </a:moveTo>
                <a:cubicBezTo>
                  <a:pt x="3505486" y="1600581"/>
                  <a:pt x="3505581" y="1600486"/>
                  <a:pt x="3505581" y="1600391"/>
                </a:cubicBezTo>
                <a:cubicBezTo>
                  <a:pt x="3505581" y="1600295"/>
                  <a:pt x="3505486" y="1600200"/>
                  <a:pt x="3505391" y="1600200"/>
                </a:cubicBezTo>
                <a:cubicBezTo>
                  <a:pt x="3505295" y="1600200"/>
                  <a:pt x="3505200" y="1600295"/>
                  <a:pt x="3505200" y="1600391"/>
                </a:cubicBezTo>
                <a:cubicBezTo>
                  <a:pt x="3505200" y="1600486"/>
                  <a:pt x="3505295" y="1600581"/>
                  <a:pt x="3505391" y="1600581"/>
                </a:cubicBezTo>
                <a:close/>
                <a:moveTo>
                  <a:pt x="191" y="1676781"/>
                </a:moveTo>
                <a:cubicBezTo>
                  <a:pt x="286" y="1676781"/>
                  <a:pt x="381" y="1676686"/>
                  <a:pt x="381" y="1676591"/>
                </a:cubicBezTo>
                <a:cubicBezTo>
                  <a:pt x="381" y="1676495"/>
                  <a:pt x="286" y="1676400"/>
                  <a:pt x="191" y="1676400"/>
                </a:cubicBezTo>
                <a:cubicBezTo>
                  <a:pt x="95" y="1676400"/>
                  <a:pt x="0" y="1676495"/>
                  <a:pt x="0" y="1676591"/>
                </a:cubicBezTo>
                <a:cubicBezTo>
                  <a:pt x="0" y="1676686"/>
                  <a:pt x="95" y="1676781"/>
                  <a:pt x="191" y="1676781"/>
                </a:cubicBezTo>
                <a:close/>
                <a:moveTo>
                  <a:pt x="76391" y="1677924"/>
                </a:moveTo>
                <a:cubicBezTo>
                  <a:pt x="77057" y="1677924"/>
                  <a:pt x="77629" y="1677353"/>
                  <a:pt x="77629" y="1676686"/>
                </a:cubicBezTo>
                <a:cubicBezTo>
                  <a:pt x="77629" y="1676019"/>
                  <a:pt x="77057" y="1675448"/>
                  <a:pt x="76391" y="1675448"/>
                </a:cubicBezTo>
                <a:cubicBezTo>
                  <a:pt x="75724" y="1675448"/>
                  <a:pt x="75152" y="1676019"/>
                  <a:pt x="75152" y="1676686"/>
                </a:cubicBezTo>
                <a:cubicBezTo>
                  <a:pt x="75152" y="1677353"/>
                  <a:pt x="75724" y="1677924"/>
                  <a:pt x="76391" y="1677924"/>
                </a:cubicBezTo>
                <a:close/>
                <a:moveTo>
                  <a:pt x="152591" y="1678972"/>
                </a:moveTo>
                <a:cubicBezTo>
                  <a:pt x="153829" y="1678972"/>
                  <a:pt x="154877" y="1677924"/>
                  <a:pt x="154877" y="1676686"/>
                </a:cubicBezTo>
                <a:cubicBezTo>
                  <a:pt x="154877" y="1675448"/>
                  <a:pt x="153829" y="1674400"/>
                  <a:pt x="152591" y="1674400"/>
                </a:cubicBezTo>
                <a:cubicBezTo>
                  <a:pt x="151352" y="1674400"/>
                  <a:pt x="150305" y="1675448"/>
                  <a:pt x="150305" y="1676686"/>
                </a:cubicBezTo>
                <a:cubicBezTo>
                  <a:pt x="150305" y="1677924"/>
                  <a:pt x="151352" y="1678972"/>
                  <a:pt x="152591" y="1678972"/>
                </a:cubicBezTo>
                <a:close/>
                <a:moveTo>
                  <a:pt x="228791" y="1680210"/>
                </a:moveTo>
                <a:cubicBezTo>
                  <a:pt x="230791" y="1680210"/>
                  <a:pt x="232410" y="1678591"/>
                  <a:pt x="232410" y="1676591"/>
                </a:cubicBezTo>
                <a:cubicBezTo>
                  <a:pt x="232410" y="1674590"/>
                  <a:pt x="230791" y="1672971"/>
                  <a:pt x="228791" y="1672971"/>
                </a:cubicBezTo>
                <a:cubicBezTo>
                  <a:pt x="226790" y="1672971"/>
                  <a:pt x="225171" y="1674590"/>
                  <a:pt x="225171" y="1676591"/>
                </a:cubicBezTo>
                <a:cubicBezTo>
                  <a:pt x="225171" y="1678591"/>
                  <a:pt x="226790" y="1680210"/>
                  <a:pt x="228791" y="1680210"/>
                </a:cubicBezTo>
                <a:close/>
                <a:moveTo>
                  <a:pt x="304991" y="1681258"/>
                </a:moveTo>
                <a:cubicBezTo>
                  <a:pt x="307562" y="1681258"/>
                  <a:pt x="309658" y="1679162"/>
                  <a:pt x="309658" y="1676591"/>
                </a:cubicBezTo>
                <a:cubicBezTo>
                  <a:pt x="309658" y="1674019"/>
                  <a:pt x="307562" y="1671923"/>
                  <a:pt x="304991" y="1671923"/>
                </a:cubicBezTo>
                <a:cubicBezTo>
                  <a:pt x="302419" y="1671923"/>
                  <a:pt x="300323" y="1674019"/>
                  <a:pt x="300323" y="1676591"/>
                </a:cubicBezTo>
                <a:cubicBezTo>
                  <a:pt x="300323" y="1679162"/>
                  <a:pt x="302419" y="1681258"/>
                  <a:pt x="304991" y="1681258"/>
                </a:cubicBezTo>
                <a:close/>
                <a:moveTo>
                  <a:pt x="381191" y="1682496"/>
                </a:moveTo>
                <a:cubicBezTo>
                  <a:pt x="384429" y="1682496"/>
                  <a:pt x="387096" y="1679829"/>
                  <a:pt x="387096" y="1676591"/>
                </a:cubicBezTo>
                <a:cubicBezTo>
                  <a:pt x="387096" y="1673352"/>
                  <a:pt x="384429" y="1670685"/>
                  <a:pt x="381191" y="1670685"/>
                </a:cubicBezTo>
                <a:cubicBezTo>
                  <a:pt x="377952" y="1670685"/>
                  <a:pt x="375285" y="1673352"/>
                  <a:pt x="375285" y="1676591"/>
                </a:cubicBezTo>
                <a:cubicBezTo>
                  <a:pt x="375285" y="1679924"/>
                  <a:pt x="377952" y="1682496"/>
                  <a:pt x="381191" y="1682496"/>
                </a:cubicBezTo>
                <a:close/>
                <a:moveTo>
                  <a:pt x="457391" y="1683544"/>
                </a:moveTo>
                <a:cubicBezTo>
                  <a:pt x="461200" y="1683544"/>
                  <a:pt x="464344" y="1680401"/>
                  <a:pt x="464344" y="1676591"/>
                </a:cubicBezTo>
                <a:cubicBezTo>
                  <a:pt x="464344" y="1672781"/>
                  <a:pt x="461200" y="1669637"/>
                  <a:pt x="457391" y="1669637"/>
                </a:cubicBezTo>
                <a:cubicBezTo>
                  <a:pt x="453581" y="1669637"/>
                  <a:pt x="450437" y="1672781"/>
                  <a:pt x="450437" y="1676591"/>
                </a:cubicBezTo>
                <a:cubicBezTo>
                  <a:pt x="450437" y="1680401"/>
                  <a:pt x="453581" y="1683544"/>
                  <a:pt x="457391" y="1683544"/>
                </a:cubicBezTo>
                <a:close/>
                <a:moveTo>
                  <a:pt x="533591" y="1684877"/>
                </a:moveTo>
                <a:cubicBezTo>
                  <a:pt x="538163" y="1684877"/>
                  <a:pt x="541877" y="1681163"/>
                  <a:pt x="541877" y="1676591"/>
                </a:cubicBezTo>
                <a:cubicBezTo>
                  <a:pt x="541877" y="1672018"/>
                  <a:pt x="538163" y="1668304"/>
                  <a:pt x="533591" y="1668304"/>
                </a:cubicBezTo>
                <a:cubicBezTo>
                  <a:pt x="529019" y="1668304"/>
                  <a:pt x="525304" y="1672018"/>
                  <a:pt x="525304" y="1676591"/>
                </a:cubicBezTo>
                <a:cubicBezTo>
                  <a:pt x="525304" y="1681163"/>
                  <a:pt x="529019" y="1684877"/>
                  <a:pt x="533591" y="1684877"/>
                </a:cubicBezTo>
                <a:close/>
                <a:moveTo>
                  <a:pt x="609790" y="1686116"/>
                </a:moveTo>
                <a:cubicBezTo>
                  <a:pt x="615029" y="1686116"/>
                  <a:pt x="619315" y="1681829"/>
                  <a:pt x="619315" y="1676591"/>
                </a:cubicBezTo>
                <a:cubicBezTo>
                  <a:pt x="619315" y="1671352"/>
                  <a:pt x="615029" y="1667066"/>
                  <a:pt x="609790" y="1667066"/>
                </a:cubicBezTo>
                <a:cubicBezTo>
                  <a:pt x="604552" y="1667066"/>
                  <a:pt x="600266" y="1671352"/>
                  <a:pt x="600266" y="1676591"/>
                </a:cubicBezTo>
                <a:cubicBezTo>
                  <a:pt x="600266" y="1681829"/>
                  <a:pt x="604552" y="1686116"/>
                  <a:pt x="609790" y="1686116"/>
                </a:cubicBezTo>
                <a:close/>
                <a:moveTo>
                  <a:pt x="685990" y="1687163"/>
                </a:moveTo>
                <a:cubicBezTo>
                  <a:pt x="691801" y="1687163"/>
                  <a:pt x="696563" y="1682401"/>
                  <a:pt x="696563" y="1676591"/>
                </a:cubicBezTo>
                <a:cubicBezTo>
                  <a:pt x="696563" y="1670780"/>
                  <a:pt x="691801" y="1666018"/>
                  <a:pt x="685990" y="1666018"/>
                </a:cubicBezTo>
                <a:cubicBezTo>
                  <a:pt x="680180" y="1666018"/>
                  <a:pt x="675418" y="1670780"/>
                  <a:pt x="675418" y="1676591"/>
                </a:cubicBezTo>
                <a:cubicBezTo>
                  <a:pt x="675418" y="1682401"/>
                  <a:pt x="680180" y="1687163"/>
                  <a:pt x="685990" y="1687163"/>
                </a:cubicBezTo>
                <a:close/>
                <a:moveTo>
                  <a:pt x="762190" y="1688402"/>
                </a:moveTo>
                <a:cubicBezTo>
                  <a:pt x="768763" y="1688402"/>
                  <a:pt x="774002" y="1683068"/>
                  <a:pt x="774002" y="1676591"/>
                </a:cubicBezTo>
                <a:cubicBezTo>
                  <a:pt x="774002" y="1670114"/>
                  <a:pt x="768668" y="1664780"/>
                  <a:pt x="762190" y="1664780"/>
                </a:cubicBezTo>
                <a:cubicBezTo>
                  <a:pt x="755618" y="1664780"/>
                  <a:pt x="750380" y="1670114"/>
                  <a:pt x="750380" y="1676591"/>
                </a:cubicBezTo>
                <a:cubicBezTo>
                  <a:pt x="750380" y="1683068"/>
                  <a:pt x="755713" y="1688402"/>
                  <a:pt x="762190" y="1688402"/>
                </a:cubicBezTo>
                <a:close/>
                <a:moveTo>
                  <a:pt x="838390" y="1689545"/>
                </a:moveTo>
                <a:cubicBezTo>
                  <a:pt x="845534" y="1689545"/>
                  <a:pt x="851249" y="1683734"/>
                  <a:pt x="851249" y="1676686"/>
                </a:cubicBezTo>
                <a:cubicBezTo>
                  <a:pt x="851249" y="1669542"/>
                  <a:pt x="845439" y="1663827"/>
                  <a:pt x="838390" y="1663827"/>
                </a:cubicBezTo>
                <a:cubicBezTo>
                  <a:pt x="831247" y="1663827"/>
                  <a:pt x="825532" y="1669637"/>
                  <a:pt x="825532" y="1676686"/>
                </a:cubicBezTo>
                <a:cubicBezTo>
                  <a:pt x="825532" y="1683734"/>
                  <a:pt x="831247" y="1689545"/>
                  <a:pt x="838390" y="1689545"/>
                </a:cubicBezTo>
                <a:close/>
                <a:moveTo>
                  <a:pt x="914590" y="1690783"/>
                </a:moveTo>
                <a:cubicBezTo>
                  <a:pt x="922401" y="1690783"/>
                  <a:pt x="928783" y="1684401"/>
                  <a:pt x="928783" y="1676591"/>
                </a:cubicBezTo>
                <a:cubicBezTo>
                  <a:pt x="928783" y="1668780"/>
                  <a:pt x="922401" y="1662398"/>
                  <a:pt x="914590" y="1662398"/>
                </a:cubicBezTo>
                <a:cubicBezTo>
                  <a:pt x="906780" y="1662398"/>
                  <a:pt x="900398" y="1668780"/>
                  <a:pt x="900398" y="1676591"/>
                </a:cubicBezTo>
                <a:cubicBezTo>
                  <a:pt x="900494" y="1684401"/>
                  <a:pt x="906780" y="1690783"/>
                  <a:pt x="914590" y="1690783"/>
                </a:cubicBezTo>
                <a:close/>
                <a:moveTo>
                  <a:pt x="990790" y="1691831"/>
                </a:moveTo>
                <a:cubicBezTo>
                  <a:pt x="999173" y="1691831"/>
                  <a:pt x="1006031" y="1684973"/>
                  <a:pt x="1006031" y="1676591"/>
                </a:cubicBezTo>
                <a:cubicBezTo>
                  <a:pt x="1006031" y="1668209"/>
                  <a:pt x="999173" y="1661351"/>
                  <a:pt x="990790" y="1661351"/>
                </a:cubicBezTo>
                <a:cubicBezTo>
                  <a:pt x="982409" y="1661351"/>
                  <a:pt x="975551" y="1668209"/>
                  <a:pt x="975551" y="1676591"/>
                </a:cubicBezTo>
                <a:cubicBezTo>
                  <a:pt x="975551" y="1684973"/>
                  <a:pt x="982409" y="1691831"/>
                  <a:pt x="990790" y="1691831"/>
                </a:cubicBezTo>
                <a:close/>
                <a:moveTo>
                  <a:pt x="1066991" y="1693069"/>
                </a:moveTo>
                <a:cubicBezTo>
                  <a:pt x="1076135" y="1693069"/>
                  <a:pt x="1083469" y="1685735"/>
                  <a:pt x="1083469" y="1676591"/>
                </a:cubicBezTo>
                <a:cubicBezTo>
                  <a:pt x="1083469" y="1667447"/>
                  <a:pt x="1076135" y="1660112"/>
                  <a:pt x="1066991" y="1660112"/>
                </a:cubicBezTo>
                <a:cubicBezTo>
                  <a:pt x="1057847" y="1660112"/>
                  <a:pt x="1050512" y="1667447"/>
                  <a:pt x="1050512" y="1676591"/>
                </a:cubicBezTo>
                <a:cubicBezTo>
                  <a:pt x="1050512" y="1685735"/>
                  <a:pt x="1057942" y="1693069"/>
                  <a:pt x="1066991" y="1693069"/>
                </a:cubicBezTo>
                <a:close/>
                <a:moveTo>
                  <a:pt x="1143191" y="1694117"/>
                </a:moveTo>
                <a:cubicBezTo>
                  <a:pt x="1152906" y="1694117"/>
                  <a:pt x="1160717" y="1686306"/>
                  <a:pt x="1160717" y="1676591"/>
                </a:cubicBezTo>
                <a:cubicBezTo>
                  <a:pt x="1160717" y="1666875"/>
                  <a:pt x="1152906" y="1659064"/>
                  <a:pt x="1143191" y="1659064"/>
                </a:cubicBezTo>
                <a:cubicBezTo>
                  <a:pt x="1133475" y="1659064"/>
                  <a:pt x="1125665" y="1666875"/>
                  <a:pt x="1125665" y="1676591"/>
                </a:cubicBezTo>
                <a:cubicBezTo>
                  <a:pt x="1125665" y="1686306"/>
                  <a:pt x="1133570" y="1694117"/>
                  <a:pt x="1143191" y="1694117"/>
                </a:cubicBezTo>
                <a:close/>
                <a:moveTo>
                  <a:pt x="1219391" y="1695450"/>
                </a:moveTo>
                <a:cubicBezTo>
                  <a:pt x="1229773" y="1695450"/>
                  <a:pt x="1238155" y="1687068"/>
                  <a:pt x="1238155" y="1676686"/>
                </a:cubicBezTo>
                <a:cubicBezTo>
                  <a:pt x="1238155" y="1666304"/>
                  <a:pt x="1229773" y="1657922"/>
                  <a:pt x="1219391" y="1657922"/>
                </a:cubicBezTo>
                <a:cubicBezTo>
                  <a:pt x="1209008" y="1657922"/>
                  <a:pt x="1200626" y="1666304"/>
                  <a:pt x="1200626" y="1676686"/>
                </a:cubicBezTo>
                <a:cubicBezTo>
                  <a:pt x="1200626" y="1686973"/>
                  <a:pt x="1209008" y="1695450"/>
                  <a:pt x="1219391" y="1695450"/>
                </a:cubicBezTo>
                <a:close/>
                <a:moveTo>
                  <a:pt x="1295591" y="1696688"/>
                </a:moveTo>
                <a:cubicBezTo>
                  <a:pt x="1306639" y="1696688"/>
                  <a:pt x="1315688" y="1687735"/>
                  <a:pt x="1315688" y="1676591"/>
                </a:cubicBezTo>
                <a:cubicBezTo>
                  <a:pt x="1315688" y="1665446"/>
                  <a:pt x="1306735" y="1656493"/>
                  <a:pt x="1295591" y="1656493"/>
                </a:cubicBezTo>
                <a:cubicBezTo>
                  <a:pt x="1284446" y="1656493"/>
                  <a:pt x="1275493" y="1665446"/>
                  <a:pt x="1275493" y="1676591"/>
                </a:cubicBezTo>
                <a:cubicBezTo>
                  <a:pt x="1275493" y="1687735"/>
                  <a:pt x="1284542" y="1696688"/>
                  <a:pt x="1295591" y="1696688"/>
                </a:cubicBezTo>
                <a:close/>
                <a:moveTo>
                  <a:pt x="1371791" y="1697736"/>
                </a:moveTo>
                <a:cubicBezTo>
                  <a:pt x="1383506" y="1697736"/>
                  <a:pt x="1392936" y="1688306"/>
                  <a:pt x="1392936" y="1676591"/>
                </a:cubicBezTo>
                <a:cubicBezTo>
                  <a:pt x="1392936" y="1664875"/>
                  <a:pt x="1383506" y="1655445"/>
                  <a:pt x="1371791" y="1655445"/>
                </a:cubicBezTo>
                <a:cubicBezTo>
                  <a:pt x="1360075" y="1655445"/>
                  <a:pt x="1350645" y="1664875"/>
                  <a:pt x="1350645" y="1676591"/>
                </a:cubicBezTo>
                <a:cubicBezTo>
                  <a:pt x="1350645" y="1688306"/>
                  <a:pt x="1360170" y="1697736"/>
                  <a:pt x="1371791" y="1697736"/>
                </a:cubicBezTo>
                <a:close/>
                <a:moveTo>
                  <a:pt x="1447991" y="1698974"/>
                </a:moveTo>
                <a:cubicBezTo>
                  <a:pt x="1460373" y="1698974"/>
                  <a:pt x="1470374" y="1688973"/>
                  <a:pt x="1470374" y="1676591"/>
                </a:cubicBezTo>
                <a:cubicBezTo>
                  <a:pt x="1470374" y="1664208"/>
                  <a:pt x="1460373" y="1654207"/>
                  <a:pt x="1447991" y="1654207"/>
                </a:cubicBezTo>
                <a:cubicBezTo>
                  <a:pt x="1435608" y="1654207"/>
                  <a:pt x="1425607" y="1664208"/>
                  <a:pt x="1425607" y="1676591"/>
                </a:cubicBezTo>
                <a:cubicBezTo>
                  <a:pt x="1425607" y="1688973"/>
                  <a:pt x="1435608" y="1698974"/>
                  <a:pt x="1447991" y="1698974"/>
                </a:cubicBezTo>
                <a:close/>
                <a:moveTo>
                  <a:pt x="1524191" y="1700022"/>
                </a:moveTo>
                <a:cubicBezTo>
                  <a:pt x="1537145" y="1700022"/>
                  <a:pt x="1547622" y="1689545"/>
                  <a:pt x="1547622" y="1676591"/>
                </a:cubicBezTo>
                <a:cubicBezTo>
                  <a:pt x="1547622" y="1663637"/>
                  <a:pt x="1537145" y="1653159"/>
                  <a:pt x="1524191" y="1653159"/>
                </a:cubicBezTo>
                <a:cubicBezTo>
                  <a:pt x="1511237" y="1653159"/>
                  <a:pt x="1500759" y="1663637"/>
                  <a:pt x="1500759" y="1676591"/>
                </a:cubicBezTo>
                <a:cubicBezTo>
                  <a:pt x="1500759" y="1689545"/>
                  <a:pt x="1511237" y="1700022"/>
                  <a:pt x="1524191" y="1700022"/>
                </a:cubicBezTo>
                <a:close/>
                <a:moveTo>
                  <a:pt x="1600391" y="1701165"/>
                </a:moveTo>
                <a:cubicBezTo>
                  <a:pt x="1613916" y="1701165"/>
                  <a:pt x="1624870" y="1690211"/>
                  <a:pt x="1624870" y="1676686"/>
                </a:cubicBezTo>
                <a:cubicBezTo>
                  <a:pt x="1624870" y="1663160"/>
                  <a:pt x="1613916" y="1652207"/>
                  <a:pt x="1600391" y="1652207"/>
                </a:cubicBezTo>
                <a:cubicBezTo>
                  <a:pt x="1586865" y="1652207"/>
                  <a:pt x="1575911" y="1663160"/>
                  <a:pt x="1575911" y="1676686"/>
                </a:cubicBezTo>
                <a:cubicBezTo>
                  <a:pt x="1575911" y="1690211"/>
                  <a:pt x="1586865" y="1701165"/>
                  <a:pt x="1600391" y="1701165"/>
                </a:cubicBezTo>
                <a:close/>
                <a:moveTo>
                  <a:pt x="1676591" y="1701927"/>
                </a:moveTo>
                <a:cubicBezTo>
                  <a:pt x="1690592" y="1701927"/>
                  <a:pt x="1701927" y="1690592"/>
                  <a:pt x="1701927" y="1676591"/>
                </a:cubicBezTo>
                <a:cubicBezTo>
                  <a:pt x="1701927" y="1662589"/>
                  <a:pt x="1690592" y="1651254"/>
                  <a:pt x="1676591" y="1651254"/>
                </a:cubicBezTo>
                <a:cubicBezTo>
                  <a:pt x="1662589" y="1651254"/>
                  <a:pt x="1651254" y="1662589"/>
                  <a:pt x="1651254" y="1676591"/>
                </a:cubicBezTo>
                <a:cubicBezTo>
                  <a:pt x="1651254" y="1690592"/>
                  <a:pt x="1662589" y="1701927"/>
                  <a:pt x="1676591" y="1701927"/>
                </a:cubicBezTo>
                <a:close/>
                <a:moveTo>
                  <a:pt x="1752791" y="1702594"/>
                </a:moveTo>
                <a:cubicBezTo>
                  <a:pt x="1767173" y="1702594"/>
                  <a:pt x="1778794" y="1690973"/>
                  <a:pt x="1778794" y="1676591"/>
                </a:cubicBezTo>
                <a:cubicBezTo>
                  <a:pt x="1778794" y="1662208"/>
                  <a:pt x="1767173" y="1650587"/>
                  <a:pt x="1752791" y="1650587"/>
                </a:cubicBezTo>
                <a:cubicBezTo>
                  <a:pt x="1738408" y="1650587"/>
                  <a:pt x="1726787" y="1662208"/>
                  <a:pt x="1726787" y="1676591"/>
                </a:cubicBezTo>
                <a:cubicBezTo>
                  <a:pt x="1726787" y="1690973"/>
                  <a:pt x="1738503" y="1702594"/>
                  <a:pt x="1752791" y="1702594"/>
                </a:cubicBezTo>
                <a:close/>
                <a:moveTo>
                  <a:pt x="1828991" y="1702213"/>
                </a:moveTo>
                <a:cubicBezTo>
                  <a:pt x="1843088" y="1702213"/>
                  <a:pt x="1854518" y="1690783"/>
                  <a:pt x="1854518" y="1676686"/>
                </a:cubicBezTo>
                <a:cubicBezTo>
                  <a:pt x="1854518" y="1662589"/>
                  <a:pt x="1843088" y="1651159"/>
                  <a:pt x="1828991" y="1651159"/>
                </a:cubicBezTo>
                <a:cubicBezTo>
                  <a:pt x="1814893" y="1651159"/>
                  <a:pt x="1803464" y="1662589"/>
                  <a:pt x="1803464" y="1676686"/>
                </a:cubicBezTo>
                <a:cubicBezTo>
                  <a:pt x="1803464" y="1690688"/>
                  <a:pt x="1814893" y="1702213"/>
                  <a:pt x="1828991" y="1702213"/>
                </a:cubicBezTo>
                <a:close/>
                <a:moveTo>
                  <a:pt x="1905191" y="1701165"/>
                </a:moveTo>
                <a:cubicBezTo>
                  <a:pt x="1918716" y="1701165"/>
                  <a:pt x="1929670" y="1690211"/>
                  <a:pt x="1929670" y="1676686"/>
                </a:cubicBezTo>
                <a:cubicBezTo>
                  <a:pt x="1929670" y="1663160"/>
                  <a:pt x="1918716" y="1652207"/>
                  <a:pt x="1905191" y="1652207"/>
                </a:cubicBezTo>
                <a:cubicBezTo>
                  <a:pt x="1891665" y="1652207"/>
                  <a:pt x="1880711" y="1663160"/>
                  <a:pt x="1880711" y="1676686"/>
                </a:cubicBezTo>
                <a:cubicBezTo>
                  <a:pt x="1880711" y="1690211"/>
                  <a:pt x="1891665" y="1701165"/>
                  <a:pt x="1905191" y="1701165"/>
                </a:cubicBezTo>
                <a:close/>
                <a:moveTo>
                  <a:pt x="1981391" y="1700022"/>
                </a:moveTo>
                <a:cubicBezTo>
                  <a:pt x="1994345" y="1700022"/>
                  <a:pt x="2004822" y="1689545"/>
                  <a:pt x="2004822" y="1676591"/>
                </a:cubicBezTo>
                <a:cubicBezTo>
                  <a:pt x="2004822" y="1663637"/>
                  <a:pt x="1994345" y="1653159"/>
                  <a:pt x="1981391" y="1653159"/>
                </a:cubicBezTo>
                <a:cubicBezTo>
                  <a:pt x="1968437" y="1653159"/>
                  <a:pt x="1957959" y="1663637"/>
                  <a:pt x="1957959" y="1676591"/>
                </a:cubicBezTo>
                <a:cubicBezTo>
                  <a:pt x="1957959" y="1689545"/>
                  <a:pt x="1968437" y="1700022"/>
                  <a:pt x="1981391" y="1700022"/>
                </a:cubicBezTo>
                <a:close/>
                <a:moveTo>
                  <a:pt x="2057591" y="1698974"/>
                </a:moveTo>
                <a:cubicBezTo>
                  <a:pt x="2069973" y="1698974"/>
                  <a:pt x="2079974" y="1688973"/>
                  <a:pt x="2079974" y="1676591"/>
                </a:cubicBezTo>
                <a:cubicBezTo>
                  <a:pt x="2079974" y="1664208"/>
                  <a:pt x="2069973" y="1654207"/>
                  <a:pt x="2057591" y="1654207"/>
                </a:cubicBezTo>
                <a:cubicBezTo>
                  <a:pt x="2045208" y="1654207"/>
                  <a:pt x="2035207" y="1664208"/>
                  <a:pt x="2035207" y="1676591"/>
                </a:cubicBezTo>
                <a:cubicBezTo>
                  <a:pt x="2035207" y="1688973"/>
                  <a:pt x="2045208" y="1698974"/>
                  <a:pt x="2057591" y="1698974"/>
                </a:cubicBezTo>
                <a:close/>
                <a:moveTo>
                  <a:pt x="2133791" y="1697927"/>
                </a:moveTo>
                <a:cubicBezTo>
                  <a:pt x="2145602" y="1697927"/>
                  <a:pt x="2155127" y="1688402"/>
                  <a:pt x="2155127" y="1676591"/>
                </a:cubicBezTo>
                <a:cubicBezTo>
                  <a:pt x="2155127" y="1664780"/>
                  <a:pt x="2145602" y="1655255"/>
                  <a:pt x="2133791" y="1655255"/>
                </a:cubicBezTo>
                <a:cubicBezTo>
                  <a:pt x="2121980" y="1655255"/>
                  <a:pt x="2112455" y="1664780"/>
                  <a:pt x="2112455" y="1676591"/>
                </a:cubicBezTo>
                <a:cubicBezTo>
                  <a:pt x="2112455" y="1688402"/>
                  <a:pt x="2121980" y="1697927"/>
                  <a:pt x="2133791" y="1697927"/>
                </a:cubicBezTo>
                <a:close/>
                <a:moveTo>
                  <a:pt x="2209991" y="1696688"/>
                </a:moveTo>
                <a:cubicBezTo>
                  <a:pt x="2221040" y="1696688"/>
                  <a:pt x="2230088" y="1687735"/>
                  <a:pt x="2230088" y="1676591"/>
                </a:cubicBezTo>
                <a:cubicBezTo>
                  <a:pt x="2230088" y="1665446"/>
                  <a:pt x="2221135" y="1656493"/>
                  <a:pt x="2209991" y="1656493"/>
                </a:cubicBezTo>
                <a:cubicBezTo>
                  <a:pt x="2198846" y="1656493"/>
                  <a:pt x="2189893" y="1665446"/>
                  <a:pt x="2189893" y="1676591"/>
                </a:cubicBezTo>
                <a:cubicBezTo>
                  <a:pt x="2189893" y="1687735"/>
                  <a:pt x="2198942" y="1696688"/>
                  <a:pt x="2209991" y="1696688"/>
                </a:cubicBezTo>
                <a:close/>
                <a:moveTo>
                  <a:pt x="2286191" y="1695641"/>
                </a:moveTo>
                <a:cubicBezTo>
                  <a:pt x="2296668" y="1695641"/>
                  <a:pt x="2305241" y="1687163"/>
                  <a:pt x="2305241" y="1676591"/>
                </a:cubicBezTo>
                <a:cubicBezTo>
                  <a:pt x="2305241" y="1666113"/>
                  <a:pt x="2296763" y="1657541"/>
                  <a:pt x="2286191" y="1657541"/>
                </a:cubicBezTo>
                <a:cubicBezTo>
                  <a:pt x="2275713" y="1657541"/>
                  <a:pt x="2267141" y="1666018"/>
                  <a:pt x="2267141" y="1676591"/>
                </a:cubicBezTo>
                <a:cubicBezTo>
                  <a:pt x="2267236" y="1687068"/>
                  <a:pt x="2275713" y="1695641"/>
                  <a:pt x="2286191" y="1695641"/>
                </a:cubicBezTo>
                <a:close/>
                <a:moveTo>
                  <a:pt x="2362391" y="1694402"/>
                </a:moveTo>
                <a:cubicBezTo>
                  <a:pt x="2372201" y="1694402"/>
                  <a:pt x="2380107" y="1686497"/>
                  <a:pt x="2380107" y="1676686"/>
                </a:cubicBezTo>
                <a:cubicBezTo>
                  <a:pt x="2380107" y="1666875"/>
                  <a:pt x="2372201" y="1658969"/>
                  <a:pt x="2362391" y="1658969"/>
                </a:cubicBezTo>
                <a:cubicBezTo>
                  <a:pt x="2352580" y="1658969"/>
                  <a:pt x="2344674" y="1666875"/>
                  <a:pt x="2344674" y="1676686"/>
                </a:cubicBezTo>
                <a:cubicBezTo>
                  <a:pt x="2344674" y="1686401"/>
                  <a:pt x="2352580" y="1694402"/>
                  <a:pt x="2362391" y="1694402"/>
                </a:cubicBezTo>
                <a:close/>
                <a:moveTo>
                  <a:pt x="2438591" y="1693259"/>
                </a:moveTo>
                <a:cubicBezTo>
                  <a:pt x="2447830" y="1693259"/>
                  <a:pt x="2455259" y="1685830"/>
                  <a:pt x="2455259" y="1676591"/>
                </a:cubicBezTo>
                <a:cubicBezTo>
                  <a:pt x="2455259" y="1667351"/>
                  <a:pt x="2447830" y="1659922"/>
                  <a:pt x="2438591" y="1659922"/>
                </a:cubicBezTo>
                <a:cubicBezTo>
                  <a:pt x="2429351" y="1659922"/>
                  <a:pt x="2421922" y="1667351"/>
                  <a:pt x="2421922" y="1676591"/>
                </a:cubicBezTo>
                <a:cubicBezTo>
                  <a:pt x="2421922" y="1685830"/>
                  <a:pt x="2429351" y="1693259"/>
                  <a:pt x="2438591" y="1693259"/>
                </a:cubicBezTo>
                <a:close/>
                <a:moveTo>
                  <a:pt x="2514791" y="1692021"/>
                </a:moveTo>
                <a:cubicBezTo>
                  <a:pt x="2523268" y="1692021"/>
                  <a:pt x="2530221" y="1685068"/>
                  <a:pt x="2530221" y="1676591"/>
                </a:cubicBezTo>
                <a:cubicBezTo>
                  <a:pt x="2530221" y="1668113"/>
                  <a:pt x="2523268" y="1661160"/>
                  <a:pt x="2514791" y="1661160"/>
                </a:cubicBezTo>
                <a:cubicBezTo>
                  <a:pt x="2506313" y="1661160"/>
                  <a:pt x="2499360" y="1668113"/>
                  <a:pt x="2499360" y="1676591"/>
                </a:cubicBezTo>
                <a:cubicBezTo>
                  <a:pt x="2499360" y="1685068"/>
                  <a:pt x="2506313" y="1692021"/>
                  <a:pt x="2514791" y="1692021"/>
                </a:cubicBezTo>
                <a:close/>
                <a:moveTo>
                  <a:pt x="2590991" y="1690973"/>
                </a:moveTo>
                <a:cubicBezTo>
                  <a:pt x="2598896" y="1690973"/>
                  <a:pt x="2605373" y="1684496"/>
                  <a:pt x="2605373" y="1676591"/>
                </a:cubicBezTo>
                <a:cubicBezTo>
                  <a:pt x="2605373" y="1668685"/>
                  <a:pt x="2598896" y="1662208"/>
                  <a:pt x="2590991" y="1662208"/>
                </a:cubicBezTo>
                <a:cubicBezTo>
                  <a:pt x="2583085" y="1662208"/>
                  <a:pt x="2576608" y="1668685"/>
                  <a:pt x="2576608" y="1676591"/>
                </a:cubicBezTo>
                <a:cubicBezTo>
                  <a:pt x="2576608" y="1684496"/>
                  <a:pt x="2583085" y="1690973"/>
                  <a:pt x="2590991" y="1690973"/>
                </a:cubicBezTo>
                <a:close/>
                <a:moveTo>
                  <a:pt x="2667191" y="1689735"/>
                </a:moveTo>
                <a:cubicBezTo>
                  <a:pt x="2674430" y="1689735"/>
                  <a:pt x="2680335" y="1683830"/>
                  <a:pt x="2680335" y="1676591"/>
                </a:cubicBezTo>
                <a:cubicBezTo>
                  <a:pt x="2680335" y="1669352"/>
                  <a:pt x="2674430" y="1663446"/>
                  <a:pt x="2667191" y="1663446"/>
                </a:cubicBezTo>
                <a:cubicBezTo>
                  <a:pt x="2659952" y="1663446"/>
                  <a:pt x="2654046" y="1669352"/>
                  <a:pt x="2654046" y="1676591"/>
                </a:cubicBezTo>
                <a:cubicBezTo>
                  <a:pt x="2654046" y="1683830"/>
                  <a:pt x="2659952" y="1689735"/>
                  <a:pt x="2667191" y="1689735"/>
                </a:cubicBezTo>
                <a:close/>
                <a:moveTo>
                  <a:pt x="2743391" y="1688687"/>
                </a:moveTo>
                <a:cubicBezTo>
                  <a:pt x="2750058" y="1688687"/>
                  <a:pt x="2755392" y="1683258"/>
                  <a:pt x="2755392" y="1676686"/>
                </a:cubicBezTo>
                <a:cubicBezTo>
                  <a:pt x="2755392" y="1670018"/>
                  <a:pt x="2749963" y="1664684"/>
                  <a:pt x="2743391" y="1664684"/>
                </a:cubicBezTo>
                <a:cubicBezTo>
                  <a:pt x="2736723" y="1664684"/>
                  <a:pt x="2731389" y="1670114"/>
                  <a:pt x="2731389" y="1676686"/>
                </a:cubicBezTo>
                <a:cubicBezTo>
                  <a:pt x="2731389" y="1683258"/>
                  <a:pt x="2736723" y="1688687"/>
                  <a:pt x="2743391" y="1688687"/>
                </a:cubicBezTo>
                <a:close/>
                <a:moveTo>
                  <a:pt x="2819591" y="1687354"/>
                </a:moveTo>
                <a:cubicBezTo>
                  <a:pt x="2825496" y="1687354"/>
                  <a:pt x="2830354" y="1682496"/>
                  <a:pt x="2830354" y="1676591"/>
                </a:cubicBezTo>
                <a:cubicBezTo>
                  <a:pt x="2830354" y="1670685"/>
                  <a:pt x="2825496" y="1665827"/>
                  <a:pt x="2819591" y="1665827"/>
                </a:cubicBezTo>
                <a:cubicBezTo>
                  <a:pt x="2813685" y="1665827"/>
                  <a:pt x="2808828" y="1670685"/>
                  <a:pt x="2808828" y="1676591"/>
                </a:cubicBezTo>
                <a:cubicBezTo>
                  <a:pt x="2808828" y="1682496"/>
                  <a:pt x="2813685" y="1687354"/>
                  <a:pt x="2819591" y="1687354"/>
                </a:cubicBezTo>
                <a:close/>
                <a:moveTo>
                  <a:pt x="2895791" y="1686116"/>
                </a:moveTo>
                <a:cubicBezTo>
                  <a:pt x="2901029" y="1686116"/>
                  <a:pt x="2905316" y="1681829"/>
                  <a:pt x="2905316" y="1676591"/>
                </a:cubicBezTo>
                <a:cubicBezTo>
                  <a:pt x="2905316" y="1671352"/>
                  <a:pt x="2901029" y="1667066"/>
                  <a:pt x="2895791" y="1667066"/>
                </a:cubicBezTo>
                <a:cubicBezTo>
                  <a:pt x="2890552" y="1667066"/>
                  <a:pt x="2886266" y="1671352"/>
                  <a:pt x="2886266" y="1676591"/>
                </a:cubicBezTo>
                <a:cubicBezTo>
                  <a:pt x="2886266" y="1681829"/>
                  <a:pt x="2890552" y="1686116"/>
                  <a:pt x="2895791" y="1686116"/>
                </a:cubicBezTo>
                <a:close/>
                <a:moveTo>
                  <a:pt x="2971991" y="1685068"/>
                </a:moveTo>
                <a:cubicBezTo>
                  <a:pt x="2976658" y="1685068"/>
                  <a:pt x="2980468" y="1681258"/>
                  <a:pt x="2980468" y="1676591"/>
                </a:cubicBezTo>
                <a:cubicBezTo>
                  <a:pt x="2980468" y="1671923"/>
                  <a:pt x="2976658" y="1668113"/>
                  <a:pt x="2971991" y="1668113"/>
                </a:cubicBezTo>
                <a:cubicBezTo>
                  <a:pt x="2967323" y="1668113"/>
                  <a:pt x="2963513" y="1671923"/>
                  <a:pt x="2963513" y="1676591"/>
                </a:cubicBezTo>
                <a:cubicBezTo>
                  <a:pt x="2963513" y="1681258"/>
                  <a:pt x="2967323" y="1685068"/>
                  <a:pt x="2971991" y="1685068"/>
                </a:cubicBezTo>
                <a:close/>
                <a:moveTo>
                  <a:pt x="3048191" y="1683830"/>
                </a:moveTo>
                <a:cubicBezTo>
                  <a:pt x="3052191" y="1683830"/>
                  <a:pt x="3055334" y="1680591"/>
                  <a:pt x="3055334" y="1676686"/>
                </a:cubicBezTo>
                <a:cubicBezTo>
                  <a:pt x="3055334" y="1672685"/>
                  <a:pt x="3052096" y="1669542"/>
                  <a:pt x="3048191" y="1669542"/>
                </a:cubicBezTo>
                <a:cubicBezTo>
                  <a:pt x="3044190" y="1669542"/>
                  <a:pt x="3041047" y="1672781"/>
                  <a:pt x="3041047" y="1676686"/>
                </a:cubicBezTo>
                <a:cubicBezTo>
                  <a:pt x="3041047" y="1680591"/>
                  <a:pt x="3044285" y="1683830"/>
                  <a:pt x="3048191" y="1683830"/>
                </a:cubicBezTo>
                <a:close/>
                <a:moveTo>
                  <a:pt x="3124391" y="1682782"/>
                </a:moveTo>
                <a:cubicBezTo>
                  <a:pt x="3127820" y="1682782"/>
                  <a:pt x="3130487" y="1680020"/>
                  <a:pt x="3130487" y="1676686"/>
                </a:cubicBezTo>
                <a:cubicBezTo>
                  <a:pt x="3130487" y="1673352"/>
                  <a:pt x="3127724" y="1670590"/>
                  <a:pt x="3124391" y="1670590"/>
                </a:cubicBezTo>
                <a:cubicBezTo>
                  <a:pt x="3120962" y="1670590"/>
                  <a:pt x="3118295" y="1673352"/>
                  <a:pt x="3118295" y="1676686"/>
                </a:cubicBezTo>
                <a:cubicBezTo>
                  <a:pt x="3118295" y="1680020"/>
                  <a:pt x="3121057" y="1682782"/>
                  <a:pt x="3124391" y="1682782"/>
                </a:cubicBezTo>
                <a:close/>
                <a:moveTo>
                  <a:pt x="3200591" y="1681448"/>
                </a:moveTo>
                <a:cubicBezTo>
                  <a:pt x="3203258" y="1681448"/>
                  <a:pt x="3205448" y="1679258"/>
                  <a:pt x="3205448" y="1676591"/>
                </a:cubicBezTo>
                <a:cubicBezTo>
                  <a:pt x="3205448" y="1673924"/>
                  <a:pt x="3203258" y="1671733"/>
                  <a:pt x="3200591" y="1671733"/>
                </a:cubicBezTo>
                <a:cubicBezTo>
                  <a:pt x="3197924" y="1671733"/>
                  <a:pt x="3195733" y="1673924"/>
                  <a:pt x="3195733" y="1676591"/>
                </a:cubicBezTo>
                <a:cubicBezTo>
                  <a:pt x="3195733" y="1679258"/>
                  <a:pt x="3197924" y="1681448"/>
                  <a:pt x="3200591" y="1681448"/>
                </a:cubicBezTo>
                <a:close/>
                <a:moveTo>
                  <a:pt x="3276791" y="1680401"/>
                </a:moveTo>
                <a:cubicBezTo>
                  <a:pt x="3278886" y="1680401"/>
                  <a:pt x="3280601" y="1678686"/>
                  <a:pt x="3280601" y="1676591"/>
                </a:cubicBezTo>
                <a:cubicBezTo>
                  <a:pt x="3280601" y="1674495"/>
                  <a:pt x="3278886" y="1672781"/>
                  <a:pt x="3276791" y="1672781"/>
                </a:cubicBezTo>
                <a:cubicBezTo>
                  <a:pt x="3274695" y="1672781"/>
                  <a:pt x="3272981" y="1674495"/>
                  <a:pt x="3272981" y="1676591"/>
                </a:cubicBezTo>
                <a:cubicBezTo>
                  <a:pt x="3272981" y="1678686"/>
                  <a:pt x="3274695" y="1680401"/>
                  <a:pt x="3276791" y="1680401"/>
                </a:cubicBezTo>
                <a:close/>
                <a:moveTo>
                  <a:pt x="3352991" y="1679162"/>
                </a:moveTo>
                <a:cubicBezTo>
                  <a:pt x="3354420" y="1679162"/>
                  <a:pt x="3355562" y="1678019"/>
                  <a:pt x="3355562" y="1676591"/>
                </a:cubicBezTo>
                <a:cubicBezTo>
                  <a:pt x="3355562" y="1675162"/>
                  <a:pt x="3354420" y="1674019"/>
                  <a:pt x="3352991" y="1674019"/>
                </a:cubicBezTo>
                <a:cubicBezTo>
                  <a:pt x="3351562" y="1674019"/>
                  <a:pt x="3350419" y="1675162"/>
                  <a:pt x="3350419" y="1676591"/>
                </a:cubicBezTo>
                <a:cubicBezTo>
                  <a:pt x="3350419" y="1678019"/>
                  <a:pt x="3351657" y="1679162"/>
                  <a:pt x="3352991" y="1679162"/>
                </a:cubicBezTo>
                <a:close/>
                <a:moveTo>
                  <a:pt x="3429191" y="1677924"/>
                </a:moveTo>
                <a:cubicBezTo>
                  <a:pt x="3429857" y="1677924"/>
                  <a:pt x="3430429" y="1677353"/>
                  <a:pt x="3430429" y="1676686"/>
                </a:cubicBezTo>
                <a:cubicBezTo>
                  <a:pt x="3430429" y="1676019"/>
                  <a:pt x="3429857" y="1675448"/>
                  <a:pt x="3429191" y="1675448"/>
                </a:cubicBezTo>
                <a:cubicBezTo>
                  <a:pt x="3428524" y="1675448"/>
                  <a:pt x="3427953" y="1676019"/>
                  <a:pt x="3427953" y="1676686"/>
                </a:cubicBezTo>
                <a:cubicBezTo>
                  <a:pt x="3427953" y="1677353"/>
                  <a:pt x="3428524" y="1677924"/>
                  <a:pt x="3429191" y="1677924"/>
                </a:cubicBezTo>
                <a:close/>
                <a:moveTo>
                  <a:pt x="3505391" y="1676781"/>
                </a:moveTo>
                <a:cubicBezTo>
                  <a:pt x="3505486" y="1676781"/>
                  <a:pt x="3505581" y="1676686"/>
                  <a:pt x="3505581" y="1676591"/>
                </a:cubicBezTo>
                <a:cubicBezTo>
                  <a:pt x="3505581" y="1676495"/>
                  <a:pt x="3505486" y="1676400"/>
                  <a:pt x="3505391" y="1676400"/>
                </a:cubicBezTo>
                <a:cubicBezTo>
                  <a:pt x="3505295" y="1676400"/>
                  <a:pt x="3505200" y="1676495"/>
                  <a:pt x="3505200" y="1676591"/>
                </a:cubicBezTo>
                <a:cubicBezTo>
                  <a:pt x="3505200" y="1676686"/>
                  <a:pt x="3505295" y="1676781"/>
                  <a:pt x="3505391" y="1676781"/>
                </a:cubicBezTo>
                <a:close/>
                <a:moveTo>
                  <a:pt x="191" y="1752981"/>
                </a:moveTo>
                <a:cubicBezTo>
                  <a:pt x="286" y="1752981"/>
                  <a:pt x="381" y="1752886"/>
                  <a:pt x="381" y="1752791"/>
                </a:cubicBezTo>
                <a:cubicBezTo>
                  <a:pt x="381" y="1752695"/>
                  <a:pt x="286" y="1752600"/>
                  <a:pt x="191" y="1752600"/>
                </a:cubicBezTo>
                <a:cubicBezTo>
                  <a:pt x="95" y="1752600"/>
                  <a:pt x="0" y="1752695"/>
                  <a:pt x="0" y="1752791"/>
                </a:cubicBezTo>
                <a:cubicBezTo>
                  <a:pt x="0" y="1752886"/>
                  <a:pt x="95" y="1752981"/>
                  <a:pt x="191" y="1752981"/>
                </a:cubicBezTo>
                <a:close/>
                <a:moveTo>
                  <a:pt x="76391" y="1754124"/>
                </a:moveTo>
                <a:cubicBezTo>
                  <a:pt x="77057" y="1754124"/>
                  <a:pt x="77629" y="1753553"/>
                  <a:pt x="77629" y="1752886"/>
                </a:cubicBezTo>
                <a:cubicBezTo>
                  <a:pt x="77629" y="1752219"/>
                  <a:pt x="77057" y="1751648"/>
                  <a:pt x="76391" y="1751648"/>
                </a:cubicBezTo>
                <a:cubicBezTo>
                  <a:pt x="75724" y="1751648"/>
                  <a:pt x="75152" y="1752219"/>
                  <a:pt x="75152" y="1752886"/>
                </a:cubicBezTo>
                <a:cubicBezTo>
                  <a:pt x="75152" y="1753553"/>
                  <a:pt x="75724" y="1754124"/>
                  <a:pt x="76391" y="1754124"/>
                </a:cubicBezTo>
                <a:close/>
                <a:moveTo>
                  <a:pt x="152591" y="1755362"/>
                </a:moveTo>
                <a:cubicBezTo>
                  <a:pt x="154019" y="1755362"/>
                  <a:pt x="155162" y="1754219"/>
                  <a:pt x="155162" y="1752791"/>
                </a:cubicBezTo>
                <a:cubicBezTo>
                  <a:pt x="155162" y="1751362"/>
                  <a:pt x="154019" y="1750219"/>
                  <a:pt x="152591" y="1750219"/>
                </a:cubicBezTo>
                <a:cubicBezTo>
                  <a:pt x="151162" y="1750219"/>
                  <a:pt x="150019" y="1751362"/>
                  <a:pt x="150019" y="1752791"/>
                </a:cubicBezTo>
                <a:cubicBezTo>
                  <a:pt x="150019" y="1754219"/>
                  <a:pt x="151257" y="1755362"/>
                  <a:pt x="152591" y="1755362"/>
                </a:cubicBezTo>
                <a:close/>
                <a:moveTo>
                  <a:pt x="228791" y="1756410"/>
                </a:moveTo>
                <a:cubicBezTo>
                  <a:pt x="230791" y="1756410"/>
                  <a:pt x="232410" y="1754791"/>
                  <a:pt x="232410" y="1752791"/>
                </a:cubicBezTo>
                <a:cubicBezTo>
                  <a:pt x="232410" y="1750790"/>
                  <a:pt x="230791" y="1749171"/>
                  <a:pt x="228791" y="1749171"/>
                </a:cubicBezTo>
                <a:cubicBezTo>
                  <a:pt x="226790" y="1749171"/>
                  <a:pt x="225171" y="1750790"/>
                  <a:pt x="225171" y="1752791"/>
                </a:cubicBezTo>
                <a:cubicBezTo>
                  <a:pt x="225171" y="1754791"/>
                  <a:pt x="226790" y="1756410"/>
                  <a:pt x="228791" y="1756410"/>
                </a:cubicBezTo>
                <a:close/>
                <a:moveTo>
                  <a:pt x="304991" y="1757648"/>
                </a:moveTo>
                <a:cubicBezTo>
                  <a:pt x="307658" y="1757648"/>
                  <a:pt x="309848" y="1755458"/>
                  <a:pt x="309848" y="1752791"/>
                </a:cubicBezTo>
                <a:cubicBezTo>
                  <a:pt x="309848" y="1750124"/>
                  <a:pt x="307658" y="1747933"/>
                  <a:pt x="304991" y="1747933"/>
                </a:cubicBezTo>
                <a:cubicBezTo>
                  <a:pt x="302324" y="1747933"/>
                  <a:pt x="300133" y="1750124"/>
                  <a:pt x="300133" y="1752791"/>
                </a:cubicBezTo>
                <a:cubicBezTo>
                  <a:pt x="300133" y="1755458"/>
                  <a:pt x="302324" y="1757648"/>
                  <a:pt x="304991" y="1757648"/>
                </a:cubicBezTo>
                <a:close/>
                <a:moveTo>
                  <a:pt x="381191" y="1758696"/>
                </a:moveTo>
                <a:cubicBezTo>
                  <a:pt x="384429" y="1758696"/>
                  <a:pt x="387096" y="1756029"/>
                  <a:pt x="387096" y="1752791"/>
                </a:cubicBezTo>
                <a:cubicBezTo>
                  <a:pt x="387096" y="1749552"/>
                  <a:pt x="384429" y="1746885"/>
                  <a:pt x="381191" y="1746885"/>
                </a:cubicBezTo>
                <a:cubicBezTo>
                  <a:pt x="377952" y="1746885"/>
                  <a:pt x="375285" y="1749552"/>
                  <a:pt x="375285" y="1752791"/>
                </a:cubicBezTo>
                <a:cubicBezTo>
                  <a:pt x="375285" y="1756124"/>
                  <a:pt x="377952" y="1758696"/>
                  <a:pt x="381191" y="1758696"/>
                </a:cubicBezTo>
                <a:close/>
                <a:moveTo>
                  <a:pt x="457391" y="1760030"/>
                </a:moveTo>
                <a:cubicBezTo>
                  <a:pt x="461391" y="1760030"/>
                  <a:pt x="464534" y="1756791"/>
                  <a:pt x="464534" y="1752886"/>
                </a:cubicBezTo>
                <a:cubicBezTo>
                  <a:pt x="464534" y="1748885"/>
                  <a:pt x="461296" y="1745742"/>
                  <a:pt x="457391" y="1745742"/>
                </a:cubicBezTo>
                <a:cubicBezTo>
                  <a:pt x="453390" y="1745742"/>
                  <a:pt x="450247" y="1748981"/>
                  <a:pt x="450247" y="1752886"/>
                </a:cubicBezTo>
                <a:cubicBezTo>
                  <a:pt x="450247" y="1756791"/>
                  <a:pt x="453485" y="1760030"/>
                  <a:pt x="457391" y="1760030"/>
                </a:cubicBezTo>
                <a:close/>
                <a:moveTo>
                  <a:pt x="533591" y="1761077"/>
                </a:moveTo>
                <a:cubicBezTo>
                  <a:pt x="538163" y="1761077"/>
                  <a:pt x="541877" y="1757363"/>
                  <a:pt x="541877" y="1752791"/>
                </a:cubicBezTo>
                <a:cubicBezTo>
                  <a:pt x="541877" y="1748218"/>
                  <a:pt x="538163" y="1744504"/>
                  <a:pt x="533591" y="1744504"/>
                </a:cubicBezTo>
                <a:cubicBezTo>
                  <a:pt x="529019" y="1744504"/>
                  <a:pt x="525304" y="1748218"/>
                  <a:pt x="525304" y="1752791"/>
                </a:cubicBezTo>
                <a:cubicBezTo>
                  <a:pt x="525304" y="1757363"/>
                  <a:pt x="529019" y="1761077"/>
                  <a:pt x="533591" y="1761077"/>
                </a:cubicBezTo>
                <a:close/>
                <a:moveTo>
                  <a:pt x="609790" y="1762316"/>
                </a:moveTo>
                <a:cubicBezTo>
                  <a:pt x="615029" y="1762316"/>
                  <a:pt x="619315" y="1758029"/>
                  <a:pt x="619315" y="1752791"/>
                </a:cubicBezTo>
                <a:cubicBezTo>
                  <a:pt x="619315" y="1747552"/>
                  <a:pt x="615029" y="1743266"/>
                  <a:pt x="609790" y="1743266"/>
                </a:cubicBezTo>
                <a:cubicBezTo>
                  <a:pt x="604552" y="1743266"/>
                  <a:pt x="600266" y="1747552"/>
                  <a:pt x="600266" y="1752791"/>
                </a:cubicBezTo>
                <a:cubicBezTo>
                  <a:pt x="600266" y="1758029"/>
                  <a:pt x="604552" y="1762316"/>
                  <a:pt x="609790" y="1762316"/>
                </a:cubicBezTo>
                <a:close/>
                <a:moveTo>
                  <a:pt x="685990" y="1763554"/>
                </a:moveTo>
                <a:cubicBezTo>
                  <a:pt x="691896" y="1763554"/>
                  <a:pt x="696754" y="1758696"/>
                  <a:pt x="696754" y="1752791"/>
                </a:cubicBezTo>
                <a:cubicBezTo>
                  <a:pt x="696754" y="1746885"/>
                  <a:pt x="691896" y="1742027"/>
                  <a:pt x="685990" y="1742027"/>
                </a:cubicBezTo>
                <a:cubicBezTo>
                  <a:pt x="680085" y="1742027"/>
                  <a:pt x="675227" y="1746885"/>
                  <a:pt x="675227" y="1752791"/>
                </a:cubicBezTo>
                <a:cubicBezTo>
                  <a:pt x="675227" y="1758696"/>
                  <a:pt x="680085" y="1763554"/>
                  <a:pt x="685990" y="1763554"/>
                </a:cubicBezTo>
                <a:close/>
                <a:moveTo>
                  <a:pt x="762190" y="1764602"/>
                </a:moveTo>
                <a:cubicBezTo>
                  <a:pt x="768763" y="1764602"/>
                  <a:pt x="774002" y="1759268"/>
                  <a:pt x="774002" y="1752791"/>
                </a:cubicBezTo>
                <a:cubicBezTo>
                  <a:pt x="774002" y="1746314"/>
                  <a:pt x="768668" y="1740980"/>
                  <a:pt x="762190" y="1740980"/>
                </a:cubicBezTo>
                <a:cubicBezTo>
                  <a:pt x="755618" y="1740980"/>
                  <a:pt x="750380" y="1746314"/>
                  <a:pt x="750380" y="1752791"/>
                </a:cubicBezTo>
                <a:cubicBezTo>
                  <a:pt x="750380" y="1759268"/>
                  <a:pt x="755713" y="1764602"/>
                  <a:pt x="762190" y="1764602"/>
                </a:cubicBezTo>
                <a:close/>
                <a:moveTo>
                  <a:pt x="838390" y="1765935"/>
                </a:moveTo>
                <a:cubicBezTo>
                  <a:pt x="845630" y="1765935"/>
                  <a:pt x="851535" y="1760030"/>
                  <a:pt x="851535" y="1752791"/>
                </a:cubicBezTo>
                <a:cubicBezTo>
                  <a:pt x="851535" y="1745552"/>
                  <a:pt x="845630" y="1739646"/>
                  <a:pt x="838390" y="1739646"/>
                </a:cubicBezTo>
                <a:cubicBezTo>
                  <a:pt x="831152" y="1739646"/>
                  <a:pt x="825246" y="1745552"/>
                  <a:pt x="825246" y="1752791"/>
                </a:cubicBezTo>
                <a:cubicBezTo>
                  <a:pt x="825246" y="1760030"/>
                  <a:pt x="831152" y="1765935"/>
                  <a:pt x="838390" y="1765935"/>
                </a:cubicBezTo>
                <a:close/>
                <a:moveTo>
                  <a:pt x="914590" y="1766983"/>
                </a:moveTo>
                <a:cubicBezTo>
                  <a:pt x="922401" y="1766983"/>
                  <a:pt x="928783" y="1760601"/>
                  <a:pt x="928783" y="1752791"/>
                </a:cubicBezTo>
                <a:cubicBezTo>
                  <a:pt x="928783" y="1744980"/>
                  <a:pt x="922401" y="1738598"/>
                  <a:pt x="914590" y="1738598"/>
                </a:cubicBezTo>
                <a:cubicBezTo>
                  <a:pt x="906780" y="1738598"/>
                  <a:pt x="900398" y="1744980"/>
                  <a:pt x="900398" y="1752791"/>
                </a:cubicBezTo>
                <a:cubicBezTo>
                  <a:pt x="900494" y="1760601"/>
                  <a:pt x="906780" y="1766983"/>
                  <a:pt x="914590" y="1766983"/>
                </a:cubicBezTo>
                <a:close/>
                <a:moveTo>
                  <a:pt x="990790" y="1768221"/>
                </a:moveTo>
                <a:cubicBezTo>
                  <a:pt x="999268" y="1768221"/>
                  <a:pt x="1006221" y="1761268"/>
                  <a:pt x="1006221" y="1752791"/>
                </a:cubicBezTo>
                <a:cubicBezTo>
                  <a:pt x="1006221" y="1744313"/>
                  <a:pt x="999363" y="1737360"/>
                  <a:pt x="990790" y="1737360"/>
                </a:cubicBezTo>
                <a:cubicBezTo>
                  <a:pt x="982218" y="1737360"/>
                  <a:pt x="975360" y="1744313"/>
                  <a:pt x="975360" y="1752791"/>
                </a:cubicBezTo>
                <a:cubicBezTo>
                  <a:pt x="975360" y="1761268"/>
                  <a:pt x="982313" y="1768221"/>
                  <a:pt x="990790" y="1768221"/>
                </a:cubicBezTo>
                <a:close/>
                <a:moveTo>
                  <a:pt x="1066991" y="1769269"/>
                </a:moveTo>
                <a:cubicBezTo>
                  <a:pt x="1076135" y="1769269"/>
                  <a:pt x="1083469" y="1761935"/>
                  <a:pt x="1083469" y="1752791"/>
                </a:cubicBezTo>
                <a:cubicBezTo>
                  <a:pt x="1083469" y="1743647"/>
                  <a:pt x="1076135" y="1736312"/>
                  <a:pt x="1066991" y="1736312"/>
                </a:cubicBezTo>
                <a:cubicBezTo>
                  <a:pt x="1057847" y="1736312"/>
                  <a:pt x="1050512" y="1743647"/>
                  <a:pt x="1050512" y="1752791"/>
                </a:cubicBezTo>
                <a:cubicBezTo>
                  <a:pt x="1050512" y="1761935"/>
                  <a:pt x="1057942" y="1769269"/>
                  <a:pt x="1066991" y="1769269"/>
                </a:cubicBezTo>
                <a:close/>
                <a:moveTo>
                  <a:pt x="1143191" y="1770602"/>
                </a:moveTo>
                <a:cubicBezTo>
                  <a:pt x="1153001" y="1770602"/>
                  <a:pt x="1160907" y="1762697"/>
                  <a:pt x="1160907" y="1752886"/>
                </a:cubicBezTo>
                <a:cubicBezTo>
                  <a:pt x="1160907" y="1743075"/>
                  <a:pt x="1153001" y="1735169"/>
                  <a:pt x="1143191" y="1735169"/>
                </a:cubicBezTo>
                <a:cubicBezTo>
                  <a:pt x="1133380" y="1735169"/>
                  <a:pt x="1125474" y="1743075"/>
                  <a:pt x="1125474" y="1752886"/>
                </a:cubicBezTo>
                <a:cubicBezTo>
                  <a:pt x="1125474" y="1762601"/>
                  <a:pt x="1133380" y="1770602"/>
                  <a:pt x="1143191" y="1770602"/>
                </a:cubicBezTo>
                <a:close/>
                <a:moveTo>
                  <a:pt x="1219391" y="1771841"/>
                </a:moveTo>
                <a:cubicBezTo>
                  <a:pt x="1229868" y="1771841"/>
                  <a:pt x="1238441" y="1763363"/>
                  <a:pt x="1238441" y="1752791"/>
                </a:cubicBezTo>
                <a:cubicBezTo>
                  <a:pt x="1238441" y="1742313"/>
                  <a:pt x="1229963" y="1733741"/>
                  <a:pt x="1219391" y="1733741"/>
                </a:cubicBezTo>
                <a:cubicBezTo>
                  <a:pt x="1208913" y="1733741"/>
                  <a:pt x="1200341" y="1742218"/>
                  <a:pt x="1200341" y="1752791"/>
                </a:cubicBezTo>
                <a:cubicBezTo>
                  <a:pt x="1200436" y="1763268"/>
                  <a:pt x="1208913" y="1771841"/>
                  <a:pt x="1219391" y="1771841"/>
                </a:cubicBezTo>
                <a:close/>
                <a:moveTo>
                  <a:pt x="1295591" y="1772888"/>
                </a:moveTo>
                <a:cubicBezTo>
                  <a:pt x="1306639" y="1772888"/>
                  <a:pt x="1315688" y="1763935"/>
                  <a:pt x="1315688" y="1752791"/>
                </a:cubicBezTo>
                <a:cubicBezTo>
                  <a:pt x="1315688" y="1741646"/>
                  <a:pt x="1306735" y="1732693"/>
                  <a:pt x="1295591" y="1732693"/>
                </a:cubicBezTo>
                <a:cubicBezTo>
                  <a:pt x="1284446" y="1732693"/>
                  <a:pt x="1275493" y="1741646"/>
                  <a:pt x="1275493" y="1752791"/>
                </a:cubicBezTo>
                <a:cubicBezTo>
                  <a:pt x="1275493" y="1763935"/>
                  <a:pt x="1284542" y="1772888"/>
                  <a:pt x="1295591" y="1772888"/>
                </a:cubicBezTo>
                <a:close/>
                <a:moveTo>
                  <a:pt x="1371791" y="1774127"/>
                </a:moveTo>
                <a:cubicBezTo>
                  <a:pt x="1383602" y="1774127"/>
                  <a:pt x="1393127" y="1764602"/>
                  <a:pt x="1393127" y="1752791"/>
                </a:cubicBezTo>
                <a:cubicBezTo>
                  <a:pt x="1393127" y="1740980"/>
                  <a:pt x="1383602" y="1731455"/>
                  <a:pt x="1371791" y="1731455"/>
                </a:cubicBezTo>
                <a:cubicBezTo>
                  <a:pt x="1359980" y="1731455"/>
                  <a:pt x="1350455" y="1740980"/>
                  <a:pt x="1350455" y="1752791"/>
                </a:cubicBezTo>
                <a:cubicBezTo>
                  <a:pt x="1350455" y="1764602"/>
                  <a:pt x="1359980" y="1774127"/>
                  <a:pt x="1371791" y="1774127"/>
                </a:cubicBezTo>
                <a:close/>
                <a:moveTo>
                  <a:pt x="1447991" y="1775174"/>
                </a:moveTo>
                <a:cubicBezTo>
                  <a:pt x="1460373" y="1775174"/>
                  <a:pt x="1470374" y="1765173"/>
                  <a:pt x="1470374" y="1752791"/>
                </a:cubicBezTo>
                <a:cubicBezTo>
                  <a:pt x="1470374" y="1740408"/>
                  <a:pt x="1460373" y="1730407"/>
                  <a:pt x="1447991" y="1730407"/>
                </a:cubicBezTo>
                <a:cubicBezTo>
                  <a:pt x="1435608" y="1730407"/>
                  <a:pt x="1425607" y="1740408"/>
                  <a:pt x="1425607" y="1752791"/>
                </a:cubicBezTo>
                <a:cubicBezTo>
                  <a:pt x="1425607" y="1765173"/>
                  <a:pt x="1435608" y="1775174"/>
                  <a:pt x="1447991" y="1775174"/>
                </a:cubicBezTo>
                <a:close/>
                <a:moveTo>
                  <a:pt x="1524191" y="1776508"/>
                </a:moveTo>
                <a:cubicBezTo>
                  <a:pt x="1537240" y="1776508"/>
                  <a:pt x="1547813" y="1765935"/>
                  <a:pt x="1547813" y="1752886"/>
                </a:cubicBezTo>
                <a:cubicBezTo>
                  <a:pt x="1547813" y="1739837"/>
                  <a:pt x="1537240" y="1729264"/>
                  <a:pt x="1524191" y="1729264"/>
                </a:cubicBezTo>
                <a:cubicBezTo>
                  <a:pt x="1511141" y="1729264"/>
                  <a:pt x="1500568" y="1739837"/>
                  <a:pt x="1500568" y="1752886"/>
                </a:cubicBezTo>
                <a:cubicBezTo>
                  <a:pt x="1500568" y="1765840"/>
                  <a:pt x="1511141" y="1776508"/>
                  <a:pt x="1524191" y="1776508"/>
                </a:cubicBezTo>
                <a:close/>
                <a:moveTo>
                  <a:pt x="1600391" y="1777556"/>
                </a:moveTo>
                <a:cubicBezTo>
                  <a:pt x="1614011" y="1777556"/>
                  <a:pt x="1625156" y="1766507"/>
                  <a:pt x="1625156" y="1752791"/>
                </a:cubicBezTo>
                <a:cubicBezTo>
                  <a:pt x="1625156" y="1739170"/>
                  <a:pt x="1614107" y="1728026"/>
                  <a:pt x="1600391" y="1728026"/>
                </a:cubicBezTo>
                <a:cubicBezTo>
                  <a:pt x="1586770" y="1728026"/>
                  <a:pt x="1575626" y="1739075"/>
                  <a:pt x="1575626" y="1752791"/>
                </a:cubicBezTo>
                <a:cubicBezTo>
                  <a:pt x="1575721" y="1766507"/>
                  <a:pt x="1586770" y="1777556"/>
                  <a:pt x="1600391" y="1777556"/>
                </a:cubicBezTo>
                <a:close/>
                <a:moveTo>
                  <a:pt x="1676591" y="1778794"/>
                </a:moveTo>
                <a:cubicBezTo>
                  <a:pt x="1690973" y="1778794"/>
                  <a:pt x="1702594" y="1767173"/>
                  <a:pt x="1702594" y="1752791"/>
                </a:cubicBezTo>
                <a:cubicBezTo>
                  <a:pt x="1702594" y="1738408"/>
                  <a:pt x="1690973" y="1726787"/>
                  <a:pt x="1676591" y="1726787"/>
                </a:cubicBezTo>
                <a:cubicBezTo>
                  <a:pt x="1662208" y="1726787"/>
                  <a:pt x="1650587" y="1738408"/>
                  <a:pt x="1650587" y="1752791"/>
                </a:cubicBezTo>
                <a:cubicBezTo>
                  <a:pt x="1650587" y="1767173"/>
                  <a:pt x="1662303" y="1778794"/>
                  <a:pt x="1676591" y="1778794"/>
                </a:cubicBezTo>
                <a:close/>
                <a:moveTo>
                  <a:pt x="1752791" y="1779461"/>
                </a:moveTo>
                <a:cubicBezTo>
                  <a:pt x="1767459" y="1779461"/>
                  <a:pt x="1779461" y="1767554"/>
                  <a:pt x="1779461" y="1752791"/>
                </a:cubicBezTo>
                <a:cubicBezTo>
                  <a:pt x="1779461" y="1738027"/>
                  <a:pt x="1767554" y="1726121"/>
                  <a:pt x="1752791" y="1726121"/>
                </a:cubicBezTo>
                <a:cubicBezTo>
                  <a:pt x="1738027" y="1726121"/>
                  <a:pt x="1726121" y="1738027"/>
                  <a:pt x="1726121" y="1752791"/>
                </a:cubicBezTo>
                <a:cubicBezTo>
                  <a:pt x="1726121" y="1767554"/>
                  <a:pt x="1738122" y="1779461"/>
                  <a:pt x="1752791" y="1779461"/>
                </a:cubicBezTo>
                <a:close/>
                <a:moveTo>
                  <a:pt x="1828991" y="1778794"/>
                </a:moveTo>
                <a:cubicBezTo>
                  <a:pt x="1843373" y="1778794"/>
                  <a:pt x="1854994" y="1767173"/>
                  <a:pt x="1854994" y="1752791"/>
                </a:cubicBezTo>
                <a:cubicBezTo>
                  <a:pt x="1854994" y="1738408"/>
                  <a:pt x="1843373" y="1726787"/>
                  <a:pt x="1828991" y="1726787"/>
                </a:cubicBezTo>
                <a:cubicBezTo>
                  <a:pt x="1814608" y="1726787"/>
                  <a:pt x="1802987" y="1738408"/>
                  <a:pt x="1802987" y="1752791"/>
                </a:cubicBezTo>
                <a:cubicBezTo>
                  <a:pt x="1802987" y="1767173"/>
                  <a:pt x="1814703" y="1778794"/>
                  <a:pt x="1828991" y="1778794"/>
                </a:cubicBezTo>
                <a:close/>
                <a:moveTo>
                  <a:pt x="1905191" y="1777746"/>
                </a:moveTo>
                <a:cubicBezTo>
                  <a:pt x="1919002" y="1777746"/>
                  <a:pt x="1930146" y="1766602"/>
                  <a:pt x="1930146" y="1752791"/>
                </a:cubicBezTo>
                <a:cubicBezTo>
                  <a:pt x="1930146" y="1738979"/>
                  <a:pt x="1919002" y="1727835"/>
                  <a:pt x="1905191" y="1727835"/>
                </a:cubicBezTo>
                <a:cubicBezTo>
                  <a:pt x="1891379" y="1727835"/>
                  <a:pt x="1880235" y="1738979"/>
                  <a:pt x="1880235" y="1752791"/>
                </a:cubicBezTo>
                <a:cubicBezTo>
                  <a:pt x="1880235" y="1766602"/>
                  <a:pt x="1891475" y="1777746"/>
                  <a:pt x="1905191" y="1777746"/>
                </a:cubicBezTo>
                <a:close/>
                <a:moveTo>
                  <a:pt x="1981391" y="1776508"/>
                </a:moveTo>
                <a:cubicBezTo>
                  <a:pt x="1994440" y="1776508"/>
                  <a:pt x="2005013" y="1765935"/>
                  <a:pt x="2005013" y="1752886"/>
                </a:cubicBezTo>
                <a:cubicBezTo>
                  <a:pt x="2005013" y="1739837"/>
                  <a:pt x="1994440" y="1729264"/>
                  <a:pt x="1981391" y="1729264"/>
                </a:cubicBezTo>
                <a:cubicBezTo>
                  <a:pt x="1968341" y="1729264"/>
                  <a:pt x="1957768" y="1739837"/>
                  <a:pt x="1957768" y="1752886"/>
                </a:cubicBezTo>
                <a:cubicBezTo>
                  <a:pt x="1957768" y="1765840"/>
                  <a:pt x="1968341" y="1776508"/>
                  <a:pt x="1981391" y="1776508"/>
                </a:cubicBezTo>
                <a:close/>
                <a:moveTo>
                  <a:pt x="2057591" y="1775460"/>
                </a:moveTo>
                <a:cubicBezTo>
                  <a:pt x="2070068" y="1775460"/>
                  <a:pt x="2080165" y="1765364"/>
                  <a:pt x="2080165" y="1752886"/>
                </a:cubicBezTo>
                <a:cubicBezTo>
                  <a:pt x="2080165" y="1740408"/>
                  <a:pt x="2070068" y="1730312"/>
                  <a:pt x="2057591" y="1730312"/>
                </a:cubicBezTo>
                <a:cubicBezTo>
                  <a:pt x="2045113" y="1730312"/>
                  <a:pt x="2035016" y="1740408"/>
                  <a:pt x="2035016" y="1752886"/>
                </a:cubicBezTo>
                <a:cubicBezTo>
                  <a:pt x="2035016" y="1765364"/>
                  <a:pt x="2045113" y="1775460"/>
                  <a:pt x="2057591" y="1775460"/>
                </a:cubicBezTo>
                <a:close/>
                <a:moveTo>
                  <a:pt x="2133791" y="1774127"/>
                </a:moveTo>
                <a:cubicBezTo>
                  <a:pt x="2145602" y="1774127"/>
                  <a:pt x="2155127" y="1764602"/>
                  <a:pt x="2155127" y="1752791"/>
                </a:cubicBezTo>
                <a:cubicBezTo>
                  <a:pt x="2155127" y="1740980"/>
                  <a:pt x="2145602" y="1731455"/>
                  <a:pt x="2133791" y="1731455"/>
                </a:cubicBezTo>
                <a:cubicBezTo>
                  <a:pt x="2121980" y="1731455"/>
                  <a:pt x="2112455" y="1740980"/>
                  <a:pt x="2112455" y="1752791"/>
                </a:cubicBezTo>
                <a:cubicBezTo>
                  <a:pt x="2112455" y="1764602"/>
                  <a:pt x="2121980" y="1774127"/>
                  <a:pt x="2133791" y="1774127"/>
                </a:cubicBezTo>
                <a:close/>
                <a:moveTo>
                  <a:pt x="2209991" y="1773079"/>
                </a:moveTo>
                <a:cubicBezTo>
                  <a:pt x="2221230" y="1773079"/>
                  <a:pt x="2230279" y="1764030"/>
                  <a:pt x="2230279" y="1752791"/>
                </a:cubicBezTo>
                <a:cubicBezTo>
                  <a:pt x="2230279" y="1741551"/>
                  <a:pt x="2221230" y="1732502"/>
                  <a:pt x="2209991" y="1732502"/>
                </a:cubicBezTo>
                <a:cubicBezTo>
                  <a:pt x="2198751" y="1732502"/>
                  <a:pt x="2189702" y="1741551"/>
                  <a:pt x="2189702" y="1752791"/>
                </a:cubicBezTo>
                <a:cubicBezTo>
                  <a:pt x="2189702" y="1764030"/>
                  <a:pt x="2198846" y="1773079"/>
                  <a:pt x="2209991" y="1773079"/>
                </a:cubicBezTo>
                <a:close/>
                <a:moveTo>
                  <a:pt x="2286191" y="1771841"/>
                </a:moveTo>
                <a:cubicBezTo>
                  <a:pt x="2296668" y="1771841"/>
                  <a:pt x="2305241" y="1763363"/>
                  <a:pt x="2305241" y="1752791"/>
                </a:cubicBezTo>
                <a:cubicBezTo>
                  <a:pt x="2305241" y="1742313"/>
                  <a:pt x="2296763" y="1733741"/>
                  <a:pt x="2286191" y="1733741"/>
                </a:cubicBezTo>
                <a:cubicBezTo>
                  <a:pt x="2275713" y="1733741"/>
                  <a:pt x="2267141" y="1742218"/>
                  <a:pt x="2267141" y="1752791"/>
                </a:cubicBezTo>
                <a:cubicBezTo>
                  <a:pt x="2267236" y="1763268"/>
                  <a:pt x="2275713" y="1771841"/>
                  <a:pt x="2286191" y="1771841"/>
                </a:cubicBezTo>
                <a:close/>
                <a:moveTo>
                  <a:pt x="2362391" y="1770793"/>
                </a:moveTo>
                <a:cubicBezTo>
                  <a:pt x="2372297" y="1770793"/>
                  <a:pt x="2380393" y="1762792"/>
                  <a:pt x="2380393" y="1752791"/>
                </a:cubicBezTo>
                <a:cubicBezTo>
                  <a:pt x="2380393" y="1742789"/>
                  <a:pt x="2372392" y="1734788"/>
                  <a:pt x="2362391" y="1734788"/>
                </a:cubicBezTo>
                <a:cubicBezTo>
                  <a:pt x="2352389" y="1734788"/>
                  <a:pt x="2344388" y="1742789"/>
                  <a:pt x="2344388" y="1752791"/>
                </a:cubicBezTo>
                <a:cubicBezTo>
                  <a:pt x="2344388" y="1762792"/>
                  <a:pt x="2352485" y="1770793"/>
                  <a:pt x="2362391" y="1770793"/>
                </a:cubicBezTo>
                <a:close/>
                <a:moveTo>
                  <a:pt x="2438591" y="1769459"/>
                </a:moveTo>
                <a:cubicBezTo>
                  <a:pt x="2447830" y="1769459"/>
                  <a:pt x="2455259" y="1762030"/>
                  <a:pt x="2455259" y="1752791"/>
                </a:cubicBezTo>
                <a:cubicBezTo>
                  <a:pt x="2455259" y="1743551"/>
                  <a:pt x="2447830" y="1736122"/>
                  <a:pt x="2438591" y="1736122"/>
                </a:cubicBezTo>
                <a:cubicBezTo>
                  <a:pt x="2429351" y="1736122"/>
                  <a:pt x="2421922" y="1743551"/>
                  <a:pt x="2421922" y="1752791"/>
                </a:cubicBezTo>
                <a:cubicBezTo>
                  <a:pt x="2421922" y="1762030"/>
                  <a:pt x="2429351" y="1769459"/>
                  <a:pt x="2438591" y="1769459"/>
                </a:cubicBezTo>
                <a:close/>
                <a:moveTo>
                  <a:pt x="2514791" y="1768221"/>
                </a:moveTo>
                <a:cubicBezTo>
                  <a:pt x="2523268" y="1768221"/>
                  <a:pt x="2530221" y="1761268"/>
                  <a:pt x="2530221" y="1752791"/>
                </a:cubicBezTo>
                <a:cubicBezTo>
                  <a:pt x="2530221" y="1744313"/>
                  <a:pt x="2523268" y="1737360"/>
                  <a:pt x="2514791" y="1737360"/>
                </a:cubicBezTo>
                <a:cubicBezTo>
                  <a:pt x="2506313" y="1737360"/>
                  <a:pt x="2499360" y="1744313"/>
                  <a:pt x="2499360" y="1752791"/>
                </a:cubicBezTo>
                <a:cubicBezTo>
                  <a:pt x="2499360" y="1761268"/>
                  <a:pt x="2506313" y="1768221"/>
                  <a:pt x="2514791" y="1768221"/>
                </a:cubicBezTo>
                <a:close/>
                <a:moveTo>
                  <a:pt x="2590991" y="1767173"/>
                </a:moveTo>
                <a:cubicBezTo>
                  <a:pt x="2598896" y="1767173"/>
                  <a:pt x="2605373" y="1760696"/>
                  <a:pt x="2605373" y="1752791"/>
                </a:cubicBezTo>
                <a:cubicBezTo>
                  <a:pt x="2605373" y="1744885"/>
                  <a:pt x="2598896" y="1738408"/>
                  <a:pt x="2590991" y="1738408"/>
                </a:cubicBezTo>
                <a:cubicBezTo>
                  <a:pt x="2583085" y="1738408"/>
                  <a:pt x="2576608" y="1744885"/>
                  <a:pt x="2576608" y="1752791"/>
                </a:cubicBezTo>
                <a:cubicBezTo>
                  <a:pt x="2576608" y="1760696"/>
                  <a:pt x="2583085" y="1767173"/>
                  <a:pt x="2590991" y="1767173"/>
                </a:cubicBezTo>
                <a:close/>
                <a:moveTo>
                  <a:pt x="2667191" y="1765935"/>
                </a:moveTo>
                <a:cubicBezTo>
                  <a:pt x="2674430" y="1765935"/>
                  <a:pt x="2680335" y="1760030"/>
                  <a:pt x="2680335" y="1752791"/>
                </a:cubicBezTo>
                <a:cubicBezTo>
                  <a:pt x="2680335" y="1745552"/>
                  <a:pt x="2674430" y="1739646"/>
                  <a:pt x="2667191" y="1739646"/>
                </a:cubicBezTo>
                <a:cubicBezTo>
                  <a:pt x="2659952" y="1739646"/>
                  <a:pt x="2654046" y="1745552"/>
                  <a:pt x="2654046" y="1752791"/>
                </a:cubicBezTo>
                <a:cubicBezTo>
                  <a:pt x="2654046" y="1760030"/>
                  <a:pt x="2659952" y="1765935"/>
                  <a:pt x="2667191" y="1765935"/>
                </a:cubicBezTo>
                <a:close/>
                <a:moveTo>
                  <a:pt x="2743391" y="1764887"/>
                </a:moveTo>
                <a:cubicBezTo>
                  <a:pt x="2750058" y="1764887"/>
                  <a:pt x="2755392" y="1759458"/>
                  <a:pt x="2755392" y="1752886"/>
                </a:cubicBezTo>
                <a:cubicBezTo>
                  <a:pt x="2755392" y="1746218"/>
                  <a:pt x="2749963" y="1740884"/>
                  <a:pt x="2743391" y="1740884"/>
                </a:cubicBezTo>
                <a:cubicBezTo>
                  <a:pt x="2736723" y="1740884"/>
                  <a:pt x="2731389" y="1746314"/>
                  <a:pt x="2731389" y="1752886"/>
                </a:cubicBezTo>
                <a:cubicBezTo>
                  <a:pt x="2731389" y="1759458"/>
                  <a:pt x="2736723" y="1764887"/>
                  <a:pt x="2743391" y="1764887"/>
                </a:cubicBezTo>
                <a:close/>
                <a:moveTo>
                  <a:pt x="2819591" y="1763554"/>
                </a:moveTo>
                <a:cubicBezTo>
                  <a:pt x="2825496" y="1763554"/>
                  <a:pt x="2830354" y="1758696"/>
                  <a:pt x="2830354" y="1752791"/>
                </a:cubicBezTo>
                <a:cubicBezTo>
                  <a:pt x="2830354" y="1746885"/>
                  <a:pt x="2825496" y="1742027"/>
                  <a:pt x="2819591" y="1742027"/>
                </a:cubicBezTo>
                <a:cubicBezTo>
                  <a:pt x="2813685" y="1742027"/>
                  <a:pt x="2808828" y="1746885"/>
                  <a:pt x="2808828" y="1752791"/>
                </a:cubicBezTo>
                <a:cubicBezTo>
                  <a:pt x="2808828" y="1758696"/>
                  <a:pt x="2813685" y="1763554"/>
                  <a:pt x="2819591" y="1763554"/>
                </a:cubicBezTo>
                <a:close/>
                <a:moveTo>
                  <a:pt x="2895791" y="1762506"/>
                </a:moveTo>
                <a:cubicBezTo>
                  <a:pt x="2901124" y="1762506"/>
                  <a:pt x="2905506" y="1758125"/>
                  <a:pt x="2905506" y="1752791"/>
                </a:cubicBezTo>
                <a:cubicBezTo>
                  <a:pt x="2905506" y="1747457"/>
                  <a:pt x="2901124" y="1743075"/>
                  <a:pt x="2895791" y="1743075"/>
                </a:cubicBezTo>
                <a:cubicBezTo>
                  <a:pt x="2890457" y="1743075"/>
                  <a:pt x="2886075" y="1747457"/>
                  <a:pt x="2886075" y="1752791"/>
                </a:cubicBezTo>
                <a:cubicBezTo>
                  <a:pt x="2886075" y="1758125"/>
                  <a:pt x="2890457" y="1762506"/>
                  <a:pt x="2895791" y="1762506"/>
                </a:cubicBezTo>
                <a:close/>
                <a:moveTo>
                  <a:pt x="2971991" y="1761268"/>
                </a:moveTo>
                <a:cubicBezTo>
                  <a:pt x="2976658" y="1761268"/>
                  <a:pt x="2980468" y="1757458"/>
                  <a:pt x="2980468" y="1752791"/>
                </a:cubicBezTo>
                <a:cubicBezTo>
                  <a:pt x="2980468" y="1748123"/>
                  <a:pt x="2976658" y="1744313"/>
                  <a:pt x="2971991" y="1744313"/>
                </a:cubicBezTo>
                <a:cubicBezTo>
                  <a:pt x="2967323" y="1744313"/>
                  <a:pt x="2963513" y="1748123"/>
                  <a:pt x="2963513" y="1752791"/>
                </a:cubicBezTo>
                <a:cubicBezTo>
                  <a:pt x="2963513" y="1757458"/>
                  <a:pt x="2967323" y="1761268"/>
                  <a:pt x="2971991" y="1761268"/>
                </a:cubicBezTo>
                <a:close/>
                <a:moveTo>
                  <a:pt x="3048191" y="1760030"/>
                </a:moveTo>
                <a:cubicBezTo>
                  <a:pt x="3052191" y="1760030"/>
                  <a:pt x="3055334" y="1756791"/>
                  <a:pt x="3055334" y="1752886"/>
                </a:cubicBezTo>
                <a:cubicBezTo>
                  <a:pt x="3055334" y="1748885"/>
                  <a:pt x="3052096" y="1745742"/>
                  <a:pt x="3048191" y="1745742"/>
                </a:cubicBezTo>
                <a:cubicBezTo>
                  <a:pt x="3044190" y="1745742"/>
                  <a:pt x="3041047" y="1748981"/>
                  <a:pt x="3041047" y="1752886"/>
                </a:cubicBezTo>
                <a:cubicBezTo>
                  <a:pt x="3041047" y="1756791"/>
                  <a:pt x="3044285" y="1760030"/>
                  <a:pt x="3048191" y="1760030"/>
                </a:cubicBezTo>
                <a:close/>
                <a:moveTo>
                  <a:pt x="3124391" y="1758982"/>
                </a:moveTo>
                <a:cubicBezTo>
                  <a:pt x="3127820" y="1758982"/>
                  <a:pt x="3130487" y="1756220"/>
                  <a:pt x="3130487" y="1752886"/>
                </a:cubicBezTo>
                <a:cubicBezTo>
                  <a:pt x="3130487" y="1749552"/>
                  <a:pt x="3127724" y="1746790"/>
                  <a:pt x="3124391" y="1746790"/>
                </a:cubicBezTo>
                <a:cubicBezTo>
                  <a:pt x="3120962" y="1746790"/>
                  <a:pt x="3118295" y="1749552"/>
                  <a:pt x="3118295" y="1752886"/>
                </a:cubicBezTo>
                <a:cubicBezTo>
                  <a:pt x="3118295" y="1756220"/>
                  <a:pt x="3121057" y="1758982"/>
                  <a:pt x="3124391" y="1758982"/>
                </a:cubicBezTo>
                <a:close/>
                <a:moveTo>
                  <a:pt x="3200591" y="1757648"/>
                </a:moveTo>
                <a:cubicBezTo>
                  <a:pt x="3203258" y="1757648"/>
                  <a:pt x="3205448" y="1755458"/>
                  <a:pt x="3205448" y="1752791"/>
                </a:cubicBezTo>
                <a:cubicBezTo>
                  <a:pt x="3205448" y="1750124"/>
                  <a:pt x="3203258" y="1747933"/>
                  <a:pt x="3200591" y="1747933"/>
                </a:cubicBezTo>
                <a:cubicBezTo>
                  <a:pt x="3197924" y="1747933"/>
                  <a:pt x="3195733" y="1750124"/>
                  <a:pt x="3195733" y="1752791"/>
                </a:cubicBezTo>
                <a:cubicBezTo>
                  <a:pt x="3195733" y="1755458"/>
                  <a:pt x="3197924" y="1757648"/>
                  <a:pt x="3200591" y="1757648"/>
                </a:cubicBezTo>
                <a:close/>
                <a:moveTo>
                  <a:pt x="3276791" y="1756601"/>
                </a:moveTo>
                <a:cubicBezTo>
                  <a:pt x="3278886" y="1756601"/>
                  <a:pt x="3280601" y="1754886"/>
                  <a:pt x="3280601" y="1752791"/>
                </a:cubicBezTo>
                <a:cubicBezTo>
                  <a:pt x="3280601" y="1750695"/>
                  <a:pt x="3278886" y="1748981"/>
                  <a:pt x="3276791" y="1748981"/>
                </a:cubicBezTo>
                <a:cubicBezTo>
                  <a:pt x="3274695" y="1748981"/>
                  <a:pt x="3272981" y="1750695"/>
                  <a:pt x="3272981" y="1752791"/>
                </a:cubicBezTo>
                <a:cubicBezTo>
                  <a:pt x="3272981" y="1754886"/>
                  <a:pt x="3274695" y="1756601"/>
                  <a:pt x="3276791" y="1756601"/>
                </a:cubicBezTo>
                <a:close/>
                <a:moveTo>
                  <a:pt x="3352991" y="1755362"/>
                </a:moveTo>
                <a:cubicBezTo>
                  <a:pt x="3354420" y="1755362"/>
                  <a:pt x="3355562" y="1754219"/>
                  <a:pt x="3355562" y="1752791"/>
                </a:cubicBezTo>
                <a:cubicBezTo>
                  <a:pt x="3355562" y="1751362"/>
                  <a:pt x="3354420" y="1750219"/>
                  <a:pt x="3352991" y="1750219"/>
                </a:cubicBezTo>
                <a:cubicBezTo>
                  <a:pt x="3351562" y="1750219"/>
                  <a:pt x="3350419" y="1751362"/>
                  <a:pt x="3350419" y="1752791"/>
                </a:cubicBezTo>
                <a:cubicBezTo>
                  <a:pt x="3350419" y="1754219"/>
                  <a:pt x="3351657" y="1755362"/>
                  <a:pt x="3352991" y="1755362"/>
                </a:cubicBezTo>
                <a:close/>
                <a:moveTo>
                  <a:pt x="3429191" y="1754314"/>
                </a:moveTo>
                <a:cubicBezTo>
                  <a:pt x="3430048" y="1754314"/>
                  <a:pt x="3430715" y="1753648"/>
                  <a:pt x="3430715" y="1752791"/>
                </a:cubicBezTo>
                <a:cubicBezTo>
                  <a:pt x="3430715" y="1751933"/>
                  <a:pt x="3430048" y="1751267"/>
                  <a:pt x="3429191" y="1751267"/>
                </a:cubicBezTo>
                <a:cubicBezTo>
                  <a:pt x="3428333" y="1751267"/>
                  <a:pt x="3427666" y="1751933"/>
                  <a:pt x="3427666" y="1752791"/>
                </a:cubicBezTo>
                <a:cubicBezTo>
                  <a:pt x="3427666" y="1753648"/>
                  <a:pt x="3428429" y="1754314"/>
                  <a:pt x="3429191" y="1754314"/>
                </a:cubicBezTo>
                <a:close/>
                <a:moveTo>
                  <a:pt x="3505391" y="1752981"/>
                </a:moveTo>
                <a:cubicBezTo>
                  <a:pt x="3505486" y="1752981"/>
                  <a:pt x="3505581" y="1752886"/>
                  <a:pt x="3505581" y="1752791"/>
                </a:cubicBezTo>
                <a:cubicBezTo>
                  <a:pt x="3505581" y="1752695"/>
                  <a:pt x="3505486" y="1752600"/>
                  <a:pt x="3505391" y="1752600"/>
                </a:cubicBezTo>
                <a:cubicBezTo>
                  <a:pt x="3505295" y="1752600"/>
                  <a:pt x="3505200" y="1752695"/>
                  <a:pt x="3505200" y="1752791"/>
                </a:cubicBezTo>
                <a:cubicBezTo>
                  <a:pt x="3505200" y="1752886"/>
                  <a:pt x="3505295" y="1752981"/>
                  <a:pt x="3505391" y="1752981"/>
                </a:cubicBezTo>
                <a:close/>
                <a:moveTo>
                  <a:pt x="191" y="1829181"/>
                </a:moveTo>
                <a:cubicBezTo>
                  <a:pt x="286" y="1829181"/>
                  <a:pt x="381" y="1829086"/>
                  <a:pt x="381" y="1828991"/>
                </a:cubicBezTo>
                <a:cubicBezTo>
                  <a:pt x="381" y="1828895"/>
                  <a:pt x="286" y="1828800"/>
                  <a:pt x="191" y="1828800"/>
                </a:cubicBezTo>
                <a:cubicBezTo>
                  <a:pt x="95" y="1828800"/>
                  <a:pt x="0" y="1828895"/>
                  <a:pt x="0" y="1828991"/>
                </a:cubicBezTo>
                <a:cubicBezTo>
                  <a:pt x="0" y="1829086"/>
                  <a:pt x="95" y="1829181"/>
                  <a:pt x="191" y="1829181"/>
                </a:cubicBezTo>
                <a:close/>
                <a:moveTo>
                  <a:pt x="76391" y="1830324"/>
                </a:moveTo>
                <a:cubicBezTo>
                  <a:pt x="77057" y="1830324"/>
                  <a:pt x="77629" y="1829753"/>
                  <a:pt x="77629" y="1829086"/>
                </a:cubicBezTo>
                <a:cubicBezTo>
                  <a:pt x="77629" y="1828419"/>
                  <a:pt x="77057" y="1827848"/>
                  <a:pt x="76391" y="1827848"/>
                </a:cubicBezTo>
                <a:cubicBezTo>
                  <a:pt x="75724" y="1827848"/>
                  <a:pt x="75152" y="1828419"/>
                  <a:pt x="75152" y="1829086"/>
                </a:cubicBezTo>
                <a:cubicBezTo>
                  <a:pt x="75152" y="1829753"/>
                  <a:pt x="75724" y="1830324"/>
                  <a:pt x="76391" y="1830324"/>
                </a:cubicBezTo>
                <a:close/>
                <a:moveTo>
                  <a:pt x="152591" y="1831372"/>
                </a:moveTo>
                <a:cubicBezTo>
                  <a:pt x="153829" y="1831372"/>
                  <a:pt x="154877" y="1830324"/>
                  <a:pt x="154877" y="1829086"/>
                </a:cubicBezTo>
                <a:cubicBezTo>
                  <a:pt x="154877" y="1827848"/>
                  <a:pt x="153829" y="1826800"/>
                  <a:pt x="152591" y="1826800"/>
                </a:cubicBezTo>
                <a:cubicBezTo>
                  <a:pt x="151352" y="1826800"/>
                  <a:pt x="150305" y="1827848"/>
                  <a:pt x="150305" y="1829086"/>
                </a:cubicBezTo>
                <a:cubicBezTo>
                  <a:pt x="150305" y="1830324"/>
                  <a:pt x="151352" y="1831372"/>
                  <a:pt x="152591" y="1831372"/>
                </a:cubicBezTo>
                <a:close/>
                <a:moveTo>
                  <a:pt x="228791" y="1832610"/>
                </a:moveTo>
                <a:cubicBezTo>
                  <a:pt x="230791" y="1832610"/>
                  <a:pt x="232410" y="1830991"/>
                  <a:pt x="232410" y="1828991"/>
                </a:cubicBezTo>
                <a:cubicBezTo>
                  <a:pt x="232410" y="1826990"/>
                  <a:pt x="230791" y="1825371"/>
                  <a:pt x="228791" y="1825371"/>
                </a:cubicBezTo>
                <a:cubicBezTo>
                  <a:pt x="226790" y="1825371"/>
                  <a:pt x="225171" y="1826990"/>
                  <a:pt x="225171" y="1828991"/>
                </a:cubicBezTo>
                <a:cubicBezTo>
                  <a:pt x="225171" y="1830991"/>
                  <a:pt x="226790" y="1832610"/>
                  <a:pt x="228791" y="1832610"/>
                </a:cubicBezTo>
                <a:close/>
                <a:moveTo>
                  <a:pt x="304991" y="1833658"/>
                </a:moveTo>
                <a:cubicBezTo>
                  <a:pt x="307562" y="1833658"/>
                  <a:pt x="309658" y="1831562"/>
                  <a:pt x="309658" y="1828991"/>
                </a:cubicBezTo>
                <a:cubicBezTo>
                  <a:pt x="309658" y="1826419"/>
                  <a:pt x="307562" y="1824323"/>
                  <a:pt x="304991" y="1824323"/>
                </a:cubicBezTo>
                <a:cubicBezTo>
                  <a:pt x="302419" y="1824323"/>
                  <a:pt x="300323" y="1826419"/>
                  <a:pt x="300323" y="1828991"/>
                </a:cubicBezTo>
                <a:cubicBezTo>
                  <a:pt x="300323" y="1831562"/>
                  <a:pt x="302419" y="1833658"/>
                  <a:pt x="304991" y="1833658"/>
                </a:cubicBezTo>
                <a:close/>
                <a:moveTo>
                  <a:pt x="381191" y="1834896"/>
                </a:moveTo>
                <a:cubicBezTo>
                  <a:pt x="384429" y="1834896"/>
                  <a:pt x="387096" y="1832229"/>
                  <a:pt x="387096" y="1828991"/>
                </a:cubicBezTo>
                <a:cubicBezTo>
                  <a:pt x="387096" y="1825752"/>
                  <a:pt x="384429" y="1823085"/>
                  <a:pt x="381191" y="1823085"/>
                </a:cubicBezTo>
                <a:cubicBezTo>
                  <a:pt x="377952" y="1823085"/>
                  <a:pt x="375285" y="1825752"/>
                  <a:pt x="375285" y="1828991"/>
                </a:cubicBezTo>
                <a:cubicBezTo>
                  <a:pt x="375285" y="1832324"/>
                  <a:pt x="377952" y="1834896"/>
                  <a:pt x="381191" y="1834896"/>
                </a:cubicBezTo>
                <a:close/>
                <a:moveTo>
                  <a:pt x="457391" y="1835944"/>
                </a:moveTo>
                <a:cubicBezTo>
                  <a:pt x="461200" y="1835944"/>
                  <a:pt x="464344" y="1832801"/>
                  <a:pt x="464344" y="1828991"/>
                </a:cubicBezTo>
                <a:cubicBezTo>
                  <a:pt x="464344" y="1825181"/>
                  <a:pt x="461200" y="1822037"/>
                  <a:pt x="457391" y="1822037"/>
                </a:cubicBezTo>
                <a:cubicBezTo>
                  <a:pt x="453581" y="1822037"/>
                  <a:pt x="450437" y="1825181"/>
                  <a:pt x="450437" y="1828991"/>
                </a:cubicBezTo>
                <a:cubicBezTo>
                  <a:pt x="450437" y="1832801"/>
                  <a:pt x="453581" y="1835944"/>
                  <a:pt x="457391" y="1835944"/>
                </a:cubicBezTo>
                <a:close/>
                <a:moveTo>
                  <a:pt x="533591" y="1837277"/>
                </a:moveTo>
                <a:cubicBezTo>
                  <a:pt x="538163" y="1837277"/>
                  <a:pt x="541877" y="1833563"/>
                  <a:pt x="541877" y="1828991"/>
                </a:cubicBezTo>
                <a:cubicBezTo>
                  <a:pt x="541877" y="1824418"/>
                  <a:pt x="538163" y="1820704"/>
                  <a:pt x="533591" y="1820704"/>
                </a:cubicBezTo>
                <a:cubicBezTo>
                  <a:pt x="529019" y="1820704"/>
                  <a:pt x="525304" y="1824418"/>
                  <a:pt x="525304" y="1828991"/>
                </a:cubicBezTo>
                <a:cubicBezTo>
                  <a:pt x="525304" y="1833563"/>
                  <a:pt x="529019" y="1837277"/>
                  <a:pt x="533591" y="1837277"/>
                </a:cubicBezTo>
                <a:close/>
                <a:moveTo>
                  <a:pt x="609790" y="1838516"/>
                </a:moveTo>
                <a:cubicBezTo>
                  <a:pt x="615029" y="1838516"/>
                  <a:pt x="619315" y="1834229"/>
                  <a:pt x="619315" y="1828991"/>
                </a:cubicBezTo>
                <a:cubicBezTo>
                  <a:pt x="619315" y="1823752"/>
                  <a:pt x="615029" y="1819466"/>
                  <a:pt x="609790" y="1819466"/>
                </a:cubicBezTo>
                <a:cubicBezTo>
                  <a:pt x="604552" y="1819466"/>
                  <a:pt x="600266" y="1823752"/>
                  <a:pt x="600266" y="1828991"/>
                </a:cubicBezTo>
                <a:cubicBezTo>
                  <a:pt x="600266" y="1834229"/>
                  <a:pt x="604552" y="1838516"/>
                  <a:pt x="609790" y="1838516"/>
                </a:cubicBezTo>
                <a:close/>
                <a:moveTo>
                  <a:pt x="685990" y="1839754"/>
                </a:moveTo>
                <a:cubicBezTo>
                  <a:pt x="691896" y="1839754"/>
                  <a:pt x="696754" y="1834896"/>
                  <a:pt x="696754" y="1828991"/>
                </a:cubicBezTo>
                <a:cubicBezTo>
                  <a:pt x="696754" y="1823085"/>
                  <a:pt x="691896" y="1818227"/>
                  <a:pt x="685990" y="1818227"/>
                </a:cubicBezTo>
                <a:cubicBezTo>
                  <a:pt x="680085" y="1818227"/>
                  <a:pt x="675227" y="1823085"/>
                  <a:pt x="675227" y="1828991"/>
                </a:cubicBezTo>
                <a:cubicBezTo>
                  <a:pt x="675227" y="1834896"/>
                  <a:pt x="680085" y="1839754"/>
                  <a:pt x="685990" y="1839754"/>
                </a:cubicBezTo>
                <a:close/>
                <a:moveTo>
                  <a:pt x="762190" y="1840802"/>
                </a:moveTo>
                <a:cubicBezTo>
                  <a:pt x="768763" y="1840802"/>
                  <a:pt x="774002" y="1835468"/>
                  <a:pt x="774002" y="1828991"/>
                </a:cubicBezTo>
                <a:cubicBezTo>
                  <a:pt x="774002" y="1822514"/>
                  <a:pt x="768668" y="1817180"/>
                  <a:pt x="762190" y="1817180"/>
                </a:cubicBezTo>
                <a:cubicBezTo>
                  <a:pt x="755618" y="1817180"/>
                  <a:pt x="750380" y="1822514"/>
                  <a:pt x="750380" y="1828991"/>
                </a:cubicBezTo>
                <a:cubicBezTo>
                  <a:pt x="750380" y="1835468"/>
                  <a:pt x="755713" y="1840802"/>
                  <a:pt x="762190" y="1840802"/>
                </a:cubicBezTo>
                <a:close/>
                <a:moveTo>
                  <a:pt x="838390" y="1842135"/>
                </a:moveTo>
                <a:cubicBezTo>
                  <a:pt x="845630" y="1842135"/>
                  <a:pt x="851535" y="1836230"/>
                  <a:pt x="851535" y="1828991"/>
                </a:cubicBezTo>
                <a:cubicBezTo>
                  <a:pt x="851535" y="1821752"/>
                  <a:pt x="845630" y="1815846"/>
                  <a:pt x="838390" y="1815846"/>
                </a:cubicBezTo>
                <a:cubicBezTo>
                  <a:pt x="831152" y="1815846"/>
                  <a:pt x="825246" y="1821752"/>
                  <a:pt x="825246" y="1828991"/>
                </a:cubicBezTo>
                <a:cubicBezTo>
                  <a:pt x="825246" y="1836230"/>
                  <a:pt x="831152" y="1842135"/>
                  <a:pt x="838390" y="1842135"/>
                </a:cubicBezTo>
                <a:close/>
                <a:moveTo>
                  <a:pt x="914590" y="1843183"/>
                </a:moveTo>
                <a:cubicBezTo>
                  <a:pt x="922401" y="1843183"/>
                  <a:pt x="928783" y="1836801"/>
                  <a:pt x="928783" y="1828991"/>
                </a:cubicBezTo>
                <a:cubicBezTo>
                  <a:pt x="928783" y="1821180"/>
                  <a:pt x="922401" y="1814798"/>
                  <a:pt x="914590" y="1814798"/>
                </a:cubicBezTo>
                <a:cubicBezTo>
                  <a:pt x="906780" y="1814798"/>
                  <a:pt x="900398" y="1821180"/>
                  <a:pt x="900398" y="1828991"/>
                </a:cubicBezTo>
                <a:cubicBezTo>
                  <a:pt x="900494" y="1836801"/>
                  <a:pt x="906780" y="1843183"/>
                  <a:pt x="914590" y="1843183"/>
                </a:cubicBezTo>
                <a:close/>
                <a:moveTo>
                  <a:pt x="990790" y="1844421"/>
                </a:moveTo>
                <a:cubicBezTo>
                  <a:pt x="999268" y="1844421"/>
                  <a:pt x="1006221" y="1837468"/>
                  <a:pt x="1006221" y="1828991"/>
                </a:cubicBezTo>
                <a:cubicBezTo>
                  <a:pt x="1006221" y="1820513"/>
                  <a:pt x="999363" y="1813560"/>
                  <a:pt x="990790" y="1813560"/>
                </a:cubicBezTo>
                <a:cubicBezTo>
                  <a:pt x="982218" y="1813560"/>
                  <a:pt x="975360" y="1820513"/>
                  <a:pt x="975360" y="1828991"/>
                </a:cubicBezTo>
                <a:cubicBezTo>
                  <a:pt x="975360" y="1837468"/>
                  <a:pt x="982313" y="1844421"/>
                  <a:pt x="990790" y="1844421"/>
                </a:cubicBezTo>
                <a:close/>
                <a:moveTo>
                  <a:pt x="1066991" y="1845469"/>
                </a:moveTo>
                <a:cubicBezTo>
                  <a:pt x="1076135" y="1845469"/>
                  <a:pt x="1083469" y="1838135"/>
                  <a:pt x="1083469" y="1828991"/>
                </a:cubicBezTo>
                <a:cubicBezTo>
                  <a:pt x="1083469" y="1819847"/>
                  <a:pt x="1076135" y="1812512"/>
                  <a:pt x="1066991" y="1812512"/>
                </a:cubicBezTo>
                <a:cubicBezTo>
                  <a:pt x="1057847" y="1812512"/>
                  <a:pt x="1050512" y="1819847"/>
                  <a:pt x="1050512" y="1828991"/>
                </a:cubicBezTo>
                <a:cubicBezTo>
                  <a:pt x="1050512" y="1838135"/>
                  <a:pt x="1057942" y="1845469"/>
                  <a:pt x="1066991" y="1845469"/>
                </a:cubicBezTo>
                <a:close/>
                <a:moveTo>
                  <a:pt x="1143191" y="1846802"/>
                </a:moveTo>
                <a:cubicBezTo>
                  <a:pt x="1153001" y="1846802"/>
                  <a:pt x="1160907" y="1838897"/>
                  <a:pt x="1160907" y="1829086"/>
                </a:cubicBezTo>
                <a:cubicBezTo>
                  <a:pt x="1160907" y="1819275"/>
                  <a:pt x="1153001" y="1811369"/>
                  <a:pt x="1143191" y="1811369"/>
                </a:cubicBezTo>
                <a:cubicBezTo>
                  <a:pt x="1133380" y="1811369"/>
                  <a:pt x="1125474" y="1819275"/>
                  <a:pt x="1125474" y="1829086"/>
                </a:cubicBezTo>
                <a:cubicBezTo>
                  <a:pt x="1125474" y="1838801"/>
                  <a:pt x="1133380" y="1846802"/>
                  <a:pt x="1143191" y="1846802"/>
                </a:cubicBezTo>
                <a:close/>
                <a:moveTo>
                  <a:pt x="1219391" y="1847850"/>
                </a:moveTo>
                <a:cubicBezTo>
                  <a:pt x="1229773" y="1847850"/>
                  <a:pt x="1238155" y="1839468"/>
                  <a:pt x="1238155" y="1829086"/>
                </a:cubicBezTo>
                <a:cubicBezTo>
                  <a:pt x="1238155" y="1818704"/>
                  <a:pt x="1229773" y="1810322"/>
                  <a:pt x="1219391" y="1810322"/>
                </a:cubicBezTo>
                <a:cubicBezTo>
                  <a:pt x="1209008" y="1810322"/>
                  <a:pt x="1200626" y="1818704"/>
                  <a:pt x="1200626" y="1829086"/>
                </a:cubicBezTo>
                <a:cubicBezTo>
                  <a:pt x="1200626" y="1839373"/>
                  <a:pt x="1209008" y="1847850"/>
                  <a:pt x="1219391" y="1847850"/>
                </a:cubicBezTo>
                <a:close/>
                <a:moveTo>
                  <a:pt x="1295591" y="1849088"/>
                </a:moveTo>
                <a:cubicBezTo>
                  <a:pt x="1306639" y="1849088"/>
                  <a:pt x="1315688" y="1840135"/>
                  <a:pt x="1315688" y="1828991"/>
                </a:cubicBezTo>
                <a:cubicBezTo>
                  <a:pt x="1315688" y="1817846"/>
                  <a:pt x="1306735" y="1808893"/>
                  <a:pt x="1295591" y="1808893"/>
                </a:cubicBezTo>
                <a:cubicBezTo>
                  <a:pt x="1284446" y="1808893"/>
                  <a:pt x="1275493" y="1817846"/>
                  <a:pt x="1275493" y="1828991"/>
                </a:cubicBezTo>
                <a:cubicBezTo>
                  <a:pt x="1275493" y="1840135"/>
                  <a:pt x="1284542" y="1849088"/>
                  <a:pt x="1295591" y="1849088"/>
                </a:cubicBezTo>
                <a:close/>
                <a:moveTo>
                  <a:pt x="1371791" y="1850136"/>
                </a:moveTo>
                <a:cubicBezTo>
                  <a:pt x="1383506" y="1850136"/>
                  <a:pt x="1392936" y="1840706"/>
                  <a:pt x="1392936" y="1828991"/>
                </a:cubicBezTo>
                <a:cubicBezTo>
                  <a:pt x="1392936" y="1817275"/>
                  <a:pt x="1383506" y="1807845"/>
                  <a:pt x="1371791" y="1807845"/>
                </a:cubicBezTo>
                <a:cubicBezTo>
                  <a:pt x="1360075" y="1807845"/>
                  <a:pt x="1350645" y="1817275"/>
                  <a:pt x="1350645" y="1828991"/>
                </a:cubicBezTo>
                <a:cubicBezTo>
                  <a:pt x="1350645" y="1840706"/>
                  <a:pt x="1360170" y="1850136"/>
                  <a:pt x="1371791" y="1850136"/>
                </a:cubicBezTo>
                <a:close/>
                <a:moveTo>
                  <a:pt x="1447991" y="1851374"/>
                </a:moveTo>
                <a:cubicBezTo>
                  <a:pt x="1460373" y="1851374"/>
                  <a:pt x="1470374" y="1841373"/>
                  <a:pt x="1470374" y="1828991"/>
                </a:cubicBezTo>
                <a:cubicBezTo>
                  <a:pt x="1470374" y="1816608"/>
                  <a:pt x="1460373" y="1806607"/>
                  <a:pt x="1447991" y="1806607"/>
                </a:cubicBezTo>
                <a:cubicBezTo>
                  <a:pt x="1435608" y="1806607"/>
                  <a:pt x="1425607" y="1816608"/>
                  <a:pt x="1425607" y="1828991"/>
                </a:cubicBezTo>
                <a:cubicBezTo>
                  <a:pt x="1425607" y="1841373"/>
                  <a:pt x="1435608" y="1851374"/>
                  <a:pt x="1447991" y="1851374"/>
                </a:cubicBezTo>
                <a:close/>
                <a:moveTo>
                  <a:pt x="1524191" y="1852422"/>
                </a:moveTo>
                <a:cubicBezTo>
                  <a:pt x="1537145" y="1852422"/>
                  <a:pt x="1547622" y="1841945"/>
                  <a:pt x="1547622" y="1828991"/>
                </a:cubicBezTo>
                <a:cubicBezTo>
                  <a:pt x="1547622" y="1816037"/>
                  <a:pt x="1537145" y="1805559"/>
                  <a:pt x="1524191" y="1805559"/>
                </a:cubicBezTo>
                <a:cubicBezTo>
                  <a:pt x="1511237" y="1805559"/>
                  <a:pt x="1500759" y="1816037"/>
                  <a:pt x="1500759" y="1828991"/>
                </a:cubicBezTo>
                <a:cubicBezTo>
                  <a:pt x="1500759" y="1841945"/>
                  <a:pt x="1511237" y="1852422"/>
                  <a:pt x="1524191" y="1852422"/>
                </a:cubicBezTo>
                <a:close/>
                <a:moveTo>
                  <a:pt x="1600391" y="1853565"/>
                </a:moveTo>
                <a:cubicBezTo>
                  <a:pt x="1613916" y="1853565"/>
                  <a:pt x="1624870" y="1842611"/>
                  <a:pt x="1624870" y="1829086"/>
                </a:cubicBezTo>
                <a:cubicBezTo>
                  <a:pt x="1624870" y="1815560"/>
                  <a:pt x="1613916" y="1804607"/>
                  <a:pt x="1600391" y="1804607"/>
                </a:cubicBezTo>
                <a:cubicBezTo>
                  <a:pt x="1586865" y="1804607"/>
                  <a:pt x="1575911" y="1815560"/>
                  <a:pt x="1575911" y="1829086"/>
                </a:cubicBezTo>
                <a:cubicBezTo>
                  <a:pt x="1575911" y="1842611"/>
                  <a:pt x="1586865" y="1853565"/>
                  <a:pt x="1600391" y="1853565"/>
                </a:cubicBezTo>
                <a:close/>
                <a:moveTo>
                  <a:pt x="1676591" y="1854613"/>
                </a:moveTo>
                <a:cubicBezTo>
                  <a:pt x="1690688" y="1854613"/>
                  <a:pt x="1702118" y="1843183"/>
                  <a:pt x="1702118" y="1829086"/>
                </a:cubicBezTo>
                <a:cubicBezTo>
                  <a:pt x="1702118" y="1814989"/>
                  <a:pt x="1690688" y="1803559"/>
                  <a:pt x="1676591" y="1803559"/>
                </a:cubicBezTo>
                <a:cubicBezTo>
                  <a:pt x="1662493" y="1803559"/>
                  <a:pt x="1651064" y="1814989"/>
                  <a:pt x="1651064" y="1829086"/>
                </a:cubicBezTo>
                <a:cubicBezTo>
                  <a:pt x="1651064" y="1843088"/>
                  <a:pt x="1662493" y="1854613"/>
                  <a:pt x="1676591" y="1854613"/>
                </a:cubicBezTo>
                <a:close/>
                <a:moveTo>
                  <a:pt x="1752791" y="1854994"/>
                </a:moveTo>
                <a:cubicBezTo>
                  <a:pt x="1767173" y="1854994"/>
                  <a:pt x="1778794" y="1843373"/>
                  <a:pt x="1778794" y="1828991"/>
                </a:cubicBezTo>
                <a:cubicBezTo>
                  <a:pt x="1778794" y="1814608"/>
                  <a:pt x="1767173" y="1802987"/>
                  <a:pt x="1752791" y="1802987"/>
                </a:cubicBezTo>
                <a:cubicBezTo>
                  <a:pt x="1738408" y="1802987"/>
                  <a:pt x="1726787" y="1814608"/>
                  <a:pt x="1726787" y="1828991"/>
                </a:cubicBezTo>
                <a:cubicBezTo>
                  <a:pt x="1726787" y="1843373"/>
                  <a:pt x="1738503" y="1854994"/>
                  <a:pt x="1752791" y="1854994"/>
                </a:cubicBezTo>
                <a:close/>
                <a:moveTo>
                  <a:pt x="1828991" y="1854613"/>
                </a:moveTo>
                <a:cubicBezTo>
                  <a:pt x="1843088" y="1854613"/>
                  <a:pt x="1854518" y="1843183"/>
                  <a:pt x="1854518" y="1829086"/>
                </a:cubicBezTo>
                <a:cubicBezTo>
                  <a:pt x="1854518" y="1814989"/>
                  <a:pt x="1843088" y="1803559"/>
                  <a:pt x="1828991" y="1803559"/>
                </a:cubicBezTo>
                <a:cubicBezTo>
                  <a:pt x="1814893" y="1803559"/>
                  <a:pt x="1803464" y="1814989"/>
                  <a:pt x="1803464" y="1829086"/>
                </a:cubicBezTo>
                <a:cubicBezTo>
                  <a:pt x="1803464" y="1843088"/>
                  <a:pt x="1814893" y="1854613"/>
                  <a:pt x="1828991" y="1854613"/>
                </a:cubicBezTo>
                <a:close/>
                <a:moveTo>
                  <a:pt x="1905191" y="1853756"/>
                </a:moveTo>
                <a:cubicBezTo>
                  <a:pt x="1918811" y="1853756"/>
                  <a:pt x="1929956" y="1842707"/>
                  <a:pt x="1929956" y="1828991"/>
                </a:cubicBezTo>
                <a:cubicBezTo>
                  <a:pt x="1929956" y="1815370"/>
                  <a:pt x="1918907" y="1804226"/>
                  <a:pt x="1905191" y="1804226"/>
                </a:cubicBezTo>
                <a:cubicBezTo>
                  <a:pt x="1891570" y="1804226"/>
                  <a:pt x="1880426" y="1815275"/>
                  <a:pt x="1880426" y="1828991"/>
                </a:cubicBezTo>
                <a:cubicBezTo>
                  <a:pt x="1880521" y="1842707"/>
                  <a:pt x="1891570" y="1853756"/>
                  <a:pt x="1905191" y="1853756"/>
                </a:cubicBezTo>
                <a:close/>
                <a:moveTo>
                  <a:pt x="1981391" y="1852708"/>
                </a:moveTo>
                <a:cubicBezTo>
                  <a:pt x="1994440" y="1852708"/>
                  <a:pt x="2005013" y="1842135"/>
                  <a:pt x="2005013" y="1829086"/>
                </a:cubicBezTo>
                <a:cubicBezTo>
                  <a:pt x="2005013" y="1816037"/>
                  <a:pt x="1994440" y="1805464"/>
                  <a:pt x="1981391" y="1805464"/>
                </a:cubicBezTo>
                <a:cubicBezTo>
                  <a:pt x="1968341" y="1805464"/>
                  <a:pt x="1957768" y="1816037"/>
                  <a:pt x="1957768" y="1829086"/>
                </a:cubicBezTo>
                <a:cubicBezTo>
                  <a:pt x="1957768" y="1842040"/>
                  <a:pt x="1968341" y="1852708"/>
                  <a:pt x="1981391" y="1852708"/>
                </a:cubicBezTo>
                <a:close/>
                <a:moveTo>
                  <a:pt x="2057591" y="1851374"/>
                </a:moveTo>
                <a:cubicBezTo>
                  <a:pt x="2069973" y="1851374"/>
                  <a:pt x="2079974" y="1841373"/>
                  <a:pt x="2079974" y="1828991"/>
                </a:cubicBezTo>
                <a:cubicBezTo>
                  <a:pt x="2079974" y="1816608"/>
                  <a:pt x="2069973" y="1806607"/>
                  <a:pt x="2057591" y="1806607"/>
                </a:cubicBezTo>
                <a:cubicBezTo>
                  <a:pt x="2045208" y="1806607"/>
                  <a:pt x="2035207" y="1816608"/>
                  <a:pt x="2035207" y="1828991"/>
                </a:cubicBezTo>
                <a:cubicBezTo>
                  <a:pt x="2035207" y="1841373"/>
                  <a:pt x="2045208" y="1851374"/>
                  <a:pt x="2057591" y="1851374"/>
                </a:cubicBezTo>
                <a:close/>
                <a:moveTo>
                  <a:pt x="2133791" y="1850327"/>
                </a:moveTo>
                <a:cubicBezTo>
                  <a:pt x="2145602" y="1850327"/>
                  <a:pt x="2155127" y="1840802"/>
                  <a:pt x="2155127" y="1828991"/>
                </a:cubicBezTo>
                <a:cubicBezTo>
                  <a:pt x="2155127" y="1817180"/>
                  <a:pt x="2145602" y="1807655"/>
                  <a:pt x="2133791" y="1807655"/>
                </a:cubicBezTo>
                <a:cubicBezTo>
                  <a:pt x="2121980" y="1807655"/>
                  <a:pt x="2112455" y="1817180"/>
                  <a:pt x="2112455" y="1828991"/>
                </a:cubicBezTo>
                <a:cubicBezTo>
                  <a:pt x="2112455" y="1840802"/>
                  <a:pt x="2121980" y="1850327"/>
                  <a:pt x="2133791" y="1850327"/>
                </a:cubicBezTo>
                <a:close/>
                <a:moveTo>
                  <a:pt x="2209991" y="1849088"/>
                </a:moveTo>
                <a:cubicBezTo>
                  <a:pt x="2221040" y="1849088"/>
                  <a:pt x="2230088" y="1840135"/>
                  <a:pt x="2230088" y="1828991"/>
                </a:cubicBezTo>
                <a:cubicBezTo>
                  <a:pt x="2230088" y="1817846"/>
                  <a:pt x="2221135" y="1808893"/>
                  <a:pt x="2209991" y="1808893"/>
                </a:cubicBezTo>
                <a:cubicBezTo>
                  <a:pt x="2198846" y="1808893"/>
                  <a:pt x="2189893" y="1817846"/>
                  <a:pt x="2189893" y="1828991"/>
                </a:cubicBezTo>
                <a:cubicBezTo>
                  <a:pt x="2189893" y="1840135"/>
                  <a:pt x="2198942" y="1849088"/>
                  <a:pt x="2209991" y="1849088"/>
                </a:cubicBezTo>
                <a:close/>
                <a:moveTo>
                  <a:pt x="2286191" y="1848041"/>
                </a:moveTo>
                <a:cubicBezTo>
                  <a:pt x="2296668" y="1848041"/>
                  <a:pt x="2305241" y="1839563"/>
                  <a:pt x="2305241" y="1828991"/>
                </a:cubicBezTo>
                <a:cubicBezTo>
                  <a:pt x="2305241" y="1818513"/>
                  <a:pt x="2296763" y="1809941"/>
                  <a:pt x="2286191" y="1809941"/>
                </a:cubicBezTo>
                <a:cubicBezTo>
                  <a:pt x="2275713" y="1809941"/>
                  <a:pt x="2267141" y="1818418"/>
                  <a:pt x="2267141" y="1828991"/>
                </a:cubicBezTo>
                <a:cubicBezTo>
                  <a:pt x="2267236" y="1839468"/>
                  <a:pt x="2275713" y="1848041"/>
                  <a:pt x="2286191" y="1848041"/>
                </a:cubicBezTo>
                <a:close/>
                <a:moveTo>
                  <a:pt x="2362391" y="1846802"/>
                </a:moveTo>
                <a:cubicBezTo>
                  <a:pt x="2372201" y="1846802"/>
                  <a:pt x="2380107" y="1838897"/>
                  <a:pt x="2380107" y="1829086"/>
                </a:cubicBezTo>
                <a:cubicBezTo>
                  <a:pt x="2380107" y="1819275"/>
                  <a:pt x="2372201" y="1811369"/>
                  <a:pt x="2362391" y="1811369"/>
                </a:cubicBezTo>
                <a:cubicBezTo>
                  <a:pt x="2352580" y="1811369"/>
                  <a:pt x="2344674" y="1819275"/>
                  <a:pt x="2344674" y="1829086"/>
                </a:cubicBezTo>
                <a:cubicBezTo>
                  <a:pt x="2344674" y="1838801"/>
                  <a:pt x="2352580" y="1846802"/>
                  <a:pt x="2362391" y="1846802"/>
                </a:cubicBezTo>
                <a:close/>
                <a:moveTo>
                  <a:pt x="2438591" y="1845659"/>
                </a:moveTo>
                <a:cubicBezTo>
                  <a:pt x="2447830" y="1845659"/>
                  <a:pt x="2455259" y="1838230"/>
                  <a:pt x="2455259" y="1828991"/>
                </a:cubicBezTo>
                <a:cubicBezTo>
                  <a:pt x="2455259" y="1819751"/>
                  <a:pt x="2447830" y="1812322"/>
                  <a:pt x="2438591" y="1812322"/>
                </a:cubicBezTo>
                <a:cubicBezTo>
                  <a:pt x="2429351" y="1812322"/>
                  <a:pt x="2421922" y="1819751"/>
                  <a:pt x="2421922" y="1828991"/>
                </a:cubicBezTo>
                <a:cubicBezTo>
                  <a:pt x="2421922" y="1838230"/>
                  <a:pt x="2429351" y="1845659"/>
                  <a:pt x="2438591" y="1845659"/>
                </a:cubicBezTo>
                <a:close/>
                <a:moveTo>
                  <a:pt x="2514791" y="1844421"/>
                </a:moveTo>
                <a:cubicBezTo>
                  <a:pt x="2523268" y="1844421"/>
                  <a:pt x="2530221" y="1837468"/>
                  <a:pt x="2530221" y="1828991"/>
                </a:cubicBezTo>
                <a:cubicBezTo>
                  <a:pt x="2530221" y="1820513"/>
                  <a:pt x="2523268" y="1813560"/>
                  <a:pt x="2514791" y="1813560"/>
                </a:cubicBezTo>
                <a:cubicBezTo>
                  <a:pt x="2506313" y="1813560"/>
                  <a:pt x="2499360" y="1820513"/>
                  <a:pt x="2499360" y="1828991"/>
                </a:cubicBezTo>
                <a:cubicBezTo>
                  <a:pt x="2499360" y="1837468"/>
                  <a:pt x="2506313" y="1844421"/>
                  <a:pt x="2514791" y="1844421"/>
                </a:cubicBezTo>
                <a:close/>
                <a:moveTo>
                  <a:pt x="2590991" y="1843373"/>
                </a:moveTo>
                <a:cubicBezTo>
                  <a:pt x="2598896" y="1843373"/>
                  <a:pt x="2605373" y="1836896"/>
                  <a:pt x="2605373" y="1828991"/>
                </a:cubicBezTo>
                <a:cubicBezTo>
                  <a:pt x="2605373" y="1821085"/>
                  <a:pt x="2598896" y="1814608"/>
                  <a:pt x="2590991" y="1814608"/>
                </a:cubicBezTo>
                <a:cubicBezTo>
                  <a:pt x="2583085" y="1814608"/>
                  <a:pt x="2576608" y="1821085"/>
                  <a:pt x="2576608" y="1828991"/>
                </a:cubicBezTo>
                <a:cubicBezTo>
                  <a:pt x="2576608" y="1836896"/>
                  <a:pt x="2583085" y="1843373"/>
                  <a:pt x="2590991" y="1843373"/>
                </a:cubicBezTo>
                <a:close/>
                <a:moveTo>
                  <a:pt x="2667191" y="1842135"/>
                </a:moveTo>
                <a:cubicBezTo>
                  <a:pt x="2674430" y="1842135"/>
                  <a:pt x="2680335" y="1836230"/>
                  <a:pt x="2680335" y="1828991"/>
                </a:cubicBezTo>
                <a:cubicBezTo>
                  <a:pt x="2680335" y="1821752"/>
                  <a:pt x="2674430" y="1815846"/>
                  <a:pt x="2667191" y="1815846"/>
                </a:cubicBezTo>
                <a:cubicBezTo>
                  <a:pt x="2659952" y="1815846"/>
                  <a:pt x="2654046" y="1821752"/>
                  <a:pt x="2654046" y="1828991"/>
                </a:cubicBezTo>
                <a:cubicBezTo>
                  <a:pt x="2654046" y="1836230"/>
                  <a:pt x="2659952" y="1842135"/>
                  <a:pt x="2667191" y="1842135"/>
                </a:cubicBezTo>
                <a:close/>
                <a:moveTo>
                  <a:pt x="2743391" y="1841087"/>
                </a:moveTo>
                <a:cubicBezTo>
                  <a:pt x="2750058" y="1841087"/>
                  <a:pt x="2755392" y="1835658"/>
                  <a:pt x="2755392" y="1829086"/>
                </a:cubicBezTo>
                <a:cubicBezTo>
                  <a:pt x="2755392" y="1822418"/>
                  <a:pt x="2749963" y="1817084"/>
                  <a:pt x="2743391" y="1817084"/>
                </a:cubicBezTo>
                <a:cubicBezTo>
                  <a:pt x="2736723" y="1817084"/>
                  <a:pt x="2731389" y="1822514"/>
                  <a:pt x="2731389" y="1829086"/>
                </a:cubicBezTo>
                <a:cubicBezTo>
                  <a:pt x="2731389" y="1835658"/>
                  <a:pt x="2736723" y="1841087"/>
                  <a:pt x="2743391" y="1841087"/>
                </a:cubicBezTo>
                <a:close/>
                <a:moveTo>
                  <a:pt x="2819591" y="1839754"/>
                </a:moveTo>
                <a:cubicBezTo>
                  <a:pt x="2825496" y="1839754"/>
                  <a:pt x="2830354" y="1834896"/>
                  <a:pt x="2830354" y="1828991"/>
                </a:cubicBezTo>
                <a:cubicBezTo>
                  <a:pt x="2830354" y="1823085"/>
                  <a:pt x="2825496" y="1818227"/>
                  <a:pt x="2819591" y="1818227"/>
                </a:cubicBezTo>
                <a:cubicBezTo>
                  <a:pt x="2813685" y="1818227"/>
                  <a:pt x="2808828" y="1823085"/>
                  <a:pt x="2808828" y="1828991"/>
                </a:cubicBezTo>
                <a:cubicBezTo>
                  <a:pt x="2808828" y="1834896"/>
                  <a:pt x="2813685" y="1839754"/>
                  <a:pt x="2819591" y="1839754"/>
                </a:cubicBezTo>
                <a:close/>
                <a:moveTo>
                  <a:pt x="2895791" y="1838706"/>
                </a:moveTo>
                <a:cubicBezTo>
                  <a:pt x="2901124" y="1838706"/>
                  <a:pt x="2905506" y="1834325"/>
                  <a:pt x="2905506" y="1828991"/>
                </a:cubicBezTo>
                <a:cubicBezTo>
                  <a:pt x="2905506" y="1823657"/>
                  <a:pt x="2901124" y="1819275"/>
                  <a:pt x="2895791" y="1819275"/>
                </a:cubicBezTo>
                <a:cubicBezTo>
                  <a:pt x="2890457" y="1819275"/>
                  <a:pt x="2886075" y="1823657"/>
                  <a:pt x="2886075" y="1828991"/>
                </a:cubicBezTo>
                <a:cubicBezTo>
                  <a:pt x="2886075" y="1834325"/>
                  <a:pt x="2890457" y="1838706"/>
                  <a:pt x="2895791" y="1838706"/>
                </a:cubicBezTo>
                <a:close/>
                <a:moveTo>
                  <a:pt x="2971991" y="1837468"/>
                </a:moveTo>
                <a:cubicBezTo>
                  <a:pt x="2976658" y="1837468"/>
                  <a:pt x="2980468" y="1833658"/>
                  <a:pt x="2980468" y="1828991"/>
                </a:cubicBezTo>
                <a:cubicBezTo>
                  <a:pt x="2980468" y="1824323"/>
                  <a:pt x="2976658" y="1820513"/>
                  <a:pt x="2971991" y="1820513"/>
                </a:cubicBezTo>
                <a:cubicBezTo>
                  <a:pt x="2967323" y="1820513"/>
                  <a:pt x="2963513" y="1824323"/>
                  <a:pt x="2963513" y="1828991"/>
                </a:cubicBezTo>
                <a:cubicBezTo>
                  <a:pt x="2963513" y="1833658"/>
                  <a:pt x="2967323" y="1837468"/>
                  <a:pt x="2971991" y="1837468"/>
                </a:cubicBezTo>
                <a:close/>
                <a:moveTo>
                  <a:pt x="3048191" y="1836230"/>
                </a:moveTo>
                <a:cubicBezTo>
                  <a:pt x="3052191" y="1836230"/>
                  <a:pt x="3055334" y="1832991"/>
                  <a:pt x="3055334" y="1829086"/>
                </a:cubicBezTo>
                <a:cubicBezTo>
                  <a:pt x="3055334" y="1825085"/>
                  <a:pt x="3052096" y="1821942"/>
                  <a:pt x="3048191" y="1821942"/>
                </a:cubicBezTo>
                <a:cubicBezTo>
                  <a:pt x="3044190" y="1821942"/>
                  <a:pt x="3041047" y="1825181"/>
                  <a:pt x="3041047" y="1829086"/>
                </a:cubicBezTo>
                <a:cubicBezTo>
                  <a:pt x="3041047" y="1832991"/>
                  <a:pt x="3044285" y="1836230"/>
                  <a:pt x="3048191" y="1836230"/>
                </a:cubicBezTo>
                <a:close/>
                <a:moveTo>
                  <a:pt x="3124391" y="1835182"/>
                </a:moveTo>
                <a:cubicBezTo>
                  <a:pt x="3127820" y="1835182"/>
                  <a:pt x="3130487" y="1832420"/>
                  <a:pt x="3130487" y="1829086"/>
                </a:cubicBezTo>
                <a:cubicBezTo>
                  <a:pt x="3130487" y="1825752"/>
                  <a:pt x="3127724" y="1822990"/>
                  <a:pt x="3124391" y="1822990"/>
                </a:cubicBezTo>
                <a:cubicBezTo>
                  <a:pt x="3120962" y="1822990"/>
                  <a:pt x="3118295" y="1825752"/>
                  <a:pt x="3118295" y="1829086"/>
                </a:cubicBezTo>
                <a:cubicBezTo>
                  <a:pt x="3118295" y="1832420"/>
                  <a:pt x="3121057" y="1835182"/>
                  <a:pt x="3124391" y="1835182"/>
                </a:cubicBezTo>
                <a:close/>
                <a:moveTo>
                  <a:pt x="3200591" y="1833848"/>
                </a:moveTo>
                <a:cubicBezTo>
                  <a:pt x="3203258" y="1833848"/>
                  <a:pt x="3205448" y="1831658"/>
                  <a:pt x="3205448" y="1828991"/>
                </a:cubicBezTo>
                <a:cubicBezTo>
                  <a:pt x="3205448" y="1826324"/>
                  <a:pt x="3203258" y="1824133"/>
                  <a:pt x="3200591" y="1824133"/>
                </a:cubicBezTo>
                <a:cubicBezTo>
                  <a:pt x="3197924" y="1824133"/>
                  <a:pt x="3195733" y="1826324"/>
                  <a:pt x="3195733" y="1828991"/>
                </a:cubicBezTo>
                <a:cubicBezTo>
                  <a:pt x="3195733" y="1831658"/>
                  <a:pt x="3197924" y="1833848"/>
                  <a:pt x="3200591" y="1833848"/>
                </a:cubicBezTo>
                <a:close/>
                <a:moveTo>
                  <a:pt x="3276791" y="1832801"/>
                </a:moveTo>
                <a:cubicBezTo>
                  <a:pt x="3278886" y="1832801"/>
                  <a:pt x="3280601" y="1831086"/>
                  <a:pt x="3280601" y="1828991"/>
                </a:cubicBezTo>
                <a:cubicBezTo>
                  <a:pt x="3280601" y="1826895"/>
                  <a:pt x="3278886" y="1825181"/>
                  <a:pt x="3276791" y="1825181"/>
                </a:cubicBezTo>
                <a:cubicBezTo>
                  <a:pt x="3274695" y="1825181"/>
                  <a:pt x="3272981" y="1826895"/>
                  <a:pt x="3272981" y="1828991"/>
                </a:cubicBezTo>
                <a:cubicBezTo>
                  <a:pt x="3272981" y="1831086"/>
                  <a:pt x="3274695" y="1832801"/>
                  <a:pt x="3276791" y="1832801"/>
                </a:cubicBezTo>
                <a:close/>
                <a:moveTo>
                  <a:pt x="3352991" y="1831562"/>
                </a:moveTo>
                <a:cubicBezTo>
                  <a:pt x="3354420" y="1831562"/>
                  <a:pt x="3355562" y="1830419"/>
                  <a:pt x="3355562" y="1828991"/>
                </a:cubicBezTo>
                <a:cubicBezTo>
                  <a:pt x="3355562" y="1827562"/>
                  <a:pt x="3354420" y="1826419"/>
                  <a:pt x="3352991" y="1826419"/>
                </a:cubicBezTo>
                <a:cubicBezTo>
                  <a:pt x="3351562" y="1826419"/>
                  <a:pt x="3350419" y="1827562"/>
                  <a:pt x="3350419" y="1828991"/>
                </a:cubicBezTo>
                <a:cubicBezTo>
                  <a:pt x="3350419" y="1830419"/>
                  <a:pt x="3351657" y="1831562"/>
                  <a:pt x="3352991" y="1831562"/>
                </a:cubicBezTo>
                <a:close/>
                <a:moveTo>
                  <a:pt x="3429191" y="1830514"/>
                </a:moveTo>
                <a:cubicBezTo>
                  <a:pt x="3430048" y="1830514"/>
                  <a:pt x="3430715" y="1829848"/>
                  <a:pt x="3430715" y="1828991"/>
                </a:cubicBezTo>
                <a:cubicBezTo>
                  <a:pt x="3430715" y="1828133"/>
                  <a:pt x="3430048" y="1827467"/>
                  <a:pt x="3429191" y="1827467"/>
                </a:cubicBezTo>
                <a:cubicBezTo>
                  <a:pt x="3428333" y="1827467"/>
                  <a:pt x="3427666" y="1828133"/>
                  <a:pt x="3427666" y="1828991"/>
                </a:cubicBezTo>
                <a:cubicBezTo>
                  <a:pt x="3427666" y="1829848"/>
                  <a:pt x="3428429" y="1830514"/>
                  <a:pt x="3429191" y="1830514"/>
                </a:cubicBezTo>
                <a:close/>
                <a:moveTo>
                  <a:pt x="3505391" y="1829181"/>
                </a:moveTo>
                <a:cubicBezTo>
                  <a:pt x="3505486" y="1829181"/>
                  <a:pt x="3505581" y="1829086"/>
                  <a:pt x="3505581" y="1828991"/>
                </a:cubicBezTo>
                <a:cubicBezTo>
                  <a:pt x="3505581" y="1828895"/>
                  <a:pt x="3505486" y="1828800"/>
                  <a:pt x="3505391" y="1828800"/>
                </a:cubicBezTo>
                <a:cubicBezTo>
                  <a:pt x="3505295" y="1828800"/>
                  <a:pt x="3505200" y="1828895"/>
                  <a:pt x="3505200" y="1828991"/>
                </a:cubicBezTo>
                <a:cubicBezTo>
                  <a:pt x="3505200" y="1829086"/>
                  <a:pt x="3505295" y="1829181"/>
                  <a:pt x="3505391" y="1829181"/>
                </a:cubicBezTo>
                <a:close/>
                <a:moveTo>
                  <a:pt x="191" y="1905381"/>
                </a:moveTo>
                <a:cubicBezTo>
                  <a:pt x="286" y="1905381"/>
                  <a:pt x="381" y="1905286"/>
                  <a:pt x="381" y="1905191"/>
                </a:cubicBezTo>
                <a:cubicBezTo>
                  <a:pt x="381" y="1905095"/>
                  <a:pt x="286" y="1905000"/>
                  <a:pt x="191" y="1905000"/>
                </a:cubicBezTo>
                <a:cubicBezTo>
                  <a:pt x="95" y="1905000"/>
                  <a:pt x="0" y="1905095"/>
                  <a:pt x="0" y="1905191"/>
                </a:cubicBezTo>
                <a:cubicBezTo>
                  <a:pt x="0" y="1905286"/>
                  <a:pt x="95" y="1905381"/>
                  <a:pt x="191" y="1905381"/>
                </a:cubicBezTo>
                <a:close/>
                <a:moveTo>
                  <a:pt x="76391" y="1906524"/>
                </a:moveTo>
                <a:cubicBezTo>
                  <a:pt x="77057" y="1906524"/>
                  <a:pt x="77629" y="1905953"/>
                  <a:pt x="77629" y="1905286"/>
                </a:cubicBezTo>
                <a:cubicBezTo>
                  <a:pt x="77629" y="1904619"/>
                  <a:pt x="77057" y="1904048"/>
                  <a:pt x="76391" y="1904048"/>
                </a:cubicBezTo>
                <a:cubicBezTo>
                  <a:pt x="75724" y="1904048"/>
                  <a:pt x="75152" y="1904619"/>
                  <a:pt x="75152" y="1905286"/>
                </a:cubicBezTo>
                <a:cubicBezTo>
                  <a:pt x="75152" y="1905953"/>
                  <a:pt x="75724" y="1906524"/>
                  <a:pt x="76391" y="1906524"/>
                </a:cubicBezTo>
                <a:close/>
                <a:moveTo>
                  <a:pt x="152591" y="1907572"/>
                </a:moveTo>
                <a:cubicBezTo>
                  <a:pt x="153829" y="1907572"/>
                  <a:pt x="154877" y="1906524"/>
                  <a:pt x="154877" y="1905286"/>
                </a:cubicBezTo>
                <a:cubicBezTo>
                  <a:pt x="154877" y="1904048"/>
                  <a:pt x="153829" y="1903000"/>
                  <a:pt x="152591" y="1903000"/>
                </a:cubicBezTo>
                <a:cubicBezTo>
                  <a:pt x="151352" y="1903000"/>
                  <a:pt x="150305" y="1904048"/>
                  <a:pt x="150305" y="1905286"/>
                </a:cubicBezTo>
                <a:cubicBezTo>
                  <a:pt x="150305" y="1906524"/>
                  <a:pt x="151352" y="1907572"/>
                  <a:pt x="152591" y="1907572"/>
                </a:cubicBezTo>
                <a:close/>
                <a:moveTo>
                  <a:pt x="228791" y="1908810"/>
                </a:moveTo>
                <a:cubicBezTo>
                  <a:pt x="230791" y="1908810"/>
                  <a:pt x="232410" y="1907191"/>
                  <a:pt x="232410" y="1905191"/>
                </a:cubicBezTo>
                <a:cubicBezTo>
                  <a:pt x="232410" y="1903190"/>
                  <a:pt x="230791" y="1901571"/>
                  <a:pt x="228791" y="1901571"/>
                </a:cubicBezTo>
                <a:cubicBezTo>
                  <a:pt x="226790" y="1901571"/>
                  <a:pt x="225171" y="1903190"/>
                  <a:pt x="225171" y="1905191"/>
                </a:cubicBezTo>
                <a:cubicBezTo>
                  <a:pt x="225171" y="1907191"/>
                  <a:pt x="226790" y="1908810"/>
                  <a:pt x="228791" y="1908810"/>
                </a:cubicBezTo>
                <a:close/>
                <a:moveTo>
                  <a:pt x="304991" y="1909858"/>
                </a:moveTo>
                <a:cubicBezTo>
                  <a:pt x="307562" y="1909858"/>
                  <a:pt x="309658" y="1907762"/>
                  <a:pt x="309658" y="1905191"/>
                </a:cubicBezTo>
                <a:cubicBezTo>
                  <a:pt x="309658" y="1902619"/>
                  <a:pt x="307562" y="1900523"/>
                  <a:pt x="304991" y="1900523"/>
                </a:cubicBezTo>
                <a:cubicBezTo>
                  <a:pt x="302419" y="1900523"/>
                  <a:pt x="300323" y="1902619"/>
                  <a:pt x="300323" y="1905191"/>
                </a:cubicBezTo>
                <a:cubicBezTo>
                  <a:pt x="300323" y="1907762"/>
                  <a:pt x="302419" y="1909858"/>
                  <a:pt x="304991" y="1909858"/>
                </a:cubicBezTo>
                <a:close/>
                <a:moveTo>
                  <a:pt x="381191" y="1911096"/>
                </a:moveTo>
                <a:cubicBezTo>
                  <a:pt x="384429" y="1911096"/>
                  <a:pt x="387096" y="1908429"/>
                  <a:pt x="387096" y="1905191"/>
                </a:cubicBezTo>
                <a:cubicBezTo>
                  <a:pt x="387096" y="1901952"/>
                  <a:pt x="384429" y="1899285"/>
                  <a:pt x="381191" y="1899285"/>
                </a:cubicBezTo>
                <a:cubicBezTo>
                  <a:pt x="377952" y="1899285"/>
                  <a:pt x="375285" y="1901952"/>
                  <a:pt x="375285" y="1905191"/>
                </a:cubicBezTo>
                <a:cubicBezTo>
                  <a:pt x="375285" y="1908524"/>
                  <a:pt x="377952" y="1911096"/>
                  <a:pt x="381191" y="1911096"/>
                </a:cubicBezTo>
                <a:close/>
                <a:moveTo>
                  <a:pt x="457391" y="1912144"/>
                </a:moveTo>
                <a:cubicBezTo>
                  <a:pt x="461200" y="1912144"/>
                  <a:pt x="464344" y="1909001"/>
                  <a:pt x="464344" y="1905191"/>
                </a:cubicBezTo>
                <a:cubicBezTo>
                  <a:pt x="464344" y="1901381"/>
                  <a:pt x="461200" y="1898237"/>
                  <a:pt x="457391" y="1898237"/>
                </a:cubicBezTo>
                <a:cubicBezTo>
                  <a:pt x="453581" y="1898237"/>
                  <a:pt x="450437" y="1901381"/>
                  <a:pt x="450437" y="1905191"/>
                </a:cubicBezTo>
                <a:cubicBezTo>
                  <a:pt x="450437" y="1909001"/>
                  <a:pt x="453581" y="1912144"/>
                  <a:pt x="457391" y="1912144"/>
                </a:cubicBezTo>
                <a:close/>
                <a:moveTo>
                  <a:pt x="533591" y="1913287"/>
                </a:moveTo>
                <a:cubicBezTo>
                  <a:pt x="538067" y="1913287"/>
                  <a:pt x="541592" y="1909667"/>
                  <a:pt x="541592" y="1905286"/>
                </a:cubicBezTo>
                <a:cubicBezTo>
                  <a:pt x="541592" y="1900809"/>
                  <a:pt x="537972" y="1897285"/>
                  <a:pt x="533591" y="1897285"/>
                </a:cubicBezTo>
                <a:cubicBezTo>
                  <a:pt x="529114" y="1897285"/>
                  <a:pt x="525590" y="1900904"/>
                  <a:pt x="525590" y="1905286"/>
                </a:cubicBezTo>
                <a:cubicBezTo>
                  <a:pt x="525590" y="1909667"/>
                  <a:pt x="529209" y="1913287"/>
                  <a:pt x="533591" y="1913287"/>
                </a:cubicBezTo>
                <a:close/>
                <a:moveTo>
                  <a:pt x="609790" y="1914525"/>
                </a:moveTo>
                <a:cubicBezTo>
                  <a:pt x="614934" y="1914525"/>
                  <a:pt x="619125" y="1910334"/>
                  <a:pt x="619125" y="1905191"/>
                </a:cubicBezTo>
                <a:cubicBezTo>
                  <a:pt x="619125" y="1900047"/>
                  <a:pt x="614934" y="1895856"/>
                  <a:pt x="609790" y="1895856"/>
                </a:cubicBezTo>
                <a:cubicBezTo>
                  <a:pt x="604647" y="1895856"/>
                  <a:pt x="600456" y="1900047"/>
                  <a:pt x="600456" y="1905191"/>
                </a:cubicBezTo>
                <a:cubicBezTo>
                  <a:pt x="600551" y="1910334"/>
                  <a:pt x="604647" y="1914525"/>
                  <a:pt x="609790" y="1914525"/>
                </a:cubicBezTo>
                <a:close/>
                <a:moveTo>
                  <a:pt x="685990" y="1915763"/>
                </a:moveTo>
                <a:cubicBezTo>
                  <a:pt x="691801" y="1915763"/>
                  <a:pt x="696563" y="1911001"/>
                  <a:pt x="696563" y="1905191"/>
                </a:cubicBezTo>
                <a:cubicBezTo>
                  <a:pt x="696563" y="1899380"/>
                  <a:pt x="691801" y="1894618"/>
                  <a:pt x="685990" y="1894618"/>
                </a:cubicBezTo>
                <a:cubicBezTo>
                  <a:pt x="680180" y="1894618"/>
                  <a:pt x="675418" y="1899380"/>
                  <a:pt x="675418" y="1905191"/>
                </a:cubicBezTo>
                <a:cubicBezTo>
                  <a:pt x="675418" y="1911001"/>
                  <a:pt x="680180" y="1915763"/>
                  <a:pt x="685990" y="1915763"/>
                </a:cubicBezTo>
                <a:close/>
                <a:moveTo>
                  <a:pt x="762190" y="1916811"/>
                </a:moveTo>
                <a:cubicBezTo>
                  <a:pt x="768572" y="1916811"/>
                  <a:pt x="773811" y="1911572"/>
                  <a:pt x="773811" y="1905191"/>
                </a:cubicBezTo>
                <a:cubicBezTo>
                  <a:pt x="773811" y="1898809"/>
                  <a:pt x="768572" y="1893570"/>
                  <a:pt x="762190" y="1893570"/>
                </a:cubicBezTo>
                <a:cubicBezTo>
                  <a:pt x="755809" y="1893570"/>
                  <a:pt x="750570" y="1898809"/>
                  <a:pt x="750570" y="1905191"/>
                </a:cubicBezTo>
                <a:cubicBezTo>
                  <a:pt x="750570" y="1911668"/>
                  <a:pt x="755809" y="1916811"/>
                  <a:pt x="762190" y="1916811"/>
                </a:cubicBezTo>
                <a:close/>
                <a:moveTo>
                  <a:pt x="838390" y="1918145"/>
                </a:moveTo>
                <a:cubicBezTo>
                  <a:pt x="845534" y="1918145"/>
                  <a:pt x="851249" y="1912334"/>
                  <a:pt x="851249" y="1905286"/>
                </a:cubicBezTo>
                <a:cubicBezTo>
                  <a:pt x="851249" y="1898142"/>
                  <a:pt x="845439" y="1892427"/>
                  <a:pt x="838390" y="1892427"/>
                </a:cubicBezTo>
                <a:cubicBezTo>
                  <a:pt x="831247" y="1892427"/>
                  <a:pt x="825532" y="1898237"/>
                  <a:pt x="825532" y="1905286"/>
                </a:cubicBezTo>
                <a:cubicBezTo>
                  <a:pt x="825532" y="1912334"/>
                  <a:pt x="831247" y="1918145"/>
                  <a:pt x="838390" y="1918145"/>
                </a:cubicBezTo>
                <a:close/>
                <a:moveTo>
                  <a:pt x="914590" y="1919192"/>
                </a:moveTo>
                <a:cubicBezTo>
                  <a:pt x="922306" y="1919192"/>
                  <a:pt x="928497" y="1912906"/>
                  <a:pt x="928497" y="1905286"/>
                </a:cubicBezTo>
                <a:cubicBezTo>
                  <a:pt x="928497" y="1897571"/>
                  <a:pt x="922211" y="1891379"/>
                  <a:pt x="914590" y="1891379"/>
                </a:cubicBezTo>
                <a:cubicBezTo>
                  <a:pt x="906971" y="1891379"/>
                  <a:pt x="900684" y="1897666"/>
                  <a:pt x="900684" y="1905286"/>
                </a:cubicBezTo>
                <a:cubicBezTo>
                  <a:pt x="900684" y="1912906"/>
                  <a:pt x="906875" y="1919192"/>
                  <a:pt x="914590" y="1919192"/>
                </a:cubicBezTo>
                <a:close/>
                <a:moveTo>
                  <a:pt x="990790" y="1920431"/>
                </a:moveTo>
                <a:cubicBezTo>
                  <a:pt x="999173" y="1920431"/>
                  <a:pt x="1006031" y="1913573"/>
                  <a:pt x="1006031" y="1905191"/>
                </a:cubicBezTo>
                <a:cubicBezTo>
                  <a:pt x="1006031" y="1896809"/>
                  <a:pt x="999173" y="1889951"/>
                  <a:pt x="990790" y="1889951"/>
                </a:cubicBezTo>
                <a:cubicBezTo>
                  <a:pt x="982409" y="1889951"/>
                  <a:pt x="975551" y="1896809"/>
                  <a:pt x="975551" y="1905191"/>
                </a:cubicBezTo>
                <a:cubicBezTo>
                  <a:pt x="975551" y="1913573"/>
                  <a:pt x="982409" y="1920431"/>
                  <a:pt x="990790" y="1920431"/>
                </a:cubicBezTo>
                <a:close/>
                <a:moveTo>
                  <a:pt x="1066991" y="1921478"/>
                </a:moveTo>
                <a:cubicBezTo>
                  <a:pt x="1075944" y="1921478"/>
                  <a:pt x="1083278" y="1914239"/>
                  <a:pt x="1083278" y="1905191"/>
                </a:cubicBezTo>
                <a:cubicBezTo>
                  <a:pt x="1083278" y="1896142"/>
                  <a:pt x="1076039" y="1888903"/>
                  <a:pt x="1066991" y="1888903"/>
                </a:cubicBezTo>
                <a:cubicBezTo>
                  <a:pt x="1058037" y="1888903"/>
                  <a:pt x="1050703" y="1896142"/>
                  <a:pt x="1050703" y="1905191"/>
                </a:cubicBezTo>
                <a:cubicBezTo>
                  <a:pt x="1050703" y="1914239"/>
                  <a:pt x="1058037" y="1921478"/>
                  <a:pt x="1066991" y="1921478"/>
                </a:cubicBezTo>
                <a:close/>
                <a:moveTo>
                  <a:pt x="1143191" y="1922717"/>
                </a:moveTo>
                <a:cubicBezTo>
                  <a:pt x="1152906" y="1922717"/>
                  <a:pt x="1160717" y="1914906"/>
                  <a:pt x="1160717" y="1905191"/>
                </a:cubicBezTo>
                <a:cubicBezTo>
                  <a:pt x="1160717" y="1895475"/>
                  <a:pt x="1152906" y="1887664"/>
                  <a:pt x="1143191" y="1887664"/>
                </a:cubicBezTo>
                <a:cubicBezTo>
                  <a:pt x="1133475" y="1887664"/>
                  <a:pt x="1125665" y="1895475"/>
                  <a:pt x="1125665" y="1905191"/>
                </a:cubicBezTo>
                <a:cubicBezTo>
                  <a:pt x="1125665" y="1914906"/>
                  <a:pt x="1133570" y="1922717"/>
                  <a:pt x="1143191" y="1922717"/>
                </a:cubicBezTo>
                <a:close/>
                <a:moveTo>
                  <a:pt x="1219391" y="1923764"/>
                </a:moveTo>
                <a:cubicBezTo>
                  <a:pt x="1229678" y="1923764"/>
                  <a:pt x="1237964" y="1915478"/>
                  <a:pt x="1237964" y="1905191"/>
                </a:cubicBezTo>
                <a:cubicBezTo>
                  <a:pt x="1237964" y="1894904"/>
                  <a:pt x="1229678" y="1886617"/>
                  <a:pt x="1219391" y="1886617"/>
                </a:cubicBezTo>
                <a:cubicBezTo>
                  <a:pt x="1209104" y="1886617"/>
                  <a:pt x="1200817" y="1894904"/>
                  <a:pt x="1200817" y="1905191"/>
                </a:cubicBezTo>
                <a:cubicBezTo>
                  <a:pt x="1200817" y="1915478"/>
                  <a:pt x="1209104" y="1923764"/>
                  <a:pt x="1219391" y="1923764"/>
                </a:cubicBezTo>
                <a:close/>
                <a:moveTo>
                  <a:pt x="1295591" y="1925098"/>
                </a:moveTo>
                <a:cubicBezTo>
                  <a:pt x="1306544" y="1925098"/>
                  <a:pt x="1315498" y="1916239"/>
                  <a:pt x="1315498" y="1905191"/>
                </a:cubicBezTo>
                <a:cubicBezTo>
                  <a:pt x="1315498" y="1894142"/>
                  <a:pt x="1306639" y="1885283"/>
                  <a:pt x="1295591" y="1885283"/>
                </a:cubicBezTo>
                <a:cubicBezTo>
                  <a:pt x="1284637" y="1885283"/>
                  <a:pt x="1275683" y="1894142"/>
                  <a:pt x="1275683" y="1905191"/>
                </a:cubicBezTo>
                <a:cubicBezTo>
                  <a:pt x="1275683" y="1916239"/>
                  <a:pt x="1284637" y="1925098"/>
                  <a:pt x="1295591" y="1925098"/>
                </a:cubicBezTo>
                <a:close/>
                <a:moveTo>
                  <a:pt x="1371791" y="1926146"/>
                </a:moveTo>
                <a:cubicBezTo>
                  <a:pt x="1383316" y="1926146"/>
                  <a:pt x="1392746" y="1916811"/>
                  <a:pt x="1392746" y="1905191"/>
                </a:cubicBezTo>
                <a:cubicBezTo>
                  <a:pt x="1392746" y="1893570"/>
                  <a:pt x="1383411" y="1884236"/>
                  <a:pt x="1371791" y="1884236"/>
                </a:cubicBezTo>
                <a:cubicBezTo>
                  <a:pt x="1360170" y="1884236"/>
                  <a:pt x="1350836" y="1893570"/>
                  <a:pt x="1350836" y="1905191"/>
                </a:cubicBezTo>
                <a:cubicBezTo>
                  <a:pt x="1350836" y="1916811"/>
                  <a:pt x="1360265" y="1926146"/>
                  <a:pt x="1371791" y="1926146"/>
                </a:cubicBezTo>
                <a:close/>
                <a:moveTo>
                  <a:pt x="1447991" y="1927193"/>
                </a:moveTo>
                <a:cubicBezTo>
                  <a:pt x="1460087" y="1927193"/>
                  <a:pt x="1469993" y="1917383"/>
                  <a:pt x="1469993" y="1905191"/>
                </a:cubicBezTo>
                <a:cubicBezTo>
                  <a:pt x="1469993" y="1892999"/>
                  <a:pt x="1460183" y="1883188"/>
                  <a:pt x="1447991" y="1883188"/>
                </a:cubicBezTo>
                <a:cubicBezTo>
                  <a:pt x="1435799" y="1883188"/>
                  <a:pt x="1425988" y="1892999"/>
                  <a:pt x="1425988" y="1905191"/>
                </a:cubicBezTo>
                <a:cubicBezTo>
                  <a:pt x="1425988" y="1917383"/>
                  <a:pt x="1435894" y="1927193"/>
                  <a:pt x="1447991" y="1927193"/>
                </a:cubicBezTo>
                <a:close/>
                <a:moveTo>
                  <a:pt x="1524191" y="1928241"/>
                </a:moveTo>
                <a:cubicBezTo>
                  <a:pt x="1536954" y="1928241"/>
                  <a:pt x="1547241" y="1917954"/>
                  <a:pt x="1547241" y="1905191"/>
                </a:cubicBezTo>
                <a:cubicBezTo>
                  <a:pt x="1547241" y="1892427"/>
                  <a:pt x="1536954" y="1882140"/>
                  <a:pt x="1524191" y="1882140"/>
                </a:cubicBezTo>
                <a:cubicBezTo>
                  <a:pt x="1511427" y="1882140"/>
                  <a:pt x="1501140" y="1892427"/>
                  <a:pt x="1501140" y="1905191"/>
                </a:cubicBezTo>
                <a:cubicBezTo>
                  <a:pt x="1501140" y="1917954"/>
                  <a:pt x="1511522" y="1928241"/>
                  <a:pt x="1524191" y="1928241"/>
                </a:cubicBezTo>
                <a:close/>
                <a:moveTo>
                  <a:pt x="1600391" y="1929098"/>
                </a:moveTo>
                <a:cubicBezTo>
                  <a:pt x="1613535" y="1929098"/>
                  <a:pt x="1624298" y="1918430"/>
                  <a:pt x="1624298" y="1905191"/>
                </a:cubicBezTo>
                <a:cubicBezTo>
                  <a:pt x="1624298" y="1892046"/>
                  <a:pt x="1613630" y="1881283"/>
                  <a:pt x="1600391" y="1881283"/>
                </a:cubicBezTo>
                <a:cubicBezTo>
                  <a:pt x="1587246" y="1881283"/>
                  <a:pt x="1576483" y="1891951"/>
                  <a:pt x="1576483" y="1905191"/>
                </a:cubicBezTo>
                <a:cubicBezTo>
                  <a:pt x="1576578" y="1918430"/>
                  <a:pt x="1587246" y="1929098"/>
                  <a:pt x="1600391" y="1929098"/>
                </a:cubicBezTo>
                <a:close/>
                <a:moveTo>
                  <a:pt x="1676591" y="1929765"/>
                </a:moveTo>
                <a:cubicBezTo>
                  <a:pt x="1690116" y="1929765"/>
                  <a:pt x="1701070" y="1918811"/>
                  <a:pt x="1701070" y="1905286"/>
                </a:cubicBezTo>
                <a:cubicBezTo>
                  <a:pt x="1701070" y="1891760"/>
                  <a:pt x="1690116" y="1880807"/>
                  <a:pt x="1676591" y="1880807"/>
                </a:cubicBezTo>
                <a:cubicBezTo>
                  <a:pt x="1663065" y="1880807"/>
                  <a:pt x="1652111" y="1891760"/>
                  <a:pt x="1652111" y="1905286"/>
                </a:cubicBezTo>
                <a:cubicBezTo>
                  <a:pt x="1652111" y="1918811"/>
                  <a:pt x="1663065" y="1929765"/>
                  <a:pt x="1676591" y="1929765"/>
                </a:cubicBezTo>
                <a:close/>
                <a:moveTo>
                  <a:pt x="1752791" y="1930146"/>
                </a:moveTo>
                <a:cubicBezTo>
                  <a:pt x="1766602" y="1930146"/>
                  <a:pt x="1777746" y="1919002"/>
                  <a:pt x="1777746" y="1905191"/>
                </a:cubicBezTo>
                <a:cubicBezTo>
                  <a:pt x="1777746" y="1891379"/>
                  <a:pt x="1766602" y="1880235"/>
                  <a:pt x="1752791" y="1880235"/>
                </a:cubicBezTo>
                <a:cubicBezTo>
                  <a:pt x="1738979" y="1880235"/>
                  <a:pt x="1727835" y="1891379"/>
                  <a:pt x="1727835" y="1905191"/>
                </a:cubicBezTo>
                <a:cubicBezTo>
                  <a:pt x="1727835" y="1919002"/>
                  <a:pt x="1739075" y="1930146"/>
                  <a:pt x="1752791" y="1930146"/>
                </a:cubicBezTo>
                <a:close/>
                <a:moveTo>
                  <a:pt x="1828991" y="1929956"/>
                </a:moveTo>
                <a:cubicBezTo>
                  <a:pt x="1842611" y="1929956"/>
                  <a:pt x="1853756" y="1918907"/>
                  <a:pt x="1853756" y="1905191"/>
                </a:cubicBezTo>
                <a:cubicBezTo>
                  <a:pt x="1853756" y="1891570"/>
                  <a:pt x="1842707" y="1880426"/>
                  <a:pt x="1828991" y="1880426"/>
                </a:cubicBezTo>
                <a:cubicBezTo>
                  <a:pt x="1815370" y="1880426"/>
                  <a:pt x="1804226" y="1891475"/>
                  <a:pt x="1804226" y="1905191"/>
                </a:cubicBezTo>
                <a:cubicBezTo>
                  <a:pt x="1804321" y="1918907"/>
                  <a:pt x="1815370" y="1929956"/>
                  <a:pt x="1828991" y="1929956"/>
                </a:cubicBezTo>
                <a:close/>
                <a:moveTo>
                  <a:pt x="1905191" y="1929098"/>
                </a:moveTo>
                <a:cubicBezTo>
                  <a:pt x="1918335" y="1929098"/>
                  <a:pt x="1929098" y="1918430"/>
                  <a:pt x="1929098" y="1905191"/>
                </a:cubicBezTo>
                <a:cubicBezTo>
                  <a:pt x="1929098" y="1892046"/>
                  <a:pt x="1918430" y="1881283"/>
                  <a:pt x="1905191" y="1881283"/>
                </a:cubicBezTo>
                <a:cubicBezTo>
                  <a:pt x="1892046" y="1881283"/>
                  <a:pt x="1881283" y="1891951"/>
                  <a:pt x="1881283" y="1905191"/>
                </a:cubicBezTo>
                <a:cubicBezTo>
                  <a:pt x="1881378" y="1918430"/>
                  <a:pt x="1892046" y="1929098"/>
                  <a:pt x="1905191" y="1929098"/>
                </a:cubicBezTo>
                <a:close/>
                <a:moveTo>
                  <a:pt x="1981391" y="1928241"/>
                </a:moveTo>
                <a:cubicBezTo>
                  <a:pt x="1994154" y="1928241"/>
                  <a:pt x="2004441" y="1917954"/>
                  <a:pt x="2004441" y="1905191"/>
                </a:cubicBezTo>
                <a:cubicBezTo>
                  <a:pt x="2004441" y="1892427"/>
                  <a:pt x="1994154" y="1882140"/>
                  <a:pt x="1981391" y="1882140"/>
                </a:cubicBezTo>
                <a:cubicBezTo>
                  <a:pt x="1968627" y="1882140"/>
                  <a:pt x="1958340" y="1892427"/>
                  <a:pt x="1958340" y="1905191"/>
                </a:cubicBezTo>
                <a:cubicBezTo>
                  <a:pt x="1958340" y="1917954"/>
                  <a:pt x="1968722" y="1928241"/>
                  <a:pt x="1981391" y="1928241"/>
                </a:cubicBezTo>
                <a:close/>
                <a:moveTo>
                  <a:pt x="2057591" y="1927193"/>
                </a:moveTo>
                <a:cubicBezTo>
                  <a:pt x="2069687" y="1927193"/>
                  <a:pt x="2079593" y="1917383"/>
                  <a:pt x="2079593" y="1905191"/>
                </a:cubicBezTo>
                <a:cubicBezTo>
                  <a:pt x="2079593" y="1892999"/>
                  <a:pt x="2069783" y="1883188"/>
                  <a:pt x="2057591" y="1883188"/>
                </a:cubicBezTo>
                <a:cubicBezTo>
                  <a:pt x="2045399" y="1883188"/>
                  <a:pt x="2035588" y="1892999"/>
                  <a:pt x="2035588" y="1905191"/>
                </a:cubicBezTo>
                <a:cubicBezTo>
                  <a:pt x="2035588" y="1917383"/>
                  <a:pt x="2045494" y="1927193"/>
                  <a:pt x="2057591" y="1927193"/>
                </a:cubicBezTo>
                <a:close/>
                <a:moveTo>
                  <a:pt x="2133791" y="1926146"/>
                </a:moveTo>
                <a:cubicBezTo>
                  <a:pt x="2145316" y="1926146"/>
                  <a:pt x="2154746" y="1916811"/>
                  <a:pt x="2154746" y="1905191"/>
                </a:cubicBezTo>
                <a:cubicBezTo>
                  <a:pt x="2154746" y="1893570"/>
                  <a:pt x="2145411" y="1884236"/>
                  <a:pt x="2133791" y="1884236"/>
                </a:cubicBezTo>
                <a:cubicBezTo>
                  <a:pt x="2122170" y="1884236"/>
                  <a:pt x="2112836" y="1893570"/>
                  <a:pt x="2112836" y="1905191"/>
                </a:cubicBezTo>
                <a:cubicBezTo>
                  <a:pt x="2112836" y="1916811"/>
                  <a:pt x="2122265" y="1926146"/>
                  <a:pt x="2133791" y="1926146"/>
                </a:cubicBezTo>
                <a:close/>
                <a:moveTo>
                  <a:pt x="2209991" y="1925098"/>
                </a:moveTo>
                <a:cubicBezTo>
                  <a:pt x="2220944" y="1925098"/>
                  <a:pt x="2229898" y="1916239"/>
                  <a:pt x="2229898" y="1905191"/>
                </a:cubicBezTo>
                <a:cubicBezTo>
                  <a:pt x="2229898" y="1894142"/>
                  <a:pt x="2221040" y="1885283"/>
                  <a:pt x="2209991" y="1885283"/>
                </a:cubicBezTo>
                <a:cubicBezTo>
                  <a:pt x="2199037" y="1885283"/>
                  <a:pt x="2190083" y="1894142"/>
                  <a:pt x="2190083" y="1905191"/>
                </a:cubicBezTo>
                <a:cubicBezTo>
                  <a:pt x="2190083" y="1916239"/>
                  <a:pt x="2199037" y="1925098"/>
                  <a:pt x="2209991" y="1925098"/>
                </a:cubicBezTo>
                <a:close/>
                <a:moveTo>
                  <a:pt x="2286191" y="1924050"/>
                </a:moveTo>
                <a:cubicBezTo>
                  <a:pt x="2296573" y="1924050"/>
                  <a:pt x="2304955" y="1915668"/>
                  <a:pt x="2304955" y="1905286"/>
                </a:cubicBezTo>
                <a:cubicBezTo>
                  <a:pt x="2304955" y="1894904"/>
                  <a:pt x="2296573" y="1886522"/>
                  <a:pt x="2286191" y="1886522"/>
                </a:cubicBezTo>
                <a:cubicBezTo>
                  <a:pt x="2275808" y="1886522"/>
                  <a:pt x="2267426" y="1894904"/>
                  <a:pt x="2267426" y="1905286"/>
                </a:cubicBezTo>
                <a:cubicBezTo>
                  <a:pt x="2267426" y="1915573"/>
                  <a:pt x="2275808" y="1924050"/>
                  <a:pt x="2286191" y="1924050"/>
                </a:cubicBezTo>
                <a:close/>
                <a:moveTo>
                  <a:pt x="2362391" y="1922717"/>
                </a:moveTo>
                <a:cubicBezTo>
                  <a:pt x="2372106" y="1922717"/>
                  <a:pt x="2379917" y="1914906"/>
                  <a:pt x="2379917" y="1905191"/>
                </a:cubicBezTo>
                <a:cubicBezTo>
                  <a:pt x="2379917" y="1895475"/>
                  <a:pt x="2372106" y="1887664"/>
                  <a:pt x="2362391" y="1887664"/>
                </a:cubicBezTo>
                <a:cubicBezTo>
                  <a:pt x="2352675" y="1887664"/>
                  <a:pt x="2344865" y="1895475"/>
                  <a:pt x="2344865" y="1905191"/>
                </a:cubicBezTo>
                <a:cubicBezTo>
                  <a:pt x="2344865" y="1914906"/>
                  <a:pt x="2352770" y="1922717"/>
                  <a:pt x="2362391" y="1922717"/>
                </a:cubicBezTo>
                <a:close/>
                <a:moveTo>
                  <a:pt x="2438591" y="1921669"/>
                </a:moveTo>
                <a:cubicBezTo>
                  <a:pt x="2447735" y="1921669"/>
                  <a:pt x="2455069" y="1914335"/>
                  <a:pt x="2455069" y="1905191"/>
                </a:cubicBezTo>
                <a:cubicBezTo>
                  <a:pt x="2455069" y="1896047"/>
                  <a:pt x="2447735" y="1888712"/>
                  <a:pt x="2438591" y="1888712"/>
                </a:cubicBezTo>
                <a:cubicBezTo>
                  <a:pt x="2429447" y="1888712"/>
                  <a:pt x="2422112" y="1896047"/>
                  <a:pt x="2422112" y="1905191"/>
                </a:cubicBezTo>
                <a:cubicBezTo>
                  <a:pt x="2422112" y="1914335"/>
                  <a:pt x="2429542" y="1921669"/>
                  <a:pt x="2438591" y="1921669"/>
                </a:cubicBezTo>
                <a:close/>
                <a:moveTo>
                  <a:pt x="2514791" y="1920431"/>
                </a:moveTo>
                <a:cubicBezTo>
                  <a:pt x="2523173" y="1920431"/>
                  <a:pt x="2530031" y="1913573"/>
                  <a:pt x="2530031" y="1905191"/>
                </a:cubicBezTo>
                <a:cubicBezTo>
                  <a:pt x="2530031" y="1896809"/>
                  <a:pt x="2523173" y="1889951"/>
                  <a:pt x="2514791" y="1889951"/>
                </a:cubicBezTo>
                <a:cubicBezTo>
                  <a:pt x="2506409" y="1889951"/>
                  <a:pt x="2499551" y="1896809"/>
                  <a:pt x="2499551" y="1905191"/>
                </a:cubicBezTo>
                <a:cubicBezTo>
                  <a:pt x="2499551" y="1913573"/>
                  <a:pt x="2506409" y="1920431"/>
                  <a:pt x="2514791" y="1920431"/>
                </a:cubicBezTo>
                <a:close/>
                <a:moveTo>
                  <a:pt x="2590991" y="1919383"/>
                </a:moveTo>
                <a:cubicBezTo>
                  <a:pt x="2598801" y="1919383"/>
                  <a:pt x="2605183" y="1913001"/>
                  <a:pt x="2605183" y="1905191"/>
                </a:cubicBezTo>
                <a:cubicBezTo>
                  <a:pt x="2605183" y="1897380"/>
                  <a:pt x="2598801" y="1890998"/>
                  <a:pt x="2590991" y="1890998"/>
                </a:cubicBezTo>
                <a:cubicBezTo>
                  <a:pt x="2583180" y="1890998"/>
                  <a:pt x="2576798" y="1897380"/>
                  <a:pt x="2576798" y="1905191"/>
                </a:cubicBezTo>
                <a:cubicBezTo>
                  <a:pt x="2576894" y="1913001"/>
                  <a:pt x="2583180" y="1919383"/>
                  <a:pt x="2590991" y="1919383"/>
                </a:cubicBezTo>
                <a:close/>
                <a:moveTo>
                  <a:pt x="2667191" y="1918145"/>
                </a:moveTo>
                <a:cubicBezTo>
                  <a:pt x="2674334" y="1918145"/>
                  <a:pt x="2680049" y="1912334"/>
                  <a:pt x="2680049" y="1905286"/>
                </a:cubicBezTo>
                <a:cubicBezTo>
                  <a:pt x="2680049" y="1898142"/>
                  <a:pt x="2674239" y="1892427"/>
                  <a:pt x="2667191" y="1892427"/>
                </a:cubicBezTo>
                <a:cubicBezTo>
                  <a:pt x="2660047" y="1892427"/>
                  <a:pt x="2654332" y="1898237"/>
                  <a:pt x="2654332" y="1905286"/>
                </a:cubicBezTo>
                <a:cubicBezTo>
                  <a:pt x="2654332" y="1912334"/>
                  <a:pt x="2660047" y="1918145"/>
                  <a:pt x="2667191" y="1918145"/>
                </a:cubicBezTo>
                <a:close/>
                <a:moveTo>
                  <a:pt x="2743391" y="1917002"/>
                </a:moveTo>
                <a:cubicBezTo>
                  <a:pt x="2749963" y="1917002"/>
                  <a:pt x="2755202" y="1911668"/>
                  <a:pt x="2755202" y="1905191"/>
                </a:cubicBezTo>
                <a:cubicBezTo>
                  <a:pt x="2755202" y="1898714"/>
                  <a:pt x="2749868" y="1893380"/>
                  <a:pt x="2743391" y="1893380"/>
                </a:cubicBezTo>
                <a:cubicBezTo>
                  <a:pt x="2736818" y="1893380"/>
                  <a:pt x="2731580" y="1898714"/>
                  <a:pt x="2731580" y="1905191"/>
                </a:cubicBezTo>
                <a:cubicBezTo>
                  <a:pt x="2731580" y="1911668"/>
                  <a:pt x="2736914" y="1917002"/>
                  <a:pt x="2743391" y="1917002"/>
                </a:cubicBezTo>
                <a:close/>
                <a:moveTo>
                  <a:pt x="2819591" y="1915954"/>
                </a:moveTo>
                <a:cubicBezTo>
                  <a:pt x="2825496" y="1915954"/>
                  <a:pt x="2830354" y="1911096"/>
                  <a:pt x="2830354" y="1905191"/>
                </a:cubicBezTo>
                <a:cubicBezTo>
                  <a:pt x="2830354" y="1899285"/>
                  <a:pt x="2825496" y="1894427"/>
                  <a:pt x="2819591" y="1894427"/>
                </a:cubicBezTo>
                <a:cubicBezTo>
                  <a:pt x="2813685" y="1894427"/>
                  <a:pt x="2808828" y="1899285"/>
                  <a:pt x="2808828" y="1905191"/>
                </a:cubicBezTo>
                <a:cubicBezTo>
                  <a:pt x="2808828" y="1911096"/>
                  <a:pt x="2813685" y="1915954"/>
                  <a:pt x="2819591" y="1915954"/>
                </a:cubicBezTo>
                <a:close/>
                <a:moveTo>
                  <a:pt x="2895791" y="1914716"/>
                </a:moveTo>
                <a:cubicBezTo>
                  <a:pt x="2901029" y="1914716"/>
                  <a:pt x="2905316" y="1910429"/>
                  <a:pt x="2905316" y="1905191"/>
                </a:cubicBezTo>
                <a:cubicBezTo>
                  <a:pt x="2905316" y="1899952"/>
                  <a:pt x="2901029" y="1895666"/>
                  <a:pt x="2895791" y="1895666"/>
                </a:cubicBezTo>
                <a:cubicBezTo>
                  <a:pt x="2890552" y="1895666"/>
                  <a:pt x="2886266" y="1899952"/>
                  <a:pt x="2886266" y="1905191"/>
                </a:cubicBezTo>
                <a:cubicBezTo>
                  <a:pt x="2886266" y="1910429"/>
                  <a:pt x="2890552" y="1914716"/>
                  <a:pt x="2895791" y="1914716"/>
                </a:cubicBezTo>
                <a:close/>
                <a:moveTo>
                  <a:pt x="2971991" y="1913477"/>
                </a:moveTo>
                <a:cubicBezTo>
                  <a:pt x="2976563" y="1913477"/>
                  <a:pt x="2980278" y="1909763"/>
                  <a:pt x="2980278" y="1905191"/>
                </a:cubicBezTo>
                <a:cubicBezTo>
                  <a:pt x="2980278" y="1900618"/>
                  <a:pt x="2976563" y="1896904"/>
                  <a:pt x="2971991" y="1896904"/>
                </a:cubicBezTo>
                <a:cubicBezTo>
                  <a:pt x="2967419" y="1896904"/>
                  <a:pt x="2963704" y="1900618"/>
                  <a:pt x="2963704" y="1905191"/>
                </a:cubicBezTo>
                <a:cubicBezTo>
                  <a:pt x="2963704" y="1909763"/>
                  <a:pt x="2967419" y="1913477"/>
                  <a:pt x="2971991" y="1913477"/>
                </a:cubicBezTo>
                <a:close/>
                <a:moveTo>
                  <a:pt x="3048191" y="1912430"/>
                </a:moveTo>
                <a:cubicBezTo>
                  <a:pt x="3052191" y="1912430"/>
                  <a:pt x="3055334" y="1909191"/>
                  <a:pt x="3055334" y="1905286"/>
                </a:cubicBezTo>
                <a:cubicBezTo>
                  <a:pt x="3055334" y="1901285"/>
                  <a:pt x="3052096" y="1898142"/>
                  <a:pt x="3048191" y="1898142"/>
                </a:cubicBezTo>
                <a:cubicBezTo>
                  <a:pt x="3044190" y="1898142"/>
                  <a:pt x="3041047" y="1901381"/>
                  <a:pt x="3041047" y="1905286"/>
                </a:cubicBezTo>
                <a:cubicBezTo>
                  <a:pt x="3041047" y="1909191"/>
                  <a:pt x="3044285" y="1912430"/>
                  <a:pt x="3048191" y="1912430"/>
                </a:cubicBezTo>
                <a:close/>
                <a:moveTo>
                  <a:pt x="3124391" y="1911096"/>
                </a:moveTo>
                <a:cubicBezTo>
                  <a:pt x="3127629" y="1911096"/>
                  <a:pt x="3130296" y="1908429"/>
                  <a:pt x="3130296" y="1905191"/>
                </a:cubicBezTo>
                <a:cubicBezTo>
                  <a:pt x="3130296" y="1901952"/>
                  <a:pt x="3127629" y="1899285"/>
                  <a:pt x="3124391" y="1899285"/>
                </a:cubicBezTo>
                <a:cubicBezTo>
                  <a:pt x="3121152" y="1899285"/>
                  <a:pt x="3118485" y="1901952"/>
                  <a:pt x="3118485" y="1905191"/>
                </a:cubicBezTo>
                <a:cubicBezTo>
                  <a:pt x="3118485" y="1908524"/>
                  <a:pt x="3121152" y="1911096"/>
                  <a:pt x="3124391" y="1911096"/>
                </a:cubicBezTo>
                <a:close/>
                <a:moveTo>
                  <a:pt x="3200591" y="1910048"/>
                </a:moveTo>
                <a:cubicBezTo>
                  <a:pt x="3203258" y="1910048"/>
                  <a:pt x="3205448" y="1907858"/>
                  <a:pt x="3205448" y="1905191"/>
                </a:cubicBezTo>
                <a:cubicBezTo>
                  <a:pt x="3205448" y="1902524"/>
                  <a:pt x="3203258" y="1900333"/>
                  <a:pt x="3200591" y="1900333"/>
                </a:cubicBezTo>
                <a:cubicBezTo>
                  <a:pt x="3197924" y="1900333"/>
                  <a:pt x="3195733" y="1902524"/>
                  <a:pt x="3195733" y="1905191"/>
                </a:cubicBezTo>
                <a:cubicBezTo>
                  <a:pt x="3195733" y="1907858"/>
                  <a:pt x="3197924" y="1910048"/>
                  <a:pt x="3200591" y="1910048"/>
                </a:cubicBezTo>
                <a:close/>
                <a:moveTo>
                  <a:pt x="3276791" y="1908810"/>
                </a:moveTo>
                <a:cubicBezTo>
                  <a:pt x="3278791" y="1908810"/>
                  <a:pt x="3280410" y="1907191"/>
                  <a:pt x="3280410" y="1905191"/>
                </a:cubicBezTo>
                <a:cubicBezTo>
                  <a:pt x="3280410" y="1903190"/>
                  <a:pt x="3278791" y="1901571"/>
                  <a:pt x="3276791" y="1901571"/>
                </a:cubicBezTo>
                <a:cubicBezTo>
                  <a:pt x="3274790" y="1901571"/>
                  <a:pt x="3273171" y="1903190"/>
                  <a:pt x="3273171" y="1905191"/>
                </a:cubicBezTo>
                <a:cubicBezTo>
                  <a:pt x="3273171" y="1907191"/>
                  <a:pt x="3274790" y="1908810"/>
                  <a:pt x="3276791" y="1908810"/>
                </a:cubicBezTo>
                <a:close/>
                <a:moveTo>
                  <a:pt x="3352991" y="1907762"/>
                </a:moveTo>
                <a:cubicBezTo>
                  <a:pt x="3354420" y="1907762"/>
                  <a:pt x="3355562" y="1906619"/>
                  <a:pt x="3355562" y="1905191"/>
                </a:cubicBezTo>
                <a:cubicBezTo>
                  <a:pt x="3355562" y="1903762"/>
                  <a:pt x="3354420" y="1902619"/>
                  <a:pt x="3352991" y="1902619"/>
                </a:cubicBezTo>
                <a:cubicBezTo>
                  <a:pt x="3351562" y="1902619"/>
                  <a:pt x="3350419" y="1903762"/>
                  <a:pt x="3350419" y="1905191"/>
                </a:cubicBezTo>
                <a:cubicBezTo>
                  <a:pt x="3350419" y="1906619"/>
                  <a:pt x="3351657" y="1907762"/>
                  <a:pt x="3352991" y="1907762"/>
                </a:cubicBezTo>
                <a:close/>
                <a:moveTo>
                  <a:pt x="3429191" y="1906524"/>
                </a:moveTo>
                <a:cubicBezTo>
                  <a:pt x="3429857" y="1906524"/>
                  <a:pt x="3430429" y="1905953"/>
                  <a:pt x="3430429" y="1905286"/>
                </a:cubicBezTo>
                <a:cubicBezTo>
                  <a:pt x="3430429" y="1904619"/>
                  <a:pt x="3429857" y="1904048"/>
                  <a:pt x="3429191" y="1904048"/>
                </a:cubicBezTo>
                <a:cubicBezTo>
                  <a:pt x="3428524" y="1904048"/>
                  <a:pt x="3427953" y="1904619"/>
                  <a:pt x="3427953" y="1905286"/>
                </a:cubicBezTo>
                <a:cubicBezTo>
                  <a:pt x="3427953" y="1905953"/>
                  <a:pt x="3428524" y="1906524"/>
                  <a:pt x="3429191" y="1906524"/>
                </a:cubicBezTo>
                <a:close/>
                <a:moveTo>
                  <a:pt x="3505391" y="1905381"/>
                </a:moveTo>
                <a:cubicBezTo>
                  <a:pt x="3505486" y="1905381"/>
                  <a:pt x="3505581" y="1905286"/>
                  <a:pt x="3505581" y="1905191"/>
                </a:cubicBezTo>
                <a:cubicBezTo>
                  <a:pt x="3505581" y="1905095"/>
                  <a:pt x="3505486" y="1905000"/>
                  <a:pt x="3505391" y="1905000"/>
                </a:cubicBezTo>
                <a:cubicBezTo>
                  <a:pt x="3505295" y="1905000"/>
                  <a:pt x="3505200" y="1905095"/>
                  <a:pt x="3505200" y="1905191"/>
                </a:cubicBezTo>
                <a:cubicBezTo>
                  <a:pt x="3505200" y="1905286"/>
                  <a:pt x="3505295" y="1905381"/>
                  <a:pt x="3505391" y="1905381"/>
                </a:cubicBezTo>
                <a:close/>
                <a:moveTo>
                  <a:pt x="76391" y="1982438"/>
                </a:moveTo>
                <a:cubicBezTo>
                  <a:pt x="76962" y="1982438"/>
                  <a:pt x="77438" y="1981962"/>
                  <a:pt x="77438" y="1981391"/>
                </a:cubicBezTo>
                <a:cubicBezTo>
                  <a:pt x="77438" y="1980819"/>
                  <a:pt x="76962" y="1980343"/>
                  <a:pt x="76391" y="1980343"/>
                </a:cubicBezTo>
                <a:cubicBezTo>
                  <a:pt x="75819" y="1980343"/>
                  <a:pt x="75343" y="1980819"/>
                  <a:pt x="75343" y="1981391"/>
                </a:cubicBezTo>
                <a:cubicBezTo>
                  <a:pt x="75343" y="1981962"/>
                  <a:pt x="75819" y="1982438"/>
                  <a:pt x="76391" y="1982438"/>
                </a:cubicBezTo>
                <a:close/>
                <a:moveTo>
                  <a:pt x="152591" y="1983486"/>
                </a:moveTo>
                <a:cubicBezTo>
                  <a:pt x="153734" y="1983486"/>
                  <a:pt x="154686" y="1982534"/>
                  <a:pt x="154686" y="1981391"/>
                </a:cubicBezTo>
                <a:cubicBezTo>
                  <a:pt x="154686" y="1980248"/>
                  <a:pt x="153734" y="1979295"/>
                  <a:pt x="152591" y="1979295"/>
                </a:cubicBezTo>
                <a:cubicBezTo>
                  <a:pt x="151448" y="1979295"/>
                  <a:pt x="150495" y="1980248"/>
                  <a:pt x="150495" y="1981391"/>
                </a:cubicBezTo>
                <a:cubicBezTo>
                  <a:pt x="150495" y="1982534"/>
                  <a:pt x="151448" y="1983486"/>
                  <a:pt x="152591" y="1983486"/>
                </a:cubicBezTo>
                <a:close/>
                <a:moveTo>
                  <a:pt x="228791" y="1984820"/>
                </a:moveTo>
                <a:cubicBezTo>
                  <a:pt x="230696" y="1984820"/>
                  <a:pt x="232124" y="1983296"/>
                  <a:pt x="232124" y="1981486"/>
                </a:cubicBezTo>
                <a:cubicBezTo>
                  <a:pt x="232124" y="1979676"/>
                  <a:pt x="230600" y="1978152"/>
                  <a:pt x="228791" y="1978152"/>
                </a:cubicBezTo>
                <a:cubicBezTo>
                  <a:pt x="226886" y="1978152"/>
                  <a:pt x="225457" y="1979676"/>
                  <a:pt x="225457" y="1981486"/>
                </a:cubicBezTo>
                <a:cubicBezTo>
                  <a:pt x="225457" y="1983296"/>
                  <a:pt x="226981" y="1984820"/>
                  <a:pt x="228791" y="1984820"/>
                </a:cubicBezTo>
                <a:close/>
                <a:moveTo>
                  <a:pt x="304991" y="1985867"/>
                </a:moveTo>
                <a:cubicBezTo>
                  <a:pt x="307467" y="1985867"/>
                  <a:pt x="309467" y="1983867"/>
                  <a:pt x="309467" y="1981391"/>
                </a:cubicBezTo>
                <a:cubicBezTo>
                  <a:pt x="309467" y="1978914"/>
                  <a:pt x="307467" y="1976914"/>
                  <a:pt x="304991" y="1976914"/>
                </a:cubicBezTo>
                <a:cubicBezTo>
                  <a:pt x="302514" y="1976914"/>
                  <a:pt x="300514" y="1978914"/>
                  <a:pt x="300514" y="1981391"/>
                </a:cubicBezTo>
                <a:cubicBezTo>
                  <a:pt x="300609" y="1983867"/>
                  <a:pt x="302514" y="1985867"/>
                  <a:pt x="304991" y="1985867"/>
                </a:cubicBezTo>
                <a:close/>
                <a:moveTo>
                  <a:pt x="381191" y="1987106"/>
                </a:moveTo>
                <a:cubicBezTo>
                  <a:pt x="384334" y="1987106"/>
                  <a:pt x="386906" y="1984534"/>
                  <a:pt x="386906" y="1981391"/>
                </a:cubicBezTo>
                <a:cubicBezTo>
                  <a:pt x="386906" y="1978247"/>
                  <a:pt x="384334" y="1975676"/>
                  <a:pt x="381191" y="1975676"/>
                </a:cubicBezTo>
                <a:cubicBezTo>
                  <a:pt x="378047" y="1975676"/>
                  <a:pt x="375475" y="1978247"/>
                  <a:pt x="375475" y="1981391"/>
                </a:cubicBezTo>
                <a:cubicBezTo>
                  <a:pt x="375475" y="1984534"/>
                  <a:pt x="378047" y="1987106"/>
                  <a:pt x="381191" y="1987106"/>
                </a:cubicBezTo>
                <a:close/>
                <a:moveTo>
                  <a:pt x="457391" y="1988153"/>
                </a:moveTo>
                <a:cubicBezTo>
                  <a:pt x="461105" y="1988153"/>
                  <a:pt x="464153" y="1985105"/>
                  <a:pt x="464153" y="1981391"/>
                </a:cubicBezTo>
                <a:cubicBezTo>
                  <a:pt x="464153" y="1977676"/>
                  <a:pt x="461105" y="1974628"/>
                  <a:pt x="457391" y="1974628"/>
                </a:cubicBezTo>
                <a:cubicBezTo>
                  <a:pt x="453676" y="1974628"/>
                  <a:pt x="450628" y="1977676"/>
                  <a:pt x="450628" y="1981391"/>
                </a:cubicBezTo>
                <a:cubicBezTo>
                  <a:pt x="450628" y="1985105"/>
                  <a:pt x="453676" y="1988153"/>
                  <a:pt x="457391" y="1988153"/>
                </a:cubicBezTo>
                <a:close/>
                <a:moveTo>
                  <a:pt x="533591" y="1989487"/>
                </a:moveTo>
                <a:cubicBezTo>
                  <a:pt x="538067" y="1989487"/>
                  <a:pt x="541592" y="1985867"/>
                  <a:pt x="541592" y="1981486"/>
                </a:cubicBezTo>
                <a:cubicBezTo>
                  <a:pt x="541592" y="1977009"/>
                  <a:pt x="537972" y="1973485"/>
                  <a:pt x="533591" y="1973485"/>
                </a:cubicBezTo>
                <a:cubicBezTo>
                  <a:pt x="529114" y="1973485"/>
                  <a:pt x="525590" y="1977104"/>
                  <a:pt x="525590" y="1981486"/>
                </a:cubicBezTo>
                <a:cubicBezTo>
                  <a:pt x="525590" y="1985867"/>
                  <a:pt x="529209" y="1989487"/>
                  <a:pt x="533591" y="1989487"/>
                </a:cubicBezTo>
                <a:close/>
                <a:moveTo>
                  <a:pt x="609790" y="1990535"/>
                </a:moveTo>
                <a:cubicBezTo>
                  <a:pt x="614839" y="1990535"/>
                  <a:pt x="618839" y="1986439"/>
                  <a:pt x="618839" y="1981486"/>
                </a:cubicBezTo>
                <a:cubicBezTo>
                  <a:pt x="618839" y="1976533"/>
                  <a:pt x="614744" y="1972437"/>
                  <a:pt x="609790" y="1972437"/>
                </a:cubicBezTo>
                <a:cubicBezTo>
                  <a:pt x="604838" y="1972437"/>
                  <a:pt x="600742" y="1976533"/>
                  <a:pt x="600742" y="1981486"/>
                </a:cubicBezTo>
                <a:cubicBezTo>
                  <a:pt x="600742" y="1986439"/>
                  <a:pt x="604838" y="1990535"/>
                  <a:pt x="609790" y="1990535"/>
                </a:cubicBezTo>
                <a:close/>
                <a:moveTo>
                  <a:pt x="685990" y="1991773"/>
                </a:moveTo>
                <a:cubicBezTo>
                  <a:pt x="691706" y="1991773"/>
                  <a:pt x="696373" y="1987106"/>
                  <a:pt x="696373" y="1981391"/>
                </a:cubicBezTo>
                <a:cubicBezTo>
                  <a:pt x="696373" y="1975676"/>
                  <a:pt x="691706" y="1971008"/>
                  <a:pt x="685990" y="1971008"/>
                </a:cubicBezTo>
                <a:cubicBezTo>
                  <a:pt x="680276" y="1971008"/>
                  <a:pt x="675608" y="1975676"/>
                  <a:pt x="675608" y="1981391"/>
                </a:cubicBezTo>
                <a:cubicBezTo>
                  <a:pt x="675608" y="1987106"/>
                  <a:pt x="680276" y="1991773"/>
                  <a:pt x="685990" y="1991773"/>
                </a:cubicBezTo>
                <a:close/>
                <a:moveTo>
                  <a:pt x="762190" y="1992821"/>
                </a:moveTo>
                <a:cubicBezTo>
                  <a:pt x="768477" y="1992821"/>
                  <a:pt x="773621" y="1987677"/>
                  <a:pt x="773621" y="1981391"/>
                </a:cubicBezTo>
                <a:cubicBezTo>
                  <a:pt x="773621" y="1975104"/>
                  <a:pt x="768477" y="1969961"/>
                  <a:pt x="762190" y="1969961"/>
                </a:cubicBezTo>
                <a:cubicBezTo>
                  <a:pt x="755904" y="1969961"/>
                  <a:pt x="750761" y="1975104"/>
                  <a:pt x="750761" y="1981391"/>
                </a:cubicBezTo>
                <a:cubicBezTo>
                  <a:pt x="750761" y="1987677"/>
                  <a:pt x="755904" y="1992821"/>
                  <a:pt x="762190" y="1992821"/>
                </a:cubicBezTo>
                <a:close/>
                <a:moveTo>
                  <a:pt x="838390" y="1994059"/>
                </a:moveTo>
                <a:cubicBezTo>
                  <a:pt x="845439" y="1994059"/>
                  <a:pt x="851059" y="1988344"/>
                  <a:pt x="851059" y="1981391"/>
                </a:cubicBezTo>
                <a:cubicBezTo>
                  <a:pt x="851059" y="1974342"/>
                  <a:pt x="845344" y="1968722"/>
                  <a:pt x="838390" y="1968722"/>
                </a:cubicBezTo>
                <a:cubicBezTo>
                  <a:pt x="831437" y="1968722"/>
                  <a:pt x="825722" y="1974437"/>
                  <a:pt x="825722" y="1981391"/>
                </a:cubicBezTo>
                <a:cubicBezTo>
                  <a:pt x="825722" y="1988439"/>
                  <a:pt x="831437" y="1994059"/>
                  <a:pt x="838390" y="1994059"/>
                </a:cubicBezTo>
                <a:close/>
                <a:moveTo>
                  <a:pt x="914590" y="1995107"/>
                </a:moveTo>
                <a:cubicBezTo>
                  <a:pt x="922211" y="1995107"/>
                  <a:pt x="928307" y="1988915"/>
                  <a:pt x="928307" y="1981391"/>
                </a:cubicBezTo>
                <a:cubicBezTo>
                  <a:pt x="928307" y="1973866"/>
                  <a:pt x="922115" y="1967675"/>
                  <a:pt x="914590" y="1967675"/>
                </a:cubicBezTo>
                <a:cubicBezTo>
                  <a:pt x="906971" y="1967675"/>
                  <a:pt x="900875" y="1973866"/>
                  <a:pt x="900875" y="1981391"/>
                </a:cubicBezTo>
                <a:cubicBezTo>
                  <a:pt x="900875" y="1988915"/>
                  <a:pt x="907066" y="1995107"/>
                  <a:pt x="914590" y="1995107"/>
                </a:cubicBezTo>
                <a:close/>
                <a:moveTo>
                  <a:pt x="990790" y="1996250"/>
                </a:moveTo>
                <a:cubicBezTo>
                  <a:pt x="998982" y="1996250"/>
                  <a:pt x="1005554" y="1989582"/>
                  <a:pt x="1005554" y="1981486"/>
                </a:cubicBezTo>
                <a:cubicBezTo>
                  <a:pt x="1005554" y="1973389"/>
                  <a:pt x="998887" y="1966722"/>
                  <a:pt x="990790" y="1966722"/>
                </a:cubicBezTo>
                <a:cubicBezTo>
                  <a:pt x="982599" y="1966722"/>
                  <a:pt x="976027" y="1973389"/>
                  <a:pt x="976027" y="1981486"/>
                </a:cubicBezTo>
                <a:cubicBezTo>
                  <a:pt x="976027" y="1989582"/>
                  <a:pt x="982599" y="1996250"/>
                  <a:pt x="990790" y="1996250"/>
                </a:cubicBezTo>
                <a:close/>
                <a:moveTo>
                  <a:pt x="1066991" y="1997488"/>
                </a:moveTo>
                <a:cubicBezTo>
                  <a:pt x="1075849" y="1997488"/>
                  <a:pt x="1083088" y="1990344"/>
                  <a:pt x="1083088" y="1981391"/>
                </a:cubicBezTo>
                <a:cubicBezTo>
                  <a:pt x="1083088" y="1972532"/>
                  <a:pt x="1075944" y="1965293"/>
                  <a:pt x="1066991" y="1965293"/>
                </a:cubicBezTo>
                <a:cubicBezTo>
                  <a:pt x="1058037" y="1965293"/>
                  <a:pt x="1050893" y="1972437"/>
                  <a:pt x="1050893" y="1981391"/>
                </a:cubicBezTo>
                <a:cubicBezTo>
                  <a:pt x="1050989" y="1990249"/>
                  <a:pt x="1058132" y="1997488"/>
                  <a:pt x="1066991" y="1997488"/>
                </a:cubicBezTo>
                <a:close/>
                <a:moveTo>
                  <a:pt x="1143191" y="1998536"/>
                </a:moveTo>
                <a:cubicBezTo>
                  <a:pt x="1152620" y="1998536"/>
                  <a:pt x="1160336" y="1990916"/>
                  <a:pt x="1160336" y="1981391"/>
                </a:cubicBezTo>
                <a:cubicBezTo>
                  <a:pt x="1160336" y="1971866"/>
                  <a:pt x="1152716" y="1964246"/>
                  <a:pt x="1143191" y="1964246"/>
                </a:cubicBezTo>
                <a:cubicBezTo>
                  <a:pt x="1133666" y="1964246"/>
                  <a:pt x="1126046" y="1971866"/>
                  <a:pt x="1126046" y="1981391"/>
                </a:cubicBezTo>
                <a:cubicBezTo>
                  <a:pt x="1126046" y="1990916"/>
                  <a:pt x="1133761" y="1998536"/>
                  <a:pt x="1143191" y="1998536"/>
                </a:cubicBezTo>
                <a:close/>
                <a:moveTo>
                  <a:pt x="1219391" y="1999583"/>
                </a:moveTo>
                <a:cubicBezTo>
                  <a:pt x="1229392" y="1999583"/>
                  <a:pt x="1237583" y="1991487"/>
                  <a:pt x="1237583" y="1981391"/>
                </a:cubicBezTo>
                <a:cubicBezTo>
                  <a:pt x="1237583" y="1971389"/>
                  <a:pt x="1229487" y="1963198"/>
                  <a:pt x="1219391" y="1963198"/>
                </a:cubicBezTo>
                <a:cubicBezTo>
                  <a:pt x="1209389" y="1963198"/>
                  <a:pt x="1201198" y="1971294"/>
                  <a:pt x="1201198" y="1981391"/>
                </a:cubicBezTo>
                <a:cubicBezTo>
                  <a:pt x="1201198" y="1991487"/>
                  <a:pt x="1209389" y="1999583"/>
                  <a:pt x="1219391" y="1999583"/>
                </a:cubicBezTo>
                <a:close/>
                <a:moveTo>
                  <a:pt x="1295591" y="2000822"/>
                </a:moveTo>
                <a:cubicBezTo>
                  <a:pt x="1306354" y="2000822"/>
                  <a:pt x="1315022" y="1992154"/>
                  <a:pt x="1315022" y="1981391"/>
                </a:cubicBezTo>
                <a:cubicBezTo>
                  <a:pt x="1315022" y="1970627"/>
                  <a:pt x="1306354" y="1961960"/>
                  <a:pt x="1295591" y="1961960"/>
                </a:cubicBezTo>
                <a:cubicBezTo>
                  <a:pt x="1284827" y="1961960"/>
                  <a:pt x="1276160" y="1970627"/>
                  <a:pt x="1276160" y="1981391"/>
                </a:cubicBezTo>
                <a:cubicBezTo>
                  <a:pt x="1276160" y="1992154"/>
                  <a:pt x="1284923" y="2000822"/>
                  <a:pt x="1295591" y="2000822"/>
                </a:cubicBezTo>
                <a:close/>
                <a:moveTo>
                  <a:pt x="1371791" y="2001679"/>
                </a:moveTo>
                <a:cubicBezTo>
                  <a:pt x="1383030" y="2001679"/>
                  <a:pt x="1392079" y="1992630"/>
                  <a:pt x="1392079" y="1981391"/>
                </a:cubicBezTo>
                <a:cubicBezTo>
                  <a:pt x="1392079" y="1970151"/>
                  <a:pt x="1383030" y="1961102"/>
                  <a:pt x="1371791" y="1961102"/>
                </a:cubicBezTo>
                <a:cubicBezTo>
                  <a:pt x="1360551" y="1961102"/>
                  <a:pt x="1351502" y="1970151"/>
                  <a:pt x="1351502" y="1981391"/>
                </a:cubicBezTo>
                <a:cubicBezTo>
                  <a:pt x="1351502" y="1992630"/>
                  <a:pt x="1360646" y="2001679"/>
                  <a:pt x="1371791" y="2001679"/>
                </a:cubicBezTo>
                <a:close/>
                <a:moveTo>
                  <a:pt x="1447991" y="2002727"/>
                </a:moveTo>
                <a:cubicBezTo>
                  <a:pt x="1459802" y="2002727"/>
                  <a:pt x="1469327" y="1993202"/>
                  <a:pt x="1469327" y="1981391"/>
                </a:cubicBezTo>
                <a:cubicBezTo>
                  <a:pt x="1469327" y="1969580"/>
                  <a:pt x="1459802" y="1960055"/>
                  <a:pt x="1447991" y="1960055"/>
                </a:cubicBezTo>
                <a:cubicBezTo>
                  <a:pt x="1436180" y="1960055"/>
                  <a:pt x="1426655" y="1969580"/>
                  <a:pt x="1426655" y="1981391"/>
                </a:cubicBezTo>
                <a:cubicBezTo>
                  <a:pt x="1426655" y="1993202"/>
                  <a:pt x="1436180" y="2002727"/>
                  <a:pt x="1447991" y="2002727"/>
                </a:cubicBezTo>
                <a:close/>
                <a:moveTo>
                  <a:pt x="1524191" y="2003584"/>
                </a:moveTo>
                <a:cubicBezTo>
                  <a:pt x="1536478" y="2003584"/>
                  <a:pt x="1546384" y="1993678"/>
                  <a:pt x="1546384" y="1981391"/>
                </a:cubicBezTo>
                <a:cubicBezTo>
                  <a:pt x="1546384" y="1969103"/>
                  <a:pt x="1536478" y="1959197"/>
                  <a:pt x="1524191" y="1959197"/>
                </a:cubicBezTo>
                <a:cubicBezTo>
                  <a:pt x="1511903" y="1959197"/>
                  <a:pt x="1501997" y="1969103"/>
                  <a:pt x="1501997" y="1981391"/>
                </a:cubicBezTo>
                <a:cubicBezTo>
                  <a:pt x="1501997" y="1993678"/>
                  <a:pt x="1511999" y="2003584"/>
                  <a:pt x="1524191" y="2003584"/>
                </a:cubicBezTo>
                <a:close/>
                <a:moveTo>
                  <a:pt x="1600391" y="2004441"/>
                </a:moveTo>
                <a:cubicBezTo>
                  <a:pt x="1613154" y="2004441"/>
                  <a:pt x="1623441" y="1994154"/>
                  <a:pt x="1623441" y="1981391"/>
                </a:cubicBezTo>
                <a:cubicBezTo>
                  <a:pt x="1623441" y="1968627"/>
                  <a:pt x="1613154" y="1958340"/>
                  <a:pt x="1600391" y="1958340"/>
                </a:cubicBezTo>
                <a:cubicBezTo>
                  <a:pt x="1587627" y="1958340"/>
                  <a:pt x="1577340" y="1968627"/>
                  <a:pt x="1577340" y="1981391"/>
                </a:cubicBezTo>
                <a:cubicBezTo>
                  <a:pt x="1577340" y="1994154"/>
                  <a:pt x="1587722" y="2004441"/>
                  <a:pt x="1600391" y="2004441"/>
                </a:cubicBezTo>
                <a:close/>
                <a:moveTo>
                  <a:pt x="1676591" y="2004822"/>
                </a:moveTo>
                <a:cubicBezTo>
                  <a:pt x="1689545" y="2004822"/>
                  <a:pt x="1700022" y="1994345"/>
                  <a:pt x="1700022" y="1981391"/>
                </a:cubicBezTo>
                <a:cubicBezTo>
                  <a:pt x="1700022" y="1968437"/>
                  <a:pt x="1689545" y="1957959"/>
                  <a:pt x="1676591" y="1957959"/>
                </a:cubicBezTo>
                <a:cubicBezTo>
                  <a:pt x="1663637" y="1957959"/>
                  <a:pt x="1653159" y="1968437"/>
                  <a:pt x="1653159" y="1981391"/>
                </a:cubicBezTo>
                <a:cubicBezTo>
                  <a:pt x="1653159" y="1994345"/>
                  <a:pt x="1663637" y="2004822"/>
                  <a:pt x="1676591" y="2004822"/>
                </a:cubicBezTo>
                <a:close/>
                <a:moveTo>
                  <a:pt x="1752791" y="2005108"/>
                </a:moveTo>
                <a:cubicBezTo>
                  <a:pt x="1765840" y="2005108"/>
                  <a:pt x="1776413" y="1994535"/>
                  <a:pt x="1776413" y="1981486"/>
                </a:cubicBezTo>
                <a:cubicBezTo>
                  <a:pt x="1776413" y="1968437"/>
                  <a:pt x="1765840" y="1957864"/>
                  <a:pt x="1752791" y="1957864"/>
                </a:cubicBezTo>
                <a:cubicBezTo>
                  <a:pt x="1739741" y="1957864"/>
                  <a:pt x="1729168" y="1968437"/>
                  <a:pt x="1729168" y="1981486"/>
                </a:cubicBezTo>
                <a:cubicBezTo>
                  <a:pt x="1729168" y="1994440"/>
                  <a:pt x="1739741" y="2005108"/>
                  <a:pt x="1752791" y="2005108"/>
                </a:cubicBezTo>
                <a:close/>
                <a:moveTo>
                  <a:pt x="1828991" y="2005108"/>
                </a:moveTo>
                <a:cubicBezTo>
                  <a:pt x="1842040" y="2005108"/>
                  <a:pt x="1852613" y="1994535"/>
                  <a:pt x="1852613" y="1981486"/>
                </a:cubicBezTo>
                <a:cubicBezTo>
                  <a:pt x="1852613" y="1968437"/>
                  <a:pt x="1842040" y="1957864"/>
                  <a:pt x="1828991" y="1957864"/>
                </a:cubicBezTo>
                <a:cubicBezTo>
                  <a:pt x="1815941" y="1957864"/>
                  <a:pt x="1805368" y="1968437"/>
                  <a:pt x="1805368" y="1981486"/>
                </a:cubicBezTo>
                <a:cubicBezTo>
                  <a:pt x="1805368" y="1994440"/>
                  <a:pt x="1815941" y="2005108"/>
                  <a:pt x="1828991" y="2005108"/>
                </a:cubicBezTo>
                <a:close/>
                <a:moveTo>
                  <a:pt x="1905191" y="2004441"/>
                </a:moveTo>
                <a:cubicBezTo>
                  <a:pt x="1917954" y="2004441"/>
                  <a:pt x="1928241" y="1994154"/>
                  <a:pt x="1928241" y="1981391"/>
                </a:cubicBezTo>
                <a:cubicBezTo>
                  <a:pt x="1928241" y="1968627"/>
                  <a:pt x="1917954" y="1958340"/>
                  <a:pt x="1905191" y="1958340"/>
                </a:cubicBezTo>
                <a:cubicBezTo>
                  <a:pt x="1892427" y="1958340"/>
                  <a:pt x="1882140" y="1968627"/>
                  <a:pt x="1882140" y="1981391"/>
                </a:cubicBezTo>
                <a:cubicBezTo>
                  <a:pt x="1882140" y="1994154"/>
                  <a:pt x="1892522" y="2004441"/>
                  <a:pt x="1905191" y="2004441"/>
                </a:cubicBezTo>
                <a:close/>
                <a:moveTo>
                  <a:pt x="1981391" y="2003774"/>
                </a:moveTo>
                <a:cubicBezTo>
                  <a:pt x="1993773" y="2003774"/>
                  <a:pt x="2003774" y="1993773"/>
                  <a:pt x="2003774" y="1981391"/>
                </a:cubicBezTo>
                <a:cubicBezTo>
                  <a:pt x="2003774" y="1969008"/>
                  <a:pt x="1993773" y="1959007"/>
                  <a:pt x="1981391" y="1959007"/>
                </a:cubicBezTo>
                <a:cubicBezTo>
                  <a:pt x="1969008" y="1959007"/>
                  <a:pt x="1959007" y="1969008"/>
                  <a:pt x="1959007" y="1981391"/>
                </a:cubicBezTo>
                <a:cubicBezTo>
                  <a:pt x="1959007" y="1993773"/>
                  <a:pt x="1969008" y="2003774"/>
                  <a:pt x="1981391" y="2003774"/>
                </a:cubicBezTo>
                <a:close/>
                <a:moveTo>
                  <a:pt x="2057591" y="2002917"/>
                </a:moveTo>
                <a:cubicBezTo>
                  <a:pt x="2069497" y="2002917"/>
                  <a:pt x="2079117" y="1993297"/>
                  <a:pt x="2079117" y="1981391"/>
                </a:cubicBezTo>
                <a:cubicBezTo>
                  <a:pt x="2079117" y="1969484"/>
                  <a:pt x="2069497" y="1959864"/>
                  <a:pt x="2057591" y="1959864"/>
                </a:cubicBezTo>
                <a:cubicBezTo>
                  <a:pt x="2045684" y="1959864"/>
                  <a:pt x="2036064" y="1969484"/>
                  <a:pt x="2036064" y="1981391"/>
                </a:cubicBezTo>
                <a:cubicBezTo>
                  <a:pt x="2036064" y="1993297"/>
                  <a:pt x="2045684" y="2002917"/>
                  <a:pt x="2057591" y="2002917"/>
                </a:cubicBezTo>
                <a:close/>
                <a:moveTo>
                  <a:pt x="2133791" y="2001869"/>
                </a:moveTo>
                <a:cubicBezTo>
                  <a:pt x="2145125" y="2001869"/>
                  <a:pt x="2154269" y="1992725"/>
                  <a:pt x="2154269" y="1981391"/>
                </a:cubicBezTo>
                <a:cubicBezTo>
                  <a:pt x="2154269" y="1970056"/>
                  <a:pt x="2145125" y="1960912"/>
                  <a:pt x="2133791" y="1960912"/>
                </a:cubicBezTo>
                <a:cubicBezTo>
                  <a:pt x="2122456" y="1960912"/>
                  <a:pt x="2113312" y="1970056"/>
                  <a:pt x="2113312" y="1981391"/>
                </a:cubicBezTo>
                <a:cubicBezTo>
                  <a:pt x="2113312" y="1992725"/>
                  <a:pt x="2122456" y="2001869"/>
                  <a:pt x="2133791" y="2001869"/>
                </a:cubicBezTo>
                <a:close/>
                <a:moveTo>
                  <a:pt x="2209991" y="2000822"/>
                </a:moveTo>
                <a:cubicBezTo>
                  <a:pt x="2220754" y="2000822"/>
                  <a:pt x="2229422" y="1992154"/>
                  <a:pt x="2229422" y="1981391"/>
                </a:cubicBezTo>
                <a:cubicBezTo>
                  <a:pt x="2229422" y="1970627"/>
                  <a:pt x="2220754" y="1961960"/>
                  <a:pt x="2209991" y="1961960"/>
                </a:cubicBezTo>
                <a:cubicBezTo>
                  <a:pt x="2199227" y="1961960"/>
                  <a:pt x="2190560" y="1970627"/>
                  <a:pt x="2190560" y="1981391"/>
                </a:cubicBezTo>
                <a:cubicBezTo>
                  <a:pt x="2190560" y="1992154"/>
                  <a:pt x="2199323" y="2000822"/>
                  <a:pt x="2209991" y="2000822"/>
                </a:cubicBezTo>
                <a:close/>
                <a:moveTo>
                  <a:pt x="2286191" y="1999774"/>
                </a:moveTo>
                <a:cubicBezTo>
                  <a:pt x="2296382" y="1999774"/>
                  <a:pt x="2304574" y="1991582"/>
                  <a:pt x="2304574" y="1981391"/>
                </a:cubicBezTo>
                <a:cubicBezTo>
                  <a:pt x="2304574" y="1971199"/>
                  <a:pt x="2296382" y="1963007"/>
                  <a:pt x="2286191" y="1963007"/>
                </a:cubicBezTo>
                <a:cubicBezTo>
                  <a:pt x="2275999" y="1963007"/>
                  <a:pt x="2267807" y="1971199"/>
                  <a:pt x="2267807" y="1981391"/>
                </a:cubicBezTo>
                <a:cubicBezTo>
                  <a:pt x="2267807" y="1991582"/>
                  <a:pt x="2276094" y="1999774"/>
                  <a:pt x="2286191" y="1999774"/>
                </a:cubicBezTo>
                <a:close/>
                <a:moveTo>
                  <a:pt x="2362391" y="1998536"/>
                </a:moveTo>
                <a:cubicBezTo>
                  <a:pt x="2371820" y="1998536"/>
                  <a:pt x="2379536" y="1990916"/>
                  <a:pt x="2379536" y="1981391"/>
                </a:cubicBezTo>
                <a:cubicBezTo>
                  <a:pt x="2379536" y="1971866"/>
                  <a:pt x="2371916" y="1964246"/>
                  <a:pt x="2362391" y="1964246"/>
                </a:cubicBezTo>
                <a:cubicBezTo>
                  <a:pt x="2352866" y="1964246"/>
                  <a:pt x="2345246" y="1971866"/>
                  <a:pt x="2345246" y="1981391"/>
                </a:cubicBezTo>
                <a:cubicBezTo>
                  <a:pt x="2345246" y="1990916"/>
                  <a:pt x="2352961" y="1998536"/>
                  <a:pt x="2362391" y="1998536"/>
                </a:cubicBezTo>
                <a:close/>
                <a:moveTo>
                  <a:pt x="2438591" y="1997488"/>
                </a:moveTo>
                <a:cubicBezTo>
                  <a:pt x="2447449" y="1997488"/>
                  <a:pt x="2454688" y="1990344"/>
                  <a:pt x="2454688" y="1981391"/>
                </a:cubicBezTo>
                <a:cubicBezTo>
                  <a:pt x="2454688" y="1972532"/>
                  <a:pt x="2447544" y="1965293"/>
                  <a:pt x="2438591" y="1965293"/>
                </a:cubicBezTo>
                <a:cubicBezTo>
                  <a:pt x="2429732" y="1965293"/>
                  <a:pt x="2422493" y="1972437"/>
                  <a:pt x="2422493" y="1981391"/>
                </a:cubicBezTo>
                <a:cubicBezTo>
                  <a:pt x="2422589" y="1990249"/>
                  <a:pt x="2429732" y="1997488"/>
                  <a:pt x="2438591" y="1997488"/>
                </a:cubicBezTo>
                <a:close/>
                <a:moveTo>
                  <a:pt x="2514791" y="1996440"/>
                </a:moveTo>
                <a:cubicBezTo>
                  <a:pt x="2523078" y="1996440"/>
                  <a:pt x="2529840" y="1989677"/>
                  <a:pt x="2529840" y="1981486"/>
                </a:cubicBezTo>
                <a:cubicBezTo>
                  <a:pt x="2529840" y="1973294"/>
                  <a:pt x="2523078" y="1966436"/>
                  <a:pt x="2514791" y="1966436"/>
                </a:cubicBezTo>
                <a:cubicBezTo>
                  <a:pt x="2506504" y="1966436"/>
                  <a:pt x="2499741" y="1973199"/>
                  <a:pt x="2499741" y="1981486"/>
                </a:cubicBezTo>
                <a:cubicBezTo>
                  <a:pt x="2499741" y="1989773"/>
                  <a:pt x="2506504" y="1996440"/>
                  <a:pt x="2514791" y="1996440"/>
                </a:cubicBezTo>
                <a:close/>
                <a:moveTo>
                  <a:pt x="2590991" y="1995392"/>
                </a:moveTo>
                <a:cubicBezTo>
                  <a:pt x="2598706" y="1995392"/>
                  <a:pt x="2604897" y="1989106"/>
                  <a:pt x="2604897" y="1981486"/>
                </a:cubicBezTo>
                <a:cubicBezTo>
                  <a:pt x="2604897" y="1973771"/>
                  <a:pt x="2598611" y="1967579"/>
                  <a:pt x="2590991" y="1967579"/>
                </a:cubicBezTo>
                <a:cubicBezTo>
                  <a:pt x="2583275" y="1967579"/>
                  <a:pt x="2577084" y="1973866"/>
                  <a:pt x="2577084" y="1981486"/>
                </a:cubicBezTo>
                <a:cubicBezTo>
                  <a:pt x="2577084" y="1989106"/>
                  <a:pt x="2583275" y="1995392"/>
                  <a:pt x="2590991" y="1995392"/>
                </a:cubicBezTo>
                <a:close/>
                <a:moveTo>
                  <a:pt x="2667191" y="1994059"/>
                </a:moveTo>
                <a:cubicBezTo>
                  <a:pt x="2674239" y="1994059"/>
                  <a:pt x="2679859" y="1988344"/>
                  <a:pt x="2679859" y="1981391"/>
                </a:cubicBezTo>
                <a:cubicBezTo>
                  <a:pt x="2679859" y="1974342"/>
                  <a:pt x="2674144" y="1968722"/>
                  <a:pt x="2667191" y="1968722"/>
                </a:cubicBezTo>
                <a:cubicBezTo>
                  <a:pt x="2660142" y="1968722"/>
                  <a:pt x="2654522" y="1974437"/>
                  <a:pt x="2654522" y="1981391"/>
                </a:cubicBezTo>
                <a:cubicBezTo>
                  <a:pt x="2654522" y="1988439"/>
                  <a:pt x="2660237" y="1994059"/>
                  <a:pt x="2667191" y="1994059"/>
                </a:cubicBezTo>
                <a:close/>
                <a:moveTo>
                  <a:pt x="2743391" y="1993011"/>
                </a:moveTo>
                <a:cubicBezTo>
                  <a:pt x="2749772" y="1993011"/>
                  <a:pt x="2755011" y="1987772"/>
                  <a:pt x="2755011" y="1981391"/>
                </a:cubicBezTo>
                <a:cubicBezTo>
                  <a:pt x="2755011" y="1975009"/>
                  <a:pt x="2749772" y="1969770"/>
                  <a:pt x="2743391" y="1969770"/>
                </a:cubicBezTo>
                <a:cubicBezTo>
                  <a:pt x="2737009" y="1969770"/>
                  <a:pt x="2731770" y="1975009"/>
                  <a:pt x="2731770" y="1981391"/>
                </a:cubicBezTo>
                <a:cubicBezTo>
                  <a:pt x="2731770" y="1987868"/>
                  <a:pt x="2737009" y="1993011"/>
                  <a:pt x="2743391" y="1993011"/>
                </a:cubicBezTo>
                <a:close/>
                <a:moveTo>
                  <a:pt x="2819591" y="1991773"/>
                </a:moveTo>
                <a:cubicBezTo>
                  <a:pt x="2825306" y="1991773"/>
                  <a:pt x="2829973" y="1987106"/>
                  <a:pt x="2829973" y="1981391"/>
                </a:cubicBezTo>
                <a:cubicBezTo>
                  <a:pt x="2829973" y="1975676"/>
                  <a:pt x="2825306" y="1971008"/>
                  <a:pt x="2819591" y="1971008"/>
                </a:cubicBezTo>
                <a:cubicBezTo>
                  <a:pt x="2813876" y="1971008"/>
                  <a:pt x="2809208" y="1975676"/>
                  <a:pt x="2809208" y="1981391"/>
                </a:cubicBezTo>
                <a:cubicBezTo>
                  <a:pt x="2809208" y="1987106"/>
                  <a:pt x="2813876" y="1991773"/>
                  <a:pt x="2819591" y="1991773"/>
                </a:cubicBezTo>
                <a:close/>
                <a:moveTo>
                  <a:pt x="2895791" y="1990725"/>
                </a:moveTo>
                <a:cubicBezTo>
                  <a:pt x="2900934" y="1990725"/>
                  <a:pt x="2905125" y="1986534"/>
                  <a:pt x="2905125" y="1981391"/>
                </a:cubicBezTo>
                <a:cubicBezTo>
                  <a:pt x="2905125" y="1976247"/>
                  <a:pt x="2900934" y="1972056"/>
                  <a:pt x="2895791" y="1972056"/>
                </a:cubicBezTo>
                <a:cubicBezTo>
                  <a:pt x="2890647" y="1972056"/>
                  <a:pt x="2886456" y="1976247"/>
                  <a:pt x="2886456" y="1981391"/>
                </a:cubicBezTo>
                <a:cubicBezTo>
                  <a:pt x="2886551" y="1986534"/>
                  <a:pt x="2890647" y="1990725"/>
                  <a:pt x="2895791" y="1990725"/>
                </a:cubicBezTo>
                <a:close/>
                <a:moveTo>
                  <a:pt x="2971991" y="1989487"/>
                </a:moveTo>
                <a:cubicBezTo>
                  <a:pt x="2976467" y="1989487"/>
                  <a:pt x="2979991" y="1985867"/>
                  <a:pt x="2979991" y="1981486"/>
                </a:cubicBezTo>
                <a:cubicBezTo>
                  <a:pt x="2979991" y="1977009"/>
                  <a:pt x="2976372" y="1973485"/>
                  <a:pt x="2971991" y="1973485"/>
                </a:cubicBezTo>
                <a:cubicBezTo>
                  <a:pt x="2967514" y="1973485"/>
                  <a:pt x="2963990" y="1977104"/>
                  <a:pt x="2963990" y="1981486"/>
                </a:cubicBezTo>
                <a:cubicBezTo>
                  <a:pt x="2963990" y="1985867"/>
                  <a:pt x="2967609" y="1989487"/>
                  <a:pt x="2971991" y="1989487"/>
                </a:cubicBezTo>
                <a:close/>
                <a:moveTo>
                  <a:pt x="3048191" y="1988344"/>
                </a:moveTo>
                <a:cubicBezTo>
                  <a:pt x="3052001" y="1988344"/>
                  <a:pt x="3055144" y="1985201"/>
                  <a:pt x="3055144" y="1981391"/>
                </a:cubicBezTo>
                <a:cubicBezTo>
                  <a:pt x="3055144" y="1977581"/>
                  <a:pt x="3052001" y="1974437"/>
                  <a:pt x="3048191" y="1974437"/>
                </a:cubicBezTo>
                <a:cubicBezTo>
                  <a:pt x="3044381" y="1974437"/>
                  <a:pt x="3041237" y="1977581"/>
                  <a:pt x="3041237" y="1981391"/>
                </a:cubicBezTo>
                <a:cubicBezTo>
                  <a:pt x="3041237" y="1985201"/>
                  <a:pt x="3044381" y="1988344"/>
                  <a:pt x="3048191" y="1988344"/>
                </a:cubicBezTo>
                <a:close/>
                <a:moveTo>
                  <a:pt x="3124391" y="1987106"/>
                </a:moveTo>
                <a:cubicBezTo>
                  <a:pt x="3127534" y="1987106"/>
                  <a:pt x="3130106" y="1984534"/>
                  <a:pt x="3130106" y="1981391"/>
                </a:cubicBezTo>
                <a:cubicBezTo>
                  <a:pt x="3130106" y="1978247"/>
                  <a:pt x="3127534" y="1975676"/>
                  <a:pt x="3124391" y="1975676"/>
                </a:cubicBezTo>
                <a:cubicBezTo>
                  <a:pt x="3121247" y="1975676"/>
                  <a:pt x="3118676" y="1978247"/>
                  <a:pt x="3118676" y="1981391"/>
                </a:cubicBezTo>
                <a:cubicBezTo>
                  <a:pt x="3118676" y="1984534"/>
                  <a:pt x="3121247" y="1987106"/>
                  <a:pt x="3124391" y="1987106"/>
                </a:cubicBezTo>
                <a:close/>
                <a:moveTo>
                  <a:pt x="3200591" y="1986058"/>
                </a:moveTo>
                <a:cubicBezTo>
                  <a:pt x="3203162" y="1986058"/>
                  <a:pt x="3205258" y="1983962"/>
                  <a:pt x="3205258" y="1981391"/>
                </a:cubicBezTo>
                <a:cubicBezTo>
                  <a:pt x="3205258" y="1978819"/>
                  <a:pt x="3203162" y="1976723"/>
                  <a:pt x="3200591" y="1976723"/>
                </a:cubicBezTo>
                <a:cubicBezTo>
                  <a:pt x="3198019" y="1976723"/>
                  <a:pt x="3195923" y="1978819"/>
                  <a:pt x="3195923" y="1981391"/>
                </a:cubicBezTo>
                <a:cubicBezTo>
                  <a:pt x="3195923" y="1983962"/>
                  <a:pt x="3198019" y="1986058"/>
                  <a:pt x="3200591" y="1986058"/>
                </a:cubicBezTo>
                <a:close/>
                <a:moveTo>
                  <a:pt x="3276791" y="1985010"/>
                </a:moveTo>
                <a:cubicBezTo>
                  <a:pt x="3278791" y="1985010"/>
                  <a:pt x="3280410" y="1983391"/>
                  <a:pt x="3280410" y="1981391"/>
                </a:cubicBezTo>
                <a:cubicBezTo>
                  <a:pt x="3280410" y="1979390"/>
                  <a:pt x="3278791" y="1977771"/>
                  <a:pt x="3276791" y="1977771"/>
                </a:cubicBezTo>
                <a:cubicBezTo>
                  <a:pt x="3274790" y="1977771"/>
                  <a:pt x="3273171" y="1979390"/>
                  <a:pt x="3273171" y="1981391"/>
                </a:cubicBezTo>
                <a:cubicBezTo>
                  <a:pt x="3273171" y="1983391"/>
                  <a:pt x="3274790" y="1985010"/>
                  <a:pt x="3276791" y="1985010"/>
                </a:cubicBezTo>
                <a:close/>
                <a:moveTo>
                  <a:pt x="3352991" y="1983772"/>
                </a:moveTo>
                <a:cubicBezTo>
                  <a:pt x="3354229" y="1983772"/>
                  <a:pt x="3355277" y="1982724"/>
                  <a:pt x="3355277" y="1981486"/>
                </a:cubicBezTo>
                <a:cubicBezTo>
                  <a:pt x="3355277" y="1980248"/>
                  <a:pt x="3354229" y="1979200"/>
                  <a:pt x="3352991" y="1979200"/>
                </a:cubicBezTo>
                <a:cubicBezTo>
                  <a:pt x="3351753" y="1979200"/>
                  <a:pt x="3350705" y="1980248"/>
                  <a:pt x="3350705" y="1981486"/>
                </a:cubicBezTo>
                <a:cubicBezTo>
                  <a:pt x="3350705" y="1982724"/>
                  <a:pt x="3351753" y="1983772"/>
                  <a:pt x="3352991" y="1983772"/>
                </a:cubicBezTo>
                <a:close/>
                <a:moveTo>
                  <a:pt x="3429191" y="1982724"/>
                </a:moveTo>
                <a:cubicBezTo>
                  <a:pt x="3429857" y="1982724"/>
                  <a:pt x="3430429" y="1982153"/>
                  <a:pt x="3430429" y="1981486"/>
                </a:cubicBezTo>
                <a:cubicBezTo>
                  <a:pt x="3430429" y="1980819"/>
                  <a:pt x="3429857" y="1980248"/>
                  <a:pt x="3429191" y="1980248"/>
                </a:cubicBezTo>
                <a:cubicBezTo>
                  <a:pt x="3428524" y="1980248"/>
                  <a:pt x="3427953" y="1980819"/>
                  <a:pt x="3427953" y="1981486"/>
                </a:cubicBezTo>
                <a:cubicBezTo>
                  <a:pt x="3427953" y="1982153"/>
                  <a:pt x="3428524" y="1982724"/>
                  <a:pt x="3429191" y="1982724"/>
                </a:cubicBezTo>
                <a:close/>
                <a:moveTo>
                  <a:pt x="3505391" y="1981581"/>
                </a:moveTo>
                <a:cubicBezTo>
                  <a:pt x="3505486" y="1981581"/>
                  <a:pt x="3505581" y="1981486"/>
                  <a:pt x="3505581" y="1981391"/>
                </a:cubicBezTo>
                <a:cubicBezTo>
                  <a:pt x="3505581" y="1981295"/>
                  <a:pt x="3505486" y="1981200"/>
                  <a:pt x="3505391" y="1981200"/>
                </a:cubicBezTo>
                <a:cubicBezTo>
                  <a:pt x="3505295" y="1981200"/>
                  <a:pt x="3505200" y="1981295"/>
                  <a:pt x="3505200" y="1981391"/>
                </a:cubicBezTo>
                <a:cubicBezTo>
                  <a:pt x="3505200" y="1981486"/>
                  <a:pt x="3505295" y="1981581"/>
                  <a:pt x="3505391" y="1981581"/>
                </a:cubicBezTo>
                <a:close/>
                <a:moveTo>
                  <a:pt x="76391" y="2058448"/>
                </a:moveTo>
                <a:cubicBezTo>
                  <a:pt x="76867" y="2058448"/>
                  <a:pt x="77248" y="2058067"/>
                  <a:pt x="77248" y="2057591"/>
                </a:cubicBezTo>
                <a:cubicBezTo>
                  <a:pt x="77248" y="2057114"/>
                  <a:pt x="76867" y="2056733"/>
                  <a:pt x="76391" y="2056733"/>
                </a:cubicBezTo>
                <a:cubicBezTo>
                  <a:pt x="75914" y="2056733"/>
                  <a:pt x="75533" y="2057114"/>
                  <a:pt x="75533" y="2057591"/>
                </a:cubicBezTo>
                <a:cubicBezTo>
                  <a:pt x="75533" y="2058067"/>
                  <a:pt x="75914" y="2058448"/>
                  <a:pt x="76391" y="2058448"/>
                </a:cubicBezTo>
                <a:close/>
                <a:moveTo>
                  <a:pt x="152591" y="2059686"/>
                </a:moveTo>
                <a:cubicBezTo>
                  <a:pt x="153734" y="2059686"/>
                  <a:pt x="154686" y="2058734"/>
                  <a:pt x="154686" y="2057591"/>
                </a:cubicBezTo>
                <a:cubicBezTo>
                  <a:pt x="154686" y="2056448"/>
                  <a:pt x="153734" y="2055495"/>
                  <a:pt x="152591" y="2055495"/>
                </a:cubicBezTo>
                <a:cubicBezTo>
                  <a:pt x="151448" y="2055495"/>
                  <a:pt x="150495" y="2056448"/>
                  <a:pt x="150495" y="2057591"/>
                </a:cubicBezTo>
                <a:cubicBezTo>
                  <a:pt x="150495" y="2058734"/>
                  <a:pt x="151448" y="2059686"/>
                  <a:pt x="152591" y="2059686"/>
                </a:cubicBezTo>
                <a:close/>
                <a:moveTo>
                  <a:pt x="228791" y="2060734"/>
                </a:moveTo>
                <a:cubicBezTo>
                  <a:pt x="230505" y="2060734"/>
                  <a:pt x="231934" y="2059305"/>
                  <a:pt x="231934" y="2057591"/>
                </a:cubicBezTo>
                <a:cubicBezTo>
                  <a:pt x="231934" y="2055876"/>
                  <a:pt x="230505" y="2054447"/>
                  <a:pt x="228791" y="2054447"/>
                </a:cubicBezTo>
                <a:cubicBezTo>
                  <a:pt x="227076" y="2054447"/>
                  <a:pt x="225647" y="2055876"/>
                  <a:pt x="225647" y="2057591"/>
                </a:cubicBezTo>
                <a:cubicBezTo>
                  <a:pt x="225647" y="2059400"/>
                  <a:pt x="227076" y="2060734"/>
                  <a:pt x="228791" y="2060734"/>
                </a:cubicBezTo>
                <a:close/>
                <a:moveTo>
                  <a:pt x="304991" y="2061877"/>
                </a:moveTo>
                <a:cubicBezTo>
                  <a:pt x="307276" y="2061877"/>
                  <a:pt x="309182" y="2059972"/>
                  <a:pt x="309182" y="2057686"/>
                </a:cubicBezTo>
                <a:cubicBezTo>
                  <a:pt x="309182" y="2055400"/>
                  <a:pt x="307276" y="2053495"/>
                  <a:pt x="304991" y="2053495"/>
                </a:cubicBezTo>
                <a:cubicBezTo>
                  <a:pt x="302609" y="2053495"/>
                  <a:pt x="300800" y="2055400"/>
                  <a:pt x="300800" y="2057686"/>
                </a:cubicBezTo>
                <a:cubicBezTo>
                  <a:pt x="300800" y="2059972"/>
                  <a:pt x="302705" y="2061877"/>
                  <a:pt x="304991" y="2061877"/>
                </a:cubicBezTo>
                <a:close/>
                <a:moveTo>
                  <a:pt x="381191" y="2063115"/>
                </a:moveTo>
                <a:cubicBezTo>
                  <a:pt x="384239" y="2063115"/>
                  <a:pt x="386715" y="2060639"/>
                  <a:pt x="386715" y="2057591"/>
                </a:cubicBezTo>
                <a:cubicBezTo>
                  <a:pt x="386715" y="2054543"/>
                  <a:pt x="384239" y="2052066"/>
                  <a:pt x="381191" y="2052066"/>
                </a:cubicBezTo>
                <a:cubicBezTo>
                  <a:pt x="378143" y="2052066"/>
                  <a:pt x="375666" y="2054543"/>
                  <a:pt x="375666" y="2057591"/>
                </a:cubicBezTo>
                <a:cubicBezTo>
                  <a:pt x="375761" y="2060639"/>
                  <a:pt x="378143" y="2063115"/>
                  <a:pt x="381191" y="2063115"/>
                </a:cubicBezTo>
                <a:close/>
                <a:moveTo>
                  <a:pt x="457391" y="2064163"/>
                </a:moveTo>
                <a:cubicBezTo>
                  <a:pt x="461010" y="2064163"/>
                  <a:pt x="463963" y="2061210"/>
                  <a:pt x="463963" y="2057591"/>
                </a:cubicBezTo>
                <a:cubicBezTo>
                  <a:pt x="463963" y="2053971"/>
                  <a:pt x="461010" y="2051018"/>
                  <a:pt x="457391" y="2051018"/>
                </a:cubicBezTo>
                <a:cubicBezTo>
                  <a:pt x="453771" y="2051018"/>
                  <a:pt x="450818" y="2053971"/>
                  <a:pt x="450818" y="2057591"/>
                </a:cubicBezTo>
                <a:cubicBezTo>
                  <a:pt x="450818" y="2061210"/>
                  <a:pt x="453771" y="2064163"/>
                  <a:pt x="457391" y="2064163"/>
                </a:cubicBezTo>
                <a:close/>
                <a:moveTo>
                  <a:pt x="533591" y="2065401"/>
                </a:moveTo>
                <a:cubicBezTo>
                  <a:pt x="537877" y="2065401"/>
                  <a:pt x="541401" y="2061877"/>
                  <a:pt x="541401" y="2057591"/>
                </a:cubicBezTo>
                <a:cubicBezTo>
                  <a:pt x="541401" y="2053304"/>
                  <a:pt x="537877" y="2049780"/>
                  <a:pt x="533591" y="2049780"/>
                </a:cubicBezTo>
                <a:cubicBezTo>
                  <a:pt x="529304" y="2049780"/>
                  <a:pt x="525780" y="2053304"/>
                  <a:pt x="525780" y="2057591"/>
                </a:cubicBezTo>
                <a:cubicBezTo>
                  <a:pt x="525780" y="2061972"/>
                  <a:pt x="529304" y="2065401"/>
                  <a:pt x="533591" y="2065401"/>
                </a:cubicBezTo>
                <a:close/>
                <a:moveTo>
                  <a:pt x="609790" y="2066449"/>
                </a:moveTo>
                <a:cubicBezTo>
                  <a:pt x="614648" y="2066449"/>
                  <a:pt x="618649" y="2062448"/>
                  <a:pt x="618649" y="2057591"/>
                </a:cubicBezTo>
                <a:cubicBezTo>
                  <a:pt x="618649" y="2052733"/>
                  <a:pt x="614648" y="2048732"/>
                  <a:pt x="609790" y="2048732"/>
                </a:cubicBezTo>
                <a:cubicBezTo>
                  <a:pt x="604933" y="2048732"/>
                  <a:pt x="600932" y="2052733"/>
                  <a:pt x="600932" y="2057591"/>
                </a:cubicBezTo>
                <a:cubicBezTo>
                  <a:pt x="600932" y="2062448"/>
                  <a:pt x="604933" y="2066449"/>
                  <a:pt x="609790" y="2066449"/>
                </a:cubicBezTo>
                <a:close/>
                <a:moveTo>
                  <a:pt x="685990" y="2067782"/>
                </a:moveTo>
                <a:cubicBezTo>
                  <a:pt x="691610" y="2067782"/>
                  <a:pt x="696087" y="2063210"/>
                  <a:pt x="696087" y="2057686"/>
                </a:cubicBezTo>
                <a:cubicBezTo>
                  <a:pt x="696087" y="2052161"/>
                  <a:pt x="691515" y="2047589"/>
                  <a:pt x="685990" y="2047589"/>
                </a:cubicBezTo>
                <a:cubicBezTo>
                  <a:pt x="680371" y="2047589"/>
                  <a:pt x="675894" y="2052161"/>
                  <a:pt x="675894" y="2057686"/>
                </a:cubicBezTo>
                <a:cubicBezTo>
                  <a:pt x="675894" y="2063210"/>
                  <a:pt x="680371" y="2067782"/>
                  <a:pt x="685990" y="2067782"/>
                </a:cubicBezTo>
                <a:close/>
                <a:moveTo>
                  <a:pt x="762190" y="2068830"/>
                </a:moveTo>
                <a:cubicBezTo>
                  <a:pt x="768382" y="2068830"/>
                  <a:pt x="773430" y="2063782"/>
                  <a:pt x="773430" y="2057591"/>
                </a:cubicBezTo>
                <a:cubicBezTo>
                  <a:pt x="773430" y="2051399"/>
                  <a:pt x="768382" y="2046351"/>
                  <a:pt x="762190" y="2046351"/>
                </a:cubicBezTo>
                <a:cubicBezTo>
                  <a:pt x="755999" y="2046351"/>
                  <a:pt x="750951" y="2051399"/>
                  <a:pt x="750951" y="2057591"/>
                </a:cubicBezTo>
                <a:cubicBezTo>
                  <a:pt x="751046" y="2063782"/>
                  <a:pt x="755999" y="2068830"/>
                  <a:pt x="762190" y="2068830"/>
                </a:cubicBezTo>
                <a:close/>
                <a:moveTo>
                  <a:pt x="838390" y="2069878"/>
                </a:moveTo>
                <a:cubicBezTo>
                  <a:pt x="845153" y="2069878"/>
                  <a:pt x="850678" y="2064353"/>
                  <a:pt x="850678" y="2057591"/>
                </a:cubicBezTo>
                <a:cubicBezTo>
                  <a:pt x="850678" y="2050828"/>
                  <a:pt x="845153" y="2045303"/>
                  <a:pt x="838390" y="2045303"/>
                </a:cubicBezTo>
                <a:cubicBezTo>
                  <a:pt x="831628" y="2045303"/>
                  <a:pt x="826103" y="2050828"/>
                  <a:pt x="826103" y="2057591"/>
                </a:cubicBezTo>
                <a:cubicBezTo>
                  <a:pt x="826103" y="2064353"/>
                  <a:pt x="831628" y="2069878"/>
                  <a:pt x="838390" y="2069878"/>
                </a:cubicBezTo>
                <a:close/>
                <a:moveTo>
                  <a:pt x="914590" y="2070926"/>
                </a:moveTo>
                <a:cubicBezTo>
                  <a:pt x="921925" y="2070926"/>
                  <a:pt x="927926" y="2064925"/>
                  <a:pt x="927926" y="2057591"/>
                </a:cubicBezTo>
                <a:cubicBezTo>
                  <a:pt x="927926" y="2050256"/>
                  <a:pt x="921925" y="2044256"/>
                  <a:pt x="914590" y="2044256"/>
                </a:cubicBezTo>
                <a:cubicBezTo>
                  <a:pt x="907256" y="2044256"/>
                  <a:pt x="901256" y="2050256"/>
                  <a:pt x="901256" y="2057591"/>
                </a:cubicBezTo>
                <a:cubicBezTo>
                  <a:pt x="901256" y="2064925"/>
                  <a:pt x="907256" y="2070926"/>
                  <a:pt x="914590" y="2070926"/>
                </a:cubicBezTo>
                <a:close/>
                <a:moveTo>
                  <a:pt x="990790" y="2072164"/>
                </a:moveTo>
                <a:cubicBezTo>
                  <a:pt x="998887" y="2072164"/>
                  <a:pt x="1005364" y="2065592"/>
                  <a:pt x="1005364" y="2057591"/>
                </a:cubicBezTo>
                <a:cubicBezTo>
                  <a:pt x="1005364" y="2049589"/>
                  <a:pt x="998792" y="2043017"/>
                  <a:pt x="990790" y="2043017"/>
                </a:cubicBezTo>
                <a:cubicBezTo>
                  <a:pt x="982790" y="2043017"/>
                  <a:pt x="976217" y="2049589"/>
                  <a:pt x="976217" y="2057591"/>
                </a:cubicBezTo>
                <a:cubicBezTo>
                  <a:pt x="976217" y="2065592"/>
                  <a:pt x="982790" y="2072164"/>
                  <a:pt x="990790" y="2072164"/>
                </a:cubicBezTo>
                <a:close/>
                <a:moveTo>
                  <a:pt x="1066991" y="2073212"/>
                </a:moveTo>
                <a:cubicBezTo>
                  <a:pt x="1075658" y="2073212"/>
                  <a:pt x="1082612" y="2066163"/>
                  <a:pt x="1082612" y="2057591"/>
                </a:cubicBezTo>
                <a:cubicBezTo>
                  <a:pt x="1082612" y="2049018"/>
                  <a:pt x="1075563" y="2041970"/>
                  <a:pt x="1066991" y="2041970"/>
                </a:cubicBezTo>
                <a:cubicBezTo>
                  <a:pt x="1058418" y="2041970"/>
                  <a:pt x="1051370" y="2049018"/>
                  <a:pt x="1051370" y="2057591"/>
                </a:cubicBezTo>
                <a:cubicBezTo>
                  <a:pt x="1051370" y="2066163"/>
                  <a:pt x="1058418" y="2073212"/>
                  <a:pt x="1066991" y="2073212"/>
                </a:cubicBezTo>
                <a:close/>
                <a:moveTo>
                  <a:pt x="1143191" y="2074259"/>
                </a:moveTo>
                <a:cubicBezTo>
                  <a:pt x="1152430" y="2074259"/>
                  <a:pt x="1159859" y="2066830"/>
                  <a:pt x="1159859" y="2057591"/>
                </a:cubicBezTo>
                <a:cubicBezTo>
                  <a:pt x="1159859" y="2048351"/>
                  <a:pt x="1152430" y="2040922"/>
                  <a:pt x="1143191" y="2040922"/>
                </a:cubicBezTo>
                <a:cubicBezTo>
                  <a:pt x="1133951" y="2040922"/>
                  <a:pt x="1126522" y="2048351"/>
                  <a:pt x="1126522" y="2057591"/>
                </a:cubicBezTo>
                <a:cubicBezTo>
                  <a:pt x="1126522" y="2066830"/>
                  <a:pt x="1133951" y="2074259"/>
                  <a:pt x="1143191" y="2074259"/>
                </a:cubicBezTo>
                <a:close/>
                <a:moveTo>
                  <a:pt x="1219391" y="2075402"/>
                </a:moveTo>
                <a:cubicBezTo>
                  <a:pt x="1229201" y="2075402"/>
                  <a:pt x="1237107" y="2067497"/>
                  <a:pt x="1237107" y="2057686"/>
                </a:cubicBezTo>
                <a:cubicBezTo>
                  <a:pt x="1237107" y="2047875"/>
                  <a:pt x="1229201" y="2039969"/>
                  <a:pt x="1219391" y="2039969"/>
                </a:cubicBezTo>
                <a:cubicBezTo>
                  <a:pt x="1209580" y="2039969"/>
                  <a:pt x="1201674" y="2047875"/>
                  <a:pt x="1201674" y="2057686"/>
                </a:cubicBezTo>
                <a:cubicBezTo>
                  <a:pt x="1201674" y="2067401"/>
                  <a:pt x="1209580" y="2075402"/>
                  <a:pt x="1219391" y="2075402"/>
                </a:cubicBezTo>
                <a:close/>
                <a:moveTo>
                  <a:pt x="1295591" y="2076450"/>
                </a:moveTo>
                <a:cubicBezTo>
                  <a:pt x="1305973" y="2076450"/>
                  <a:pt x="1314355" y="2068068"/>
                  <a:pt x="1314355" y="2057686"/>
                </a:cubicBezTo>
                <a:cubicBezTo>
                  <a:pt x="1314355" y="2047304"/>
                  <a:pt x="1305973" y="2038922"/>
                  <a:pt x="1295591" y="2038922"/>
                </a:cubicBezTo>
                <a:cubicBezTo>
                  <a:pt x="1285208" y="2038922"/>
                  <a:pt x="1276826" y="2047304"/>
                  <a:pt x="1276826" y="2057686"/>
                </a:cubicBezTo>
                <a:cubicBezTo>
                  <a:pt x="1276826" y="2067973"/>
                  <a:pt x="1285208" y="2076450"/>
                  <a:pt x="1295591" y="2076450"/>
                </a:cubicBezTo>
                <a:close/>
                <a:moveTo>
                  <a:pt x="1371791" y="2077307"/>
                </a:moveTo>
                <a:cubicBezTo>
                  <a:pt x="1382649" y="2077307"/>
                  <a:pt x="1391412" y="2068544"/>
                  <a:pt x="1391412" y="2057686"/>
                </a:cubicBezTo>
                <a:cubicBezTo>
                  <a:pt x="1391412" y="2046827"/>
                  <a:pt x="1382649" y="2038064"/>
                  <a:pt x="1371791" y="2038064"/>
                </a:cubicBezTo>
                <a:cubicBezTo>
                  <a:pt x="1360932" y="2038064"/>
                  <a:pt x="1352169" y="2046827"/>
                  <a:pt x="1352169" y="2057686"/>
                </a:cubicBezTo>
                <a:cubicBezTo>
                  <a:pt x="1352169" y="2068544"/>
                  <a:pt x="1360932" y="2077307"/>
                  <a:pt x="1371791" y="2077307"/>
                </a:cubicBezTo>
                <a:close/>
                <a:moveTo>
                  <a:pt x="1447991" y="2078069"/>
                </a:moveTo>
                <a:cubicBezTo>
                  <a:pt x="1459325" y="2078069"/>
                  <a:pt x="1468469" y="2068925"/>
                  <a:pt x="1468469" y="2057591"/>
                </a:cubicBezTo>
                <a:cubicBezTo>
                  <a:pt x="1468469" y="2046256"/>
                  <a:pt x="1459325" y="2037112"/>
                  <a:pt x="1447991" y="2037112"/>
                </a:cubicBezTo>
                <a:cubicBezTo>
                  <a:pt x="1436656" y="2037112"/>
                  <a:pt x="1427512" y="2046256"/>
                  <a:pt x="1427512" y="2057591"/>
                </a:cubicBezTo>
                <a:cubicBezTo>
                  <a:pt x="1427512" y="2068925"/>
                  <a:pt x="1436656" y="2078069"/>
                  <a:pt x="1447991" y="2078069"/>
                </a:cubicBezTo>
                <a:close/>
                <a:moveTo>
                  <a:pt x="1524191" y="2078927"/>
                </a:moveTo>
                <a:cubicBezTo>
                  <a:pt x="1536002" y="2078927"/>
                  <a:pt x="1545527" y="2069402"/>
                  <a:pt x="1545527" y="2057591"/>
                </a:cubicBezTo>
                <a:cubicBezTo>
                  <a:pt x="1545527" y="2045780"/>
                  <a:pt x="1536002" y="2036255"/>
                  <a:pt x="1524191" y="2036255"/>
                </a:cubicBezTo>
                <a:cubicBezTo>
                  <a:pt x="1512380" y="2036255"/>
                  <a:pt x="1502855" y="2045780"/>
                  <a:pt x="1502855" y="2057591"/>
                </a:cubicBezTo>
                <a:cubicBezTo>
                  <a:pt x="1502855" y="2069402"/>
                  <a:pt x="1512380" y="2078927"/>
                  <a:pt x="1524191" y="2078927"/>
                </a:cubicBezTo>
                <a:close/>
                <a:moveTo>
                  <a:pt x="1600391" y="2079593"/>
                </a:moveTo>
                <a:cubicBezTo>
                  <a:pt x="1612487" y="2079593"/>
                  <a:pt x="1622393" y="2069783"/>
                  <a:pt x="1622393" y="2057591"/>
                </a:cubicBezTo>
                <a:cubicBezTo>
                  <a:pt x="1622393" y="2045399"/>
                  <a:pt x="1612583" y="2035588"/>
                  <a:pt x="1600391" y="2035588"/>
                </a:cubicBezTo>
                <a:cubicBezTo>
                  <a:pt x="1588199" y="2035588"/>
                  <a:pt x="1578388" y="2045399"/>
                  <a:pt x="1578388" y="2057591"/>
                </a:cubicBezTo>
                <a:cubicBezTo>
                  <a:pt x="1578388" y="2069783"/>
                  <a:pt x="1588294" y="2079593"/>
                  <a:pt x="1600391" y="2079593"/>
                </a:cubicBezTo>
                <a:close/>
                <a:moveTo>
                  <a:pt x="1676591" y="2079974"/>
                </a:moveTo>
                <a:cubicBezTo>
                  <a:pt x="1688973" y="2079974"/>
                  <a:pt x="1698974" y="2069973"/>
                  <a:pt x="1698974" y="2057591"/>
                </a:cubicBezTo>
                <a:cubicBezTo>
                  <a:pt x="1698974" y="2045208"/>
                  <a:pt x="1688973" y="2035207"/>
                  <a:pt x="1676591" y="2035207"/>
                </a:cubicBezTo>
                <a:cubicBezTo>
                  <a:pt x="1664208" y="2035207"/>
                  <a:pt x="1654207" y="2045208"/>
                  <a:pt x="1654207" y="2057591"/>
                </a:cubicBezTo>
                <a:cubicBezTo>
                  <a:pt x="1654207" y="2069973"/>
                  <a:pt x="1664208" y="2079974"/>
                  <a:pt x="1676591" y="2079974"/>
                </a:cubicBezTo>
                <a:close/>
                <a:moveTo>
                  <a:pt x="1752791" y="2080260"/>
                </a:moveTo>
                <a:cubicBezTo>
                  <a:pt x="1765268" y="2080260"/>
                  <a:pt x="1775365" y="2070164"/>
                  <a:pt x="1775365" y="2057686"/>
                </a:cubicBezTo>
                <a:cubicBezTo>
                  <a:pt x="1775365" y="2045208"/>
                  <a:pt x="1765268" y="2035112"/>
                  <a:pt x="1752791" y="2035112"/>
                </a:cubicBezTo>
                <a:cubicBezTo>
                  <a:pt x="1740313" y="2035112"/>
                  <a:pt x="1730216" y="2045208"/>
                  <a:pt x="1730216" y="2057686"/>
                </a:cubicBezTo>
                <a:cubicBezTo>
                  <a:pt x="1730216" y="2070164"/>
                  <a:pt x="1740313" y="2080260"/>
                  <a:pt x="1752791" y="2080260"/>
                </a:cubicBezTo>
                <a:close/>
                <a:moveTo>
                  <a:pt x="1828991" y="2079974"/>
                </a:moveTo>
                <a:cubicBezTo>
                  <a:pt x="1841373" y="2079974"/>
                  <a:pt x="1851374" y="2069973"/>
                  <a:pt x="1851374" y="2057591"/>
                </a:cubicBezTo>
                <a:cubicBezTo>
                  <a:pt x="1851374" y="2045208"/>
                  <a:pt x="1841373" y="2035207"/>
                  <a:pt x="1828991" y="2035207"/>
                </a:cubicBezTo>
                <a:cubicBezTo>
                  <a:pt x="1816608" y="2035207"/>
                  <a:pt x="1806607" y="2045208"/>
                  <a:pt x="1806607" y="2057591"/>
                </a:cubicBezTo>
                <a:cubicBezTo>
                  <a:pt x="1806607" y="2069973"/>
                  <a:pt x="1816608" y="2079974"/>
                  <a:pt x="1828991" y="2079974"/>
                </a:cubicBezTo>
                <a:close/>
                <a:moveTo>
                  <a:pt x="1905191" y="2079593"/>
                </a:moveTo>
                <a:cubicBezTo>
                  <a:pt x="1917287" y="2079593"/>
                  <a:pt x="1927193" y="2069783"/>
                  <a:pt x="1927193" y="2057591"/>
                </a:cubicBezTo>
                <a:cubicBezTo>
                  <a:pt x="1927193" y="2045399"/>
                  <a:pt x="1917383" y="2035588"/>
                  <a:pt x="1905191" y="2035588"/>
                </a:cubicBezTo>
                <a:cubicBezTo>
                  <a:pt x="1892999" y="2035588"/>
                  <a:pt x="1883188" y="2045399"/>
                  <a:pt x="1883188" y="2057591"/>
                </a:cubicBezTo>
                <a:cubicBezTo>
                  <a:pt x="1883188" y="2069783"/>
                  <a:pt x="1893094" y="2079593"/>
                  <a:pt x="1905191" y="2079593"/>
                </a:cubicBezTo>
                <a:close/>
                <a:moveTo>
                  <a:pt x="1981391" y="2079117"/>
                </a:moveTo>
                <a:cubicBezTo>
                  <a:pt x="1993297" y="2079117"/>
                  <a:pt x="2002917" y="2069497"/>
                  <a:pt x="2002917" y="2057591"/>
                </a:cubicBezTo>
                <a:cubicBezTo>
                  <a:pt x="2002917" y="2045684"/>
                  <a:pt x="1993297" y="2036064"/>
                  <a:pt x="1981391" y="2036064"/>
                </a:cubicBezTo>
                <a:cubicBezTo>
                  <a:pt x="1969484" y="2036064"/>
                  <a:pt x="1959864" y="2045684"/>
                  <a:pt x="1959864" y="2057591"/>
                </a:cubicBezTo>
                <a:cubicBezTo>
                  <a:pt x="1959864" y="2069497"/>
                  <a:pt x="1969484" y="2079117"/>
                  <a:pt x="1981391" y="2079117"/>
                </a:cubicBezTo>
                <a:close/>
                <a:moveTo>
                  <a:pt x="2057591" y="2078355"/>
                </a:moveTo>
                <a:cubicBezTo>
                  <a:pt x="2069021" y="2078355"/>
                  <a:pt x="2078260" y="2069116"/>
                  <a:pt x="2078260" y="2057686"/>
                </a:cubicBezTo>
                <a:cubicBezTo>
                  <a:pt x="2078260" y="2046256"/>
                  <a:pt x="2069021" y="2037017"/>
                  <a:pt x="2057591" y="2037017"/>
                </a:cubicBezTo>
                <a:cubicBezTo>
                  <a:pt x="2046161" y="2037017"/>
                  <a:pt x="2036921" y="2046256"/>
                  <a:pt x="2036921" y="2057686"/>
                </a:cubicBezTo>
                <a:cubicBezTo>
                  <a:pt x="2036921" y="2069116"/>
                  <a:pt x="2046161" y="2078355"/>
                  <a:pt x="2057591" y="2078355"/>
                </a:cubicBezTo>
                <a:close/>
                <a:moveTo>
                  <a:pt x="2133791" y="2077498"/>
                </a:moveTo>
                <a:cubicBezTo>
                  <a:pt x="2144744" y="2077498"/>
                  <a:pt x="2153698" y="2068639"/>
                  <a:pt x="2153698" y="2057591"/>
                </a:cubicBezTo>
                <a:cubicBezTo>
                  <a:pt x="2153698" y="2046542"/>
                  <a:pt x="2144840" y="2037683"/>
                  <a:pt x="2133791" y="2037683"/>
                </a:cubicBezTo>
                <a:cubicBezTo>
                  <a:pt x="2122837" y="2037683"/>
                  <a:pt x="2113883" y="2046542"/>
                  <a:pt x="2113883" y="2057591"/>
                </a:cubicBezTo>
                <a:cubicBezTo>
                  <a:pt x="2113883" y="2068639"/>
                  <a:pt x="2122837" y="2077498"/>
                  <a:pt x="2133791" y="2077498"/>
                </a:cubicBezTo>
                <a:close/>
                <a:moveTo>
                  <a:pt x="2209991" y="2076450"/>
                </a:moveTo>
                <a:cubicBezTo>
                  <a:pt x="2220373" y="2076450"/>
                  <a:pt x="2228755" y="2068068"/>
                  <a:pt x="2228755" y="2057686"/>
                </a:cubicBezTo>
                <a:cubicBezTo>
                  <a:pt x="2228755" y="2047304"/>
                  <a:pt x="2220373" y="2038922"/>
                  <a:pt x="2209991" y="2038922"/>
                </a:cubicBezTo>
                <a:cubicBezTo>
                  <a:pt x="2199608" y="2038922"/>
                  <a:pt x="2191226" y="2047304"/>
                  <a:pt x="2191226" y="2057686"/>
                </a:cubicBezTo>
                <a:cubicBezTo>
                  <a:pt x="2191226" y="2067973"/>
                  <a:pt x="2199608" y="2076450"/>
                  <a:pt x="2209991" y="2076450"/>
                </a:cubicBezTo>
                <a:close/>
                <a:moveTo>
                  <a:pt x="2286191" y="2075402"/>
                </a:moveTo>
                <a:cubicBezTo>
                  <a:pt x="2296001" y="2075402"/>
                  <a:pt x="2303907" y="2067497"/>
                  <a:pt x="2303907" y="2057686"/>
                </a:cubicBezTo>
                <a:cubicBezTo>
                  <a:pt x="2303907" y="2047875"/>
                  <a:pt x="2296001" y="2039969"/>
                  <a:pt x="2286191" y="2039969"/>
                </a:cubicBezTo>
                <a:cubicBezTo>
                  <a:pt x="2276380" y="2039969"/>
                  <a:pt x="2268474" y="2047875"/>
                  <a:pt x="2268474" y="2057686"/>
                </a:cubicBezTo>
                <a:cubicBezTo>
                  <a:pt x="2268474" y="2067401"/>
                  <a:pt x="2276380" y="2075402"/>
                  <a:pt x="2286191" y="2075402"/>
                </a:cubicBezTo>
                <a:close/>
                <a:moveTo>
                  <a:pt x="2362391" y="2074259"/>
                </a:moveTo>
                <a:cubicBezTo>
                  <a:pt x="2371630" y="2074259"/>
                  <a:pt x="2379059" y="2066830"/>
                  <a:pt x="2379059" y="2057591"/>
                </a:cubicBezTo>
                <a:cubicBezTo>
                  <a:pt x="2379059" y="2048351"/>
                  <a:pt x="2371630" y="2040922"/>
                  <a:pt x="2362391" y="2040922"/>
                </a:cubicBezTo>
                <a:cubicBezTo>
                  <a:pt x="2353151" y="2040922"/>
                  <a:pt x="2345722" y="2048351"/>
                  <a:pt x="2345722" y="2057591"/>
                </a:cubicBezTo>
                <a:cubicBezTo>
                  <a:pt x="2345722" y="2066830"/>
                  <a:pt x="2353151" y="2074259"/>
                  <a:pt x="2362391" y="2074259"/>
                </a:cubicBezTo>
                <a:close/>
                <a:moveTo>
                  <a:pt x="2438591" y="2073212"/>
                </a:moveTo>
                <a:cubicBezTo>
                  <a:pt x="2447258" y="2073212"/>
                  <a:pt x="2454212" y="2066163"/>
                  <a:pt x="2454212" y="2057591"/>
                </a:cubicBezTo>
                <a:cubicBezTo>
                  <a:pt x="2454212" y="2049018"/>
                  <a:pt x="2447258" y="2041970"/>
                  <a:pt x="2438591" y="2041970"/>
                </a:cubicBezTo>
                <a:cubicBezTo>
                  <a:pt x="2429923" y="2041970"/>
                  <a:pt x="2422970" y="2049018"/>
                  <a:pt x="2422970" y="2057591"/>
                </a:cubicBezTo>
                <a:cubicBezTo>
                  <a:pt x="2422970" y="2066163"/>
                  <a:pt x="2430018" y="2073212"/>
                  <a:pt x="2438591" y="2073212"/>
                </a:cubicBezTo>
                <a:close/>
                <a:moveTo>
                  <a:pt x="2514791" y="2072164"/>
                </a:moveTo>
                <a:cubicBezTo>
                  <a:pt x="2522887" y="2072164"/>
                  <a:pt x="2529364" y="2065592"/>
                  <a:pt x="2529364" y="2057591"/>
                </a:cubicBezTo>
                <a:cubicBezTo>
                  <a:pt x="2529364" y="2049589"/>
                  <a:pt x="2522791" y="2043017"/>
                  <a:pt x="2514791" y="2043017"/>
                </a:cubicBezTo>
                <a:cubicBezTo>
                  <a:pt x="2506695" y="2043017"/>
                  <a:pt x="2500217" y="2049589"/>
                  <a:pt x="2500217" y="2057591"/>
                </a:cubicBezTo>
                <a:cubicBezTo>
                  <a:pt x="2500217" y="2065592"/>
                  <a:pt x="2506790" y="2072164"/>
                  <a:pt x="2514791" y="2072164"/>
                </a:cubicBezTo>
                <a:close/>
                <a:moveTo>
                  <a:pt x="2590991" y="2071116"/>
                </a:moveTo>
                <a:cubicBezTo>
                  <a:pt x="2598420" y="2071116"/>
                  <a:pt x="2604516" y="2065020"/>
                  <a:pt x="2604516" y="2057591"/>
                </a:cubicBezTo>
                <a:cubicBezTo>
                  <a:pt x="2604516" y="2050161"/>
                  <a:pt x="2598420" y="2044065"/>
                  <a:pt x="2590991" y="2044065"/>
                </a:cubicBezTo>
                <a:cubicBezTo>
                  <a:pt x="2583561" y="2044065"/>
                  <a:pt x="2577465" y="2050161"/>
                  <a:pt x="2577465" y="2057591"/>
                </a:cubicBezTo>
                <a:cubicBezTo>
                  <a:pt x="2577465" y="2065020"/>
                  <a:pt x="2583561" y="2071116"/>
                  <a:pt x="2590991" y="2071116"/>
                </a:cubicBezTo>
                <a:close/>
                <a:moveTo>
                  <a:pt x="2667191" y="2070068"/>
                </a:moveTo>
                <a:cubicBezTo>
                  <a:pt x="2674049" y="2070068"/>
                  <a:pt x="2679668" y="2064449"/>
                  <a:pt x="2679668" y="2057591"/>
                </a:cubicBezTo>
                <a:cubicBezTo>
                  <a:pt x="2679668" y="2050733"/>
                  <a:pt x="2674049" y="2045113"/>
                  <a:pt x="2667191" y="2045113"/>
                </a:cubicBezTo>
                <a:cubicBezTo>
                  <a:pt x="2660333" y="2045113"/>
                  <a:pt x="2654713" y="2050733"/>
                  <a:pt x="2654713" y="2057591"/>
                </a:cubicBezTo>
                <a:cubicBezTo>
                  <a:pt x="2654713" y="2064449"/>
                  <a:pt x="2660333" y="2070068"/>
                  <a:pt x="2667191" y="2070068"/>
                </a:cubicBezTo>
                <a:close/>
                <a:moveTo>
                  <a:pt x="2743391" y="2068830"/>
                </a:moveTo>
                <a:cubicBezTo>
                  <a:pt x="2749582" y="2068830"/>
                  <a:pt x="2754630" y="2063782"/>
                  <a:pt x="2754630" y="2057591"/>
                </a:cubicBezTo>
                <a:cubicBezTo>
                  <a:pt x="2754630" y="2051399"/>
                  <a:pt x="2749582" y="2046351"/>
                  <a:pt x="2743391" y="2046351"/>
                </a:cubicBezTo>
                <a:cubicBezTo>
                  <a:pt x="2737199" y="2046351"/>
                  <a:pt x="2732151" y="2051399"/>
                  <a:pt x="2732151" y="2057591"/>
                </a:cubicBezTo>
                <a:cubicBezTo>
                  <a:pt x="2732246" y="2063782"/>
                  <a:pt x="2737199" y="2068830"/>
                  <a:pt x="2743391" y="2068830"/>
                </a:cubicBezTo>
                <a:close/>
                <a:moveTo>
                  <a:pt x="2819591" y="2067782"/>
                </a:moveTo>
                <a:cubicBezTo>
                  <a:pt x="2825210" y="2067782"/>
                  <a:pt x="2829687" y="2063210"/>
                  <a:pt x="2829687" y="2057686"/>
                </a:cubicBezTo>
                <a:cubicBezTo>
                  <a:pt x="2829687" y="2052161"/>
                  <a:pt x="2825115" y="2047589"/>
                  <a:pt x="2819591" y="2047589"/>
                </a:cubicBezTo>
                <a:cubicBezTo>
                  <a:pt x="2813971" y="2047589"/>
                  <a:pt x="2809494" y="2052161"/>
                  <a:pt x="2809494" y="2057686"/>
                </a:cubicBezTo>
                <a:cubicBezTo>
                  <a:pt x="2809494" y="2063210"/>
                  <a:pt x="2813971" y="2067782"/>
                  <a:pt x="2819591" y="2067782"/>
                </a:cubicBezTo>
                <a:close/>
                <a:moveTo>
                  <a:pt x="2895791" y="2066735"/>
                </a:moveTo>
                <a:cubicBezTo>
                  <a:pt x="2900839" y="2066735"/>
                  <a:pt x="2904839" y="2062639"/>
                  <a:pt x="2904839" y="2057686"/>
                </a:cubicBezTo>
                <a:cubicBezTo>
                  <a:pt x="2904839" y="2052733"/>
                  <a:pt x="2900744" y="2048637"/>
                  <a:pt x="2895791" y="2048637"/>
                </a:cubicBezTo>
                <a:cubicBezTo>
                  <a:pt x="2890742" y="2048637"/>
                  <a:pt x="2886742" y="2052733"/>
                  <a:pt x="2886742" y="2057686"/>
                </a:cubicBezTo>
                <a:cubicBezTo>
                  <a:pt x="2886742" y="2062639"/>
                  <a:pt x="2890838" y="2066735"/>
                  <a:pt x="2895791" y="2066735"/>
                </a:cubicBezTo>
                <a:close/>
                <a:moveTo>
                  <a:pt x="2971991" y="2065401"/>
                </a:moveTo>
                <a:cubicBezTo>
                  <a:pt x="2976277" y="2065401"/>
                  <a:pt x="2979801" y="2061877"/>
                  <a:pt x="2979801" y="2057591"/>
                </a:cubicBezTo>
                <a:cubicBezTo>
                  <a:pt x="2979801" y="2053304"/>
                  <a:pt x="2976277" y="2049780"/>
                  <a:pt x="2971991" y="2049780"/>
                </a:cubicBezTo>
                <a:cubicBezTo>
                  <a:pt x="2967704" y="2049780"/>
                  <a:pt x="2964180" y="2053304"/>
                  <a:pt x="2964180" y="2057591"/>
                </a:cubicBezTo>
                <a:cubicBezTo>
                  <a:pt x="2964180" y="2061972"/>
                  <a:pt x="2967704" y="2065401"/>
                  <a:pt x="2971991" y="2065401"/>
                </a:cubicBezTo>
                <a:close/>
                <a:moveTo>
                  <a:pt x="3048191" y="2064353"/>
                </a:moveTo>
                <a:cubicBezTo>
                  <a:pt x="3051905" y="2064353"/>
                  <a:pt x="3054953" y="2061305"/>
                  <a:pt x="3054953" y="2057591"/>
                </a:cubicBezTo>
                <a:cubicBezTo>
                  <a:pt x="3054953" y="2053876"/>
                  <a:pt x="3051905" y="2050828"/>
                  <a:pt x="3048191" y="2050828"/>
                </a:cubicBezTo>
                <a:cubicBezTo>
                  <a:pt x="3044476" y="2050828"/>
                  <a:pt x="3041428" y="2053876"/>
                  <a:pt x="3041428" y="2057591"/>
                </a:cubicBezTo>
                <a:cubicBezTo>
                  <a:pt x="3041428" y="2061305"/>
                  <a:pt x="3044476" y="2064353"/>
                  <a:pt x="3048191" y="2064353"/>
                </a:cubicBezTo>
                <a:close/>
                <a:moveTo>
                  <a:pt x="3124391" y="2063115"/>
                </a:moveTo>
                <a:cubicBezTo>
                  <a:pt x="3127439" y="2063115"/>
                  <a:pt x="3129915" y="2060639"/>
                  <a:pt x="3129915" y="2057591"/>
                </a:cubicBezTo>
                <a:cubicBezTo>
                  <a:pt x="3129915" y="2054543"/>
                  <a:pt x="3127439" y="2052066"/>
                  <a:pt x="3124391" y="2052066"/>
                </a:cubicBezTo>
                <a:cubicBezTo>
                  <a:pt x="3121343" y="2052066"/>
                  <a:pt x="3118866" y="2054543"/>
                  <a:pt x="3118866" y="2057591"/>
                </a:cubicBezTo>
                <a:cubicBezTo>
                  <a:pt x="3118961" y="2060639"/>
                  <a:pt x="3121343" y="2063115"/>
                  <a:pt x="3124391" y="2063115"/>
                </a:cubicBezTo>
                <a:close/>
                <a:moveTo>
                  <a:pt x="3200591" y="2062067"/>
                </a:moveTo>
                <a:cubicBezTo>
                  <a:pt x="3203067" y="2062067"/>
                  <a:pt x="3205067" y="2060067"/>
                  <a:pt x="3205067" y="2057591"/>
                </a:cubicBezTo>
                <a:cubicBezTo>
                  <a:pt x="3205067" y="2055114"/>
                  <a:pt x="3203067" y="2053114"/>
                  <a:pt x="3200591" y="2053114"/>
                </a:cubicBezTo>
                <a:cubicBezTo>
                  <a:pt x="3198114" y="2053114"/>
                  <a:pt x="3196114" y="2055114"/>
                  <a:pt x="3196114" y="2057591"/>
                </a:cubicBezTo>
                <a:cubicBezTo>
                  <a:pt x="3196209" y="2060067"/>
                  <a:pt x="3198114" y="2062067"/>
                  <a:pt x="3200591" y="2062067"/>
                </a:cubicBezTo>
                <a:close/>
                <a:moveTo>
                  <a:pt x="3276791" y="2061020"/>
                </a:moveTo>
                <a:cubicBezTo>
                  <a:pt x="3278696" y="2061020"/>
                  <a:pt x="3280124" y="2059496"/>
                  <a:pt x="3280124" y="2057686"/>
                </a:cubicBezTo>
                <a:cubicBezTo>
                  <a:pt x="3280124" y="2055876"/>
                  <a:pt x="3278600" y="2054352"/>
                  <a:pt x="3276791" y="2054352"/>
                </a:cubicBezTo>
                <a:cubicBezTo>
                  <a:pt x="3274886" y="2054352"/>
                  <a:pt x="3273457" y="2055876"/>
                  <a:pt x="3273457" y="2057686"/>
                </a:cubicBezTo>
                <a:cubicBezTo>
                  <a:pt x="3273457" y="2059496"/>
                  <a:pt x="3274981" y="2061020"/>
                  <a:pt x="3276791" y="2061020"/>
                </a:cubicBezTo>
                <a:close/>
                <a:moveTo>
                  <a:pt x="3352991" y="2059686"/>
                </a:moveTo>
                <a:cubicBezTo>
                  <a:pt x="3354134" y="2059686"/>
                  <a:pt x="3355086" y="2058734"/>
                  <a:pt x="3355086" y="2057591"/>
                </a:cubicBezTo>
                <a:cubicBezTo>
                  <a:pt x="3355086" y="2056448"/>
                  <a:pt x="3354134" y="2055495"/>
                  <a:pt x="3352991" y="2055495"/>
                </a:cubicBezTo>
                <a:cubicBezTo>
                  <a:pt x="3351848" y="2055495"/>
                  <a:pt x="3350895" y="2056448"/>
                  <a:pt x="3350895" y="2057591"/>
                </a:cubicBezTo>
                <a:cubicBezTo>
                  <a:pt x="3350895" y="2058734"/>
                  <a:pt x="3351848" y="2059686"/>
                  <a:pt x="3352991" y="2059686"/>
                </a:cubicBezTo>
                <a:close/>
                <a:moveTo>
                  <a:pt x="3429191" y="2058638"/>
                </a:moveTo>
                <a:cubicBezTo>
                  <a:pt x="3429762" y="2058638"/>
                  <a:pt x="3430238" y="2058162"/>
                  <a:pt x="3430238" y="2057591"/>
                </a:cubicBezTo>
                <a:cubicBezTo>
                  <a:pt x="3430238" y="2057019"/>
                  <a:pt x="3429762" y="2056543"/>
                  <a:pt x="3429191" y="2056543"/>
                </a:cubicBezTo>
                <a:cubicBezTo>
                  <a:pt x="3428619" y="2056543"/>
                  <a:pt x="3428143" y="2057019"/>
                  <a:pt x="3428143" y="2057591"/>
                </a:cubicBezTo>
                <a:cubicBezTo>
                  <a:pt x="3428143" y="2058162"/>
                  <a:pt x="3428619" y="2058638"/>
                  <a:pt x="3429191" y="2058638"/>
                </a:cubicBezTo>
                <a:close/>
                <a:moveTo>
                  <a:pt x="76391" y="2134457"/>
                </a:moveTo>
                <a:cubicBezTo>
                  <a:pt x="76772" y="2134457"/>
                  <a:pt x="77057" y="2134172"/>
                  <a:pt x="77057" y="2133791"/>
                </a:cubicBezTo>
                <a:cubicBezTo>
                  <a:pt x="77057" y="2133410"/>
                  <a:pt x="76772" y="2133124"/>
                  <a:pt x="76391" y="2133124"/>
                </a:cubicBezTo>
                <a:cubicBezTo>
                  <a:pt x="76010" y="2133124"/>
                  <a:pt x="75724" y="2133410"/>
                  <a:pt x="75724" y="2133791"/>
                </a:cubicBezTo>
                <a:cubicBezTo>
                  <a:pt x="75819" y="2134172"/>
                  <a:pt x="76105" y="2134457"/>
                  <a:pt x="76391" y="2134457"/>
                </a:cubicBezTo>
                <a:close/>
                <a:moveTo>
                  <a:pt x="152591" y="2135696"/>
                </a:moveTo>
                <a:cubicBezTo>
                  <a:pt x="153638" y="2135696"/>
                  <a:pt x="154496" y="2134838"/>
                  <a:pt x="154496" y="2133791"/>
                </a:cubicBezTo>
                <a:cubicBezTo>
                  <a:pt x="154496" y="2132743"/>
                  <a:pt x="153638" y="2131886"/>
                  <a:pt x="152591" y="2131886"/>
                </a:cubicBezTo>
                <a:cubicBezTo>
                  <a:pt x="151543" y="2131886"/>
                  <a:pt x="150686" y="2132743"/>
                  <a:pt x="150686" y="2133791"/>
                </a:cubicBezTo>
                <a:cubicBezTo>
                  <a:pt x="150686" y="2134838"/>
                  <a:pt x="151543" y="2135696"/>
                  <a:pt x="152591" y="2135696"/>
                </a:cubicBezTo>
                <a:close/>
                <a:moveTo>
                  <a:pt x="228791" y="2136743"/>
                </a:moveTo>
                <a:cubicBezTo>
                  <a:pt x="230410" y="2136743"/>
                  <a:pt x="231743" y="2135410"/>
                  <a:pt x="231743" y="2133791"/>
                </a:cubicBezTo>
                <a:cubicBezTo>
                  <a:pt x="231743" y="2132171"/>
                  <a:pt x="230410" y="2130838"/>
                  <a:pt x="228791" y="2130838"/>
                </a:cubicBezTo>
                <a:cubicBezTo>
                  <a:pt x="227171" y="2130838"/>
                  <a:pt x="225838" y="2132171"/>
                  <a:pt x="225838" y="2133791"/>
                </a:cubicBezTo>
                <a:cubicBezTo>
                  <a:pt x="225838" y="2135410"/>
                  <a:pt x="227171" y="2136743"/>
                  <a:pt x="228791" y="2136743"/>
                </a:cubicBezTo>
                <a:close/>
                <a:moveTo>
                  <a:pt x="304991" y="2137791"/>
                </a:moveTo>
                <a:cubicBezTo>
                  <a:pt x="307181" y="2137791"/>
                  <a:pt x="308991" y="2135981"/>
                  <a:pt x="308991" y="2133791"/>
                </a:cubicBezTo>
                <a:cubicBezTo>
                  <a:pt x="308991" y="2131600"/>
                  <a:pt x="307181" y="2129790"/>
                  <a:pt x="304991" y="2129790"/>
                </a:cubicBezTo>
                <a:cubicBezTo>
                  <a:pt x="302800" y="2129790"/>
                  <a:pt x="300990" y="2131600"/>
                  <a:pt x="300990" y="2133791"/>
                </a:cubicBezTo>
                <a:cubicBezTo>
                  <a:pt x="300990" y="2135981"/>
                  <a:pt x="302800" y="2137791"/>
                  <a:pt x="304991" y="2137791"/>
                </a:cubicBezTo>
                <a:close/>
                <a:moveTo>
                  <a:pt x="381191" y="2139125"/>
                </a:moveTo>
                <a:cubicBezTo>
                  <a:pt x="384143" y="2139125"/>
                  <a:pt x="386429" y="2136743"/>
                  <a:pt x="386429" y="2133886"/>
                </a:cubicBezTo>
                <a:cubicBezTo>
                  <a:pt x="386429" y="2131028"/>
                  <a:pt x="384048" y="2128647"/>
                  <a:pt x="381191" y="2128647"/>
                </a:cubicBezTo>
                <a:cubicBezTo>
                  <a:pt x="378238" y="2128647"/>
                  <a:pt x="375952" y="2131028"/>
                  <a:pt x="375952" y="2133886"/>
                </a:cubicBezTo>
                <a:cubicBezTo>
                  <a:pt x="375952" y="2136743"/>
                  <a:pt x="378333" y="2139125"/>
                  <a:pt x="381191" y="2139125"/>
                </a:cubicBezTo>
                <a:close/>
                <a:moveTo>
                  <a:pt x="457391" y="2140172"/>
                </a:moveTo>
                <a:cubicBezTo>
                  <a:pt x="460915" y="2140172"/>
                  <a:pt x="463772" y="2137315"/>
                  <a:pt x="463772" y="2133791"/>
                </a:cubicBezTo>
                <a:cubicBezTo>
                  <a:pt x="463772" y="2130266"/>
                  <a:pt x="460915" y="2127409"/>
                  <a:pt x="457391" y="2127409"/>
                </a:cubicBezTo>
                <a:cubicBezTo>
                  <a:pt x="453866" y="2127409"/>
                  <a:pt x="451009" y="2130266"/>
                  <a:pt x="451009" y="2133791"/>
                </a:cubicBezTo>
                <a:cubicBezTo>
                  <a:pt x="451104" y="2137315"/>
                  <a:pt x="453866" y="2140172"/>
                  <a:pt x="457391" y="2140172"/>
                </a:cubicBezTo>
                <a:close/>
                <a:moveTo>
                  <a:pt x="533591" y="2141220"/>
                </a:moveTo>
                <a:cubicBezTo>
                  <a:pt x="537686" y="2141220"/>
                  <a:pt x="541020" y="2137886"/>
                  <a:pt x="541020" y="2133791"/>
                </a:cubicBezTo>
                <a:cubicBezTo>
                  <a:pt x="541020" y="2129695"/>
                  <a:pt x="537686" y="2126361"/>
                  <a:pt x="533591" y="2126361"/>
                </a:cubicBezTo>
                <a:cubicBezTo>
                  <a:pt x="529495" y="2126361"/>
                  <a:pt x="526161" y="2129695"/>
                  <a:pt x="526161" y="2133791"/>
                </a:cubicBezTo>
                <a:cubicBezTo>
                  <a:pt x="526161" y="2137886"/>
                  <a:pt x="529495" y="2141220"/>
                  <a:pt x="533591" y="2141220"/>
                </a:cubicBezTo>
                <a:close/>
                <a:moveTo>
                  <a:pt x="609790" y="2142268"/>
                </a:moveTo>
                <a:cubicBezTo>
                  <a:pt x="614458" y="2142268"/>
                  <a:pt x="618268" y="2138458"/>
                  <a:pt x="618268" y="2133791"/>
                </a:cubicBezTo>
                <a:cubicBezTo>
                  <a:pt x="618268" y="2129123"/>
                  <a:pt x="614458" y="2125313"/>
                  <a:pt x="609790" y="2125313"/>
                </a:cubicBezTo>
                <a:cubicBezTo>
                  <a:pt x="605123" y="2125313"/>
                  <a:pt x="601313" y="2129123"/>
                  <a:pt x="601313" y="2133791"/>
                </a:cubicBezTo>
                <a:cubicBezTo>
                  <a:pt x="601313" y="2138458"/>
                  <a:pt x="605123" y="2142268"/>
                  <a:pt x="609790" y="2142268"/>
                </a:cubicBezTo>
                <a:close/>
                <a:moveTo>
                  <a:pt x="685990" y="2143506"/>
                </a:moveTo>
                <a:cubicBezTo>
                  <a:pt x="691325" y="2143506"/>
                  <a:pt x="695706" y="2139125"/>
                  <a:pt x="695706" y="2133791"/>
                </a:cubicBezTo>
                <a:cubicBezTo>
                  <a:pt x="695706" y="2128457"/>
                  <a:pt x="691420" y="2124075"/>
                  <a:pt x="685990" y="2124075"/>
                </a:cubicBezTo>
                <a:cubicBezTo>
                  <a:pt x="680561" y="2124075"/>
                  <a:pt x="676275" y="2128457"/>
                  <a:pt x="676275" y="2133791"/>
                </a:cubicBezTo>
                <a:cubicBezTo>
                  <a:pt x="676275" y="2139125"/>
                  <a:pt x="680657" y="2143506"/>
                  <a:pt x="685990" y="2143506"/>
                </a:cubicBezTo>
                <a:close/>
                <a:moveTo>
                  <a:pt x="762190" y="2144554"/>
                </a:moveTo>
                <a:cubicBezTo>
                  <a:pt x="768096" y="2144554"/>
                  <a:pt x="772954" y="2139696"/>
                  <a:pt x="772954" y="2133791"/>
                </a:cubicBezTo>
                <a:cubicBezTo>
                  <a:pt x="772954" y="2127885"/>
                  <a:pt x="768096" y="2123027"/>
                  <a:pt x="762190" y="2123027"/>
                </a:cubicBezTo>
                <a:cubicBezTo>
                  <a:pt x="756285" y="2123027"/>
                  <a:pt x="751427" y="2127885"/>
                  <a:pt x="751427" y="2133791"/>
                </a:cubicBezTo>
                <a:cubicBezTo>
                  <a:pt x="751427" y="2139696"/>
                  <a:pt x="756285" y="2144554"/>
                  <a:pt x="762190" y="2144554"/>
                </a:cubicBezTo>
                <a:close/>
                <a:moveTo>
                  <a:pt x="838390" y="2145602"/>
                </a:moveTo>
                <a:cubicBezTo>
                  <a:pt x="844963" y="2145602"/>
                  <a:pt x="850202" y="2140268"/>
                  <a:pt x="850202" y="2133791"/>
                </a:cubicBezTo>
                <a:cubicBezTo>
                  <a:pt x="850202" y="2127314"/>
                  <a:pt x="844868" y="2121980"/>
                  <a:pt x="838390" y="2121980"/>
                </a:cubicBezTo>
                <a:cubicBezTo>
                  <a:pt x="831818" y="2121980"/>
                  <a:pt x="826580" y="2127314"/>
                  <a:pt x="826580" y="2133791"/>
                </a:cubicBezTo>
                <a:cubicBezTo>
                  <a:pt x="826580" y="2140268"/>
                  <a:pt x="831913" y="2145602"/>
                  <a:pt x="838390" y="2145602"/>
                </a:cubicBezTo>
                <a:close/>
                <a:moveTo>
                  <a:pt x="914590" y="2146745"/>
                </a:moveTo>
                <a:cubicBezTo>
                  <a:pt x="921734" y="2146745"/>
                  <a:pt x="927449" y="2140934"/>
                  <a:pt x="927449" y="2133886"/>
                </a:cubicBezTo>
                <a:cubicBezTo>
                  <a:pt x="927449" y="2126742"/>
                  <a:pt x="921639" y="2121027"/>
                  <a:pt x="914590" y="2121027"/>
                </a:cubicBezTo>
                <a:cubicBezTo>
                  <a:pt x="907447" y="2121027"/>
                  <a:pt x="901732" y="2126837"/>
                  <a:pt x="901732" y="2133886"/>
                </a:cubicBezTo>
                <a:cubicBezTo>
                  <a:pt x="901732" y="2140934"/>
                  <a:pt x="907447" y="2146745"/>
                  <a:pt x="914590" y="2146745"/>
                </a:cubicBezTo>
                <a:close/>
                <a:moveTo>
                  <a:pt x="990790" y="2147792"/>
                </a:moveTo>
                <a:cubicBezTo>
                  <a:pt x="998506" y="2147792"/>
                  <a:pt x="1004697" y="2141506"/>
                  <a:pt x="1004697" y="2133886"/>
                </a:cubicBezTo>
                <a:cubicBezTo>
                  <a:pt x="1004697" y="2126171"/>
                  <a:pt x="998411" y="2119979"/>
                  <a:pt x="990790" y="2119979"/>
                </a:cubicBezTo>
                <a:cubicBezTo>
                  <a:pt x="983171" y="2119979"/>
                  <a:pt x="976884" y="2126266"/>
                  <a:pt x="976884" y="2133886"/>
                </a:cubicBezTo>
                <a:cubicBezTo>
                  <a:pt x="976884" y="2141506"/>
                  <a:pt x="983075" y="2147792"/>
                  <a:pt x="990790" y="2147792"/>
                </a:cubicBezTo>
                <a:close/>
                <a:moveTo>
                  <a:pt x="1066991" y="2148840"/>
                </a:moveTo>
                <a:cubicBezTo>
                  <a:pt x="1075277" y="2148840"/>
                  <a:pt x="1081945" y="2142077"/>
                  <a:pt x="1081945" y="2133886"/>
                </a:cubicBezTo>
                <a:cubicBezTo>
                  <a:pt x="1081945" y="2125694"/>
                  <a:pt x="1075182" y="2118836"/>
                  <a:pt x="1066991" y="2118836"/>
                </a:cubicBezTo>
                <a:cubicBezTo>
                  <a:pt x="1058704" y="2118836"/>
                  <a:pt x="1051941" y="2125599"/>
                  <a:pt x="1051941" y="2133886"/>
                </a:cubicBezTo>
                <a:cubicBezTo>
                  <a:pt x="1051941" y="2142173"/>
                  <a:pt x="1058704" y="2148840"/>
                  <a:pt x="1066991" y="2148840"/>
                </a:cubicBezTo>
                <a:close/>
                <a:moveTo>
                  <a:pt x="1143191" y="2149888"/>
                </a:moveTo>
                <a:cubicBezTo>
                  <a:pt x="1152049" y="2149888"/>
                  <a:pt x="1159288" y="2142744"/>
                  <a:pt x="1159288" y="2133791"/>
                </a:cubicBezTo>
                <a:cubicBezTo>
                  <a:pt x="1159288" y="2124932"/>
                  <a:pt x="1152144" y="2117693"/>
                  <a:pt x="1143191" y="2117693"/>
                </a:cubicBezTo>
                <a:cubicBezTo>
                  <a:pt x="1134237" y="2117693"/>
                  <a:pt x="1127093" y="2124837"/>
                  <a:pt x="1127093" y="2133791"/>
                </a:cubicBezTo>
                <a:cubicBezTo>
                  <a:pt x="1127189" y="2142649"/>
                  <a:pt x="1134332" y="2149888"/>
                  <a:pt x="1143191" y="2149888"/>
                </a:cubicBezTo>
                <a:close/>
                <a:moveTo>
                  <a:pt x="1219391" y="2150936"/>
                </a:moveTo>
                <a:cubicBezTo>
                  <a:pt x="1228820" y="2150936"/>
                  <a:pt x="1236536" y="2143316"/>
                  <a:pt x="1236536" y="2133791"/>
                </a:cubicBezTo>
                <a:cubicBezTo>
                  <a:pt x="1236536" y="2124266"/>
                  <a:pt x="1228916" y="2116646"/>
                  <a:pt x="1219391" y="2116646"/>
                </a:cubicBezTo>
                <a:cubicBezTo>
                  <a:pt x="1209866" y="2116646"/>
                  <a:pt x="1202246" y="2124266"/>
                  <a:pt x="1202246" y="2133791"/>
                </a:cubicBezTo>
                <a:cubicBezTo>
                  <a:pt x="1202246" y="2143316"/>
                  <a:pt x="1209961" y="2150936"/>
                  <a:pt x="1219391" y="2150936"/>
                </a:cubicBezTo>
                <a:close/>
                <a:moveTo>
                  <a:pt x="1295591" y="2151793"/>
                </a:moveTo>
                <a:cubicBezTo>
                  <a:pt x="1305497" y="2151793"/>
                  <a:pt x="1313593" y="2143792"/>
                  <a:pt x="1313593" y="2133791"/>
                </a:cubicBezTo>
                <a:cubicBezTo>
                  <a:pt x="1313593" y="2123789"/>
                  <a:pt x="1305592" y="2115788"/>
                  <a:pt x="1295591" y="2115788"/>
                </a:cubicBezTo>
                <a:cubicBezTo>
                  <a:pt x="1285589" y="2115788"/>
                  <a:pt x="1277588" y="2123789"/>
                  <a:pt x="1277588" y="2133791"/>
                </a:cubicBezTo>
                <a:cubicBezTo>
                  <a:pt x="1277588" y="2143792"/>
                  <a:pt x="1285685" y="2151793"/>
                  <a:pt x="1295591" y="2151793"/>
                </a:cubicBezTo>
                <a:close/>
                <a:moveTo>
                  <a:pt x="1371791" y="2152841"/>
                </a:moveTo>
                <a:cubicBezTo>
                  <a:pt x="1382268" y="2152841"/>
                  <a:pt x="1390841" y="2144363"/>
                  <a:pt x="1390841" y="2133791"/>
                </a:cubicBezTo>
                <a:cubicBezTo>
                  <a:pt x="1390841" y="2123313"/>
                  <a:pt x="1382363" y="2114741"/>
                  <a:pt x="1371791" y="2114741"/>
                </a:cubicBezTo>
                <a:cubicBezTo>
                  <a:pt x="1361313" y="2114741"/>
                  <a:pt x="1352741" y="2123218"/>
                  <a:pt x="1352741" y="2133791"/>
                </a:cubicBezTo>
                <a:cubicBezTo>
                  <a:pt x="1352836" y="2144268"/>
                  <a:pt x="1361313" y="2152841"/>
                  <a:pt x="1371791" y="2152841"/>
                </a:cubicBezTo>
                <a:close/>
                <a:moveTo>
                  <a:pt x="1447991" y="2153507"/>
                </a:moveTo>
                <a:cubicBezTo>
                  <a:pt x="1458849" y="2153507"/>
                  <a:pt x="1467612" y="2144744"/>
                  <a:pt x="1467612" y="2133886"/>
                </a:cubicBezTo>
                <a:cubicBezTo>
                  <a:pt x="1467612" y="2123027"/>
                  <a:pt x="1458849" y="2114264"/>
                  <a:pt x="1447991" y="2114264"/>
                </a:cubicBezTo>
                <a:cubicBezTo>
                  <a:pt x="1437132" y="2114264"/>
                  <a:pt x="1428369" y="2123027"/>
                  <a:pt x="1428369" y="2133886"/>
                </a:cubicBezTo>
                <a:cubicBezTo>
                  <a:pt x="1428369" y="2144744"/>
                  <a:pt x="1437132" y="2153507"/>
                  <a:pt x="1447991" y="2153507"/>
                </a:cubicBezTo>
                <a:close/>
                <a:moveTo>
                  <a:pt x="1524191" y="2154269"/>
                </a:moveTo>
                <a:cubicBezTo>
                  <a:pt x="1535525" y="2154269"/>
                  <a:pt x="1544669" y="2145125"/>
                  <a:pt x="1544669" y="2133791"/>
                </a:cubicBezTo>
                <a:cubicBezTo>
                  <a:pt x="1544669" y="2122456"/>
                  <a:pt x="1535525" y="2113312"/>
                  <a:pt x="1524191" y="2113312"/>
                </a:cubicBezTo>
                <a:cubicBezTo>
                  <a:pt x="1512856" y="2113312"/>
                  <a:pt x="1503712" y="2122456"/>
                  <a:pt x="1503712" y="2133791"/>
                </a:cubicBezTo>
                <a:cubicBezTo>
                  <a:pt x="1503712" y="2145125"/>
                  <a:pt x="1512856" y="2154269"/>
                  <a:pt x="1524191" y="2154269"/>
                </a:cubicBezTo>
                <a:close/>
                <a:moveTo>
                  <a:pt x="1600391" y="2154746"/>
                </a:moveTo>
                <a:cubicBezTo>
                  <a:pt x="1611916" y="2154746"/>
                  <a:pt x="1621346" y="2145411"/>
                  <a:pt x="1621346" y="2133791"/>
                </a:cubicBezTo>
                <a:cubicBezTo>
                  <a:pt x="1621346" y="2122170"/>
                  <a:pt x="1612011" y="2112836"/>
                  <a:pt x="1600391" y="2112836"/>
                </a:cubicBezTo>
                <a:cubicBezTo>
                  <a:pt x="1588770" y="2112836"/>
                  <a:pt x="1579436" y="2122170"/>
                  <a:pt x="1579436" y="2133791"/>
                </a:cubicBezTo>
                <a:cubicBezTo>
                  <a:pt x="1579436" y="2145411"/>
                  <a:pt x="1588865" y="2154746"/>
                  <a:pt x="1600391" y="2154746"/>
                </a:cubicBezTo>
                <a:close/>
                <a:moveTo>
                  <a:pt x="1676591" y="2155127"/>
                </a:moveTo>
                <a:cubicBezTo>
                  <a:pt x="1688402" y="2155127"/>
                  <a:pt x="1697927" y="2145602"/>
                  <a:pt x="1697927" y="2133791"/>
                </a:cubicBezTo>
                <a:cubicBezTo>
                  <a:pt x="1697927" y="2121980"/>
                  <a:pt x="1688402" y="2112455"/>
                  <a:pt x="1676591" y="2112455"/>
                </a:cubicBezTo>
                <a:cubicBezTo>
                  <a:pt x="1664780" y="2112455"/>
                  <a:pt x="1655255" y="2121980"/>
                  <a:pt x="1655255" y="2133791"/>
                </a:cubicBezTo>
                <a:cubicBezTo>
                  <a:pt x="1655255" y="2145602"/>
                  <a:pt x="1664780" y="2155127"/>
                  <a:pt x="1676591" y="2155127"/>
                </a:cubicBezTo>
                <a:close/>
                <a:moveTo>
                  <a:pt x="1752791" y="2155127"/>
                </a:moveTo>
                <a:cubicBezTo>
                  <a:pt x="1764602" y="2155127"/>
                  <a:pt x="1774127" y="2145602"/>
                  <a:pt x="1774127" y="2133791"/>
                </a:cubicBezTo>
                <a:cubicBezTo>
                  <a:pt x="1774127" y="2121980"/>
                  <a:pt x="1764602" y="2112455"/>
                  <a:pt x="1752791" y="2112455"/>
                </a:cubicBezTo>
                <a:cubicBezTo>
                  <a:pt x="1740980" y="2112455"/>
                  <a:pt x="1731455" y="2121980"/>
                  <a:pt x="1731455" y="2133791"/>
                </a:cubicBezTo>
                <a:cubicBezTo>
                  <a:pt x="1731455" y="2145602"/>
                  <a:pt x="1740980" y="2155127"/>
                  <a:pt x="1752791" y="2155127"/>
                </a:cubicBezTo>
                <a:close/>
                <a:moveTo>
                  <a:pt x="1828991" y="2155127"/>
                </a:moveTo>
                <a:cubicBezTo>
                  <a:pt x="1840802" y="2155127"/>
                  <a:pt x="1850327" y="2145602"/>
                  <a:pt x="1850327" y="2133791"/>
                </a:cubicBezTo>
                <a:cubicBezTo>
                  <a:pt x="1850327" y="2121980"/>
                  <a:pt x="1840802" y="2112455"/>
                  <a:pt x="1828991" y="2112455"/>
                </a:cubicBezTo>
                <a:cubicBezTo>
                  <a:pt x="1817180" y="2112455"/>
                  <a:pt x="1807655" y="2121980"/>
                  <a:pt x="1807655" y="2133791"/>
                </a:cubicBezTo>
                <a:cubicBezTo>
                  <a:pt x="1807655" y="2145602"/>
                  <a:pt x="1817180" y="2155127"/>
                  <a:pt x="1828991" y="2155127"/>
                </a:cubicBezTo>
                <a:close/>
                <a:moveTo>
                  <a:pt x="1905191" y="2154746"/>
                </a:moveTo>
                <a:cubicBezTo>
                  <a:pt x="1916716" y="2154746"/>
                  <a:pt x="1926146" y="2145411"/>
                  <a:pt x="1926146" y="2133791"/>
                </a:cubicBezTo>
                <a:cubicBezTo>
                  <a:pt x="1926146" y="2122170"/>
                  <a:pt x="1916811" y="2112836"/>
                  <a:pt x="1905191" y="2112836"/>
                </a:cubicBezTo>
                <a:cubicBezTo>
                  <a:pt x="1893570" y="2112836"/>
                  <a:pt x="1884236" y="2122170"/>
                  <a:pt x="1884236" y="2133791"/>
                </a:cubicBezTo>
                <a:cubicBezTo>
                  <a:pt x="1884236" y="2145411"/>
                  <a:pt x="1893665" y="2154746"/>
                  <a:pt x="1905191" y="2154746"/>
                </a:cubicBezTo>
                <a:close/>
                <a:moveTo>
                  <a:pt x="1981391" y="2154269"/>
                </a:moveTo>
                <a:cubicBezTo>
                  <a:pt x="1992725" y="2154269"/>
                  <a:pt x="2001869" y="2145125"/>
                  <a:pt x="2001869" y="2133791"/>
                </a:cubicBezTo>
                <a:cubicBezTo>
                  <a:pt x="2001869" y="2122456"/>
                  <a:pt x="1992725" y="2113312"/>
                  <a:pt x="1981391" y="2113312"/>
                </a:cubicBezTo>
                <a:cubicBezTo>
                  <a:pt x="1970056" y="2113312"/>
                  <a:pt x="1960912" y="2122456"/>
                  <a:pt x="1960912" y="2133791"/>
                </a:cubicBezTo>
                <a:cubicBezTo>
                  <a:pt x="1960912" y="2145125"/>
                  <a:pt x="1970056" y="2154269"/>
                  <a:pt x="1981391" y="2154269"/>
                </a:cubicBezTo>
                <a:close/>
                <a:moveTo>
                  <a:pt x="2057591" y="2153698"/>
                </a:moveTo>
                <a:cubicBezTo>
                  <a:pt x="2068544" y="2153698"/>
                  <a:pt x="2077498" y="2144840"/>
                  <a:pt x="2077498" y="2133791"/>
                </a:cubicBezTo>
                <a:cubicBezTo>
                  <a:pt x="2077498" y="2122742"/>
                  <a:pt x="2068639" y="2113883"/>
                  <a:pt x="2057591" y="2113883"/>
                </a:cubicBezTo>
                <a:cubicBezTo>
                  <a:pt x="2046637" y="2113883"/>
                  <a:pt x="2037683" y="2122742"/>
                  <a:pt x="2037683" y="2133791"/>
                </a:cubicBezTo>
                <a:cubicBezTo>
                  <a:pt x="2037683" y="2144840"/>
                  <a:pt x="2046637" y="2153698"/>
                  <a:pt x="2057591" y="2153698"/>
                </a:cubicBezTo>
                <a:close/>
                <a:moveTo>
                  <a:pt x="2133791" y="2152841"/>
                </a:moveTo>
                <a:cubicBezTo>
                  <a:pt x="2144268" y="2152841"/>
                  <a:pt x="2152841" y="2144363"/>
                  <a:pt x="2152841" y="2133791"/>
                </a:cubicBezTo>
                <a:cubicBezTo>
                  <a:pt x="2152841" y="2123313"/>
                  <a:pt x="2144363" y="2114741"/>
                  <a:pt x="2133791" y="2114741"/>
                </a:cubicBezTo>
                <a:cubicBezTo>
                  <a:pt x="2123313" y="2114741"/>
                  <a:pt x="2114741" y="2123218"/>
                  <a:pt x="2114741" y="2133791"/>
                </a:cubicBezTo>
                <a:cubicBezTo>
                  <a:pt x="2114836" y="2144268"/>
                  <a:pt x="2123313" y="2152841"/>
                  <a:pt x="2133791" y="2152841"/>
                </a:cubicBezTo>
                <a:close/>
                <a:moveTo>
                  <a:pt x="2209991" y="2151983"/>
                </a:moveTo>
                <a:cubicBezTo>
                  <a:pt x="2219992" y="2151983"/>
                  <a:pt x="2228183" y="2143887"/>
                  <a:pt x="2228183" y="2133791"/>
                </a:cubicBezTo>
                <a:cubicBezTo>
                  <a:pt x="2228183" y="2123789"/>
                  <a:pt x="2220087" y="2115598"/>
                  <a:pt x="2209991" y="2115598"/>
                </a:cubicBezTo>
                <a:cubicBezTo>
                  <a:pt x="2199989" y="2115598"/>
                  <a:pt x="2191798" y="2123694"/>
                  <a:pt x="2191798" y="2133791"/>
                </a:cubicBezTo>
                <a:cubicBezTo>
                  <a:pt x="2191798" y="2143887"/>
                  <a:pt x="2199989" y="2151983"/>
                  <a:pt x="2209991" y="2151983"/>
                </a:cubicBezTo>
                <a:close/>
                <a:moveTo>
                  <a:pt x="2286191" y="2150936"/>
                </a:moveTo>
                <a:cubicBezTo>
                  <a:pt x="2295620" y="2150936"/>
                  <a:pt x="2303336" y="2143316"/>
                  <a:pt x="2303336" y="2133791"/>
                </a:cubicBezTo>
                <a:cubicBezTo>
                  <a:pt x="2303336" y="2124266"/>
                  <a:pt x="2295716" y="2116646"/>
                  <a:pt x="2286191" y="2116646"/>
                </a:cubicBezTo>
                <a:cubicBezTo>
                  <a:pt x="2276666" y="2116646"/>
                  <a:pt x="2269046" y="2124266"/>
                  <a:pt x="2269046" y="2133791"/>
                </a:cubicBezTo>
                <a:cubicBezTo>
                  <a:pt x="2269046" y="2143316"/>
                  <a:pt x="2276761" y="2150936"/>
                  <a:pt x="2286191" y="2150936"/>
                </a:cubicBezTo>
                <a:close/>
                <a:moveTo>
                  <a:pt x="2362391" y="2150078"/>
                </a:moveTo>
                <a:cubicBezTo>
                  <a:pt x="2371344" y="2150078"/>
                  <a:pt x="2378678" y="2142839"/>
                  <a:pt x="2378678" y="2133791"/>
                </a:cubicBezTo>
                <a:cubicBezTo>
                  <a:pt x="2378678" y="2124742"/>
                  <a:pt x="2371439" y="2117503"/>
                  <a:pt x="2362391" y="2117503"/>
                </a:cubicBezTo>
                <a:cubicBezTo>
                  <a:pt x="2353342" y="2117503"/>
                  <a:pt x="2346103" y="2124742"/>
                  <a:pt x="2346103" y="2133791"/>
                </a:cubicBezTo>
                <a:cubicBezTo>
                  <a:pt x="2346103" y="2142839"/>
                  <a:pt x="2353437" y="2150078"/>
                  <a:pt x="2362391" y="2150078"/>
                </a:cubicBezTo>
                <a:close/>
                <a:moveTo>
                  <a:pt x="2438591" y="2149031"/>
                </a:moveTo>
                <a:cubicBezTo>
                  <a:pt x="2446973" y="2149031"/>
                  <a:pt x="2453831" y="2142173"/>
                  <a:pt x="2453831" y="2133791"/>
                </a:cubicBezTo>
                <a:cubicBezTo>
                  <a:pt x="2453831" y="2125409"/>
                  <a:pt x="2446973" y="2118551"/>
                  <a:pt x="2438591" y="2118551"/>
                </a:cubicBezTo>
                <a:cubicBezTo>
                  <a:pt x="2430209" y="2118551"/>
                  <a:pt x="2423351" y="2125409"/>
                  <a:pt x="2423351" y="2133791"/>
                </a:cubicBezTo>
                <a:cubicBezTo>
                  <a:pt x="2423351" y="2142173"/>
                  <a:pt x="2430209" y="2149031"/>
                  <a:pt x="2438591" y="2149031"/>
                </a:cubicBezTo>
                <a:close/>
                <a:moveTo>
                  <a:pt x="2514791" y="2147983"/>
                </a:moveTo>
                <a:cubicBezTo>
                  <a:pt x="2522601" y="2147983"/>
                  <a:pt x="2528983" y="2141601"/>
                  <a:pt x="2528983" y="2133791"/>
                </a:cubicBezTo>
                <a:cubicBezTo>
                  <a:pt x="2528983" y="2125980"/>
                  <a:pt x="2522601" y="2119598"/>
                  <a:pt x="2514791" y="2119598"/>
                </a:cubicBezTo>
                <a:cubicBezTo>
                  <a:pt x="2506980" y="2119598"/>
                  <a:pt x="2500598" y="2125980"/>
                  <a:pt x="2500598" y="2133791"/>
                </a:cubicBezTo>
                <a:cubicBezTo>
                  <a:pt x="2500694" y="2141601"/>
                  <a:pt x="2506980" y="2147983"/>
                  <a:pt x="2514791" y="2147983"/>
                </a:cubicBezTo>
                <a:close/>
                <a:moveTo>
                  <a:pt x="2590991" y="2146935"/>
                </a:moveTo>
                <a:cubicBezTo>
                  <a:pt x="2598230" y="2146935"/>
                  <a:pt x="2604135" y="2141030"/>
                  <a:pt x="2604135" y="2133791"/>
                </a:cubicBezTo>
                <a:cubicBezTo>
                  <a:pt x="2604135" y="2126552"/>
                  <a:pt x="2598230" y="2120646"/>
                  <a:pt x="2590991" y="2120646"/>
                </a:cubicBezTo>
                <a:cubicBezTo>
                  <a:pt x="2583752" y="2120646"/>
                  <a:pt x="2577846" y="2126552"/>
                  <a:pt x="2577846" y="2133791"/>
                </a:cubicBezTo>
                <a:cubicBezTo>
                  <a:pt x="2577846" y="2141030"/>
                  <a:pt x="2583752" y="2146935"/>
                  <a:pt x="2590991" y="2146935"/>
                </a:cubicBezTo>
                <a:close/>
                <a:moveTo>
                  <a:pt x="2667191" y="2145887"/>
                </a:moveTo>
                <a:cubicBezTo>
                  <a:pt x="2673858" y="2145887"/>
                  <a:pt x="2679192" y="2140458"/>
                  <a:pt x="2679192" y="2133886"/>
                </a:cubicBezTo>
                <a:cubicBezTo>
                  <a:pt x="2679192" y="2127218"/>
                  <a:pt x="2673763" y="2121884"/>
                  <a:pt x="2667191" y="2121884"/>
                </a:cubicBezTo>
                <a:cubicBezTo>
                  <a:pt x="2660523" y="2121884"/>
                  <a:pt x="2655189" y="2127314"/>
                  <a:pt x="2655189" y="2133886"/>
                </a:cubicBezTo>
                <a:cubicBezTo>
                  <a:pt x="2655189" y="2140458"/>
                  <a:pt x="2660523" y="2145887"/>
                  <a:pt x="2667191" y="2145887"/>
                </a:cubicBezTo>
                <a:close/>
                <a:moveTo>
                  <a:pt x="2743391" y="2144840"/>
                </a:moveTo>
                <a:cubicBezTo>
                  <a:pt x="2749487" y="2144840"/>
                  <a:pt x="2754345" y="2139887"/>
                  <a:pt x="2754345" y="2133886"/>
                </a:cubicBezTo>
                <a:cubicBezTo>
                  <a:pt x="2754345" y="2127885"/>
                  <a:pt x="2749391" y="2122932"/>
                  <a:pt x="2743391" y="2122932"/>
                </a:cubicBezTo>
                <a:cubicBezTo>
                  <a:pt x="2737295" y="2122932"/>
                  <a:pt x="2732437" y="2127885"/>
                  <a:pt x="2732437" y="2133886"/>
                </a:cubicBezTo>
                <a:cubicBezTo>
                  <a:pt x="2732437" y="2139887"/>
                  <a:pt x="2737390" y="2144840"/>
                  <a:pt x="2743391" y="2144840"/>
                </a:cubicBezTo>
                <a:close/>
                <a:moveTo>
                  <a:pt x="2819591" y="2143697"/>
                </a:moveTo>
                <a:cubicBezTo>
                  <a:pt x="2825115" y="2143697"/>
                  <a:pt x="2829497" y="2139220"/>
                  <a:pt x="2829497" y="2133791"/>
                </a:cubicBezTo>
                <a:cubicBezTo>
                  <a:pt x="2829497" y="2128361"/>
                  <a:pt x="2825020" y="2123885"/>
                  <a:pt x="2819591" y="2123885"/>
                </a:cubicBezTo>
                <a:cubicBezTo>
                  <a:pt x="2814066" y="2123885"/>
                  <a:pt x="2809685" y="2128361"/>
                  <a:pt x="2809685" y="2133791"/>
                </a:cubicBezTo>
                <a:cubicBezTo>
                  <a:pt x="2809685" y="2139220"/>
                  <a:pt x="2814161" y="2143697"/>
                  <a:pt x="2819591" y="2143697"/>
                </a:cubicBezTo>
                <a:close/>
                <a:moveTo>
                  <a:pt x="2895791" y="2142458"/>
                </a:moveTo>
                <a:cubicBezTo>
                  <a:pt x="2900553" y="2142458"/>
                  <a:pt x="2904458" y="2138553"/>
                  <a:pt x="2904458" y="2133791"/>
                </a:cubicBezTo>
                <a:cubicBezTo>
                  <a:pt x="2904458" y="2129028"/>
                  <a:pt x="2900553" y="2125123"/>
                  <a:pt x="2895791" y="2125123"/>
                </a:cubicBezTo>
                <a:cubicBezTo>
                  <a:pt x="2891028" y="2125123"/>
                  <a:pt x="2887123" y="2129028"/>
                  <a:pt x="2887123" y="2133791"/>
                </a:cubicBezTo>
                <a:cubicBezTo>
                  <a:pt x="2887123" y="2138553"/>
                  <a:pt x="2891028" y="2142458"/>
                  <a:pt x="2895791" y="2142458"/>
                </a:cubicBezTo>
                <a:close/>
                <a:moveTo>
                  <a:pt x="2971991" y="2141411"/>
                </a:moveTo>
                <a:cubicBezTo>
                  <a:pt x="2976182" y="2141411"/>
                  <a:pt x="2979611" y="2137982"/>
                  <a:pt x="2979611" y="2133791"/>
                </a:cubicBezTo>
                <a:cubicBezTo>
                  <a:pt x="2979611" y="2129600"/>
                  <a:pt x="2976182" y="2126171"/>
                  <a:pt x="2971991" y="2126171"/>
                </a:cubicBezTo>
                <a:cubicBezTo>
                  <a:pt x="2967799" y="2126171"/>
                  <a:pt x="2964371" y="2129600"/>
                  <a:pt x="2964371" y="2133791"/>
                </a:cubicBezTo>
                <a:cubicBezTo>
                  <a:pt x="2964371" y="2137982"/>
                  <a:pt x="2967799" y="2141411"/>
                  <a:pt x="2971991" y="2141411"/>
                </a:cubicBezTo>
                <a:close/>
                <a:moveTo>
                  <a:pt x="3048191" y="2140172"/>
                </a:moveTo>
                <a:cubicBezTo>
                  <a:pt x="3051715" y="2140172"/>
                  <a:pt x="3054572" y="2137315"/>
                  <a:pt x="3054572" y="2133791"/>
                </a:cubicBezTo>
                <a:cubicBezTo>
                  <a:pt x="3054572" y="2130266"/>
                  <a:pt x="3051715" y="2127409"/>
                  <a:pt x="3048191" y="2127409"/>
                </a:cubicBezTo>
                <a:cubicBezTo>
                  <a:pt x="3044666" y="2127409"/>
                  <a:pt x="3041809" y="2130266"/>
                  <a:pt x="3041809" y="2133791"/>
                </a:cubicBezTo>
                <a:cubicBezTo>
                  <a:pt x="3041904" y="2137315"/>
                  <a:pt x="3044666" y="2140172"/>
                  <a:pt x="3048191" y="2140172"/>
                </a:cubicBezTo>
                <a:close/>
                <a:moveTo>
                  <a:pt x="3124391" y="2139125"/>
                </a:moveTo>
                <a:cubicBezTo>
                  <a:pt x="3127343" y="2139125"/>
                  <a:pt x="3129629" y="2136743"/>
                  <a:pt x="3129629" y="2133886"/>
                </a:cubicBezTo>
                <a:cubicBezTo>
                  <a:pt x="3129629" y="2131028"/>
                  <a:pt x="3127248" y="2128647"/>
                  <a:pt x="3124391" y="2128647"/>
                </a:cubicBezTo>
                <a:cubicBezTo>
                  <a:pt x="3121438" y="2128647"/>
                  <a:pt x="3119152" y="2131028"/>
                  <a:pt x="3119152" y="2133886"/>
                </a:cubicBezTo>
                <a:cubicBezTo>
                  <a:pt x="3119152" y="2136743"/>
                  <a:pt x="3121533" y="2139125"/>
                  <a:pt x="3124391" y="2139125"/>
                </a:cubicBezTo>
                <a:close/>
                <a:moveTo>
                  <a:pt x="3200591" y="2138077"/>
                </a:moveTo>
                <a:cubicBezTo>
                  <a:pt x="3202972" y="2138077"/>
                  <a:pt x="3204782" y="2136172"/>
                  <a:pt x="3204782" y="2133886"/>
                </a:cubicBezTo>
                <a:cubicBezTo>
                  <a:pt x="3204782" y="2131600"/>
                  <a:pt x="3202877" y="2129695"/>
                  <a:pt x="3200591" y="2129695"/>
                </a:cubicBezTo>
                <a:cubicBezTo>
                  <a:pt x="3198209" y="2129695"/>
                  <a:pt x="3196399" y="2131600"/>
                  <a:pt x="3196399" y="2133886"/>
                </a:cubicBezTo>
                <a:cubicBezTo>
                  <a:pt x="3196399" y="2136172"/>
                  <a:pt x="3198305" y="2138077"/>
                  <a:pt x="3200591" y="2138077"/>
                </a:cubicBezTo>
                <a:close/>
                <a:moveTo>
                  <a:pt x="3276791" y="2136743"/>
                </a:moveTo>
                <a:cubicBezTo>
                  <a:pt x="3278410" y="2136743"/>
                  <a:pt x="3279743" y="2135410"/>
                  <a:pt x="3279743" y="2133791"/>
                </a:cubicBezTo>
                <a:cubicBezTo>
                  <a:pt x="3279743" y="2132171"/>
                  <a:pt x="3278410" y="2130838"/>
                  <a:pt x="3276791" y="2130838"/>
                </a:cubicBezTo>
                <a:cubicBezTo>
                  <a:pt x="3275171" y="2130838"/>
                  <a:pt x="3273838" y="2132171"/>
                  <a:pt x="3273838" y="2133791"/>
                </a:cubicBezTo>
                <a:cubicBezTo>
                  <a:pt x="3273838" y="2135410"/>
                  <a:pt x="3275171" y="2136743"/>
                  <a:pt x="3276791" y="2136743"/>
                </a:cubicBezTo>
                <a:close/>
                <a:moveTo>
                  <a:pt x="3352991" y="2135696"/>
                </a:moveTo>
                <a:cubicBezTo>
                  <a:pt x="3354038" y="2135696"/>
                  <a:pt x="3354896" y="2134838"/>
                  <a:pt x="3354896" y="2133791"/>
                </a:cubicBezTo>
                <a:cubicBezTo>
                  <a:pt x="3354896" y="2132743"/>
                  <a:pt x="3354038" y="2131886"/>
                  <a:pt x="3352991" y="2131886"/>
                </a:cubicBezTo>
                <a:cubicBezTo>
                  <a:pt x="3351943" y="2131886"/>
                  <a:pt x="3351086" y="2132743"/>
                  <a:pt x="3351086" y="2133791"/>
                </a:cubicBezTo>
                <a:cubicBezTo>
                  <a:pt x="3351086" y="2134838"/>
                  <a:pt x="3351943" y="2135696"/>
                  <a:pt x="3352991" y="2135696"/>
                </a:cubicBezTo>
                <a:close/>
                <a:moveTo>
                  <a:pt x="3429191" y="2134648"/>
                </a:moveTo>
                <a:cubicBezTo>
                  <a:pt x="3429667" y="2134648"/>
                  <a:pt x="3430048" y="2134267"/>
                  <a:pt x="3430048" y="2133791"/>
                </a:cubicBezTo>
                <a:cubicBezTo>
                  <a:pt x="3430048" y="2133314"/>
                  <a:pt x="3429667" y="2132933"/>
                  <a:pt x="3429191" y="2132933"/>
                </a:cubicBezTo>
                <a:cubicBezTo>
                  <a:pt x="3428714" y="2132933"/>
                  <a:pt x="3428333" y="2133314"/>
                  <a:pt x="3428333" y="2133791"/>
                </a:cubicBezTo>
                <a:cubicBezTo>
                  <a:pt x="3428333" y="2134267"/>
                  <a:pt x="3428714" y="2134648"/>
                  <a:pt x="3429191" y="2134648"/>
                </a:cubicBezTo>
                <a:close/>
                <a:moveTo>
                  <a:pt x="76391" y="2210467"/>
                </a:moveTo>
                <a:cubicBezTo>
                  <a:pt x="76581" y="2210467"/>
                  <a:pt x="76772" y="2210276"/>
                  <a:pt x="76772" y="2210086"/>
                </a:cubicBezTo>
                <a:cubicBezTo>
                  <a:pt x="76772" y="2209895"/>
                  <a:pt x="76581" y="2209705"/>
                  <a:pt x="76391" y="2209705"/>
                </a:cubicBezTo>
                <a:cubicBezTo>
                  <a:pt x="76200" y="2209705"/>
                  <a:pt x="76010" y="2209895"/>
                  <a:pt x="76010" y="2210086"/>
                </a:cubicBezTo>
                <a:cubicBezTo>
                  <a:pt x="76010" y="2210276"/>
                  <a:pt x="76200" y="2210467"/>
                  <a:pt x="76391" y="2210467"/>
                </a:cubicBezTo>
                <a:close/>
                <a:moveTo>
                  <a:pt x="152591" y="2211515"/>
                </a:moveTo>
                <a:cubicBezTo>
                  <a:pt x="153448" y="2211515"/>
                  <a:pt x="154115" y="2210848"/>
                  <a:pt x="154115" y="2209991"/>
                </a:cubicBezTo>
                <a:cubicBezTo>
                  <a:pt x="154115" y="2209133"/>
                  <a:pt x="153448" y="2208467"/>
                  <a:pt x="152591" y="2208467"/>
                </a:cubicBezTo>
                <a:cubicBezTo>
                  <a:pt x="151733" y="2208467"/>
                  <a:pt x="151067" y="2209133"/>
                  <a:pt x="151067" y="2209991"/>
                </a:cubicBezTo>
                <a:cubicBezTo>
                  <a:pt x="151067" y="2210848"/>
                  <a:pt x="151829" y="2211515"/>
                  <a:pt x="152591" y="2211515"/>
                </a:cubicBezTo>
                <a:close/>
                <a:moveTo>
                  <a:pt x="228791" y="2212562"/>
                </a:moveTo>
                <a:cubicBezTo>
                  <a:pt x="230219" y="2212562"/>
                  <a:pt x="231362" y="2211419"/>
                  <a:pt x="231362" y="2209991"/>
                </a:cubicBezTo>
                <a:cubicBezTo>
                  <a:pt x="231362" y="2208562"/>
                  <a:pt x="230219" y="2207419"/>
                  <a:pt x="228791" y="2207419"/>
                </a:cubicBezTo>
                <a:cubicBezTo>
                  <a:pt x="227362" y="2207419"/>
                  <a:pt x="226219" y="2208562"/>
                  <a:pt x="226219" y="2209991"/>
                </a:cubicBezTo>
                <a:cubicBezTo>
                  <a:pt x="226219" y="2211419"/>
                  <a:pt x="227457" y="2212562"/>
                  <a:pt x="228791" y="2212562"/>
                </a:cubicBezTo>
                <a:close/>
                <a:moveTo>
                  <a:pt x="304991" y="2213801"/>
                </a:moveTo>
                <a:cubicBezTo>
                  <a:pt x="307086" y="2213801"/>
                  <a:pt x="308800" y="2212086"/>
                  <a:pt x="308800" y="2209991"/>
                </a:cubicBezTo>
                <a:cubicBezTo>
                  <a:pt x="308800" y="2207895"/>
                  <a:pt x="307086" y="2206181"/>
                  <a:pt x="304991" y="2206181"/>
                </a:cubicBezTo>
                <a:cubicBezTo>
                  <a:pt x="302895" y="2206181"/>
                  <a:pt x="301181" y="2207895"/>
                  <a:pt x="301181" y="2209991"/>
                </a:cubicBezTo>
                <a:cubicBezTo>
                  <a:pt x="301181" y="2212086"/>
                  <a:pt x="302895" y="2213801"/>
                  <a:pt x="304991" y="2213801"/>
                </a:cubicBezTo>
                <a:close/>
                <a:moveTo>
                  <a:pt x="381191" y="2214848"/>
                </a:moveTo>
                <a:cubicBezTo>
                  <a:pt x="383858" y="2214848"/>
                  <a:pt x="386048" y="2212658"/>
                  <a:pt x="386048" y="2209991"/>
                </a:cubicBezTo>
                <a:cubicBezTo>
                  <a:pt x="386048" y="2207324"/>
                  <a:pt x="383858" y="2205133"/>
                  <a:pt x="381191" y="2205133"/>
                </a:cubicBezTo>
                <a:cubicBezTo>
                  <a:pt x="378524" y="2205133"/>
                  <a:pt x="376333" y="2207324"/>
                  <a:pt x="376333" y="2209991"/>
                </a:cubicBezTo>
                <a:cubicBezTo>
                  <a:pt x="376333" y="2212658"/>
                  <a:pt x="378524" y="2214848"/>
                  <a:pt x="381191" y="2214848"/>
                </a:cubicBezTo>
                <a:close/>
                <a:moveTo>
                  <a:pt x="457391" y="2215896"/>
                </a:moveTo>
                <a:cubicBezTo>
                  <a:pt x="460629" y="2215896"/>
                  <a:pt x="463296" y="2213229"/>
                  <a:pt x="463296" y="2209991"/>
                </a:cubicBezTo>
                <a:cubicBezTo>
                  <a:pt x="463296" y="2206752"/>
                  <a:pt x="460629" y="2204085"/>
                  <a:pt x="457391" y="2204085"/>
                </a:cubicBezTo>
                <a:cubicBezTo>
                  <a:pt x="454152" y="2204085"/>
                  <a:pt x="451485" y="2206752"/>
                  <a:pt x="451485" y="2209991"/>
                </a:cubicBezTo>
                <a:cubicBezTo>
                  <a:pt x="451485" y="2213324"/>
                  <a:pt x="454152" y="2215896"/>
                  <a:pt x="457391" y="2215896"/>
                </a:cubicBezTo>
                <a:close/>
                <a:moveTo>
                  <a:pt x="533591" y="2216944"/>
                </a:moveTo>
                <a:cubicBezTo>
                  <a:pt x="537401" y="2216944"/>
                  <a:pt x="540544" y="2213801"/>
                  <a:pt x="540544" y="2209991"/>
                </a:cubicBezTo>
                <a:cubicBezTo>
                  <a:pt x="540544" y="2206181"/>
                  <a:pt x="537401" y="2203037"/>
                  <a:pt x="533591" y="2203037"/>
                </a:cubicBezTo>
                <a:cubicBezTo>
                  <a:pt x="529781" y="2203037"/>
                  <a:pt x="526637" y="2206181"/>
                  <a:pt x="526637" y="2209991"/>
                </a:cubicBezTo>
                <a:cubicBezTo>
                  <a:pt x="526637" y="2213801"/>
                  <a:pt x="529781" y="2216944"/>
                  <a:pt x="533591" y="2216944"/>
                </a:cubicBezTo>
                <a:close/>
                <a:moveTo>
                  <a:pt x="609790" y="2218087"/>
                </a:moveTo>
                <a:cubicBezTo>
                  <a:pt x="614267" y="2218087"/>
                  <a:pt x="617792" y="2214467"/>
                  <a:pt x="617792" y="2210086"/>
                </a:cubicBezTo>
                <a:cubicBezTo>
                  <a:pt x="617792" y="2205609"/>
                  <a:pt x="614172" y="2202085"/>
                  <a:pt x="609790" y="2202085"/>
                </a:cubicBezTo>
                <a:cubicBezTo>
                  <a:pt x="605314" y="2202085"/>
                  <a:pt x="601790" y="2205704"/>
                  <a:pt x="601790" y="2210086"/>
                </a:cubicBezTo>
                <a:cubicBezTo>
                  <a:pt x="601790" y="2214467"/>
                  <a:pt x="605409" y="2218087"/>
                  <a:pt x="609790" y="2218087"/>
                </a:cubicBezTo>
                <a:close/>
                <a:moveTo>
                  <a:pt x="685990" y="2219325"/>
                </a:moveTo>
                <a:cubicBezTo>
                  <a:pt x="691134" y="2219325"/>
                  <a:pt x="695325" y="2215134"/>
                  <a:pt x="695325" y="2209991"/>
                </a:cubicBezTo>
                <a:cubicBezTo>
                  <a:pt x="695325" y="2204847"/>
                  <a:pt x="691134" y="2200656"/>
                  <a:pt x="685990" y="2200656"/>
                </a:cubicBezTo>
                <a:cubicBezTo>
                  <a:pt x="680847" y="2200656"/>
                  <a:pt x="676656" y="2204847"/>
                  <a:pt x="676656" y="2209991"/>
                </a:cubicBezTo>
                <a:cubicBezTo>
                  <a:pt x="676751" y="2215134"/>
                  <a:pt x="680847" y="2219325"/>
                  <a:pt x="685990" y="2219325"/>
                </a:cubicBezTo>
                <a:close/>
                <a:moveTo>
                  <a:pt x="762190" y="2220373"/>
                </a:moveTo>
                <a:cubicBezTo>
                  <a:pt x="767906" y="2220373"/>
                  <a:pt x="772573" y="2215706"/>
                  <a:pt x="772573" y="2209991"/>
                </a:cubicBezTo>
                <a:cubicBezTo>
                  <a:pt x="772573" y="2204276"/>
                  <a:pt x="767906" y="2199608"/>
                  <a:pt x="762190" y="2199608"/>
                </a:cubicBezTo>
                <a:cubicBezTo>
                  <a:pt x="756476" y="2199608"/>
                  <a:pt x="751808" y="2204276"/>
                  <a:pt x="751808" y="2209991"/>
                </a:cubicBezTo>
                <a:cubicBezTo>
                  <a:pt x="751808" y="2215706"/>
                  <a:pt x="756476" y="2220373"/>
                  <a:pt x="762190" y="2220373"/>
                </a:cubicBezTo>
                <a:close/>
                <a:moveTo>
                  <a:pt x="838390" y="2221421"/>
                </a:moveTo>
                <a:cubicBezTo>
                  <a:pt x="844677" y="2221421"/>
                  <a:pt x="849821" y="2216277"/>
                  <a:pt x="849821" y="2209991"/>
                </a:cubicBezTo>
                <a:cubicBezTo>
                  <a:pt x="849821" y="2203704"/>
                  <a:pt x="844677" y="2198561"/>
                  <a:pt x="838390" y="2198561"/>
                </a:cubicBezTo>
                <a:cubicBezTo>
                  <a:pt x="832104" y="2198561"/>
                  <a:pt x="826961" y="2203704"/>
                  <a:pt x="826961" y="2209991"/>
                </a:cubicBezTo>
                <a:cubicBezTo>
                  <a:pt x="826961" y="2216277"/>
                  <a:pt x="832104" y="2221421"/>
                  <a:pt x="838390" y="2221421"/>
                </a:cubicBezTo>
                <a:close/>
                <a:moveTo>
                  <a:pt x="914590" y="2222468"/>
                </a:moveTo>
                <a:cubicBezTo>
                  <a:pt x="921449" y="2222468"/>
                  <a:pt x="927068" y="2216849"/>
                  <a:pt x="927068" y="2209991"/>
                </a:cubicBezTo>
                <a:cubicBezTo>
                  <a:pt x="927068" y="2203133"/>
                  <a:pt x="921449" y="2197513"/>
                  <a:pt x="914590" y="2197513"/>
                </a:cubicBezTo>
                <a:cubicBezTo>
                  <a:pt x="907733" y="2197513"/>
                  <a:pt x="902113" y="2203133"/>
                  <a:pt x="902113" y="2209991"/>
                </a:cubicBezTo>
                <a:cubicBezTo>
                  <a:pt x="902113" y="2216849"/>
                  <a:pt x="907733" y="2222468"/>
                  <a:pt x="914590" y="2222468"/>
                </a:cubicBezTo>
                <a:close/>
                <a:moveTo>
                  <a:pt x="990790" y="2223516"/>
                </a:moveTo>
                <a:cubicBezTo>
                  <a:pt x="998220" y="2223516"/>
                  <a:pt x="1004316" y="2217420"/>
                  <a:pt x="1004316" y="2209991"/>
                </a:cubicBezTo>
                <a:cubicBezTo>
                  <a:pt x="1004316" y="2202561"/>
                  <a:pt x="998220" y="2196465"/>
                  <a:pt x="990790" y="2196465"/>
                </a:cubicBezTo>
                <a:cubicBezTo>
                  <a:pt x="983361" y="2196465"/>
                  <a:pt x="977265" y="2202561"/>
                  <a:pt x="977265" y="2209991"/>
                </a:cubicBezTo>
                <a:cubicBezTo>
                  <a:pt x="977265" y="2217420"/>
                  <a:pt x="983361" y="2223516"/>
                  <a:pt x="990790" y="2223516"/>
                </a:cubicBezTo>
                <a:close/>
                <a:moveTo>
                  <a:pt x="1066991" y="2224373"/>
                </a:moveTo>
                <a:cubicBezTo>
                  <a:pt x="1074896" y="2224373"/>
                  <a:pt x="1081373" y="2217896"/>
                  <a:pt x="1081373" y="2209991"/>
                </a:cubicBezTo>
                <a:cubicBezTo>
                  <a:pt x="1081373" y="2202085"/>
                  <a:pt x="1074896" y="2195608"/>
                  <a:pt x="1066991" y="2195608"/>
                </a:cubicBezTo>
                <a:cubicBezTo>
                  <a:pt x="1059085" y="2195608"/>
                  <a:pt x="1052608" y="2202085"/>
                  <a:pt x="1052608" y="2209991"/>
                </a:cubicBezTo>
                <a:cubicBezTo>
                  <a:pt x="1052608" y="2217896"/>
                  <a:pt x="1059085" y="2224373"/>
                  <a:pt x="1066991" y="2224373"/>
                </a:cubicBezTo>
                <a:close/>
                <a:moveTo>
                  <a:pt x="1143191" y="2225421"/>
                </a:moveTo>
                <a:cubicBezTo>
                  <a:pt x="1151668" y="2225421"/>
                  <a:pt x="1158621" y="2218468"/>
                  <a:pt x="1158621" y="2209991"/>
                </a:cubicBezTo>
                <a:cubicBezTo>
                  <a:pt x="1158621" y="2201513"/>
                  <a:pt x="1151763" y="2194560"/>
                  <a:pt x="1143191" y="2194560"/>
                </a:cubicBezTo>
                <a:cubicBezTo>
                  <a:pt x="1134618" y="2194560"/>
                  <a:pt x="1127760" y="2201513"/>
                  <a:pt x="1127760" y="2209991"/>
                </a:cubicBezTo>
                <a:cubicBezTo>
                  <a:pt x="1127760" y="2218468"/>
                  <a:pt x="1134713" y="2225421"/>
                  <a:pt x="1143191" y="2225421"/>
                </a:cubicBezTo>
                <a:close/>
                <a:moveTo>
                  <a:pt x="1219391" y="2226278"/>
                </a:moveTo>
                <a:cubicBezTo>
                  <a:pt x="1228344" y="2226278"/>
                  <a:pt x="1235678" y="2219039"/>
                  <a:pt x="1235678" y="2209991"/>
                </a:cubicBezTo>
                <a:cubicBezTo>
                  <a:pt x="1235678" y="2200942"/>
                  <a:pt x="1228439" y="2193703"/>
                  <a:pt x="1219391" y="2193703"/>
                </a:cubicBezTo>
                <a:cubicBezTo>
                  <a:pt x="1210342" y="2193703"/>
                  <a:pt x="1203103" y="2200942"/>
                  <a:pt x="1203103" y="2209991"/>
                </a:cubicBezTo>
                <a:cubicBezTo>
                  <a:pt x="1203103" y="2219039"/>
                  <a:pt x="1210437" y="2226278"/>
                  <a:pt x="1219391" y="2226278"/>
                </a:cubicBezTo>
                <a:close/>
                <a:moveTo>
                  <a:pt x="1295591" y="2227136"/>
                </a:moveTo>
                <a:cubicBezTo>
                  <a:pt x="1305020" y="2227136"/>
                  <a:pt x="1312736" y="2219516"/>
                  <a:pt x="1312736" y="2209991"/>
                </a:cubicBezTo>
                <a:cubicBezTo>
                  <a:pt x="1312736" y="2200466"/>
                  <a:pt x="1305116" y="2192846"/>
                  <a:pt x="1295591" y="2192846"/>
                </a:cubicBezTo>
                <a:cubicBezTo>
                  <a:pt x="1286066" y="2192846"/>
                  <a:pt x="1278446" y="2200466"/>
                  <a:pt x="1278446" y="2209991"/>
                </a:cubicBezTo>
                <a:cubicBezTo>
                  <a:pt x="1278446" y="2219516"/>
                  <a:pt x="1286161" y="2227136"/>
                  <a:pt x="1295591" y="2227136"/>
                </a:cubicBezTo>
                <a:close/>
                <a:moveTo>
                  <a:pt x="1371791" y="2227993"/>
                </a:moveTo>
                <a:cubicBezTo>
                  <a:pt x="1381697" y="2227993"/>
                  <a:pt x="1389793" y="2219992"/>
                  <a:pt x="1389793" y="2209991"/>
                </a:cubicBezTo>
                <a:cubicBezTo>
                  <a:pt x="1389793" y="2199989"/>
                  <a:pt x="1381792" y="2191988"/>
                  <a:pt x="1371791" y="2191988"/>
                </a:cubicBezTo>
                <a:cubicBezTo>
                  <a:pt x="1361789" y="2191988"/>
                  <a:pt x="1353788" y="2199989"/>
                  <a:pt x="1353788" y="2209991"/>
                </a:cubicBezTo>
                <a:cubicBezTo>
                  <a:pt x="1353788" y="2219992"/>
                  <a:pt x="1361885" y="2227993"/>
                  <a:pt x="1371791" y="2227993"/>
                </a:cubicBezTo>
                <a:close/>
                <a:moveTo>
                  <a:pt x="1447991" y="2228850"/>
                </a:moveTo>
                <a:cubicBezTo>
                  <a:pt x="1458373" y="2228850"/>
                  <a:pt x="1466755" y="2220468"/>
                  <a:pt x="1466755" y="2210086"/>
                </a:cubicBezTo>
                <a:cubicBezTo>
                  <a:pt x="1466755" y="2199704"/>
                  <a:pt x="1458373" y="2191322"/>
                  <a:pt x="1447991" y="2191322"/>
                </a:cubicBezTo>
                <a:cubicBezTo>
                  <a:pt x="1437608" y="2191322"/>
                  <a:pt x="1429226" y="2199704"/>
                  <a:pt x="1429226" y="2210086"/>
                </a:cubicBezTo>
                <a:cubicBezTo>
                  <a:pt x="1429226" y="2220373"/>
                  <a:pt x="1437608" y="2228850"/>
                  <a:pt x="1447991" y="2228850"/>
                </a:cubicBezTo>
                <a:close/>
                <a:moveTo>
                  <a:pt x="1524191" y="2229422"/>
                </a:moveTo>
                <a:cubicBezTo>
                  <a:pt x="1534954" y="2229422"/>
                  <a:pt x="1543622" y="2220754"/>
                  <a:pt x="1543622" y="2209991"/>
                </a:cubicBezTo>
                <a:cubicBezTo>
                  <a:pt x="1543622" y="2199227"/>
                  <a:pt x="1534954" y="2190560"/>
                  <a:pt x="1524191" y="2190560"/>
                </a:cubicBezTo>
                <a:cubicBezTo>
                  <a:pt x="1513427" y="2190560"/>
                  <a:pt x="1504760" y="2199227"/>
                  <a:pt x="1504760" y="2209991"/>
                </a:cubicBezTo>
                <a:cubicBezTo>
                  <a:pt x="1504760" y="2220754"/>
                  <a:pt x="1513523" y="2229422"/>
                  <a:pt x="1524191" y="2229422"/>
                </a:cubicBezTo>
                <a:close/>
                <a:moveTo>
                  <a:pt x="1600391" y="2229898"/>
                </a:moveTo>
                <a:cubicBezTo>
                  <a:pt x="1611344" y="2229898"/>
                  <a:pt x="1620298" y="2221040"/>
                  <a:pt x="1620298" y="2209991"/>
                </a:cubicBezTo>
                <a:cubicBezTo>
                  <a:pt x="1620298" y="2198942"/>
                  <a:pt x="1611439" y="2190083"/>
                  <a:pt x="1600391" y="2190083"/>
                </a:cubicBezTo>
                <a:cubicBezTo>
                  <a:pt x="1589437" y="2190083"/>
                  <a:pt x="1580483" y="2198942"/>
                  <a:pt x="1580483" y="2209991"/>
                </a:cubicBezTo>
                <a:cubicBezTo>
                  <a:pt x="1580483" y="2221040"/>
                  <a:pt x="1589437" y="2229898"/>
                  <a:pt x="1600391" y="2229898"/>
                </a:cubicBezTo>
                <a:close/>
                <a:moveTo>
                  <a:pt x="1676591" y="2230088"/>
                </a:moveTo>
                <a:cubicBezTo>
                  <a:pt x="1687639" y="2230088"/>
                  <a:pt x="1696688" y="2221135"/>
                  <a:pt x="1696688" y="2209991"/>
                </a:cubicBezTo>
                <a:cubicBezTo>
                  <a:pt x="1696688" y="2198846"/>
                  <a:pt x="1687735" y="2189893"/>
                  <a:pt x="1676591" y="2189893"/>
                </a:cubicBezTo>
                <a:cubicBezTo>
                  <a:pt x="1665446" y="2189893"/>
                  <a:pt x="1656493" y="2198846"/>
                  <a:pt x="1656493" y="2209991"/>
                </a:cubicBezTo>
                <a:cubicBezTo>
                  <a:pt x="1656493" y="2221135"/>
                  <a:pt x="1665542" y="2230088"/>
                  <a:pt x="1676591" y="2230088"/>
                </a:cubicBezTo>
                <a:close/>
                <a:moveTo>
                  <a:pt x="1752791" y="2230279"/>
                </a:moveTo>
                <a:cubicBezTo>
                  <a:pt x="1764030" y="2230279"/>
                  <a:pt x="1773079" y="2221230"/>
                  <a:pt x="1773079" y="2209991"/>
                </a:cubicBezTo>
                <a:cubicBezTo>
                  <a:pt x="1773079" y="2198751"/>
                  <a:pt x="1764030" y="2189702"/>
                  <a:pt x="1752791" y="2189702"/>
                </a:cubicBezTo>
                <a:cubicBezTo>
                  <a:pt x="1741551" y="2189702"/>
                  <a:pt x="1732502" y="2198751"/>
                  <a:pt x="1732502" y="2209991"/>
                </a:cubicBezTo>
                <a:cubicBezTo>
                  <a:pt x="1732502" y="2221230"/>
                  <a:pt x="1741646" y="2230279"/>
                  <a:pt x="1752791" y="2230279"/>
                </a:cubicBezTo>
                <a:close/>
                <a:moveTo>
                  <a:pt x="1828991" y="2230088"/>
                </a:moveTo>
                <a:cubicBezTo>
                  <a:pt x="1840039" y="2230088"/>
                  <a:pt x="1849088" y="2221135"/>
                  <a:pt x="1849088" y="2209991"/>
                </a:cubicBezTo>
                <a:cubicBezTo>
                  <a:pt x="1849088" y="2198846"/>
                  <a:pt x="1840135" y="2189893"/>
                  <a:pt x="1828991" y="2189893"/>
                </a:cubicBezTo>
                <a:cubicBezTo>
                  <a:pt x="1817846" y="2189893"/>
                  <a:pt x="1808893" y="2198846"/>
                  <a:pt x="1808893" y="2209991"/>
                </a:cubicBezTo>
                <a:cubicBezTo>
                  <a:pt x="1808893" y="2221135"/>
                  <a:pt x="1817942" y="2230088"/>
                  <a:pt x="1828991" y="2230088"/>
                </a:cubicBezTo>
                <a:close/>
                <a:moveTo>
                  <a:pt x="1905191" y="2229898"/>
                </a:moveTo>
                <a:cubicBezTo>
                  <a:pt x="1916144" y="2229898"/>
                  <a:pt x="1925098" y="2221040"/>
                  <a:pt x="1925098" y="2209991"/>
                </a:cubicBezTo>
                <a:cubicBezTo>
                  <a:pt x="1925098" y="2198942"/>
                  <a:pt x="1916239" y="2190083"/>
                  <a:pt x="1905191" y="2190083"/>
                </a:cubicBezTo>
                <a:cubicBezTo>
                  <a:pt x="1894237" y="2190083"/>
                  <a:pt x="1885283" y="2198942"/>
                  <a:pt x="1885283" y="2209991"/>
                </a:cubicBezTo>
                <a:cubicBezTo>
                  <a:pt x="1885283" y="2221040"/>
                  <a:pt x="1894237" y="2229898"/>
                  <a:pt x="1905191" y="2229898"/>
                </a:cubicBezTo>
                <a:close/>
                <a:moveTo>
                  <a:pt x="1981391" y="2229422"/>
                </a:moveTo>
                <a:cubicBezTo>
                  <a:pt x="1992154" y="2229422"/>
                  <a:pt x="2000822" y="2220754"/>
                  <a:pt x="2000822" y="2209991"/>
                </a:cubicBezTo>
                <a:cubicBezTo>
                  <a:pt x="2000822" y="2199227"/>
                  <a:pt x="1992154" y="2190560"/>
                  <a:pt x="1981391" y="2190560"/>
                </a:cubicBezTo>
                <a:cubicBezTo>
                  <a:pt x="1970627" y="2190560"/>
                  <a:pt x="1961960" y="2199227"/>
                  <a:pt x="1961960" y="2209991"/>
                </a:cubicBezTo>
                <a:cubicBezTo>
                  <a:pt x="1961960" y="2220754"/>
                  <a:pt x="1970723" y="2229422"/>
                  <a:pt x="1981391" y="2229422"/>
                </a:cubicBezTo>
                <a:close/>
                <a:moveTo>
                  <a:pt x="2057591" y="2228850"/>
                </a:moveTo>
                <a:cubicBezTo>
                  <a:pt x="2067973" y="2228850"/>
                  <a:pt x="2076355" y="2220468"/>
                  <a:pt x="2076355" y="2210086"/>
                </a:cubicBezTo>
                <a:cubicBezTo>
                  <a:pt x="2076355" y="2199704"/>
                  <a:pt x="2067973" y="2191322"/>
                  <a:pt x="2057591" y="2191322"/>
                </a:cubicBezTo>
                <a:cubicBezTo>
                  <a:pt x="2047208" y="2191322"/>
                  <a:pt x="2038826" y="2199704"/>
                  <a:pt x="2038826" y="2210086"/>
                </a:cubicBezTo>
                <a:cubicBezTo>
                  <a:pt x="2038826" y="2220373"/>
                  <a:pt x="2047208" y="2228850"/>
                  <a:pt x="2057591" y="2228850"/>
                </a:cubicBezTo>
                <a:close/>
                <a:moveTo>
                  <a:pt x="2133791" y="2228183"/>
                </a:moveTo>
                <a:cubicBezTo>
                  <a:pt x="2143792" y="2228183"/>
                  <a:pt x="2151983" y="2220087"/>
                  <a:pt x="2151983" y="2209991"/>
                </a:cubicBezTo>
                <a:cubicBezTo>
                  <a:pt x="2151983" y="2199989"/>
                  <a:pt x="2143887" y="2191798"/>
                  <a:pt x="2133791" y="2191798"/>
                </a:cubicBezTo>
                <a:cubicBezTo>
                  <a:pt x="2123789" y="2191798"/>
                  <a:pt x="2115598" y="2199894"/>
                  <a:pt x="2115598" y="2209991"/>
                </a:cubicBezTo>
                <a:cubicBezTo>
                  <a:pt x="2115598" y="2220087"/>
                  <a:pt x="2123789" y="2228183"/>
                  <a:pt x="2133791" y="2228183"/>
                </a:cubicBezTo>
                <a:close/>
                <a:moveTo>
                  <a:pt x="2209991" y="2227326"/>
                </a:moveTo>
                <a:cubicBezTo>
                  <a:pt x="2219516" y="2227326"/>
                  <a:pt x="2227326" y="2219611"/>
                  <a:pt x="2227326" y="2209991"/>
                </a:cubicBezTo>
                <a:cubicBezTo>
                  <a:pt x="2227326" y="2200466"/>
                  <a:pt x="2219611" y="2192655"/>
                  <a:pt x="2209991" y="2192655"/>
                </a:cubicBezTo>
                <a:cubicBezTo>
                  <a:pt x="2200466" y="2192655"/>
                  <a:pt x="2192655" y="2200370"/>
                  <a:pt x="2192655" y="2209991"/>
                </a:cubicBezTo>
                <a:cubicBezTo>
                  <a:pt x="2192655" y="2219611"/>
                  <a:pt x="2200466" y="2227326"/>
                  <a:pt x="2209991" y="2227326"/>
                </a:cubicBezTo>
                <a:close/>
                <a:moveTo>
                  <a:pt x="2286191" y="2226469"/>
                </a:moveTo>
                <a:cubicBezTo>
                  <a:pt x="2295335" y="2226469"/>
                  <a:pt x="2302669" y="2219135"/>
                  <a:pt x="2302669" y="2209991"/>
                </a:cubicBezTo>
                <a:cubicBezTo>
                  <a:pt x="2302669" y="2200847"/>
                  <a:pt x="2295335" y="2193512"/>
                  <a:pt x="2286191" y="2193512"/>
                </a:cubicBezTo>
                <a:cubicBezTo>
                  <a:pt x="2277047" y="2193512"/>
                  <a:pt x="2269712" y="2200847"/>
                  <a:pt x="2269712" y="2209991"/>
                </a:cubicBezTo>
                <a:cubicBezTo>
                  <a:pt x="2269712" y="2219135"/>
                  <a:pt x="2277142" y="2226469"/>
                  <a:pt x="2286191" y="2226469"/>
                </a:cubicBezTo>
                <a:close/>
                <a:moveTo>
                  <a:pt x="2362391" y="2225421"/>
                </a:moveTo>
                <a:cubicBezTo>
                  <a:pt x="2370868" y="2225421"/>
                  <a:pt x="2377821" y="2218468"/>
                  <a:pt x="2377821" y="2209991"/>
                </a:cubicBezTo>
                <a:cubicBezTo>
                  <a:pt x="2377821" y="2201513"/>
                  <a:pt x="2370868" y="2194560"/>
                  <a:pt x="2362391" y="2194560"/>
                </a:cubicBezTo>
                <a:cubicBezTo>
                  <a:pt x="2353913" y="2194560"/>
                  <a:pt x="2346960" y="2201513"/>
                  <a:pt x="2346960" y="2209991"/>
                </a:cubicBezTo>
                <a:cubicBezTo>
                  <a:pt x="2346960" y="2218468"/>
                  <a:pt x="2353913" y="2225421"/>
                  <a:pt x="2362391" y="2225421"/>
                </a:cubicBezTo>
                <a:close/>
                <a:moveTo>
                  <a:pt x="2438591" y="2224564"/>
                </a:moveTo>
                <a:cubicBezTo>
                  <a:pt x="2446687" y="2224564"/>
                  <a:pt x="2453164" y="2217992"/>
                  <a:pt x="2453164" y="2209991"/>
                </a:cubicBezTo>
                <a:cubicBezTo>
                  <a:pt x="2453164" y="2201990"/>
                  <a:pt x="2446591" y="2195417"/>
                  <a:pt x="2438591" y="2195417"/>
                </a:cubicBezTo>
                <a:cubicBezTo>
                  <a:pt x="2430494" y="2195417"/>
                  <a:pt x="2424017" y="2201990"/>
                  <a:pt x="2424017" y="2209991"/>
                </a:cubicBezTo>
                <a:cubicBezTo>
                  <a:pt x="2424017" y="2217992"/>
                  <a:pt x="2430590" y="2224564"/>
                  <a:pt x="2438591" y="2224564"/>
                </a:cubicBezTo>
                <a:close/>
                <a:moveTo>
                  <a:pt x="2514791" y="2223516"/>
                </a:moveTo>
                <a:cubicBezTo>
                  <a:pt x="2522220" y="2223516"/>
                  <a:pt x="2528316" y="2217420"/>
                  <a:pt x="2528316" y="2209991"/>
                </a:cubicBezTo>
                <a:cubicBezTo>
                  <a:pt x="2528316" y="2202561"/>
                  <a:pt x="2522220" y="2196465"/>
                  <a:pt x="2514791" y="2196465"/>
                </a:cubicBezTo>
                <a:cubicBezTo>
                  <a:pt x="2507361" y="2196465"/>
                  <a:pt x="2501265" y="2202561"/>
                  <a:pt x="2501265" y="2209991"/>
                </a:cubicBezTo>
                <a:cubicBezTo>
                  <a:pt x="2501265" y="2217420"/>
                  <a:pt x="2507361" y="2223516"/>
                  <a:pt x="2514791" y="2223516"/>
                </a:cubicBezTo>
                <a:close/>
                <a:moveTo>
                  <a:pt x="2590991" y="2222659"/>
                </a:moveTo>
                <a:cubicBezTo>
                  <a:pt x="2598039" y="2222659"/>
                  <a:pt x="2603659" y="2216944"/>
                  <a:pt x="2603659" y="2209991"/>
                </a:cubicBezTo>
                <a:cubicBezTo>
                  <a:pt x="2603659" y="2202942"/>
                  <a:pt x="2597944" y="2197322"/>
                  <a:pt x="2590991" y="2197322"/>
                </a:cubicBezTo>
                <a:cubicBezTo>
                  <a:pt x="2583942" y="2197322"/>
                  <a:pt x="2578322" y="2203037"/>
                  <a:pt x="2578322" y="2209991"/>
                </a:cubicBezTo>
                <a:cubicBezTo>
                  <a:pt x="2578322" y="2217039"/>
                  <a:pt x="2584037" y="2222659"/>
                  <a:pt x="2590991" y="2222659"/>
                </a:cubicBezTo>
                <a:close/>
                <a:moveTo>
                  <a:pt x="2667191" y="2221611"/>
                </a:moveTo>
                <a:cubicBezTo>
                  <a:pt x="2673572" y="2221611"/>
                  <a:pt x="2678811" y="2216372"/>
                  <a:pt x="2678811" y="2209991"/>
                </a:cubicBezTo>
                <a:cubicBezTo>
                  <a:pt x="2678811" y="2203609"/>
                  <a:pt x="2673572" y="2198370"/>
                  <a:pt x="2667191" y="2198370"/>
                </a:cubicBezTo>
                <a:cubicBezTo>
                  <a:pt x="2660809" y="2198370"/>
                  <a:pt x="2655570" y="2203609"/>
                  <a:pt x="2655570" y="2209991"/>
                </a:cubicBezTo>
                <a:cubicBezTo>
                  <a:pt x="2655570" y="2216468"/>
                  <a:pt x="2660809" y="2221611"/>
                  <a:pt x="2667191" y="2221611"/>
                </a:cubicBezTo>
                <a:close/>
                <a:moveTo>
                  <a:pt x="2743391" y="2220563"/>
                </a:moveTo>
                <a:cubicBezTo>
                  <a:pt x="2749201" y="2220563"/>
                  <a:pt x="2753963" y="2215801"/>
                  <a:pt x="2753963" y="2209991"/>
                </a:cubicBezTo>
                <a:cubicBezTo>
                  <a:pt x="2753963" y="2204180"/>
                  <a:pt x="2749201" y="2199418"/>
                  <a:pt x="2743391" y="2199418"/>
                </a:cubicBezTo>
                <a:cubicBezTo>
                  <a:pt x="2737580" y="2199418"/>
                  <a:pt x="2732818" y="2204180"/>
                  <a:pt x="2732818" y="2209991"/>
                </a:cubicBezTo>
                <a:cubicBezTo>
                  <a:pt x="2732818" y="2215801"/>
                  <a:pt x="2737580" y="2220563"/>
                  <a:pt x="2743391" y="2220563"/>
                </a:cubicBezTo>
                <a:close/>
                <a:moveTo>
                  <a:pt x="2819591" y="2219325"/>
                </a:moveTo>
                <a:cubicBezTo>
                  <a:pt x="2824734" y="2219325"/>
                  <a:pt x="2828925" y="2215134"/>
                  <a:pt x="2828925" y="2209991"/>
                </a:cubicBezTo>
                <a:cubicBezTo>
                  <a:pt x="2828925" y="2204847"/>
                  <a:pt x="2824734" y="2200656"/>
                  <a:pt x="2819591" y="2200656"/>
                </a:cubicBezTo>
                <a:cubicBezTo>
                  <a:pt x="2814447" y="2200656"/>
                  <a:pt x="2810256" y="2204847"/>
                  <a:pt x="2810256" y="2209991"/>
                </a:cubicBezTo>
                <a:cubicBezTo>
                  <a:pt x="2810351" y="2215134"/>
                  <a:pt x="2814447" y="2219325"/>
                  <a:pt x="2819591" y="2219325"/>
                </a:cubicBezTo>
                <a:close/>
                <a:moveTo>
                  <a:pt x="2895791" y="2218277"/>
                </a:moveTo>
                <a:cubicBezTo>
                  <a:pt x="2900363" y="2218277"/>
                  <a:pt x="2904078" y="2214563"/>
                  <a:pt x="2904078" y="2209991"/>
                </a:cubicBezTo>
                <a:cubicBezTo>
                  <a:pt x="2904078" y="2205419"/>
                  <a:pt x="2900363" y="2201704"/>
                  <a:pt x="2895791" y="2201704"/>
                </a:cubicBezTo>
                <a:cubicBezTo>
                  <a:pt x="2891219" y="2201704"/>
                  <a:pt x="2887504" y="2205419"/>
                  <a:pt x="2887504" y="2209991"/>
                </a:cubicBezTo>
                <a:cubicBezTo>
                  <a:pt x="2887504" y="2214563"/>
                  <a:pt x="2891219" y="2218277"/>
                  <a:pt x="2895791" y="2218277"/>
                </a:cubicBezTo>
                <a:close/>
                <a:moveTo>
                  <a:pt x="2971991" y="2217230"/>
                </a:moveTo>
                <a:cubicBezTo>
                  <a:pt x="2975991" y="2217230"/>
                  <a:pt x="2979134" y="2213991"/>
                  <a:pt x="2979134" y="2210086"/>
                </a:cubicBezTo>
                <a:cubicBezTo>
                  <a:pt x="2979134" y="2206085"/>
                  <a:pt x="2975896" y="2202942"/>
                  <a:pt x="2971991" y="2202942"/>
                </a:cubicBezTo>
                <a:cubicBezTo>
                  <a:pt x="2967990" y="2202942"/>
                  <a:pt x="2964847" y="2206181"/>
                  <a:pt x="2964847" y="2210086"/>
                </a:cubicBezTo>
                <a:cubicBezTo>
                  <a:pt x="2964847" y="2213991"/>
                  <a:pt x="2968085" y="2217230"/>
                  <a:pt x="2971991" y="2217230"/>
                </a:cubicBezTo>
                <a:close/>
                <a:moveTo>
                  <a:pt x="3048191" y="2216182"/>
                </a:moveTo>
                <a:cubicBezTo>
                  <a:pt x="3051620" y="2216182"/>
                  <a:pt x="3054287" y="2213420"/>
                  <a:pt x="3054287" y="2210086"/>
                </a:cubicBezTo>
                <a:cubicBezTo>
                  <a:pt x="3054287" y="2206752"/>
                  <a:pt x="3051524" y="2203990"/>
                  <a:pt x="3048191" y="2203990"/>
                </a:cubicBezTo>
                <a:cubicBezTo>
                  <a:pt x="3044762" y="2203990"/>
                  <a:pt x="3042095" y="2206752"/>
                  <a:pt x="3042095" y="2210086"/>
                </a:cubicBezTo>
                <a:cubicBezTo>
                  <a:pt x="3042095" y="2213420"/>
                  <a:pt x="3044857" y="2216182"/>
                  <a:pt x="3048191" y="2216182"/>
                </a:cubicBezTo>
                <a:close/>
                <a:moveTo>
                  <a:pt x="3124391" y="2214848"/>
                </a:moveTo>
                <a:cubicBezTo>
                  <a:pt x="3127058" y="2214848"/>
                  <a:pt x="3129248" y="2212658"/>
                  <a:pt x="3129248" y="2209991"/>
                </a:cubicBezTo>
                <a:cubicBezTo>
                  <a:pt x="3129248" y="2207324"/>
                  <a:pt x="3127058" y="2205133"/>
                  <a:pt x="3124391" y="2205133"/>
                </a:cubicBezTo>
                <a:cubicBezTo>
                  <a:pt x="3121724" y="2205133"/>
                  <a:pt x="3119533" y="2207324"/>
                  <a:pt x="3119533" y="2209991"/>
                </a:cubicBezTo>
                <a:cubicBezTo>
                  <a:pt x="3119533" y="2212658"/>
                  <a:pt x="3121724" y="2214848"/>
                  <a:pt x="3124391" y="2214848"/>
                </a:cubicBezTo>
                <a:close/>
                <a:moveTo>
                  <a:pt x="3200591" y="2213801"/>
                </a:moveTo>
                <a:cubicBezTo>
                  <a:pt x="3202686" y="2213801"/>
                  <a:pt x="3204401" y="2212086"/>
                  <a:pt x="3204401" y="2209991"/>
                </a:cubicBezTo>
                <a:cubicBezTo>
                  <a:pt x="3204401" y="2207895"/>
                  <a:pt x="3202686" y="2206181"/>
                  <a:pt x="3200591" y="2206181"/>
                </a:cubicBezTo>
                <a:cubicBezTo>
                  <a:pt x="3198495" y="2206181"/>
                  <a:pt x="3196781" y="2207895"/>
                  <a:pt x="3196781" y="2209991"/>
                </a:cubicBezTo>
                <a:cubicBezTo>
                  <a:pt x="3196781" y="2212086"/>
                  <a:pt x="3198495" y="2213801"/>
                  <a:pt x="3200591" y="2213801"/>
                </a:cubicBezTo>
                <a:close/>
                <a:moveTo>
                  <a:pt x="3276791" y="2212753"/>
                </a:moveTo>
                <a:cubicBezTo>
                  <a:pt x="3278315" y="2212753"/>
                  <a:pt x="3279553" y="2211515"/>
                  <a:pt x="3279553" y="2209991"/>
                </a:cubicBezTo>
                <a:cubicBezTo>
                  <a:pt x="3279553" y="2208467"/>
                  <a:pt x="3278315" y="2207228"/>
                  <a:pt x="3276791" y="2207228"/>
                </a:cubicBezTo>
                <a:cubicBezTo>
                  <a:pt x="3275266" y="2207228"/>
                  <a:pt x="3274028" y="2208467"/>
                  <a:pt x="3274028" y="2209991"/>
                </a:cubicBezTo>
                <a:cubicBezTo>
                  <a:pt x="3274028" y="2211515"/>
                  <a:pt x="3275266" y="2212753"/>
                  <a:pt x="3276791" y="2212753"/>
                </a:cubicBezTo>
                <a:close/>
                <a:moveTo>
                  <a:pt x="3352991" y="2211705"/>
                </a:moveTo>
                <a:cubicBezTo>
                  <a:pt x="3353943" y="2211705"/>
                  <a:pt x="3354705" y="2210943"/>
                  <a:pt x="3354705" y="2209991"/>
                </a:cubicBezTo>
                <a:cubicBezTo>
                  <a:pt x="3354705" y="2209038"/>
                  <a:pt x="3353943" y="2208276"/>
                  <a:pt x="3352991" y="2208276"/>
                </a:cubicBezTo>
                <a:cubicBezTo>
                  <a:pt x="3352038" y="2208276"/>
                  <a:pt x="3351276" y="2209038"/>
                  <a:pt x="3351276" y="2209991"/>
                </a:cubicBezTo>
                <a:cubicBezTo>
                  <a:pt x="3351276" y="2210943"/>
                  <a:pt x="3352038" y="2211705"/>
                  <a:pt x="3352991" y="2211705"/>
                </a:cubicBezTo>
                <a:close/>
                <a:moveTo>
                  <a:pt x="3429191" y="2210467"/>
                </a:moveTo>
                <a:cubicBezTo>
                  <a:pt x="3429381" y="2210467"/>
                  <a:pt x="3429572" y="2210276"/>
                  <a:pt x="3429572" y="2210086"/>
                </a:cubicBezTo>
                <a:cubicBezTo>
                  <a:pt x="3429572" y="2209895"/>
                  <a:pt x="3429381" y="2209705"/>
                  <a:pt x="3429191" y="2209705"/>
                </a:cubicBezTo>
                <a:cubicBezTo>
                  <a:pt x="3429000" y="2209705"/>
                  <a:pt x="3428810" y="2209895"/>
                  <a:pt x="3428810" y="2210086"/>
                </a:cubicBezTo>
                <a:cubicBezTo>
                  <a:pt x="3428810" y="2210276"/>
                  <a:pt x="3429000" y="2210467"/>
                  <a:pt x="3429191" y="2210467"/>
                </a:cubicBezTo>
                <a:close/>
                <a:moveTo>
                  <a:pt x="76391" y="2286381"/>
                </a:moveTo>
                <a:cubicBezTo>
                  <a:pt x="76486" y="2286381"/>
                  <a:pt x="76581" y="2286286"/>
                  <a:pt x="76581" y="2286191"/>
                </a:cubicBezTo>
                <a:cubicBezTo>
                  <a:pt x="76581" y="2286095"/>
                  <a:pt x="76486" y="2286000"/>
                  <a:pt x="76391" y="2286000"/>
                </a:cubicBezTo>
                <a:cubicBezTo>
                  <a:pt x="76295" y="2286000"/>
                  <a:pt x="76200" y="2286095"/>
                  <a:pt x="76200" y="2286191"/>
                </a:cubicBezTo>
                <a:cubicBezTo>
                  <a:pt x="76200" y="2286286"/>
                  <a:pt x="76295" y="2286381"/>
                  <a:pt x="76391" y="2286381"/>
                </a:cubicBezTo>
                <a:close/>
                <a:moveTo>
                  <a:pt x="152591" y="2287238"/>
                </a:moveTo>
                <a:cubicBezTo>
                  <a:pt x="153162" y="2287238"/>
                  <a:pt x="153638" y="2286762"/>
                  <a:pt x="153638" y="2286191"/>
                </a:cubicBezTo>
                <a:cubicBezTo>
                  <a:pt x="153638" y="2285619"/>
                  <a:pt x="153162" y="2285143"/>
                  <a:pt x="152591" y="2285143"/>
                </a:cubicBezTo>
                <a:cubicBezTo>
                  <a:pt x="152019" y="2285143"/>
                  <a:pt x="151543" y="2285619"/>
                  <a:pt x="151543" y="2286191"/>
                </a:cubicBezTo>
                <a:cubicBezTo>
                  <a:pt x="151543" y="2286762"/>
                  <a:pt x="152019" y="2287238"/>
                  <a:pt x="152591" y="2287238"/>
                </a:cubicBezTo>
                <a:close/>
                <a:moveTo>
                  <a:pt x="228791" y="2288572"/>
                </a:moveTo>
                <a:cubicBezTo>
                  <a:pt x="230029" y="2288572"/>
                  <a:pt x="231077" y="2287524"/>
                  <a:pt x="231077" y="2286286"/>
                </a:cubicBezTo>
                <a:cubicBezTo>
                  <a:pt x="231077" y="2285048"/>
                  <a:pt x="230029" y="2284000"/>
                  <a:pt x="228791" y="2284000"/>
                </a:cubicBezTo>
                <a:cubicBezTo>
                  <a:pt x="227552" y="2284000"/>
                  <a:pt x="226505" y="2285048"/>
                  <a:pt x="226505" y="2286286"/>
                </a:cubicBezTo>
                <a:cubicBezTo>
                  <a:pt x="226505" y="2287524"/>
                  <a:pt x="227552" y="2288572"/>
                  <a:pt x="228791" y="2288572"/>
                </a:cubicBezTo>
                <a:close/>
                <a:moveTo>
                  <a:pt x="304991" y="2289620"/>
                </a:moveTo>
                <a:cubicBezTo>
                  <a:pt x="306896" y="2289620"/>
                  <a:pt x="308324" y="2288096"/>
                  <a:pt x="308324" y="2286286"/>
                </a:cubicBezTo>
                <a:cubicBezTo>
                  <a:pt x="308324" y="2284476"/>
                  <a:pt x="306800" y="2282952"/>
                  <a:pt x="304991" y="2282952"/>
                </a:cubicBezTo>
                <a:cubicBezTo>
                  <a:pt x="303086" y="2282952"/>
                  <a:pt x="301562" y="2284476"/>
                  <a:pt x="301562" y="2286286"/>
                </a:cubicBezTo>
                <a:cubicBezTo>
                  <a:pt x="301562" y="2288096"/>
                  <a:pt x="303181" y="2289620"/>
                  <a:pt x="304991" y="2289620"/>
                </a:cubicBezTo>
                <a:close/>
                <a:moveTo>
                  <a:pt x="381191" y="2290667"/>
                </a:moveTo>
                <a:cubicBezTo>
                  <a:pt x="383667" y="2290667"/>
                  <a:pt x="385667" y="2288667"/>
                  <a:pt x="385667" y="2286191"/>
                </a:cubicBezTo>
                <a:cubicBezTo>
                  <a:pt x="385667" y="2283714"/>
                  <a:pt x="383667" y="2281714"/>
                  <a:pt x="381191" y="2281714"/>
                </a:cubicBezTo>
                <a:cubicBezTo>
                  <a:pt x="378714" y="2281714"/>
                  <a:pt x="376714" y="2283714"/>
                  <a:pt x="376714" y="2286191"/>
                </a:cubicBezTo>
                <a:cubicBezTo>
                  <a:pt x="376809" y="2288667"/>
                  <a:pt x="378714" y="2290667"/>
                  <a:pt x="381191" y="2290667"/>
                </a:cubicBezTo>
                <a:close/>
                <a:moveTo>
                  <a:pt x="457391" y="2291715"/>
                </a:moveTo>
                <a:cubicBezTo>
                  <a:pt x="460439" y="2291715"/>
                  <a:pt x="462915" y="2289239"/>
                  <a:pt x="462915" y="2286191"/>
                </a:cubicBezTo>
                <a:cubicBezTo>
                  <a:pt x="462915" y="2283143"/>
                  <a:pt x="460439" y="2280666"/>
                  <a:pt x="457391" y="2280666"/>
                </a:cubicBezTo>
                <a:cubicBezTo>
                  <a:pt x="454343" y="2280666"/>
                  <a:pt x="451866" y="2283143"/>
                  <a:pt x="451866" y="2286191"/>
                </a:cubicBezTo>
                <a:cubicBezTo>
                  <a:pt x="451961" y="2289239"/>
                  <a:pt x="454343" y="2291715"/>
                  <a:pt x="457391" y="2291715"/>
                </a:cubicBezTo>
                <a:close/>
                <a:moveTo>
                  <a:pt x="533591" y="2292763"/>
                </a:moveTo>
                <a:cubicBezTo>
                  <a:pt x="537210" y="2292763"/>
                  <a:pt x="540163" y="2289810"/>
                  <a:pt x="540163" y="2286191"/>
                </a:cubicBezTo>
                <a:cubicBezTo>
                  <a:pt x="540163" y="2282571"/>
                  <a:pt x="537210" y="2279618"/>
                  <a:pt x="533591" y="2279618"/>
                </a:cubicBezTo>
                <a:cubicBezTo>
                  <a:pt x="529971" y="2279618"/>
                  <a:pt x="527018" y="2282571"/>
                  <a:pt x="527018" y="2286191"/>
                </a:cubicBezTo>
                <a:cubicBezTo>
                  <a:pt x="527018" y="2289810"/>
                  <a:pt x="529971" y="2292763"/>
                  <a:pt x="533591" y="2292763"/>
                </a:cubicBezTo>
                <a:close/>
                <a:moveTo>
                  <a:pt x="609790" y="2293811"/>
                </a:moveTo>
                <a:cubicBezTo>
                  <a:pt x="613982" y="2293811"/>
                  <a:pt x="617411" y="2290382"/>
                  <a:pt x="617411" y="2286191"/>
                </a:cubicBezTo>
                <a:cubicBezTo>
                  <a:pt x="617411" y="2282000"/>
                  <a:pt x="613982" y="2278571"/>
                  <a:pt x="609790" y="2278571"/>
                </a:cubicBezTo>
                <a:cubicBezTo>
                  <a:pt x="605600" y="2278571"/>
                  <a:pt x="602171" y="2282000"/>
                  <a:pt x="602171" y="2286191"/>
                </a:cubicBezTo>
                <a:cubicBezTo>
                  <a:pt x="602171" y="2290382"/>
                  <a:pt x="605600" y="2293811"/>
                  <a:pt x="609790" y="2293811"/>
                </a:cubicBezTo>
                <a:close/>
                <a:moveTo>
                  <a:pt x="685990" y="2294858"/>
                </a:moveTo>
                <a:cubicBezTo>
                  <a:pt x="690753" y="2294858"/>
                  <a:pt x="694658" y="2290953"/>
                  <a:pt x="694658" y="2286191"/>
                </a:cubicBezTo>
                <a:cubicBezTo>
                  <a:pt x="694658" y="2281428"/>
                  <a:pt x="690753" y="2277523"/>
                  <a:pt x="685990" y="2277523"/>
                </a:cubicBezTo>
                <a:cubicBezTo>
                  <a:pt x="681228" y="2277523"/>
                  <a:pt x="677323" y="2281428"/>
                  <a:pt x="677323" y="2286191"/>
                </a:cubicBezTo>
                <a:cubicBezTo>
                  <a:pt x="677323" y="2290953"/>
                  <a:pt x="681228" y="2294858"/>
                  <a:pt x="685990" y="2294858"/>
                </a:cubicBezTo>
                <a:close/>
                <a:moveTo>
                  <a:pt x="762190" y="2296097"/>
                </a:moveTo>
                <a:cubicBezTo>
                  <a:pt x="767715" y="2296097"/>
                  <a:pt x="772097" y="2291620"/>
                  <a:pt x="772097" y="2286191"/>
                </a:cubicBezTo>
                <a:cubicBezTo>
                  <a:pt x="772097" y="2280761"/>
                  <a:pt x="767620" y="2276285"/>
                  <a:pt x="762190" y="2276285"/>
                </a:cubicBezTo>
                <a:cubicBezTo>
                  <a:pt x="756761" y="2276285"/>
                  <a:pt x="752285" y="2280761"/>
                  <a:pt x="752285" y="2286191"/>
                </a:cubicBezTo>
                <a:cubicBezTo>
                  <a:pt x="752285" y="2291620"/>
                  <a:pt x="756761" y="2296097"/>
                  <a:pt x="762190" y="2296097"/>
                </a:cubicBezTo>
                <a:close/>
                <a:moveTo>
                  <a:pt x="838390" y="2296954"/>
                </a:moveTo>
                <a:cubicBezTo>
                  <a:pt x="844296" y="2296954"/>
                  <a:pt x="849154" y="2292096"/>
                  <a:pt x="849154" y="2286191"/>
                </a:cubicBezTo>
                <a:cubicBezTo>
                  <a:pt x="849154" y="2280285"/>
                  <a:pt x="844296" y="2275427"/>
                  <a:pt x="838390" y="2275427"/>
                </a:cubicBezTo>
                <a:cubicBezTo>
                  <a:pt x="832485" y="2275427"/>
                  <a:pt x="827627" y="2280285"/>
                  <a:pt x="827627" y="2286191"/>
                </a:cubicBezTo>
                <a:cubicBezTo>
                  <a:pt x="827627" y="2292096"/>
                  <a:pt x="832485" y="2296954"/>
                  <a:pt x="838390" y="2296954"/>
                </a:cubicBezTo>
                <a:close/>
                <a:moveTo>
                  <a:pt x="914590" y="2298002"/>
                </a:moveTo>
                <a:cubicBezTo>
                  <a:pt x="921163" y="2298002"/>
                  <a:pt x="926402" y="2292668"/>
                  <a:pt x="926402" y="2286191"/>
                </a:cubicBezTo>
                <a:cubicBezTo>
                  <a:pt x="926402" y="2279714"/>
                  <a:pt x="921068" y="2274380"/>
                  <a:pt x="914590" y="2274380"/>
                </a:cubicBezTo>
                <a:cubicBezTo>
                  <a:pt x="908018" y="2274380"/>
                  <a:pt x="902780" y="2279714"/>
                  <a:pt x="902780" y="2286191"/>
                </a:cubicBezTo>
                <a:cubicBezTo>
                  <a:pt x="902780" y="2292668"/>
                  <a:pt x="908113" y="2298002"/>
                  <a:pt x="914590" y="2298002"/>
                </a:cubicBezTo>
                <a:close/>
                <a:moveTo>
                  <a:pt x="990790" y="2299145"/>
                </a:moveTo>
                <a:cubicBezTo>
                  <a:pt x="997934" y="2299145"/>
                  <a:pt x="1003649" y="2293334"/>
                  <a:pt x="1003649" y="2286286"/>
                </a:cubicBezTo>
                <a:cubicBezTo>
                  <a:pt x="1003649" y="2279142"/>
                  <a:pt x="997839" y="2273427"/>
                  <a:pt x="990790" y="2273427"/>
                </a:cubicBezTo>
                <a:cubicBezTo>
                  <a:pt x="983647" y="2273427"/>
                  <a:pt x="977932" y="2279237"/>
                  <a:pt x="977932" y="2286286"/>
                </a:cubicBezTo>
                <a:cubicBezTo>
                  <a:pt x="977932" y="2293334"/>
                  <a:pt x="983647" y="2299145"/>
                  <a:pt x="990790" y="2299145"/>
                </a:cubicBezTo>
                <a:close/>
                <a:moveTo>
                  <a:pt x="1066991" y="2299907"/>
                </a:moveTo>
                <a:cubicBezTo>
                  <a:pt x="1074611" y="2299907"/>
                  <a:pt x="1080707" y="2293715"/>
                  <a:pt x="1080707" y="2286191"/>
                </a:cubicBezTo>
                <a:cubicBezTo>
                  <a:pt x="1080707" y="2278666"/>
                  <a:pt x="1074515" y="2272475"/>
                  <a:pt x="1066991" y="2272475"/>
                </a:cubicBezTo>
                <a:cubicBezTo>
                  <a:pt x="1059371" y="2272475"/>
                  <a:pt x="1053275" y="2278666"/>
                  <a:pt x="1053275" y="2286191"/>
                </a:cubicBezTo>
                <a:cubicBezTo>
                  <a:pt x="1053275" y="2293715"/>
                  <a:pt x="1059466" y="2299907"/>
                  <a:pt x="1066991" y="2299907"/>
                </a:cubicBezTo>
                <a:close/>
                <a:moveTo>
                  <a:pt x="1143191" y="2301050"/>
                </a:moveTo>
                <a:cubicBezTo>
                  <a:pt x="1151382" y="2301050"/>
                  <a:pt x="1157954" y="2294382"/>
                  <a:pt x="1157954" y="2286286"/>
                </a:cubicBezTo>
                <a:cubicBezTo>
                  <a:pt x="1157954" y="2278190"/>
                  <a:pt x="1151287" y="2271522"/>
                  <a:pt x="1143191" y="2271522"/>
                </a:cubicBezTo>
                <a:cubicBezTo>
                  <a:pt x="1134999" y="2271522"/>
                  <a:pt x="1128427" y="2278190"/>
                  <a:pt x="1128427" y="2286286"/>
                </a:cubicBezTo>
                <a:cubicBezTo>
                  <a:pt x="1128427" y="2294382"/>
                  <a:pt x="1134999" y="2301050"/>
                  <a:pt x="1143191" y="2301050"/>
                </a:cubicBezTo>
                <a:close/>
                <a:moveTo>
                  <a:pt x="1219391" y="2301812"/>
                </a:moveTo>
                <a:cubicBezTo>
                  <a:pt x="1228058" y="2301812"/>
                  <a:pt x="1235012" y="2294763"/>
                  <a:pt x="1235012" y="2286191"/>
                </a:cubicBezTo>
                <a:cubicBezTo>
                  <a:pt x="1235012" y="2277618"/>
                  <a:pt x="1227963" y="2270570"/>
                  <a:pt x="1219391" y="2270570"/>
                </a:cubicBezTo>
                <a:cubicBezTo>
                  <a:pt x="1210818" y="2270570"/>
                  <a:pt x="1203770" y="2277618"/>
                  <a:pt x="1203770" y="2286191"/>
                </a:cubicBezTo>
                <a:cubicBezTo>
                  <a:pt x="1203770" y="2294763"/>
                  <a:pt x="1210818" y="2301812"/>
                  <a:pt x="1219391" y="2301812"/>
                </a:cubicBezTo>
                <a:close/>
                <a:moveTo>
                  <a:pt x="1295591" y="2302478"/>
                </a:moveTo>
                <a:cubicBezTo>
                  <a:pt x="1304544" y="2302478"/>
                  <a:pt x="1311878" y="2295239"/>
                  <a:pt x="1311878" y="2286191"/>
                </a:cubicBezTo>
                <a:cubicBezTo>
                  <a:pt x="1311878" y="2277142"/>
                  <a:pt x="1304639" y="2269903"/>
                  <a:pt x="1295591" y="2269903"/>
                </a:cubicBezTo>
                <a:cubicBezTo>
                  <a:pt x="1286542" y="2269903"/>
                  <a:pt x="1279303" y="2277142"/>
                  <a:pt x="1279303" y="2286191"/>
                </a:cubicBezTo>
                <a:cubicBezTo>
                  <a:pt x="1279303" y="2295239"/>
                  <a:pt x="1286637" y="2302478"/>
                  <a:pt x="1295591" y="2302478"/>
                </a:cubicBezTo>
                <a:close/>
                <a:moveTo>
                  <a:pt x="1371791" y="2303336"/>
                </a:moveTo>
                <a:cubicBezTo>
                  <a:pt x="1381220" y="2303336"/>
                  <a:pt x="1388936" y="2295716"/>
                  <a:pt x="1388936" y="2286191"/>
                </a:cubicBezTo>
                <a:cubicBezTo>
                  <a:pt x="1388936" y="2276666"/>
                  <a:pt x="1381316" y="2269046"/>
                  <a:pt x="1371791" y="2269046"/>
                </a:cubicBezTo>
                <a:cubicBezTo>
                  <a:pt x="1362266" y="2269046"/>
                  <a:pt x="1354646" y="2276666"/>
                  <a:pt x="1354646" y="2286191"/>
                </a:cubicBezTo>
                <a:cubicBezTo>
                  <a:pt x="1354646" y="2295716"/>
                  <a:pt x="1362361" y="2303336"/>
                  <a:pt x="1371791" y="2303336"/>
                </a:cubicBezTo>
                <a:close/>
                <a:moveTo>
                  <a:pt x="1447991" y="2304002"/>
                </a:moveTo>
                <a:cubicBezTo>
                  <a:pt x="1457801" y="2304002"/>
                  <a:pt x="1465707" y="2296097"/>
                  <a:pt x="1465707" y="2286286"/>
                </a:cubicBezTo>
                <a:cubicBezTo>
                  <a:pt x="1465707" y="2276475"/>
                  <a:pt x="1457801" y="2268569"/>
                  <a:pt x="1447991" y="2268569"/>
                </a:cubicBezTo>
                <a:cubicBezTo>
                  <a:pt x="1438180" y="2268569"/>
                  <a:pt x="1430274" y="2276475"/>
                  <a:pt x="1430274" y="2286286"/>
                </a:cubicBezTo>
                <a:cubicBezTo>
                  <a:pt x="1430274" y="2296001"/>
                  <a:pt x="1438180" y="2304002"/>
                  <a:pt x="1447991" y="2304002"/>
                </a:cubicBezTo>
                <a:close/>
                <a:moveTo>
                  <a:pt x="1524191" y="2304574"/>
                </a:moveTo>
                <a:cubicBezTo>
                  <a:pt x="1534382" y="2304574"/>
                  <a:pt x="1542574" y="2296382"/>
                  <a:pt x="1542574" y="2286191"/>
                </a:cubicBezTo>
                <a:cubicBezTo>
                  <a:pt x="1542574" y="2275999"/>
                  <a:pt x="1534382" y="2267807"/>
                  <a:pt x="1524191" y="2267807"/>
                </a:cubicBezTo>
                <a:cubicBezTo>
                  <a:pt x="1513999" y="2267807"/>
                  <a:pt x="1505807" y="2275999"/>
                  <a:pt x="1505807" y="2286191"/>
                </a:cubicBezTo>
                <a:cubicBezTo>
                  <a:pt x="1505807" y="2296382"/>
                  <a:pt x="1514094" y="2304574"/>
                  <a:pt x="1524191" y="2304574"/>
                </a:cubicBezTo>
                <a:close/>
                <a:moveTo>
                  <a:pt x="1600391" y="2305050"/>
                </a:moveTo>
                <a:cubicBezTo>
                  <a:pt x="1610773" y="2305050"/>
                  <a:pt x="1619155" y="2296668"/>
                  <a:pt x="1619155" y="2286286"/>
                </a:cubicBezTo>
                <a:cubicBezTo>
                  <a:pt x="1619155" y="2275904"/>
                  <a:pt x="1610773" y="2267522"/>
                  <a:pt x="1600391" y="2267522"/>
                </a:cubicBezTo>
                <a:cubicBezTo>
                  <a:pt x="1590008" y="2267522"/>
                  <a:pt x="1581626" y="2275904"/>
                  <a:pt x="1581626" y="2286286"/>
                </a:cubicBezTo>
                <a:cubicBezTo>
                  <a:pt x="1581626" y="2296573"/>
                  <a:pt x="1590008" y="2305050"/>
                  <a:pt x="1600391" y="2305050"/>
                </a:cubicBezTo>
                <a:close/>
                <a:moveTo>
                  <a:pt x="1676591" y="2305241"/>
                </a:moveTo>
                <a:cubicBezTo>
                  <a:pt x="1687068" y="2305241"/>
                  <a:pt x="1695641" y="2296763"/>
                  <a:pt x="1695641" y="2286191"/>
                </a:cubicBezTo>
                <a:cubicBezTo>
                  <a:pt x="1695641" y="2275713"/>
                  <a:pt x="1687163" y="2267141"/>
                  <a:pt x="1676591" y="2267141"/>
                </a:cubicBezTo>
                <a:cubicBezTo>
                  <a:pt x="1666113" y="2267141"/>
                  <a:pt x="1657541" y="2275618"/>
                  <a:pt x="1657541" y="2286191"/>
                </a:cubicBezTo>
                <a:cubicBezTo>
                  <a:pt x="1657636" y="2296668"/>
                  <a:pt x="1666113" y="2305241"/>
                  <a:pt x="1676591" y="2305241"/>
                </a:cubicBezTo>
                <a:close/>
                <a:moveTo>
                  <a:pt x="1752791" y="2305241"/>
                </a:moveTo>
                <a:cubicBezTo>
                  <a:pt x="1763268" y="2305241"/>
                  <a:pt x="1771841" y="2296763"/>
                  <a:pt x="1771841" y="2286191"/>
                </a:cubicBezTo>
                <a:cubicBezTo>
                  <a:pt x="1771841" y="2275713"/>
                  <a:pt x="1763363" y="2267141"/>
                  <a:pt x="1752791" y="2267141"/>
                </a:cubicBezTo>
                <a:cubicBezTo>
                  <a:pt x="1742313" y="2267141"/>
                  <a:pt x="1733741" y="2275618"/>
                  <a:pt x="1733741" y="2286191"/>
                </a:cubicBezTo>
                <a:cubicBezTo>
                  <a:pt x="1733836" y="2296668"/>
                  <a:pt x="1742313" y="2305241"/>
                  <a:pt x="1752791" y="2305241"/>
                </a:cubicBezTo>
                <a:close/>
                <a:moveTo>
                  <a:pt x="1828991" y="2305241"/>
                </a:moveTo>
                <a:cubicBezTo>
                  <a:pt x="1839468" y="2305241"/>
                  <a:pt x="1848041" y="2296763"/>
                  <a:pt x="1848041" y="2286191"/>
                </a:cubicBezTo>
                <a:cubicBezTo>
                  <a:pt x="1848041" y="2275713"/>
                  <a:pt x="1839563" y="2267141"/>
                  <a:pt x="1828991" y="2267141"/>
                </a:cubicBezTo>
                <a:cubicBezTo>
                  <a:pt x="1818513" y="2267141"/>
                  <a:pt x="1809941" y="2275618"/>
                  <a:pt x="1809941" y="2286191"/>
                </a:cubicBezTo>
                <a:cubicBezTo>
                  <a:pt x="1810036" y="2296668"/>
                  <a:pt x="1818513" y="2305241"/>
                  <a:pt x="1828991" y="2305241"/>
                </a:cubicBezTo>
                <a:close/>
                <a:moveTo>
                  <a:pt x="1905191" y="2305050"/>
                </a:moveTo>
                <a:cubicBezTo>
                  <a:pt x="1915573" y="2305050"/>
                  <a:pt x="1923955" y="2296668"/>
                  <a:pt x="1923955" y="2286286"/>
                </a:cubicBezTo>
                <a:cubicBezTo>
                  <a:pt x="1923955" y="2275904"/>
                  <a:pt x="1915573" y="2267522"/>
                  <a:pt x="1905191" y="2267522"/>
                </a:cubicBezTo>
                <a:cubicBezTo>
                  <a:pt x="1894808" y="2267522"/>
                  <a:pt x="1886426" y="2275904"/>
                  <a:pt x="1886426" y="2286286"/>
                </a:cubicBezTo>
                <a:cubicBezTo>
                  <a:pt x="1886426" y="2296573"/>
                  <a:pt x="1894808" y="2305050"/>
                  <a:pt x="1905191" y="2305050"/>
                </a:cubicBezTo>
                <a:close/>
                <a:moveTo>
                  <a:pt x="1981391" y="2304574"/>
                </a:moveTo>
                <a:cubicBezTo>
                  <a:pt x="1991582" y="2304574"/>
                  <a:pt x="1999774" y="2296382"/>
                  <a:pt x="1999774" y="2286191"/>
                </a:cubicBezTo>
                <a:cubicBezTo>
                  <a:pt x="1999774" y="2275999"/>
                  <a:pt x="1991582" y="2267807"/>
                  <a:pt x="1981391" y="2267807"/>
                </a:cubicBezTo>
                <a:cubicBezTo>
                  <a:pt x="1971199" y="2267807"/>
                  <a:pt x="1963007" y="2275999"/>
                  <a:pt x="1963007" y="2286191"/>
                </a:cubicBezTo>
                <a:cubicBezTo>
                  <a:pt x="1963007" y="2296382"/>
                  <a:pt x="1971294" y="2304574"/>
                  <a:pt x="1981391" y="2304574"/>
                </a:cubicBezTo>
                <a:close/>
                <a:moveTo>
                  <a:pt x="2057591" y="2304002"/>
                </a:moveTo>
                <a:cubicBezTo>
                  <a:pt x="2067401" y="2304002"/>
                  <a:pt x="2075307" y="2296097"/>
                  <a:pt x="2075307" y="2286286"/>
                </a:cubicBezTo>
                <a:cubicBezTo>
                  <a:pt x="2075307" y="2276475"/>
                  <a:pt x="2067401" y="2268569"/>
                  <a:pt x="2057591" y="2268569"/>
                </a:cubicBezTo>
                <a:cubicBezTo>
                  <a:pt x="2047780" y="2268569"/>
                  <a:pt x="2039874" y="2276475"/>
                  <a:pt x="2039874" y="2286286"/>
                </a:cubicBezTo>
                <a:cubicBezTo>
                  <a:pt x="2039874" y="2296001"/>
                  <a:pt x="2047780" y="2304002"/>
                  <a:pt x="2057591" y="2304002"/>
                </a:cubicBezTo>
                <a:close/>
                <a:moveTo>
                  <a:pt x="2133791" y="2303336"/>
                </a:moveTo>
                <a:cubicBezTo>
                  <a:pt x="2143220" y="2303336"/>
                  <a:pt x="2150936" y="2295716"/>
                  <a:pt x="2150936" y="2286191"/>
                </a:cubicBezTo>
                <a:cubicBezTo>
                  <a:pt x="2150936" y="2276666"/>
                  <a:pt x="2143316" y="2269046"/>
                  <a:pt x="2133791" y="2269046"/>
                </a:cubicBezTo>
                <a:cubicBezTo>
                  <a:pt x="2124266" y="2269046"/>
                  <a:pt x="2116646" y="2276666"/>
                  <a:pt x="2116646" y="2286191"/>
                </a:cubicBezTo>
                <a:cubicBezTo>
                  <a:pt x="2116646" y="2295716"/>
                  <a:pt x="2124361" y="2303336"/>
                  <a:pt x="2133791" y="2303336"/>
                </a:cubicBezTo>
                <a:close/>
                <a:moveTo>
                  <a:pt x="2209991" y="2302669"/>
                </a:moveTo>
                <a:cubicBezTo>
                  <a:pt x="2219135" y="2302669"/>
                  <a:pt x="2226469" y="2295335"/>
                  <a:pt x="2226469" y="2286191"/>
                </a:cubicBezTo>
                <a:cubicBezTo>
                  <a:pt x="2226469" y="2277047"/>
                  <a:pt x="2219135" y="2269712"/>
                  <a:pt x="2209991" y="2269712"/>
                </a:cubicBezTo>
                <a:cubicBezTo>
                  <a:pt x="2200847" y="2269712"/>
                  <a:pt x="2193512" y="2277047"/>
                  <a:pt x="2193512" y="2286191"/>
                </a:cubicBezTo>
                <a:cubicBezTo>
                  <a:pt x="2193512" y="2295335"/>
                  <a:pt x="2200942" y="2302669"/>
                  <a:pt x="2209991" y="2302669"/>
                </a:cubicBezTo>
                <a:close/>
                <a:moveTo>
                  <a:pt x="2286191" y="2301812"/>
                </a:moveTo>
                <a:cubicBezTo>
                  <a:pt x="2294858" y="2301812"/>
                  <a:pt x="2301812" y="2294763"/>
                  <a:pt x="2301812" y="2286191"/>
                </a:cubicBezTo>
                <a:cubicBezTo>
                  <a:pt x="2301812" y="2277618"/>
                  <a:pt x="2294763" y="2270570"/>
                  <a:pt x="2286191" y="2270570"/>
                </a:cubicBezTo>
                <a:cubicBezTo>
                  <a:pt x="2277618" y="2270570"/>
                  <a:pt x="2270570" y="2277618"/>
                  <a:pt x="2270570" y="2286191"/>
                </a:cubicBezTo>
                <a:cubicBezTo>
                  <a:pt x="2270570" y="2294763"/>
                  <a:pt x="2277618" y="2301812"/>
                  <a:pt x="2286191" y="2301812"/>
                </a:cubicBezTo>
                <a:close/>
                <a:moveTo>
                  <a:pt x="2362391" y="2301050"/>
                </a:moveTo>
                <a:cubicBezTo>
                  <a:pt x="2370582" y="2301050"/>
                  <a:pt x="2377154" y="2294382"/>
                  <a:pt x="2377154" y="2286286"/>
                </a:cubicBezTo>
                <a:cubicBezTo>
                  <a:pt x="2377154" y="2278190"/>
                  <a:pt x="2370487" y="2271522"/>
                  <a:pt x="2362391" y="2271522"/>
                </a:cubicBezTo>
                <a:cubicBezTo>
                  <a:pt x="2354294" y="2271522"/>
                  <a:pt x="2347627" y="2278190"/>
                  <a:pt x="2347627" y="2286286"/>
                </a:cubicBezTo>
                <a:cubicBezTo>
                  <a:pt x="2347627" y="2294382"/>
                  <a:pt x="2354199" y="2301050"/>
                  <a:pt x="2362391" y="2301050"/>
                </a:cubicBezTo>
                <a:close/>
                <a:moveTo>
                  <a:pt x="2438591" y="2300192"/>
                </a:moveTo>
                <a:cubicBezTo>
                  <a:pt x="2446306" y="2300192"/>
                  <a:pt x="2452497" y="2293906"/>
                  <a:pt x="2452497" y="2286286"/>
                </a:cubicBezTo>
                <a:cubicBezTo>
                  <a:pt x="2452497" y="2278571"/>
                  <a:pt x="2446211" y="2272379"/>
                  <a:pt x="2438591" y="2272379"/>
                </a:cubicBezTo>
                <a:cubicBezTo>
                  <a:pt x="2430875" y="2272379"/>
                  <a:pt x="2424684" y="2278666"/>
                  <a:pt x="2424684" y="2286286"/>
                </a:cubicBezTo>
                <a:cubicBezTo>
                  <a:pt x="2424684" y="2293906"/>
                  <a:pt x="2430875" y="2300192"/>
                  <a:pt x="2438591" y="2300192"/>
                </a:cubicBezTo>
                <a:close/>
                <a:moveTo>
                  <a:pt x="2514791" y="2299145"/>
                </a:moveTo>
                <a:cubicBezTo>
                  <a:pt x="2521934" y="2299145"/>
                  <a:pt x="2527649" y="2293334"/>
                  <a:pt x="2527649" y="2286286"/>
                </a:cubicBezTo>
                <a:cubicBezTo>
                  <a:pt x="2527649" y="2279142"/>
                  <a:pt x="2521839" y="2273427"/>
                  <a:pt x="2514791" y="2273427"/>
                </a:cubicBezTo>
                <a:cubicBezTo>
                  <a:pt x="2507647" y="2273427"/>
                  <a:pt x="2501932" y="2279237"/>
                  <a:pt x="2501932" y="2286286"/>
                </a:cubicBezTo>
                <a:cubicBezTo>
                  <a:pt x="2501932" y="2293334"/>
                  <a:pt x="2507647" y="2299145"/>
                  <a:pt x="2514791" y="2299145"/>
                </a:cubicBezTo>
                <a:close/>
                <a:moveTo>
                  <a:pt x="2590991" y="2298287"/>
                </a:moveTo>
                <a:cubicBezTo>
                  <a:pt x="2597658" y="2298287"/>
                  <a:pt x="2602992" y="2292858"/>
                  <a:pt x="2602992" y="2286286"/>
                </a:cubicBezTo>
                <a:cubicBezTo>
                  <a:pt x="2602992" y="2279618"/>
                  <a:pt x="2597563" y="2274284"/>
                  <a:pt x="2590991" y="2274284"/>
                </a:cubicBezTo>
                <a:cubicBezTo>
                  <a:pt x="2584323" y="2274284"/>
                  <a:pt x="2578989" y="2279714"/>
                  <a:pt x="2578989" y="2286286"/>
                </a:cubicBezTo>
                <a:cubicBezTo>
                  <a:pt x="2578989" y="2292858"/>
                  <a:pt x="2584323" y="2298287"/>
                  <a:pt x="2590991" y="2298287"/>
                </a:cubicBezTo>
                <a:close/>
                <a:moveTo>
                  <a:pt x="2667191" y="2297240"/>
                </a:moveTo>
                <a:cubicBezTo>
                  <a:pt x="2673287" y="2297240"/>
                  <a:pt x="2678145" y="2292287"/>
                  <a:pt x="2678145" y="2286286"/>
                </a:cubicBezTo>
                <a:cubicBezTo>
                  <a:pt x="2678145" y="2280285"/>
                  <a:pt x="2673191" y="2275332"/>
                  <a:pt x="2667191" y="2275332"/>
                </a:cubicBezTo>
                <a:cubicBezTo>
                  <a:pt x="2661095" y="2275332"/>
                  <a:pt x="2656237" y="2280285"/>
                  <a:pt x="2656237" y="2286286"/>
                </a:cubicBezTo>
                <a:cubicBezTo>
                  <a:pt x="2656237" y="2292287"/>
                  <a:pt x="2661190" y="2297240"/>
                  <a:pt x="2667191" y="2297240"/>
                </a:cubicBezTo>
                <a:close/>
                <a:moveTo>
                  <a:pt x="2743391" y="2296097"/>
                </a:moveTo>
                <a:cubicBezTo>
                  <a:pt x="2748915" y="2296097"/>
                  <a:pt x="2753297" y="2291620"/>
                  <a:pt x="2753297" y="2286191"/>
                </a:cubicBezTo>
                <a:cubicBezTo>
                  <a:pt x="2753297" y="2280761"/>
                  <a:pt x="2748820" y="2276285"/>
                  <a:pt x="2743391" y="2276285"/>
                </a:cubicBezTo>
                <a:cubicBezTo>
                  <a:pt x="2737866" y="2276285"/>
                  <a:pt x="2733485" y="2280761"/>
                  <a:pt x="2733485" y="2286191"/>
                </a:cubicBezTo>
                <a:cubicBezTo>
                  <a:pt x="2733485" y="2291620"/>
                  <a:pt x="2737961" y="2296097"/>
                  <a:pt x="2743391" y="2296097"/>
                </a:cubicBezTo>
                <a:close/>
                <a:moveTo>
                  <a:pt x="2819591" y="2295049"/>
                </a:moveTo>
                <a:cubicBezTo>
                  <a:pt x="2824448" y="2295049"/>
                  <a:pt x="2828449" y="2291048"/>
                  <a:pt x="2828449" y="2286191"/>
                </a:cubicBezTo>
                <a:cubicBezTo>
                  <a:pt x="2828449" y="2281333"/>
                  <a:pt x="2824448" y="2277332"/>
                  <a:pt x="2819591" y="2277332"/>
                </a:cubicBezTo>
                <a:cubicBezTo>
                  <a:pt x="2814733" y="2277332"/>
                  <a:pt x="2810732" y="2281333"/>
                  <a:pt x="2810732" y="2286191"/>
                </a:cubicBezTo>
                <a:cubicBezTo>
                  <a:pt x="2810732" y="2291048"/>
                  <a:pt x="2814733" y="2295049"/>
                  <a:pt x="2819591" y="2295049"/>
                </a:cubicBezTo>
                <a:close/>
                <a:moveTo>
                  <a:pt x="2895791" y="2294001"/>
                </a:moveTo>
                <a:cubicBezTo>
                  <a:pt x="2900077" y="2294001"/>
                  <a:pt x="2903601" y="2290477"/>
                  <a:pt x="2903601" y="2286191"/>
                </a:cubicBezTo>
                <a:cubicBezTo>
                  <a:pt x="2903601" y="2281904"/>
                  <a:pt x="2900077" y="2278380"/>
                  <a:pt x="2895791" y="2278380"/>
                </a:cubicBezTo>
                <a:cubicBezTo>
                  <a:pt x="2891504" y="2278380"/>
                  <a:pt x="2887980" y="2281904"/>
                  <a:pt x="2887980" y="2286191"/>
                </a:cubicBezTo>
                <a:cubicBezTo>
                  <a:pt x="2887980" y="2290572"/>
                  <a:pt x="2891504" y="2294001"/>
                  <a:pt x="2895791" y="2294001"/>
                </a:cubicBezTo>
                <a:close/>
                <a:moveTo>
                  <a:pt x="2971991" y="2292953"/>
                </a:moveTo>
                <a:cubicBezTo>
                  <a:pt x="2975705" y="2292953"/>
                  <a:pt x="2978753" y="2289905"/>
                  <a:pt x="2978753" y="2286191"/>
                </a:cubicBezTo>
                <a:cubicBezTo>
                  <a:pt x="2978753" y="2282476"/>
                  <a:pt x="2975705" y="2279428"/>
                  <a:pt x="2971991" y="2279428"/>
                </a:cubicBezTo>
                <a:cubicBezTo>
                  <a:pt x="2968276" y="2279428"/>
                  <a:pt x="2965228" y="2282476"/>
                  <a:pt x="2965228" y="2286191"/>
                </a:cubicBezTo>
                <a:cubicBezTo>
                  <a:pt x="2965228" y="2289905"/>
                  <a:pt x="2968276" y="2292953"/>
                  <a:pt x="2971991" y="2292953"/>
                </a:cubicBezTo>
                <a:close/>
                <a:moveTo>
                  <a:pt x="3048191" y="2291906"/>
                </a:moveTo>
                <a:cubicBezTo>
                  <a:pt x="3051334" y="2291906"/>
                  <a:pt x="3053906" y="2289334"/>
                  <a:pt x="3053906" y="2286191"/>
                </a:cubicBezTo>
                <a:cubicBezTo>
                  <a:pt x="3053906" y="2283047"/>
                  <a:pt x="3051334" y="2280476"/>
                  <a:pt x="3048191" y="2280476"/>
                </a:cubicBezTo>
                <a:cubicBezTo>
                  <a:pt x="3045047" y="2280476"/>
                  <a:pt x="3042476" y="2283047"/>
                  <a:pt x="3042476" y="2286191"/>
                </a:cubicBezTo>
                <a:cubicBezTo>
                  <a:pt x="3042476" y="2289334"/>
                  <a:pt x="3045047" y="2291906"/>
                  <a:pt x="3048191" y="2291906"/>
                </a:cubicBezTo>
                <a:close/>
                <a:moveTo>
                  <a:pt x="3124391" y="2290858"/>
                </a:moveTo>
                <a:cubicBezTo>
                  <a:pt x="3126962" y="2290858"/>
                  <a:pt x="3129058" y="2288762"/>
                  <a:pt x="3129058" y="2286191"/>
                </a:cubicBezTo>
                <a:cubicBezTo>
                  <a:pt x="3129058" y="2283619"/>
                  <a:pt x="3126962" y="2281523"/>
                  <a:pt x="3124391" y="2281523"/>
                </a:cubicBezTo>
                <a:cubicBezTo>
                  <a:pt x="3121819" y="2281523"/>
                  <a:pt x="3119723" y="2283619"/>
                  <a:pt x="3119723" y="2286191"/>
                </a:cubicBezTo>
                <a:cubicBezTo>
                  <a:pt x="3119723" y="2288762"/>
                  <a:pt x="3121819" y="2290858"/>
                  <a:pt x="3124391" y="2290858"/>
                </a:cubicBezTo>
                <a:close/>
                <a:moveTo>
                  <a:pt x="3200591" y="2289620"/>
                </a:moveTo>
                <a:cubicBezTo>
                  <a:pt x="3202496" y="2289620"/>
                  <a:pt x="3203924" y="2288096"/>
                  <a:pt x="3203924" y="2286286"/>
                </a:cubicBezTo>
                <a:cubicBezTo>
                  <a:pt x="3203924" y="2284476"/>
                  <a:pt x="3202400" y="2282952"/>
                  <a:pt x="3200591" y="2282952"/>
                </a:cubicBezTo>
                <a:cubicBezTo>
                  <a:pt x="3198686" y="2282952"/>
                  <a:pt x="3197257" y="2284476"/>
                  <a:pt x="3197257" y="2286286"/>
                </a:cubicBezTo>
                <a:cubicBezTo>
                  <a:pt x="3197257" y="2288096"/>
                  <a:pt x="3198781" y="2289620"/>
                  <a:pt x="3200591" y="2289620"/>
                </a:cubicBezTo>
                <a:close/>
                <a:moveTo>
                  <a:pt x="3276791" y="2288572"/>
                </a:moveTo>
                <a:cubicBezTo>
                  <a:pt x="3278029" y="2288572"/>
                  <a:pt x="3279077" y="2287524"/>
                  <a:pt x="3279077" y="2286286"/>
                </a:cubicBezTo>
                <a:cubicBezTo>
                  <a:pt x="3279077" y="2285048"/>
                  <a:pt x="3278029" y="2284000"/>
                  <a:pt x="3276791" y="2284000"/>
                </a:cubicBezTo>
                <a:cubicBezTo>
                  <a:pt x="3275553" y="2284000"/>
                  <a:pt x="3274505" y="2285048"/>
                  <a:pt x="3274505" y="2286286"/>
                </a:cubicBezTo>
                <a:cubicBezTo>
                  <a:pt x="3274505" y="2287524"/>
                  <a:pt x="3275553" y="2288572"/>
                  <a:pt x="3276791" y="2288572"/>
                </a:cubicBezTo>
                <a:close/>
                <a:moveTo>
                  <a:pt x="3352991" y="2287524"/>
                </a:moveTo>
                <a:cubicBezTo>
                  <a:pt x="3353657" y="2287524"/>
                  <a:pt x="3354229" y="2286953"/>
                  <a:pt x="3354229" y="2286286"/>
                </a:cubicBezTo>
                <a:cubicBezTo>
                  <a:pt x="3354229" y="2285619"/>
                  <a:pt x="3353657" y="2285048"/>
                  <a:pt x="3352991" y="2285048"/>
                </a:cubicBezTo>
                <a:cubicBezTo>
                  <a:pt x="3352324" y="2285048"/>
                  <a:pt x="3351753" y="2285619"/>
                  <a:pt x="3351753" y="2286286"/>
                </a:cubicBezTo>
                <a:cubicBezTo>
                  <a:pt x="3351753" y="2286953"/>
                  <a:pt x="3352324" y="2287524"/>
                  <a:pt x="3352991" y="2287524"/>
                </a:cubicBezTo>
                <a:close/>
                <a:moveTo>
                  <a:pt x="3429191" y="2286381"/>
                </a:moveTo>
                <a:cubicBezTo>
                  <a:pt x="3429286" y="2286381"/>
                  <a:pt x="3429381" y="2286286"/>
                  <a:pt x="3429381" y="2286191"/>
                </a:cubicBezTo>
                <a:cubicBezTo>
                  <a:pt x="3429381" y="2286095"/>
                  <a:pt x="3429286" y="2286000"/>
                  <a:pt x="3429191" y="2286000"/>
                </a:cubicBezTo>
                <a:cubicBezTo>
                  <a:pt x="3429095" y="2286000"/>
                  <a:pt x="3429000" y="2286095"/>
                  <a:pt x="3429000" y="2286191"/>
                </a:cubicBezTo>
                <a:cubicBezTo>
                  <a:pt x="3429000" y="2286286"/>
                  <a:pt x="3429095" y="2286381"/>
                  <a:pt x="3429191" y="2286381"/>
                </a:cubicBezTo>
                <a:close/>
                <a:moveTo>
                  <a:pt x="152591" y="2363248"/>
                </a:moveTo>
                <a:cubicBezTo>
                  <a:pt x="153067" y="2363248"/>
                  <a:pt x="153448" y="2362867"/>
                  <a:pt x="153448" y="2362391"/>
                </a:cubicBezTo>
                <a:cubicBezTo>
                  <a:pt x="153448" y="2361914"/>
                  <a:pt x="153067" y="2361533"/>
                  <a:pt x="152591" y="2361533"/>
                </a:cubicBezTo>
                <a:cubicBezTo>
                  <a:pt x="152114" y="2361533"/>
                  <a:pt x="151733" y="2361914"/>
                  <a:pt x="151733" y="2362391"/>
                </a:cubicBezTo>
                <a:cubicBezTo>
                  <a:pt x="151733" y="2362867"/>
                  <a:pt x="152114" y="2363248"/>
                  <a:pt x="152591" y="2363248"/>
                </a:cubicBezTo>
                <a:close/>
                <a:moveTo>
                  <a:pt x="228791" y="2364296"/>
                </a:moveTo>
                <a:cubicBezTo>
                  <a:pt x="229838" y="2364296"/>
                  <a:pt x="230696" y="2363438"/>
                  <a:pt x="230696" y="2362391"/>
                </a:cubicBezTo>
                <a:cubicBezTo>
                  <a:pt x="230696" y="2361343"/>
                  <a:pt x="229838" y="2360486"/>
                  <a:pt x="228791" y="2360486"/>
                </a:cubicBezTo>
                <a:cubicBezTo>
                  <a:pt x="227743" y="2360486"/>
                  <a:pt x="226886" y="2361343"/>
                  <a:pt x="226886" y="2362391"/>
                </a:cubicBezTo>
                <a:cubicBezTo>
                  <a:pt x="226886" y="2363438"/>
                  <a:pt x="227743" y="2364296"/>
                  <a:pt x="228791" y="2364296"/>
                </a:cubicBezTo>
                <a:close/>
                <a:moveTo>
                  <a:pt x="304991" y="2365343"/>
                </a:moveTo>
                <a:cubicBezTo>
                  <a:pt x="306610" y="2365343"/>
                  <a:pt x="307943" y="2364010"/>
                  <a:pt x="307943" y="2362391"/>
                </a:cubicBezTo>
                <a:cubicBezTo>
                  <a:pt x="307943" y="2360771"/>
                  <a:pt x="306610" y="2359438"/>
                  <a:pt x="304991" y="2359438"/>
                </a:cubicBezTo>
                <a:cubicBezTo>
                  <a:pt x="303371" y="2359438"/>
                  <a:pt x="302038" y="2360771"/>
                  <a:pt x="302038" y="2362391"/>
                </a:cubicBezTo>
                <a:cubicBezTo>
                  <a:pt x="302038" y="2364010"/>
                  <a:pt x="303371" y="2365343"/>
                  <a:pt x="304991" y="2365343"/>
                </a:cubicBezTo>
                <a:close/>
                <a:moveTo>
                  <a:pt x="381191" y="2366391"/>
                </a:moveTo>
                <a:cubicBezTo>
                  <a:pt x="383381" y="2366391"/>
                  <a:pt x="385191" y="2364581"/>
                  <a:pt x="385191" y="2362391"/>
                </a:cubicBezTo>
                <a:cubicBezTo>
                  <a:pt x="385191" y="2360200"/>
                  <a:pt x="383381" y="2358390"/>
                  <a:pt x="381191" y="2358390"/>
                </a:cubicBezTo>
                <a:cubicBezTo>
                  <a:pt x="379000" y="2358390"/>
                  <a:pt x="377190" y="2360200"/>
                  <a:pt x="377190" y="2362391"/>
                </a:cubicBezTo>
                <a:cubicBezTo>
                  <a:pt x="377190" y="2364581"/>
                  <a:pt x="379000" y="2366391"/>
                  <a:pt x="381191" y="2366391"/>
                </a:cubicBezTo>
                <a:close/>
                <a:moveTo>
                  <a:pt x="457391" y="2367439"/>
                </a:moveTo>
                <a:cubicBezTo>
                  <a:pt x="460153" y="2367439"/>
                  <a:pt x="462439" y="2365153"/>
                  <a:pt x="462439" y="2362391"/>
                </a:cubicBezTo>
                <a:cubicBezTo>
                  <a:pt x="462439" y="2359628"/>
                  <a:pt x="460153" y="2357342"/>
                  <a:pt x="457391" y="2357342"/>
                </a:cubicBezTo>
                <a:cubicBezTo>
                  <a:pt x="454628" y="2357342"/>
                  <a:pt x="452342" y="2359628"/>
                  <a:pt x="452342" y="2362391"/>
                </a:cubicBezTo>
                <a:cubicBezTo>
                  <a:pt x="452342" y="2365248"/>
                  <a:pt x="454628" y="2367439"/>
                  <a:pt x="457391" y="2367439"/>
                </a:cubicBezTo>
                <a:close/>
                <a:moveTo>
                  <a:pt x="533591" y="2368582"/>
                </a:moveTo>
                <a:cubicBezTo>
                  <a:pt x="537020" y="2368582"/>
                  <a:pt x="539687" y="2365820"/>
                  <a:pt x="539687" y="2362486"/>
                </a:cubicBezTo>
                <a:cubicBezTo>
                  <a:pt x="539687" y="2359152"/>
                  <a:pt x="536924" y="2356390"/>
                  <a:pt x="533591" y="2356390"/>
                </a:cubicBezTo>
                <a:cubicBezTo>
                  <a:pt x="530162" y="2356390"/>
                  <a:pt x="527495" y="2359152"/>
                  <a:pt x="527495" y="2362486"/>
                </a:cubicBezTo>
                <a:cubicBezTo>
                  <a:pt x="527495" y="2365820"/>
                  <a:pt x="530257" y="2368582"/>
                  <a:pt x="533591" y="2368582"/>
                </a:cubicBezTo>
                <a:close/>
                <a:moveTo>
                  <a:pt x="609790" y="2369630"/>
                </a:moveTo>
                <a:cubicBezTo>
                  <a:pt x="613791" y="2369630"/>
                  <a:pt x="616934" y="2366391"/>
                  <a:pt x="616934" y="2362486"/>
                </a:cubicBezTo>
                <a:cubicBezTo>
                  <a:pt x="616934" y="2358485"/>
                  <a:pt x="613696" y="2355342"/>
                  <a:pt x="609790" y="2355342"/>
                </a:cubicBezTo>
                <a:cubicBezTo>
                  <a:pt x="605790" y="2355342"/>
                  <a:pt x="602647" y="2358581"/>
                  <a:pt x="602647" y="2362486"/>
                </a:cubicBezTo>
                <a:cubicBezTo>
                  <a:pt x="602647" y="2366391"/>
                  <a:pt x="605885" y="2369630"/>
                  <a:pt x="609790" y="2369630"/>
                </a:cubicBezTo>
                <a:close/>
                <a:moveTo>
                  <a:pt x="685990" y="2370677"/>
                </a:moveTo>
                <a:cubicBezTo>
                  <a:pt x="690563" y="2370677"/>
                  <a:pt x="694277" y="2366963"/>
                  <a:pt x="694277" y="2362391"/>
                </a:cubicBezTo>
                <a:cubicBezTo>
                  <a:pt x="694277" y="2357819"/>
                  <a:pt x="690563" y="2354104"/>
                  <a:pt x="685990" y="2354104"/>
                </a:cubicBezTo>
                <a:cubicBezTo>
                  <a:pt x="681419" y="2354104"/>
                  <a:pt x="677704" y="2357819"/>
                  <a:pt x="677704" y="2362391"/>
                </a:cubicBezTo>
                <a:cubicBezTo>
                  <a:pt x="677704" y="2366963"/>
                  <a:pt x="681419" y="2370677"/>
                  <a:pt x="685990" y="2370677"/>
                </a:cubicBezTo>
                <a:close/>
                <a:moveTo>
                  <a:pt x="762190" y="2371725"/>
                </a:moveTo>
                <a:cubicBezTo>
                  <a:pt x="767334" y="2371725"/>
                  <a:pt x="771525" y="2367534"/>
                  <a:pt x="771525" y="2362391"/>
                </a:cubicBezTo>
                <a:cubicBezTo>
                  <a:pt x="771525" y="2357247"/>
                  <a:pt x="767334" y="2353056"/>
                  <a:pt x="762190" y="2353056"/>
                </a:cubicBezTo>
                <a:cubicBezTo>
                  <a:pt x="757047" y="2353056"/>
                  <a:pt x="752856" y="2357247"/>
                  <a:pt x="752856" y="2362391"/>
                </a:cubicBezTo>
                <a:cubicBezTo>
                  <a:pt x="752951" y="2367534"/>
                  <a:pt x="757047" y="2371725"/>
                  <a:pt x="762190" y="2371725"/>
                </a:cubicBezTo>
                <a:close/>
                <a:moveTo>
                  <a:pt x="838390" y="2372773"/>
                </a:moveTo>
                <a:cubicBezTo>
                  <a:pt x="844106" y="2372773"/>
                  <a:pt x="848773" y="2368106"/>
                  <a:pt x="848773" y="2362391"/>
                </a:cubicBezTo>
                <a:cubicBezTo>
                  <a:pt x="848773" y="2356676"/>
                  <a:pt x="844106" y="2352008"/>
                  <a:pt x="838390" y="2352008"/>
                </a:cubicBezTo>
                <a:cubicBezTo>
                  <a:pt x="832676" y="2352008"/>
                  <a:pt x="828008" y="2356676"/>
                  <a:pt x="828008" y="2362391"/>
                </a:cubicBezTo>
                <a:cubicBezTo>
                  <a:pt x="828008" y="2368106"/>
                  <a:pt x="832676" y="2372773"/>
                  <a:pt x="838390" y="2372773"/>
                </a:cubicBezTo>
                <a:close/>
                <a:moveTo>
                  <a:pt x="914590" y="2373630"/>
                </a:moveTo>
                <a:cubicBezTo>
                  <a:pt x="920782" y="2373630"/>
                  <a:pt x="925830" y="2368582"/>
                  <a:pt x="925830" y="2362391"/>
                </a:cubicBezTo>
                <a:cubicBezTo>
                  <a:pt x="925830" y="2356199"/>
                  <a:pt x="920782" y="2351151"/>
                  <a:pt x="914590" y="2351151"/>
                </a:cubicBezTo>
                <a:cubicBezTo>
                  <a:pt x="908399" y="2351151"/>
                  <a:pt x="903351" y="2356199"/>
                  <a:pt x="903351" y="2362391"/>
                </a:cubicBezTo>
                <a:cubicBezTo>
                  <a:pt x="903446" y="2368582"/>
                  <a:pt x="908399" y="2373630"/>
                  <a:pt x="914590" y="2373630"/>
                </a:cubicBezTo>
                <a:close/>
                <a:moveTo>
                  <a:pt x="990790" y="2374678"/>
                </a:moveTo>
                <a:cubicBezTo>
                  <a:pt x="997553" y="2374678"/>
                  <a:pt x="1003078" y="2369153"/>
                  <a:pt x="1003078" y="2362391"/>
                </a:cubicBezTo>
                <a:cubicBezTo>
                  <a:pt x="1003078" y="2355628"/>
                  <a:pt x="997553" y="2350103"/>
                  <a:pt x="990790" y="2350103"/>
                </a:cubicBezTo>
                <a:cubicBezTo>
                  <a:pt x="984028" y="2350103"/>
                  <a:pt x="978503" y="2355628"/>
                  <a:pt x="978503" y="2362391"/>
                </a:cubicBezTo>
                <a:cubicBezTo>
                  <a:pt x="978503" y="2369153"/>
                  <a:pt x="984028" y="2374678"/>
                  <a:pt x="990790" y="2374678"/>
                </a:cubicBezTo>
                <a:close/>
                <a:moveTo>
                  <a:pt x="1066991" y="2375535"/>
                </a:moveTo>
                <a:cubicBezTo>
                  <a:pt x="1074230" y="2375535"/>
                  <a:pt x="1080135" y="2369630"/>
                  <a:pt x="1080135" y="2362391"/>
                </a:cubicBezTo>
                <a:cubicBezTo>
                  <a:pt x="1080135" y="2355152"/>
                  <a:pt x="1074230" y="2349246"/>
                  <a:pt x="1066991" y="2349246"/>
                </a:cubicBezTo>
                <a:cubicBezTo>
                  <a:pt x="1059752" y="2349246"/>
                  <a:pt x="1053846" y="2355152"/>
                  <a:pt x="1053846" y="2362391"/>
                </a:cubicBezTo>
                <a:cubicBezTo>
                  <a:pt x="1053846" y="2369630"/>
                  <a:pt x="1059752" y="2375535"/>
                  <a:pt x="1066991" y="2375535"/>
                </a:cubicBezTo>
                <a:close/>
                <a:moveTo>
                  <a:pt x="1143191" y="2376392"/>
                </a:moveTo>
                <a:cubicBezTo>
                  <a:pt x="1150906" y="2376392"/>
                  <a:pt x="1157097" y="2370106"/>
                  <a:pt x="1157097" y="2362486"/>
                </a:cubicBezTo>
                <a:cubicBezTo>
                  <a:pt x="1157097" y="2354771"/>
                  <a:pt x="1150811" y="2348579"/>
                  <a:pt x="1143191" y="2348579"/>
                </a:cubicBezTo>
                <a:cubicBezTo>
                  <a:pt x="1135571" y="2348579"/>
                  <a:pt x="1129284" y="2354866"/>
                  <a:pt x="1129284" y="2362486"/>
                </a:cubicBezTo>
                <a:cubicBezTo>
                  <a:pt x="1129284" y="2370106"/>
                  <a:pt x="1135475" y="2376392"/>
                  <a:pt x="1143191" y="2376392"/>
                </a:cubicBezTo>
                <a:close/>
                <a:moveTo>
                  <a:pt x="1219391" y="2377250"/>
                </a:moveTo>
                <a:cubicBezTo>
                  <a:pt x="1227582" y="2377250"/>
                  <a:pt x="1234154" y="2370582"/>
                  <a:pt x="1234154" y="2362486"/>
                </a:cubicBezTo>
                <a:cubicBezTo>
                  <a:pt x="1234154" y="2354390"/>
                  <a:pt x="1227487" y="2347722"/>
                  <a:pt x="1219391" y="2347722"/>
                </a:cubicBezTo>
                <a:cubicBezTo>
                  <a:pt x="1211294" y="2347722"/>
                  <a:pt x="1204627" y="2354390"/>
                  <a:pt x="1204627" y="2362486"/>
                </a:cubicBezTo>
                <a:cubicBezTo>
                  <a:pt x="1204627" y="2370582"/>
                  <a:pt x="1211199" y="2377250"/>
                  <a:pt x="1219391" y="2377250"/>
                </a:cubicBezTo>
                <a:close/>
                <a:moveTo>
                  <a:pt x="1295591" y="2377821"/>
                </a:moveTo>
                <a:cubicBezTo>
                  <a:pt x="1304068" y="2377821"/>
                  <a:pt x="1311021" y="2370868"/>
                  <a:pt x="1311021" y="2362391"/>
                </a:cubicBezTo>
                <a:cubicBezTo>
                  <a:pt x="1311021" y="2353913"/>
                  <a:pt x="1304068" y="2346960"/>
                  <a:pt x="1295591" y="2346960"/>
                </a:cubicBezTo>
                <a:cubicBezTo>
                  <a:pt x="1287113" y="2346960"/>
                  <a:pt x="1280160" y="2353913"/>
                  <a:pt x="1280160" y="2362391"/>
                </a:cubicBezTo>
                <a:cubicBezTo>
                  <a:pt x="1280160" y="2370868"/>
                  <a:pt x="1287113" y="2377821"/>
                  <a:pt x="1295591" y="2377821"/>
                </a:cubicBezTo>
                <a:close/>
                <a:moveTo>
                  <a:pt x="1371791" y="2378488"/>
                </a:moveTo>
                <a:cubicBezTo>
                  <a:pt x="1380649" y="2378488"/>
                  <a:pt x="1387888" y="2371344"/>
                  <a:pt x="1387888" y="2362391"/>
                </a:cubicBezTo>
                <a:cubicBezTo>
                  <a:pt x="1387888" y="2353532"/>
                  <a:pt x="1380744" y="2346293"/>
                  <a:pt x="1371791" y="2346293"/>
                </a:cubicBezTo>
                <a:cubicBezTo>
                  <a:pt x="1362932" y="2346293"/>
                  <a:pt x="1355693" y="2353437"/>
                  <a:pt x="1355693" y="2362391"/>
                </a:cubicBezTo>
                <a:cubicBezTo>
                  <a:pt x="1355789" y="2371249"/>
                  <a:pt x="1362932" y="2378488"/>
                  <a:pt x="1371791" y="2378488"/>
                </a:cubicBezTo>
                <a:close/>
                <a:moveTo>
                  <a:pt x="1447991" y="2379059"/>
                </a:moveTo>
                <a:cubicBezTo>
                  <a:pt x="1457230" y="2379059"/>
                  <a:pt x="1464659" y="2371630"/>
                  <a:pt x="1464659" y="2362391"/>
                </a:cubicBezTo>
                <a:cubicBezTo>
                  <a:pt x="1464659" y="2353151"/>
                  <a:pt x="1457230" y="2345722"/>
                  <a:pt x="1447991" y="2345722"/>
                </a:cubicBezTo>
                <a:cubicBezTo>
                  <a:pt x="1438751" y="2345722"/>
                  <a:pt x="1431322" y="2353151"/>
                  <a:pt x="1431322" y="2362391"/>
                </a:cubicBezTo>
                <a:cubicBezTo>
                  <a:pt x="1431322" y="2371630"/>
                  <a:pt x="1438751" y="2379059"/>
                  <a:pt x="1447991" y="2379059"/>
                </a:cubicBezTo>
                <a:close/>
                <a:moveTo>
                  <a:pt x="1524191" y="2379536"/>
                </a:moveTo>
                <a:cubicBezTo>
                  <a:pt x="1533620" y="2379536"/>
                  <a:pt x="1541336" y="2371916"/>
                  <a:pt x="1541336" y="2362391"/>
                </a:cubicBezTo>
                <a:cubicBezTo>
                  <a:pt x="1541336" y="2352866"/>
                  <a:pt x="1533716" y="2345246"/>
                  <a:pt x="1524191" y="2345246"/>
                </a:cubicBezTo>
                <a:cubicBezTo>
                  <a:pt x="1514666" y="2345246"/>
                  <a:pt x="1507046" y="2352866"/>
                  <a:pt x="1507046" y="2362391"/>
                </a:cubicBezTo>
                <a:cubicBezTo>
                  <a:pt x="1507046" y="2371916"/>
                  <a:pt x="1514761" y="2379536"/>
                  <a:pt x="1524191" y="2379536"/>
                </a:cubicBezTo>
                <a:close/>
                <a:moveTo>
                  <a:pt x="1600391" y="2379917"/>
                </a:moveTo>
                <a:cubicBezTo>
                  <a:pt x="1610106" y="2379917"/>
                  <a:pt x="1617917" y="2372106"/>
                  <a:pt x="1617917" y="2362391"/>
                </a:cubicBezTo>
                <a:cubicBezTo>
                  <a:pt x="1617917" y="2352675"/>
                  <a:pt x="1610106" y="2344865"/>
                  <a:pt x="1600391" y="2344865"/>
                </a:cubicBezTo>
                <a:cubicBezTo>
                  <a:pt x="1590675" y="2344865"/>
                  <a:pt x="1582864" y="2352675"/>
                  <a:pt x="1582864" y="2362391"/>
                </a:cubicBezTo>
                <a:cubicBezTo>
                  <a:pt x="1582864" y="2372106"/>
                  <a:pt x="1590770" y="2379917"/>
                  <a:pt x="1600391" y="2379917"/>
                </a:cubicBezTo>
                <a:close/>
                <a:moveTo>
                  <a:pt x="1676591" y="2380202"/>
                </a:moveTo>
                <a:cubicBezTo>
                  <a:pt x="1686401" y="2380202"/>
                  <a:pt x="1694307" y="2372297"/>
                  <a:pt x="1694307" y="2362486"/>
                </a:cubicBezTo>
                <a:cubicBezTo>
                  <a:pt x="1694307" y="2352675"/>
                  <a:pt x="1686401" y="2344769"/>
                  <a:pt x="1676591" y="2344769"/>
                </a:cubicBezTo>
                <a:cubicBezTo>
                  <a:pt x="1666780" y="2344769"/>
                  <a:pt x="1658874" y="2352675"/>
                  <a:pt x="1658874" y="2362486"/>
                </a:cubicBezTo>
                <a:cubicBezTo>
                  <a:pt x="1658874" y="2372201"/>
                  <a:pt x="1666780" y="2380202"/>
                  <a:pt x="1676591" y="2380202"/>
                </a:cubicBezTo>
                <a:close/>
                <a:moveTo>
                  <a:pt x="1752791" y="2380393"/>
                </a:moveTo>
                <a:cubicBezTo>
                  <a:pt x="1762697" y="2380393"/>
                  <a:pt x="1770793" y="2372392"/>
                  <a:pt x="1770793" y="2362391"/>
                </a:cubicBezTo>
                <a:cubicBezTo>
                  <a:pt x="1770793" y="2352389"/>
                  <a:pt x="1762792" y="2344388"/>
                  <a:pt x="1752791" y="2344388"/>
                </a:cubicBezTo>
                <a:cubicBezTo>
                  <a:pt x="1742789" y="2344388"/>
                  <a:pt x="1734788" y="2352389"/>
                  <a:pt x="1734788" y="2362391"/>
                </a:cubicBezTo>
                <a:cubicBezTo>
                  <a:pt x="1734788" y="2372392"/>
                  <a:pt x="1742885" y="2380393"/>
                  <a:pt x="1752791" y="2380393"/>
                </a:cubicBezTo>
                <a:close/>
                <a:moveTo>
                  <a:pt x="1828991" y="2380202"/>
                </a:moveTo>
                <a:cubicBezTo>
                  <a:pt x="1838801" y="2380202"/>
                  <a:pt x="1846707" y="2372297"/>
                  <a:pt x="1846707" y="2362486"/>
                </a:cubicBezTo>
                <a:cubicBezTo>
                  <a:pt x="1846707" y="2352675"/>
                  <a:pt x="1838801" y="2344769"/>
                  <a:pt x="1828991" y="2344769"/>
                </a:cubicBezTo>
                <a:cubicBezTo>
                  <a:pt x="1819180" y="2344769"/>
                  <a:pt x="1811274" y="2352675"/>
                  <a:pt x="1811274" y="2362486"/>
                </a:cubicBezTo>
                <a:cubicBezTo>
                  <a:pt x="1811274" y="2372201"/>
                  <a:pt x="1819180" y="2380202"/>
                  <a:pt x="1828991" y="2380202"/>
                </a:cubicBezTo>
                <a:close/>
                <a:moveTo>
                  <a:pt x="1905191" y="2379917"/>
                </a:moveTo>
                <a:cubicBezTo>
                  <a:pt x="1914906" y="2379917"/>
                  <a:pt x="1922717" y="2372106"/>
                  <a:pt x="1922717" y="2362391"/>
                </a:cubicBezTo>
                <a:cubicBezTo>
                  <a:pt x="1922717" y="2352675"/>
                  <a:pt x="1914906" y="2344865"/>
                  <a:pt x="1905191" y="2344865"/>
                </a:cubicBezTo>
                <a:cubicBezTo>
                  <a:pt x="1895475" y="2344865"/>
                  <a:pt x="1887664" y="2352675"/>
                  <a:pt x="1887664" y="2362391"/>
                </a:cubicBezTo>
                <a:cubicBezTo>
                  <a:pt x="1887664" y="2372106"/>
                  <a:pt x="1895570" y="2379917"/>
                  <a:pt x="1905191" y="2379917"/>
                </a:cubicBezTo>
                <a:close/>
                <a:moveTo>
                  <a:pt x="1981391" y="2379536"/>
                </a:moveTo>
                <a:cubicBezTo>
                  <a:pt x="1990820" y="2379536"/>
                  <a:pt x="1998536" y="2371916"/>
                  <a:pt x="1998536" y="2362391"/>
                </a:cubicBezTo>
                <a:cubicBezTo>
                  <a:pt x="1998536" y="2352866"/>
                  <a:pt x="1990916" y="2345246"/>
                  <a:pt x="1981391" y="2345246"/>
                </a:cubicBezTo>
                <a:cubicBezTo>
                  <a:pt x="1971866" y="2345246"/>
                  <a:pt x="1964246" y="2352866"/>
                  <a:pt x="1964246" y="2362391"/>
                </a:cubicBezTo>
                <a:cubicBezTo>
                  <a:pt x="1964246" y="2371916"/>
                  <a:pt x="1971961" y="2379536"/>
                  <a:pt x="1981391" y="2379536"/>
                </a:cubicBezTo>
                <a:close/>
                <a:moveTo>
                  <a:pt x="2057591" y="2379059"/>
                </a:moveTo>
                <a:cubicBezTo>
                  <a:pt x="2066830" y="2379059"/>
                  <a:pt x="2074259" y="2371630"/>
                  <a:pt x="2074259" y="2362391"/>
                </a:cubicBezTo>
                <a:cubicBezTo>
                  <a:pt x="2074259" y="2353151"/>
                  <a:pt x="2066830" y="2345722"/>
                  <a:pt x="2057591" y="2345722"/>
                </a:cubicBezTo>
                <a:cubicBezTo>
                  <a:pt x="2048351" y="2345722"/>
                  <a:pt x="2040922" y="2353151"/>
                  <a:pt x="2040922" y="2362391"/>
                </a:cubicBezTo>
                <a:cubicBezTo>
                  <a:pt x="2040922" y="2371630"/>
                  <a:pt x="2048351" y="2379059"/>
                  <a:pt x="2057591" y="2379059"/>
                </a:cubicBezTo>
                <a:close/>
                <a:moveTo>
                  <a:pt x="2133791" y="2378678"/>
                </a:moveTo>
                <a:cubicBezTo>
                  <a:pt x="2142744" y="2378678"/>
                  <a:pt x="2150078" y="2371439"/>
                  <a:pt x="2150078" y="2362391"/>
                </a:cubicBezTo>
                <a:cubicBezTo>
                  <a:pt x="2150078" y="2353342"/>
                  <a:pt x="2142839" y="2346103"/>
                  <a:pt x="2133791" y="2346103"/>
                </a:cubicBezTo>
                <a:cubicBezTo>
                  <a:pt x="2124742" y="2346103"/>
                  <a:pt x="2117503" y="2353342"/>
                  <a:pt x="2117503" y="2362391"/>
                </a:cubicBezTo>
                <a:cubicBezTo>
                  <a:pt x="2117503" y="2371439"/>
                  <a:pt x="2124837" y="2378678"/>
                  <a:pt x="2133791" y="2378678"/>
                </a:cubicBezTo>
                <a:close/>
                <a:moveTo>
                  <a:pt x="2209991" y="2377821"/>
                </a:moveTo>
                <a:cubicBezTo>
                  <a:pt x="2218468" y="2377821"/>
                  <a:pt x="2225421" y="2370868"/>
                  <a:pt x="2225421" y="2362391"/>
                </a:cubicBezTo>
                <a:cubicBezTo>
                  <a:pt x="2225421" y="2353913"/>
                  <a:pt x="2218468" y="2346960"/>
                  <a:pt x="2209991" y="2346960"/>
                </a:cubicBezTo>
                <a:cubicBezTo>
                  <a:pt x="2201513" y="2346960"/>
                  <a:pt x="2194560" y="2353913"/>
                  <a:pt x="2194560" y="2362391"/>
                </a:cubicBezTo>
                <a:cubicBezTo>
                  <a:pt x="2194560" y="2370868"/>
                  <a:pt x="2201513" y="2377821"/>
                  <a:pt x="2209991" y="2377821"/>
                </a:cubicBezTo>
                <a:close/>
                <a:moveTo>
                  <a:pt x="2286191" y="2377250"/>
                </a:moveTo>
                <a:cubicBezTo>
                  <a:pt x="2294382" y="2377250"/>
                  <a:pt x="2300954" y="2370582"/>
                  <a:pt x="2300954" y="2362486"/>
                </a:cubicBezTo>
                <a:cubicBezTo>
                  <a:pt x="2300954" y="2354390"/>
                  <a:pt x="2294287" y="2347722"/>
                  <a:pt x="2286191" y="2347722"/>
                </a:cubicBezTo>
                <a:cubicBezTo>
                  <a:pt x="2278094" y="2347722"/>
                  <a:pt x="2271427" y="2354390"/>
                  <a:pt x="2271427" y="2362486"/>
                </a:cubicBezTo>
                <a:cubicBezTo>
                  <a:pt x="2271427" y="2370582"/>
                  <a:pt x="2277999" y="2377250"/>
                  <a:pt x="2286191" y="2377250"/>
                </a:cubicBezTo>
                <a:close/>
                <a:moveTo>
                  <a:pt x="2362391" y="2376392"/>
                </a:moveTo>
                <a:cubicBezTo>
                  <a:pt x="2370106" y="2376392"/>
                  <a:pt x="2376297" y="2370106"/>
                  <a:pt x="2376297" y="2362486"/>
                </a:cubicBezTo>
                <a:cubicBezTo>
                  <a:pt x="2376297" y="2354771"/>
                  <a:pt x="2370011" y="2348579"/>
                  <a:pt x="2362391" y="2348579"/>
                </a:cubicBezTo>
                <a:cubicBezTo>
                  <a:pt x="2354675" y="2348579"/>
                  <a:pt x="2348484" y="2354866"/>
                  <a:pt x="2348484" y="2362486"/>
                </a:cubicBezTo>
                <a:cubicBezTo>
                  <a:pt x="2348484" y="2370106"/>
                  <a:pt x="2354675" y="2376392"/>
                  <a:pt x="2362391" y="2376392"/>
                </a:cubicBezTo>
                <a:close/>
                <a:moveTo>
                  <a:pt x="2438591" y="2375535"/>
                </a:moveTo>
                <a:cubicBezTo>
                  <a:pt x="2445830" y="2375535"/>
                  <a:pt x="2451735" y="2369630"/>
                  <a:pt x="2451735" y="2362391"/>
                </a:cubicBezTo>
                <a:cubicBezTo>
                  <a:pt x="2451735" y="2355152"/>
                  <a:pt x="2445830" y="2349246"/>
                  <a:pt x="2438591" y="2349246"/>
                </a:cubicBezTo>
                <a:cubicBezTo>
                  <a:pt x="2431352" y="2349246"/>
                  <a:pt x="2425446" y="2355152"/>
                  <a:pt x="2425446" y="2362391"/>
                </a:cubicBezTo>
                <a:cubicBezTo>
                  <a:pt x="2425446" y="2369630"/>
                  <a:pt x="2431352" y="2375535"/>
                  <a:pt x="2438591" y="2375535"/>
                </a:cubicBezTo>
                <a:close/>
                <a:moveTo>
                  <a:pt x="2514791" y="2374678"/>
                </a:moveTo>
                <a:cubicBezTo>
                  <a:pt x="2521553" y="2374678"/>
                  <a:pt x="2527078" y="2369153"/>
                  <a:pt x="2527078" y="2362391"/>
                </a:cubicBezTo>
                <a:cubicBezTo>
                  <a:pt x="2527078" y="2355628"/>
                  <a:pt x="2521553" y="2350103"/>
                  <a:pt x="2514791" y="2350103"/>
                </a:cubicBezTo>
                <a:cubicBezTo>
                  <a:pt x="2508028" y="2350103"/>
                  <a:pt x="2502503" y="2355628"/>
                  <a:pt x="2502503" y="2362391"/>
                </a:cubicBezTo>
                <a:cubicBezTo>
                  <a:pt x="2502503" y="2369153"/>
                  <a:pt x="2508028" y="2374678"/>
                  <a:pt x="2514791" y="2374678"/>
                </a:cubicBezTo>
                <a:close/>
                <a:moveTo>
                  <a:pt x="2590991" y="2373821"/>
                </a:moveTo>
                <a:cubicBezTo>
                  <a:pt x="2597277" y="2373821"/>
                  <a:pt x="2602421" y="2368677"/>
                  <a:pt x="2602421" y="2362391"/>
                </a:cubicBezTo>
                <a:cubicBezTo>
                  <a:pt x="2602421" y="2356104"/>
                  <a:pt x="2597277" y="2350961"/>
                  <a:pt x="2590991" y="2350961"/>
                </a:cubicBezTo>
                <a:cubicBezTo>
                  <a:pt x="2584704" y="2350961"/>
                  <a:pt x="2579561" y="2356104"/>
                  <a:pt x="2579561" y="2362391"/>
                </a:cubicBezTo>
                <a:cubicBezTo>
                  <a:pt x="2579561" y="2368677"/>
                  <a:pt x="2584704" y="2373821"/>
                  <a:pt x="2590991" y="2373821"/>
                </a:cubicBezTo>
                <a:close/>
                <a:moveTo>
                  <a:pt x="2667191" y="2372773"/>
                </a:moveTo>
                <a:cubicBezTo>
                  <a:pt x="2672906" y="2372773"/>
                  <a:pt x="2677573" y="2368106"/>
                  <a:pt x="2677573" y="2362391"/>
                </a:cubicBezTo>
                <a:cubicBezTo>
                  <a:pt x="2677573" y="2356676"/>
                  <a:pt x="2672906" y="2352008"/>
                  <a:pt x="2667191" y="2352008"/>
                </a:cubicBezTo>
                <a:cubicBezTo>
                  <a:pt x="2661476" y="2352008"/>
                  <a:pt x="2656808" y="2356676"/>
                  <a:pt x="2656808" y="2362391"/>
                </a:cubicBezTo>
                <a:cubicBezTo>
                  <a:pt x="2656808" y="2368106"/>
                  <a:pt x="2661476" y="2372773"/>
                  <a:pt x="2667191" y="2372773"/>
                </a:cubicBezTo>
                <a:close/>
                <a:moveTo>
                  <a:pt x="2743391" y="2371725"/>
                </a:moveTo>
                <a:cubicBezTo>
                  <a:pt x="2748534" y="2371725"/>
                  <a:pt x="2752725" y="2367534"/>
                  <a:pt x="2752725" y="2362391"/>
                </a:cubicBezTo>
                <a:cubicBezTo>
                  <a:pt x="2752725" y="2357247"/>
                  <a:pt x="2748534" y="2353056"/>
                  <a:pt x="2743391" y="2353056"/>
                </a:cubicBezTo>
                <a:cubicBezTo>
                  <a:pt x="2738247" y="2353056"/>
                  <a:pt x="2734056" y="2357247"/>
                  <a:pt x="2734056" y="2362391"/>
                </a:cubicBezTo>
                <a:cubicBezTo>
                  <a:pt x="2734151" y="2367534"/>
                  <a:pt x="2738247" y="2371725"/>
                  <a:pt x="2743391" y="2371725"/>
                </a:cubicBezTo>
                <a:close/>
                <a:moveTo>
                  <a:pt x="2819591" y="2370677"/>
                </a:moveTo>
                <a:cubicBezTo>
                  <a:pt x="2824163" y="2370677"/>
                  <a:pt x="2827878" y="2366963"/>
                  <a:pt x="2827878" y="2362391"/>
                </a:cubicBezTo>
                <a:cubicBezTo>
                  <a:pt x="2827878" y="2357819"/>
                  <a:pt x="2824163" y="2354104"/>
                  <a:pt x="2819591" y="2354104"/>
                </a:cubicBezTo>
                <a:cubicBezTo>
                  <a:pt x="2815019" y="2354104"/>
                  <a:pt x="2811304" y="2357819"/>
                  <a:pt x="2811304" y="2362391"/>
                </a:cubicBezTo>
                <a:cubicBezTo>
                  <a:pt x="2811304" y="2366963"/>
                  <a:pt x="2815019" y="2370677"/>
                  <a:pt x="2819591" y="2370677"/>
                </a:cubicBezTo>
                <a:close/>
                <a:moveTo>
                  <a:pt x="2895791" y="2369630"/>
                </a:moveTo>
                <a:cubicBezTo>
                  <a:pt x="2899791" y="2369630"/>
                  <a:pt x="2902934" y="2366391"/>
                  <a:pt x="2902934" y="2362486"/>
                </a:cubicBezTo>
                <a:cubicBezTo>
                  <a:pt x="2902934" y="2358485"/>
                  <a:pt x="2899696" y="2355342"/>
                  <a:pt x="2895791" y="2355342"/>
                </a:cubicBezTo>
                <a:cubicBezTo>
                  <a:pt x="2891790" y="2355342"/>
                  <a:pt x="2888647" y="2358581"/>
                  <a:pt x="2888647" y="2362486"/>
                </a:cubicBezTo>
                <a:cubicBezTo>
                  <a:pt x="2888647" y="2366391"/>
                  <a:pt x="2891885" y="2369630"/>
                  <a:pt x="2895791" y="2369630"/>
                </a:cubicBezTo>
                <a:close/>
                <a:moveTo>
                  <a:pt x="2971991" y="2368582"/>
                </a:moveTo>
                <a:cubicBezTo>
                  <a:pt x="2975420" y="2368582"/>
                  <a:pt x="2978087" y="2365820"/>
                  <a:pt x="2978087" y="2362486"/>
                </a:cubicBezTo>
                <a:cubicBezTo>
                  <a:pt x="2978087" y="2359152"/>
                  <a:pt x="2975324" y="2356390"/>
                  <a:pt x="2971991" y="2356390"/>
                </a:cubicBezTo>
                <a:cubicBezTo>
                  <a:pt x="2968562" y="2356390"/>
                  <a:pt x="2965895" y="2359152"/>
                  <a:pt x="2965895" y="2362486"/>
                </a:cubicBezTo>
                <a:cubicBezTo>
                  <a:pt x="2965895" y="2365820"/>
                  <a:pt x="2968657" y="2368582"/>
                  <a:pt x="2971991" y="2368582"/>
                </a:cubicBezTo>
                <a:close/>
                <a:moveTo>
                  <a:pt x="3048191" y="2367439"/>
                </a:moveTo>
                <a:cubicBezTo>
                  <a:pt x="3050953" y="2367439"/>
                  <a:pt x="3053239" y="2365153"/>
                  <a:pt x="3053239" y="2362391"/>
                </a:cubicBezTo>
                <a:cubicBezTo>
                  <a:pt x="3053239" y="2359628"/>
                  <a:pt x="3050953" y="2357342"/>
                  <a:pt x="3048191" y="2357342"/>
                </a:cubicBezTo>
                <a:cubicBezTo>
                  <a:pt x="3045428" y="2357342"/>
                  <a:pt x="3043142" y="2359628"/>
                  <a:pt x="3043142" y="2362391"/>
                </a:cubicBezTo>
                <a:cubicBezTo>
                  <a:pt x="3043142" y="2365248"/>
                  <a:pt x="3045428" y="2367439"/>
                  <a:pt x="3048191" y="2367439"/>
                </a:cubicBezTo>
                <a:close/>
                <a:moveTo>
                  <a:pt x="3124391" y="2366391"/>
                </a:moveTo>
                <a:cubicBezTo>
                  <a:pt x="3126581" y="2366391"/>
                  <a:pt x="3128391" y="2364581"/>
                  <a:pt x="3128391" y="2362391"/>
                </a:cubicBezTo>
                <a:cubicBezTo>
                  <a:pt x="3128391" y="2360200"/>
                  <a:pt x="3126581" y="2358390"/>
                  <a:pt x="3124391" y="2358390"/>
                </a:cubicBezTo>
                <a:cubicBezTo>
                  <a:pt x="3122200" y="2358390"/>
                  <a:pt x="3120390" y="2360200"/>
                  <a:pt x="3120390" y="2362391"/>
                </a:cubicBezTo>
                <a:cubicBezTo>
                  <a:pt x="3120390" y="2364581"/>
                  <a:pt x="3122200" y="2366391"/>
                  <a:pt x="3124391" y="2366391"/>
                </a:cubicBezTo>
                <a:close/>
                <a:moveTo>
                  <a:pt x="3200591" y="2365343"/>
                </a:moveTo>
                <a:cubicBezTo>
                  <a:pt x="3202210" y="2365343"/>
                  <a:pt x="3203543" y="2364010"/>
                  <a:pt x="3203543" y="2362391"/>
                </a:cubicBezTo>
                <a:cubicBezTo>
                  <a:pt x="3203543" y="2360771"/>
                  <a:pt x="3202210" y="2359438"/>
                  <a:pt x="3200591" y="2359438"/>
                </a:cubicBezTo>
                <a:cubicBezTo>
                  <a:pt x="3198971" y="2359438"/>
                  <a:pt x="3197638" y="2360771"/>
                  <a:pt x="3197638" y="2362391"/>
                </a:cubicBezTo>
                <a:cubicBezTo>
                  <a:pt x="3197638" y="2364010"/>
                  <a:pt x="3198971" y="2365343"/>
                  <a:pt x="3200591" y="2365343"/>
                </a:cubicBezTo>
                <a:close/>
                <a:moveTo>
                  <a:pt x="3276791" y="2364296"/>
                </a:moveTo>
                <a:cubicBezTo>
                  <a:pt x="3277838" y="2364296"/>
                  <a:pt x="3278696" y="2363438"/>
                  <a:pt x="3278696" y="2362391"/>
                </a:cubicBezTo>
                <a:cubicBezTo>
                  <a:pt x="3278696" y="2361343"/>
                  <a:pt x="3277838" y="2360486"/>
                  <a:pt x="3276791" y="2360486"/>
                </a:cubicBezTo>
                <a:cubicBezTo>
                  <a:pt x="3275743" y="2360486"/>
                  <a:pt x="3274886" y="2361343"/>
                  <a:pt x="3274886" y="2362391"/>
                </a:cubicBezTo>
                <a:cubicBezTo>
                  <a:pt x="3274886" y="2363438"/>
                  <a:pt x="3275743" y="2364296"/>
                  <a:pt x="3276791" y="2364296"/>
                </a:cubicBezTo>
                <a:close/>
                <a:moveTo>
                  <a:pt x="3352991" y="2363248"/>
                </a:moveTo>
                <a:cubicBezTo>
                  <a:pt x="3353467" y="2363248"/>
                  <a:pt x="3353848" y="2362867"/>
                  <a:pt x="3353848" y="2362391"/>
                </a:cubicBezTo>
                <a:cubicBezTo>
                  <a:pt x="3353848" y="2361914"/>
                  <a:pt x="3353467" y="2361533"/>
                  <a:pt x="3352991" y="2361533"/>
                </a:cubicBezTo>
                <a:cubicBezTo>
                  <a:pt x="3352514" y="2361533"/>
                  <a:pt x="3352133" y="2361914"/>
                  <a:pt x="3352133" y="2362391"/>
                </a:cubicBezTo>
                <a:cubicBezTo>
                  <a:pt x="3352133" y="2362867"/>
                  <a:pt x="3352514" y="2363248"/>
                  <a:pt x="3352991" y="2363248"/>
                </a:cubicBezTo>
                <a:close/>
                <a:moveTo>
                  <a:pt x="152591" y="2439067"/>
                </a:moveTo>
                <a:cubicBezTo>
                  <a:pt x="152781" y="2439067"/>
                  <a:pt x="152972" y="2438876"/>
                  <a:pt x="152972" y="2438686"/>
                </a:cubicBezTo>
                <a:cubicBezTo>
                  <a:pt x="152972" y="2438495"/>
                  <a:pt x="152781" y="2438305"/>
                  <a:pt x="152591" y="2438305"/>
                </a:cubicBezTo>
                <a:cubicBezTo>
                  <a:pt x="152400" y="2438305"/>
                  <a:pt x="152210" y="2438495"/>
                  <a:pt x="152210" y="2438686"/>
                </a:cubicBezTo>
                <a:cubicBezTo>
                  <a:pt x="152210" y="2438876"/>
                  <a:pt x="152400" y="2439067"/>
                  <a:pt x="152591" y="2439067"/>
                </a:cubicBezTo>
                <a:close/>
                <a:moveTo>
                  <a:pt x="228791" y="2440115"/>
                </a:moveTo>
                <a:cubicBezTo>
                  <a:pt x="229648" y="2440115"/>
                  <a:pt x="230315" y="2439448"/>
                  <a:pt x="230315" y="2438591"/>
                </a:cubicBezTo>
                <a:cubicBezTo>
                  <a:pt x="230315" y="2437733"/>
                  <a:pt x="229648" y="2437067"/>
                  <a:pt x="228791" y="2437067"/>
                </a:cubicBezTo>
                <a:cubicBezTo>
                  <a:pt x="227933" y="2437067"/>
                  <a:pt x="227267" y="2437733"/>
                  <a:pt x="227267" y="2438591"/>
                </a:cubicBezTo>
                <a:cubicBezTo>
                  <a:pt x="227362" y="2439448"/>
                  <a:pt x="228029" y="2440115"/>
                  <a:pt x="228791" y="2440115"/>
                </a:cubicBezTo>
                <a:close/>
                <a:moveTo>
                  <a:pt x="304991" y="2441162"/>
                </a:moveTo>
                <a:cubicBezTo>
                  <a:pt x="306419" y="2441162"/>
                  <a:pt x="307562" y="2440020"/>
                  <a:pt x="307562" y="2438591"/>
                </a:cubicBezTo>
                <a:cubicBezTo>
                  <a:pt x="307562" y="2437162"/>
                  <a:pt x="306419" y="2436019"/>
                  <a:pt x="304991" y="2436019"/>
                </a:cubicBezTo>
                <a:cubicBezTo>
                  <a:pt x="303562" y="2436019"/>
                  <a:pt x="302419" y="2437162"/>
                  <a:pt x="302419" y="2438591"/>
                </a:cubicBezTo>
                <a:cubicBezTo>
                  <a:pt x="302514" y="2440020"/>
                  <a:pt x="303657" y="2441162"/>
                  <a:pt x="304991" y="2441162"/>
                </a:cubicBezTo>
                <a:close/>
                <a:moveTo>
                  <a:pt x="381191" y="2442210"/>
                </a:moveTo>
                <a:cubicBezTo>
                  <a:pt x="383191" y="2442210"/>
                  <a:pt x="384810" y="2440591"/>
                  <a:pt x="384810" y="2438591"/>
                </a:cubicBezTo>
                <a:cubicBezTo>
                  <a:pt x="384810" y="2436590"/>
                  <a:pt x="383191" y="2434971"/>
                  <a:pt x="381191" y="2434971"/>
                </a:cubicBezTo>
                <a:cubicBezTo>
                  <a:pt x="379190" y="2434971"/>
                  <a:pt x="377571" y="2436590"/>
                  <a:pt x="377571" y="2438591"/>
                </a:cubicBezTo>
                <a:cubicBezTo>
                  <a:pt x="377666" y="2440591"/>
                  <a:pt x="379190" y="2442210"/>
                  <a:pt x="381191" y="2442210"/>
                </a:cubicBezTo>
                <a:close/>
                <a:moveTo>
                  <a:pt x="457391" y="2443067"/>
                </a:moveTo>
                <a:cubicBezTo>
                  <a:pt x="459867" y="2443067"/>
                  <a:pt x="461867" y="2441067"/>
                  <a:pt x="461867" y="2438591"/>
                </a:cubicBezTo>
                <a:cubicBezTo>
                  <a:pt x="461867" y="2436114"/>
                  <a:pt x="459867" y="2434114"/>
                  <a:pt x="457391" y="2434114"/>
                </a:cubicBezTo>
                <a:cubicBezTo>
                  <a:pt x="454914" y="2434114"/>
                  <a:pt x="452914" y="2436114"/>
                  <a:pt x="452914" y="2438591"/>
                </a:cubicBezTo>
                <a:cubicBezTo>
                  <a:pt x="453009" y="2441067"/>
                  <a:pt x="454914" y="2443067"/>
                  <a:pt x="457391" y="2443067"/>
                </a:cubicBezTo>
                <a:close/>
                <a:moveTo>
                  <a:pt x="533591" y="2444115"/>
                </a:moveTo>
                <a:cubicBezTo>
                  <a:pt x="536639" y="2444115"/>
                  <a:pt x="539115" y="2441639"/>
                  <a:pt x="539115" y="2438591"/>
                </a:cubicBezTo>
                <a:cubicBezTo>
                  <a:pt x="539115" y="2435543"/>
                  <a:pt x="536639" y="2433066"/>
                  <a:pt x="533591" y="2433066"/>
                </a:cubicBezTo>
                <a:cubicBezTo>
                  <a:pt x="530543" y="2433066"/>
                  <a:pt x="528066" y="2435543"/>
                  <a:pt x="528066" y="2438591"/>
                </a:cubicBezTo>
                <a:cubicBezTo>
                  <a:pt x="528161" y="2441639"/>
                  <a:pt x="530543" y="2444115"/>
                  <a:pt x="533591" y="2444115"/>
                </a:cubicBezTo>
                <a:close/>
                <a:moveTo>
                  <a:pt x="609790" y="2445163"/>
                </a:moveTo>
                <a:cubicBezTo>
                  <a:pt x="613410" y="2445163"/>
                  <a:pt x="616363" y="2442210"/>
                  <a:pt x="616363" y="2438591"/>
                </a:cubicBezTo>
                <a:cubicBezTo>
                  <a:pt x="616363" y="2434971"/>
                  <a:pt x="613410" y="2432018"/>
                  <a:pt x="609790" y="2432018"/>
                </a:cubicBezTo>
                <a:cubicBezTo>
                  <a:pt x="606171" y="2432018"/>
                  <a:pt x="603218" y="2434971"/>
                  <a:pt x="603218" y="2438591"/>
                </a:cubicBezTo>
                <a:cubicBezTo>
                  <a:pt x="603218" y="2442210"/>
                  <a:pt x="606171" y="2445163"/>
                  <a:pt x="609790" y="2445163"/>
                </a:cubicBezTo>
                <a:close/>
                <a:moveTo>
                  <a:pt x="685990" y="2446211"/>
                </a:moveTo>
                <a:cubicBezTo>
                  <a:pt x="690182" y="2446211"/>
                  <a:pt x="693611" y="2442782"/>
                  <a:pt x="693611" y="2438591"/>
                </a:cubicBezTo>
                <a:cubicBezTo>
                  <a:pt x="693611" y="2434400"/>
                  <a:pt x="690182" y="2430971"/>
                  <a:pt x="685990" y="2430971"/>
                </a:cubicBezTo>
                <a:cubicBezTo>
                  <a:pt x="681800" y="2430971"/>
                  <a:pt x="678371" y="2434400"/>
                  <a:pt x="678371" y="2438591"/>
                </a:cubicBezTo>
                <a:cubicBezTo>
                  <a:pt x="678371" y="2442782"/>
                  <a:pt x="681800" y="2446211"/>
                  <a:pt x="685990" y="2446211"/>
                </a:cubicBezTo>
                <a:close/>
                <a:moveTo>
                  <a:pt x="762190" y="2447258"/>
                </a:moveTo>
                <a:cubicBezTo>
                  <a:pt x="766953" y="2447258"/>
                  <a:pt x="770858" y="2443353"/>
                  <a:pt x="770858" y="2438591"/>
                </a:cubicBezTo>
                <a:cubicBezTo>
                  <a:pt x="770858" y="2433828"/>
                  <a:pt x="766953" y="2429923"/>
                  <a:pt x="762190" y="2429923"/>
                </a:cubicBezTo>
                <a:cubicBezTo>
                  <a:pt x="757428" y="2429923"/>
                  <a:pt x="753523" y="2433828"/>
                  <a:pt x="753523" y="2438591"/>
                </a:cubicBezTo>
                <a:cubicBezTo>
                  <a:pt x="753523" y="2443353"/>
                  <a:pt x="757428" y="2447258"/>
                  <a:pt x="762190" y="2447258"/>
                </a:cubicBezTo>
                <a:close/>
                <a:moveTo>
                  <a:pt x="838390" y="2448116"/>
                </a:moveTo>
                <a:cubicBezTo>
                  <a:pt x="843629" y="2448116"/>
                  <a:pt x="847915" y="2443829"/>
                  <a:pt x="847915" y="2438591"/>
                </a:cubicBezTo>
                <a:cubicBezTo>
                  <a:pt x="847915" y="2433352"/>
                  <a:pt x="843629" y="2429066"/>
                  <a:pt x="838390" y="2429066"/>
                </a:cubicBezTo>
                <a:cubicBezTo>
                  <a:pt x="833152" y="2429066"/>
                  <a:pt x="828865" y="2433352"/>
                  <a:pt x="828865" y="2438591"/>
                </a:cubicBezTo>
                <a:cubicBezTo>
                  <a:pt x="828865" y="2443829"/>
                  <a:pt x="833152" y="2448116"/>
                  <a:pt x="838390" y="2448116"/>
                </a:cubicBezTo>
                <a:close/>
                <a:moveTo>
                  <a:pt x="914590" y="2449163"/>
                </a:moveTo>
                <a:cubicBezTo>
                  <a:pt x="920401" y="2449163"/>
                  <a:pt x="925163" y="2444401"/>
                  <a:pt x="925163" y="2438591"/>
                </a:cubicBezTo>
                <a:cubicBezTo>
                  <a:pt x="925163" y="2432780"/>
                  <a:pt x="920401" y="2428018"/>
                  <a:pt x="914590" y="2428018"/>
                </a:cubicBezTo>
                <a:cubicBezTo>
                  <a:pt x="908780" y="2428018"/>
                  <a:pt x="904018" y="2432780"/>
                  <a:pt x="904018" y="2438591"/>
                </a:cubicBezTo>
                <a:cubicBezTo>
                  <a:pt x="904018" y="2444401"/>
                  <a:pt x="908780" y="2449163"/>
                  <a:pt x="914590" y="2449163"/>
                </a:cubicBezTo>
                <a:close/>
                <a:moveTo>
                  <a:pt x="990790" y="2450021"/>
                </a:moveTo>
                <a:cubicBezTo>
                  <a:pt x="997077" y="2450021"/>
                  <a:pt x="1002221" y="2444877"/>
                  <a:pt x="1002221" y="2438591"/>
                </a:cubicBezTo>
                <a:cubicBezTo>
                  <a:pt x="1002221" y="2432304"/>
                  <a:pt x="997077" y="2427161"/>
                  <a:pt x="990790" y="2427161"/>
                </a:cubicBezTo>
                <a:cubicBezTo>
                  <a:pt x="984504" y="2427161"/>
                  <a:pt x="979361" y="2432304"/>
                  <a:pt x="979361" y="2438591"/>
                </a:cubicBezTo>
                <a:cubicBezTo>
                  <a:pt x="979361" y="2444877"/>
                  <a:pt x="984504" y="2450021"/>
                  <a:pt x="990790" y="2450021"/>
                </a:cubicBezTo>
                <a:close/>
                <a:moveTo>
                  <a:pt x="1066991" y="2450878"/>
                </a:moveTo>
                <a:cubicBezTo>
                  <a:pt x="1073753" y="2450878"/>
                  <a:pt x="1079278" y="2445353"/>
                  <a:pt x="1079278" y="2438591"/>
                </a:cubicBezTo>
                <a:cubicBezTo>
                  <a:pt x="1079278" y="2431828"/>
                  <a:pt x="1073753" y="2426303"/>
                  <a:pt x="1066991" y="2426303"/>
                </a:cubicBezTo>
                <a:cubicBezTo>
                  <a:pt x="1060228" y="2426303"/>
                  <a:pt x="1054703" y="2431828"/>
                  <a:pt x="1054703" y="2438591"/>
                </a:cubicBezTo>
                <a:cubicBezTo>
                  <a:pt x="1054799" y="2445353"/>
                  <a:pt x="1060228" y="2450878"/>
                  <a:pt x="1066991" y="2450878"/>
                </a:cubicBezTo>
                <a:close/>
                <a:moveTo>
                  <a:pt x="1143191" y="2451735"/>
                </a:moveTo>
                <a:cubicBezTo>
                  <a:pt x="1150430" y="2451735"/>
                  <a:pt x="1156335" y="2445830"/>
                  <a:pt x="1156335" y="2438591"/>
                </a:cubicBezTo>
                <a:cubicBezTo>
                  <a:pt x="1156335" y="2431352"/>
                  <a:pt x="1150430" y="2425446"/>
                  <a:pt x="1143191" y="2425446"/>
                </a:cubicBezTo>
                <a:cubicBezTo>
                  <a:pt x="1135952" y="2425446"/>
                  <a:pt x="1130046" y="2431352"/>
                  <a:pt x="1130046" y="2438591"/>
                </a:cubicBezTo>
                <a:cubicBezTo>
                  <a:pt x="1130141" y="2445830"/>
                  <a:pt x="1135952" y="2451735"/>
                  <a:pt x="1143191" y="2451735"/>
                </a:cubicBezTo>
                <a:close/>
                <a:moveTo>
                  <a:pt x="1219391" y="2452307"/>
                </a:moveTo>
                <a:cubicBezTo>
                  <a:pt x="1227011" y="2452307"/>
                  <a:pt x="1233107" y="2446115"/>
                  <a:pt x="1233107" y="2438591"/>
                </a:cubicBezTo>
                <a:cubicBezTo>
                  <a:pt x="1233107" y="2430971"/>
                  <a:pt x="1226915" y="2424875"/>
                  <a:pt x="1219391" y="2424875"/>
                </a:cubicBezTo>
                <a:cubicBezTo>
                  <a:pt x="1211771" y="2424875"/>
                  <a:pt x="1205675" y="2431066"/>
                  <a:pt x="1205675" y="2438591"/>
                </a:cubicBezTo>
                <a:cubicBezTo>
                  <a:pt x="1205675" y="2446211"/>
                  <a:pt x="1211866" y="2452307"/>
                  <a:pt x="1219391" y="2452307"/>
                </a:cubicBezTo>
                <a:close/>
                <a:moveTo>
                  <a:pt x="1295591" y="2453164"/>
                </a:moveTo>
                <a:cubicBezTo>
                  <a:pt x="1303687" y="2453164"/>
                  <a:pt x="1310164" y="2446591"/>
                  <a:pt x="1310164" y="2438591"/>
                </a:cubicBezTo>
                <a:cubicBezTo>
                  <a:pt x="1310164" y="2430494"/>
                  <a:pt x="1303592" y="2424017"/>
                  <a:pt x="1295591" y="2424017"/>
                </a:cubicBezTo>
                <a:cubicBezTo>
                  <a:pt x="1287589" y="2424017"/>
                  <a:pt x="1281017" y="2430590"/>
                  <a:pt x="1281017" y="2438591"/>
                </a:cubicBezTo>
                <a:cubicBezTo>
                  <a:pt x="1281017" y="2446687"/>
                  <a:pt x="1287589" y="2453164"/>
                  <a:pt x="1295591" y="2453164"/>
                </a:cubicBezTo>
                <a:close/>
                <a:moveTo>
                  <a:pt x="1371791" y="2453831"/>
                </a:moveTo>
                <a:cubicBezTo>
                  <a:pt x="1380173" y="2453831"/>
                  <a:pt x="1387031" y="2446973"/>
                  <a:pt x="1387031" y="2438591"/>
                </a:cubicBezTo>
                <a:cubicBezTo>
                  <a:pt x="1387031" y="2430209"/>
                  <a:pt x="1380173" y="2423351"/>
                  <a:pt x="1371791" y="2423351"/>
                </a:cubicBezTo>
                <a:cubicBezTo>
                  <a:pt x="1363409" y="2423351"/>
                  <a:pt x="1356551" y="2430209"/>
                  <a:pt x="1356551" y="2438591"/>
                </a:cubicBezTo>
                <a:cubicBezTo>
                  <a:pt x="1356646" y="2446973"/>
                  <a:pt x="1363409" y="2453831"/>
                  <a:pt x="1371791" y="2453831"/>
                </a:cubicBezTo>
                <a:close/>
                <a:moveTo>
                  <a:pt x="1447991" y="2454212"/>
                </a:moveTo>
                <a:cubicBezTo>
                  <a:pt x="1456658" y="2454212"/>
                  <a:pt x="1463612" y="2447258"/>
                  <a:pt x="1463612" y="2438591"/>
                </a:cubicBezTo>
                <a:cubicBezTo>
                  <a:pt x="1463612" y="2429923"/>
                  <a:pt x="1456563" y="2422970"/>
                  <a:pt x="1447991" y="2422970"/>
                </a:cubicBezTo>
                <a:cubicBezTo>
                  <a:pt x="1439418" y="2422970"/>
                  <a:pt x="1432370" y="2430018"/>
                  <a:pt x="1432370" y="2438591"/>
                </a:cubicBezTo>
                <a:cubicBezTo>
                  <a:pt x="1432370" y="2447258"/>
                  <a:pt x="1439418" y="2454212"/>
                  <a:pt x="1447991" y="2454212"/>
                </a:cubicBezTo>
                <a:close/>
                <a:moveTo>
                  <a:pt x="1524191" y="2454688"/>
                </a:moveTo>
                <a:cubicBezTo>
                  <a:pt x="1533049" y="2454688"/>
                  <a:pt x="1540288" y="2447544"/>
                  <a:pt x="1540288" y="2438591"/>
                </a:cubicBezTo>
                <a:cubicBezTo>
                  <a:pt x="1540288" y="2429732"/>
                  <a:pt x="1533144" y="2422493"/>
                  <a:pt x="1524191" y="2422493"/>
                </a:cubicBezTo>
                <a:cubicBezTo>
                  <a:pt x="1515332" y="2422493"/>
                  <a:pt x="1508093" y="2429637"/>
                  <a:pt x="1508093" y="2438591"/>
                </a:cubicBezTo>
                <a:cubicBezTo>
                  <a:pt x="1508189" y="2447449"/>
                  <a:pt x="1515332" y="2454688"/>
                  <a:pt x="1524191" y="2454688"/>
                </a:cubicBezTo>
                <a:close/>
                <a:moveTo>
                  <a:pt x="1600391" y="2455069"/>
                </a:moveTo>
                <a:cubicBezTo>
                  <a:pt x="1609535" y="2455069"/>
                  <a:pt x="1616869" y="2447735"/>
                  <a:pt x="1616869" y="2438591"/>
                </a:cubicBezTo>
                <a:cubicBezTo>
                  <a:pt x="1616869" y="2429447"/>
                  <a:pt x="1609535" y="2422112"/>
                  <a:pt x="1600391" y="2422112"/>
                </a:cubicBezTo>
                <a:cubicBezTo>
                  <a:pt x="1591247" y="2422112"/>
                  <a:pt x="1583912" y="2429447"/>
                  <a:pt x="1583912" y="2438591"/>
                </a:cubicBezTo>
                <a:cubicBezTo>
                  <a:pt x="1583912" y="2447735"/>
                  <a:pt x="1591342" y="2455069"/>
                  <a:pt x="1600391" y="2455069"/>
                </a:cubicBezTo>
                <a:close/>
                <a:moveTo>
                  <a:pt x="1676591" y="2455259"/>
                </a:moveTo>
                <a:cubicBezTo>
                  <a:pt x="1685830" y="2455259"/>
                  <a:pt x="1693259" y="2447830"/>
                  <a:pt x="1693259" y="2438591"/>
                </a:cubicBezTo>
                <a:cubicBezTo>
                  <a:pt x="1693259" y="2429351"/>
                  <a:pt x="1685830" y="2421922"/>
                  <a:pt x="1676591" y="2421922"/>
                </a:cubicBezTo>
                <a:cubicBezTo>
                  <a:pt x="1667351" y="2421922"/>
                  <a:pt x="1659922" y="2429351"/>
                  <a:pt x="1659922" y="2438591"/>
                </a:cubicBezTo>
                <a:cubicBezTo>
                  <a:pt x="1659922" y="2447830"/>
                  <a:pt x="1667351" y="2455259"/>
                  <a:pt x="1676591" y="2455259"/>
                </a:cubicBezTo>
                <a:close/>
                <a:moveTo>
                  <a:pt x="1752791" y="2455259"/>
                </a:moveTo>
                <a:cubicBezTo>
                  <a:pt x="1762030" y="2455259"/>
                  <a:pt x="1769459" y="2447830"/>
                  <a:pt x="1769459" y="2438591"/>
                </a:cubicBezTo>
                <a:cubicBezTo>
                  <a:pt x="1769459" y="2429351"/>
                  <a:pt x="1762030" y="2421922"/>
                  <a:pt x="1752791" y="2421922"/>
                </a:cubicBezTo>
                <a:cubicBezTo>
                  <a:pt x="1743551" y="2421922"/>
                  <a:pt x="1736122" y="2429351"/>
                  <a:pt x="1736122" y="2438591"/>
                </a:cubicBezTo>
                <a:cubicBezTo>
                  <a:pt x="1736122" y="2447830"/>
                  <a:pt x="1743551" y="2455259"/>
                  <a:pt x="1752791" y="2455259"/>
                </a:cubicBezTo>
                <a:close/>
                <a:moveTo>
                  <a:pt x="1828991" y="2455259"/>
                </a:moveTo>
                <a:cubicBezTo>
                  <a:pt x="1838230" y="2455259"/>
                  <a:pt x="1845659" y="2447830"/>
                  <a:pt x="1845659" y="2438591"/>
                </a:cubicBezTo>
                <a:cubicBezTo>
                  <a:pt x="1845659" y="2429351"/>
                  <a:pt x="1838230" y="2421922"/>
                  <a:pt x="1828991" y="2421922"/>
                </a:cubicBezTo>
                <a:cubicBezTo>
                  <a:pt x="1819751" y="2421922"/>
                  <a:pt x="1812322" y="2429351"/>
                  <a:pt x="1812322" y="2438591"/>
                </a:cubicBezTo>
                <a:cubicBezTo>
                  <a:pt x="1812322" y="2447830"/>
                  <a:pt x="1819751" y="2455259"/>
                  <a:pt x="1828991" y="2455259"/>
                </a:cubicBezTo>
                <a:close/>
                <a:moveTo>
                  <a:pt x="1905191" y="2455069"/>
                </a:moveTo>
                <a:cubicBezTo>
                  <a:pt x="1914335" y="2455069"/>
                  <a:pt x="1921669" y="2447735"/>
                  <a:pt x="1921669" y="2438591"/>
                </a:cubicBezTo>
                <a:cubicBezTo>
                  <a:pt x="1921669" y="2429447"/>
                  <a:pt x="1914335" y="2422112"/>
                  <a:pt x="1905191" y="2422112"/>
                </a:cubicBezTo>
                <a:cubicBezTo>
                  <a:pt x="1896047" y="2422112"/>
                  <a:pt x="1888712" y="2429447"/>
                  <a:pt x="1888712" y="2438591"/>
                </a:cubicBezTo>
                <a:cubicBezTo>
                  <a:pt x="1888712" y="2447735"/>
                  <a:pt x="1896142" y="2455069"/>
                  <a:pt x="1905191" y="2455069"/>
                </a:cubicBezTo>
                <a:close/>
                <a:moveTo>
                  <a:pt x="1981391" y="2454688"/>
                </a:moveTo>
                <a:cubicBezTo>
                  <a:pt x="1990249" y="2454688"/>
                  <a:pt x="1997488" y="2447544"/>
                  <a:pt x="1997488" y="2438591"/>
                </a:cubicBezTo>
                <a:cubicBezTo>
                  <a:pt x="1997488" y="2429732"/>
                  <a:pt x="1990344" y="2422493"/>
                  <a:pt x="1981391" y="2422493"/>
                </a:cubicBezTo>
                <a:cubicBezTo>
                  <a:pt x="1972532" y="2422493"/>
                  <a:pt x="1965293" y="2429637"/>
                  <a:pt x="1965293" y="2438591"/>
                </a:cubicBezTo>
                <a:cubicBezTo>
                  <a:pt x="1965389" y="2447449"/>
                  <a:pt x="1972532" y="2454688"/>
                  <a:pt x="1981391" y="2454688"/>
                </a:cubicBezTo>
                <a:close/>
                <a:moveTo>
                  <a:pt x="2057591" y="2454212"/>
                </a:moveTo>
                <a:cubicBezTo>
                  <a:pt x="2066258" y="2454212"/>
                  <a:pt x="2073212" y="2447258"/>
                  <a:pt x="2073212" y="2438591"/>
                </a:cubicBezTo>
                <a:cubicBezTo>
                  <a:pt x="2073212" y="2429923"/>
                  <a:pt x="2066163" y="2422970"/>
                  <a:pt x="2057591" y="2422970"/>
                </a:cubicBezTo>
                <a:cubicBezTo>
                  <a:pt x="2049018" y="2422970"/>
                  <a:pt x="2041970" y="2430018"/>
                  <a:pt x="2041970" y="2438591"/>
                </a:cubicBezTo>
                <a:cubicBezTo>
                  <a:pt x="2041970" y="2447258"/>
                  <a:pt x="2049018" y="2454212"/>
                  <a:pt x="2057591" y="2454212"/>
                </a:cubicBezTo>
                <a:close/>
                <a:moveTo>
                  <a:pt x="2133791" y="2453831"/>
                </a:moveTo>
                <a:cubicBezTo>
                  <a:pt x="2142173" y="2453831"/>
                  <a:pt x="2149031" y="2446973"/>
                  <a:pt x="2149031" y="2438591"/>
                </a:cubicBezTo>
                <a:cubicBezTo>
                  <a:pt x="2149031" y="2430209"/>
                  <a:pt x="2142173" y="2423351"/>
                  <a:pt x="2133791" y="2423351"/>
                </a:cubicBezTo>
                <a:cubicBezTo>
                  <a:pt x="2125409" y="2423351"/>
                  <a:pt x="2118551" y="2430209"/>
                  <a:pt x="2118551" y="2438591"/>
                </a:cubicBezTo>
                <a:cubicBezTo>
                  <a:pt x="2118646" y="2446973"/>
                  <a:pt x="2125409" y="2453831"/>
                  <a:pt x="2133791" y="2453831"/>
                </a:cubicBezTo>
                <a:close/>
                <a:moveTo>
                  <a:pt x="2209991" y="2453164"/>
                </a:moveTo>
                <a:cubicBezTo>
                  <a:pt x="2218087" y="2453164"/>
                  <a:pt x="2224564" y="2446591"/>
                  <a:pt x="2224564" y="2438591"/>
                </a:cubicBezTo>
                <a:cubicBezTo>
                  <a:pt x="2224564" y="2430494"/>
                  <a:pt x="2217992" y="2424017"/>
                  <a:pt x="2209991" y="2424017"/>
                </a:cubicBezTo>
                <a:cubicBezTo>
                  <a:pt x="2201990" y="2424017"/>
                  <a:pt x="2195417" y="2430590"/>
                  <a:pt x="2195417" y="2438591"/>
                </a:cubicBezTo>
                <a:cubicBezTo>
                  <a:pt x="2195417" y="2446687"/>
                  <a:pt x="2201990" y="2453164"/>
                  <a:pt x="2209991" y="2453164"/>
                </a:cubicBezTo>
                <a:close/>
                <a:moveTo>
                  <a:pt x="2286191" y="2452592"/>
                </a:moveTo>
                <a:cubicBezTo>
                  <a:pt x="2293906" y="2452592"/>
                  <a:pt x="2300097" y="2446306"/>
                  <a:pt x="2300097" y="2438686"/>
                </a:cubicBezTo>
                <a:cubicBezTo>
                  <a:pt x="2300097" y="2430971"/>
                  <a:pt x="2293811" y="2424779"/>
                  <a:pt x="2286191" y="2424779"/>
                </a:cubicBezTo>
                <a:cubicBezTo>
                  <a:pt x="2278475" y="2424779"/>
                  <a:pt x="2272284" y="2431066"/>
                  <a:pt x="2272284" y="2438686"/>
                </a:cubicBezTo>
                <a:cubicBezTo>
                  <a:pt x="2272284" y="2446306"/>
                  <a:pt x="2278475" y="2452592"/>
                  <a:pt x="2286191" y="2452592"/>
                </a:cubicBezTo>
                <a:close/>
                <a:moveTo>
                  <a:pt x="2362391" y="2451735"/>
                </a:moveTo>
                <a:cubicBezTo>
                  <a:pt x="2369630" y="2451735"/>
                  <a:pt x="2375535" y="2445830"/>
                  <a:pt x="2375535" y="2438591"/>
                </a:cubicBezTo>
                <a:cubicBezTo>
                  <a:pt x="2375535" y="2431352"/>
                  <a:pt x="2369630" y="2425446"/>
                  <a:pt x="2362391" y="2425446"/>
                </a:cubicBezTo>
                <a:cubicBezTo>
                  <a:pt x="2355152" y="2425446"/>
                  <a:pt x="2349246" y="2431352"/>
                  <a:pt x="2349246" y="2438591"/>
                </a:cubicBezTo>
                <a:cubicBezTo>
                  <a:pt x="2349341" y="2445830"/>
                  <a:pt x="2355152" y="2451735"/>
                  <a:pt x="2362391" y="2451735"/>
                </a:cubicBezTo>
                <a:close/>
                <a:moveTo>
                  <a:pt x="2438591" y="2450878"/>
                </a:moveTo>
                <a:cubicBezTo>
                  <a:pt x="2445353" y="2450878"/>
                  <a:pt x="2450878" y="2445353"/>
                  <a:pt x="2450878" y="2438591"/>
                </a:cubicBezTo>
                <a:cubicBezTo>
                  <a:pt x="2450878" y="2431828"/>
                  <a:pt x="2445353" y="2426303"/>
                  <a:pt x="2438591" y="2426303"/>
                </a:cubicBezTo>
                <a:cubicBezTo>
                  <a:pt x="2431828" y="2426303"/>
                  <a:pt x="2426303" y="2431828"/>
                  <a:pt x="2426303" y="2438591"/>
                </a:cubicBezTo>
                <a:cubicBezTo>
                  <a:pt x="2426399" y="2445353"/>
                  <a:pt x="2431828" y="2450878"/>
                  <a:pt x="2438591" y="2450878"/>
                </a:cubicBezTo>
                <a:close/>
                <a:moveTo>
                  <a:pt x="2514791" y="2450021"/>
                </a:moveTo>
                <a:cubicBezTo>
                  <a:pt x="2521077" y="2450021"/>
                  <a:pt x="2526221" y="2444877"/>
                  <a:pt x="2526221" y="2438591"/>
                </a:cubicBezTo>
                <a:cubicBezTo>
                  <a:pt x="2526221" y="2432304"/>
                  <a:pt x="2521077" y="2427161"/>
                  <a:pt x="2514791" y="2427161"/>
                </a:cubicBezTo>
                <a:cubicBezTo>
                  <a:pt x="2508504" y="2427161"/>
                  <a:pt x="2503361" y="2432304"/>
                  <a:pt x="2503361" y="2438591"/>
                </a:cubicBezTo>
                <a:cubicBezTo>
                  <a:pt x="2503361" y="2444877"/>
                  <a:pt x="2508504" y="2450021"/>
                  <a:pt x="2514791" y="2450021"/>
                </a:cubicBezTo>
                <a:close/>
                <a:moveTo>
                  <a:pt x="2590991" y="2449163"/>
                </a:moveTo>
                <a:cubicBezTo>
                  <a:pt x="2596801" y="2449163"/>
                  <a:pt x="2601563" y="2444401"/>
                  <a:pt x="2601563" y="2438591"/>
                </a:cubicBezTo>
                <a:cubicBezTo>
                  <a:pt x="2601563" y="2432780"/>
                  <a:pt x="2596801" y="2428018"/>
                  <a:pt x="2590991" y="2428018"/>
                </a:cubicBezTo>
                <a:cubicBezTo>
                  <a:pt x="2585180" y="2428018"/>
                  <a:pt x="2580418" y="2432780"/>
                  <a:pt x="2580418" y="2438591"/>
                </a:cubicBezTo>
                <a:cubicBezTo>
                  <a:pt x="2580418" y="2444401"/>
                  <a:pt x="2585180" y="2449163"/>
                  <a:pt x="2590991" y="2449163"/>
                </a:cubicBezTo>
                <a:close/>
                <a:moveTo>
                  <a:pt x="2667191" y="2448306"/>
                </a:moveTo>
                <a:cubicBezTo>
                  <a:pt x="2672524" y="2448306"/>
                  <a:pt x="2676906" y="2443924"/>
                  <a:pt x="2676906" y="2438591"/>
                </a:cubicBezTo>
                <a:cubicBezTo>
                  <a:pt x="2676906" y="2433257"/>
                  <a:pt x="2672524" y="2428875"/>
                  <a:pt x="2667191" y="2428875"/>
                </a:cubicBezTo>
                <a:cubicBezTo>
                  <a:pt x="2661857" y="2428875"/>
                  <a:pt x="2657475" y="2433257"/>
                  <a:pt x="2657475" y="2438591"/>
                </a:cubicBezTo>
                <a:cubicBezTo>
                  <a:pt x="2657475" y="2444020"/>
                  <a:pt x="2661857" y="2448306"/>
                  <a:pt x="2667191" y="2448306"/>
                </a:cubicBezTo>
                <a:close/>
                <a:moveTo>
                  <a:pt x="2743391" y="2447258"/>
                </a:moveTo>
                <a:cubicBezTo>
                  <a:pt x="2748153" y="2447258"/>
                  <a:pt x="2752058" y="2443353"/>
                  <a:pt x="2752058" y="2438591"/>
                </a:cubicBezTo>
                <a:cubicBezTo>
                  <a:pt x="2752058" y="2433828"/>
                  <a:pt x="2748153" y="2429923"/>
                  <a:pt x="2743391" y="2429923"/>
                </a:cubicBezTo>
                <a:cubicBezTo>
                  <a:pt x="2738628" y="2429923"/>
                  <a:pt x="2734723" y="2433828"/>
                  <a:pt x="2734723" y="2438591"/>
                </a:cubicBezTo>
                <a:cubicBezTo>
                  <a:pt x="2734723" y="2443353"/>
                  <a:pt x="2738628" y="2447258"/>
                  <a:pt x="2743391" y="2447258"/>
                </a:cubicBezTo>
                <a:close/>
                <a:moveTo>
                  <a:pt x="2819591" y="2446211"/>
                </a:moveTo>
                <a:cubicBezTo>
                  <a:pt x="2823782" y="2446211"/>
                  <a:pt x="2827211" y="2442782"/>
                  <a:pt x="2827211" y="2438591"/>
                </a:cubicBezTo>
                <a:cubicBezTo>
                  <a:pt x="2827211" y="2434400"/>
                  <a:pt x="2823782" y="2430971"/>
                  <a:pt x="2819591" y="2430971"/>
                </a:cubicBezTo>
                <a:cubicBezTo>
                  <a:pt x="2815399" y="2430971"/>
                  <a:pt x="2811971" y="2434400"/>
                  <a:pt x="2811971" y="2438591"/>
                </a:cubicBezTo>
                <a:cubicBezTo>
                  <a:pt x="2811971" y="2442782"/>
                  <a:pt x="2815399" y="2446211"/>
                  <a:pt x="2819591" y="2446211"/>
                </a:cubicBezTo>
                <a:close/>
                <a:moveTo>
                  <a:pt x="2895791" y="2445353"/>
                </a:moveTo>
                <a:cubicBezTo>
                  <a:pt x="2899505" y="2445353"/>
                  <a:pt x="2902553" y="2442305"/>
                  <a:pt x="2902553" y="2438591"/>
                </a:cubicBezTo>
                <a:cubicBezTo>
                  <a:pt x="2902553" y="2434876"/>
                  <a:pt x="2899505" y="2431828"/>
                  <a:pt x="2895791" y="2431828"/>
                </a:cubicBezTo>
                <a:cubicBezTo>
                  <a:pt x="2892076" y="2431828"/>
                  <a:pt x="2889028" y="2434876"/>
                  <a:pt x="2889028" y="2438591"/>
                </a:cubicBezTo>
                <a:cubicBezTo>
                  <a:pt x="2889028" y="2442305"/>
                  <a:pt x="2892076" y="2445353"/>
                  <a:pt x="2895791" y="2445353"/>
                </a:cubicBezTo>
                <a:close/>
                <a:moveTo>
                  <a:pt x="2971991" y="2444306"/>
                </a:moveTo>
                <a:cubicBezTo>
                  <a:pt x="2975134" y="2444306"/>
                  <a:pt x="2977706" y="2441734"/>
                  <a:pt x="2977706" y="2438591"/>
                </a:cubicBezTo>
                <a:cubicBezTo>
                  <a:pt x="2977706" y="2435447"/>
                  <a:pt x="2975134" y="2432876"/>
                  <a:pt x="2971991" y="2432876"/>
                </a:cubicBezTo>
                <a:cubicBezTo>
                  <a:pt x="2968847" y="2432876"/>
                  <a:pt x="2966276" y="2435447"/>
                  <a:pt x="2966276" y="2438591"/>
                </a:cubicBezTo>
                <a:cubicBezTo>
                  <a:pt x="2966276" y="2441734"/>
                  <a:pt x="2968847" y="2444306"/>
                  <a:pt x="2971991" y="2444306"/>
                </a:cubicBezTo>
                <a:close/>
                <a:moveTo>
                  <a:pt x="3048191" y="2443258"/>
                </a:moveTo>
                <a:cubicBezTo>
                  <a:pt x="3050762" y="2443258"/>
                  <a:pt x="3052858" y="2441162"/>
                  <a:pt x="3052858" y="2438591"/>
                </a:cubicBezTo>
                <a:cubicBezTo>
                  <a:pt x="3052858" y="2436019"/>
                  <a:pt x="3050762" y="2433923"/>
                  <a:pt x="3048191" y="2433923"/>
                </a:cubicBezTo>
                <a:cubicBezTo>
                  <a:pt x="3045619" y="2433923"/>
                  <a:pt x="3043523" y="2436019"/>
                  <a:pt x="3043523" y="2438591"/>
                </a:cubicBezTo>
                <a:cubicBezTo>
                  <a:pt x="3043523" y="2441162"/>
                  <a:pt x="3045619" y="2443258"/>
                  <a:pt x="3048191" y="2443258"/>
                </a:cubicBezTo>
                <a:close/>
                <a:moveTo>
                  <a:pt x="3124391" y="2442210"/>
                </a:moveTo>
                <a:cubicBezTo>
                  <a:pt x="3126391" y="2442210"/>
                  <a:pt x="3128010" y="2440591"/>
                  <a:pt x="3128010" y="2438591"/>
                </a:cubicBezTo>
                <a:cubicBezTo>
                  <a:pt x="3128010" y="2436590"/>
                  <a:pt x="3126391" y="2434971"/>
                  <a:pt x="3124391" y="2434971"/>
                </a:cubicBezTo>
                <a:cubicBezTo>
                  <a:pt x="3122390" y="2434971"/>
                  <a:pt x="3120771" y="2436590"/>
                  <a:pt x="3120771" y="2438591"/>
                </a:cubicBezTo>
                <a:cubicBezTo>
                  <a:pt x="3120866" y="2440591"/>
                  <a:pt x="3122390" y="2442210"/>
                  <a:pt x="3124391" y="2442210"/>
                </a:cubicBezTo>
                <a:close/>
                <a:moveTo>
                  <a:pt x="3200591" y="2441162"/>
                </a:moveTo>
                <a:cubicBezTo>
                  <a:pt x="3202020" y="2441162"/>
                  <a:pt x="3203162" y="2440020"/>
                  <a:pt x="3203162" y="2438591"/>
                </a:cubicBezTo>
                <a:cubicBezTo>
                  <a:pt x="3203162" y="2437162"/>
                  <a:pt x="3202020" y="2436019"/>
                  <a:pt x="3200591" y="2436019"/>
                </a:cubicBezTo>
                <a:cubicBezTo>
                  <a:pt x="3199162" y="2436019"/>
                  <a:pt x="3198019" y="2437162"/>
                  <a:pt x="3198019" y="2438591"/>
                </a:cubicBezTo>
                <a:cubicBezTo>
                  <a:pt x="3198114" y="2440020"/>
                  <a:pt x="3199257" y="2441162"/>
                  <a:pt x="3200591" y="2441162"/>
                </a:cubicBezTo>
                <a:close/>
                <a:moveTo>
                  <a:pt x="3276791" y="2440115"/>
                </a:moveTo>
                <a:cubicBezTo>
                  <a:pt x="3277648" y="2440115"/>
                  <a:pt x="3278315" y="2439448"/>
                  <a:pt x="3278315" y="2438591"/>
                </a:cubicBezTo>
                <a:cubicBezTo>
                  <a:pt x="3278315" y="2437733"/>
                  <a:pt x="3277648" y="2437067"/>
                  <a:pt x="3276791" y="2437067"/>
                </a:cubicBezTo>
                <a:cubicBezTo>
                  <a:pt x="3275933" y="2437067"/>
                  <a:pt x="3275266" y="2437733"/>
                  <a:pt x="3275266" y="2438591"/>
                </a:cubicBezTo>
                <a:cubicBezTo>
                  <a:pt x="3275362" y="2439448"/>
                  <a:pt x="3276029" y="2440115"/>
                  <a:pt x="3276791" y="2440115"/>
                </a:cubicBezTo>
                <a:close/>
                <a:moveTo>
                  <a:pt x="3352991" y="2439067"/>
                </a:moveTo>
                <a:cubicBezTo>
                  <a:pt x="3353181" y="2439067"/>
                  <a:pt x="3353372" y="2438876"/>
                  <a:pt x="3353372" y="2438686"/>
                </a:cubicBezTo>
                <a:cubicBezTo>
                  <a:pt x="3353372" y="2438495"/>
                  <a:pt x="3353181" y="2438305"/>
                  <a:pt x="3352991" y="2438305"/>
                </a:cubicBezTo>
                <a:cubicBezTo>
                  <a:pt x="3352800" y="2438305"/>
                  <a:pt x="3352610" y="2438495"/>
                  <a:pt x="3352610" y="2438686"/>
                </a:cubicBezTo>
                <a:cubicBezTo>
                  <a:pt x="3352610" y="2438876"/>
                  <a:pt x="3352800" y="2439067"/>
                  <a:pt x="3352991" y="2439067"/>
                </a:cubicBezTo>
                <a:close/>
                <a:moveTo>
                  <a:pt x="228791" y="2515648"/>
                </a:moveTo>
                <a:cubicBezTo>
                  <a:pt x="229267" y="2515648"/>
                  <a:pt x="229648" y="2515267"/>
                  <a:pt x="229648" y="2514791"/>
                </a:cubicBezTo>
                <a:cubicBezTo>
                  <a:pt x="229648" y="2514314"/>
                  <a:pt x="229267" y="2513933"/>
                  <a:pt x="228791" y="2513933"/>
                </a:cubicBezTo>
                <a:cubicBezTo>
                  <a:pt x="228314" y="2513933"/>
                  <a:pt x="227933" y="2514314"/>
                  <a:pt x="227933" y="2514791"/>
                </a:cubicBezTo>
                <a:cubicBezTo>
                  <a:pt x="227933" y="2515267"/>
                  <a:pt x="228314" y="2515648"/>
                  <a:pt x="228791" y="2515648"/>
                </a:cubicBezTo>
                <a:close/>
                <a:moveTo>
                  <a:pt x="304991" y="2516696"/>
                </a:moveTo>
                <a:cubicBezTo>
                  <a:pt x="306038" y="2516696"/>
                  <a:pt x="306896" y="2515838"/>
                  <a:pt x="306896" y="2514791"/>
                </a:cubicBezTo>
                <a:cubicBezTo>
                  <a:pt x="306896" y="2513743"/>
                  <a:pt x="306038" y="2512886"/>
                  <a:pt x="304991" y="2512886"/>
                </a:cubicBezTo>
                <a:cubicBezTo>
                  <a:pt x="303943" y="2512886"/>
                  <a:pt x="303086" y="2513743"/>
                  <a:pt x="303086" y="2514791"/>
                </a:cubicBezTo>
                <a:cubicBezTo>
                  <a:pt x="303086" y="2515838"/>
                  <a:pt x="303943" y="2516696"/>
                  <a:pt x="304991" y="2516696"/>
                </a:cubicBezTo>
                <a:close/>
                <a:moveTo>
                  <a:pt x="381191" y="2517743"/>
                </a:moveTo>
                <a:cubicBezTo>
                  <a:pt x="382810" y="2517743"/>
                  <a:pt x="384143" y="2516410"/>
                  <a:pt x="384143" y="2514791"/>
                </a:cubicBezTo>
                <a:cubicBezTo>
                  <a:pt x="384143" y="2513171"/>
                  <a:pt x="382810" y="2511838"/>
                  <a:pt x="381191" y="2511838"/>
                </a:cubicBezTo>
                <a:cubicBezTo>
                  <a:pt x="379571" y="2511838"/>
                  <a:pt x="378238" y="2513171"/>
                  <a:pt x="378238" y="2514791"/>
                </a:cubicBezTo>
                <a:cubicBezTo>
                  <a:pt x="378238" y="2516410"/>
                  <a:pt x="379571" y="2517743"/>
                  <a:pt x="381191" y="2517743"/>
                </a:cubicBezTo>
                <a:close/>
                <a:moveTo>
                  <a:pt x="457391" y="2518791"/>
                </a:moveTo>
                <a:cubicBezTo>
                  <a:pt x="459581" y="2518791"/>
                  <a:pt x="461391" y="2516981"/>
                  <a:pt x="461391" y="2514791"/>
                </a:cubicBezTo>
                <a:cubicBezTo>
                  <a:pt x="461391" y="2512600"/>
                  <a:pt x="459581" y="2510790"/>
                  <a:pt x="457391" y="2510790"/>
                </a:cubicBezTo>
                <a:cubicBezTo>
                  <a:pt x="455200" y="2510790"/>
                  <a:pt x="453390" y="2512600"/>
                  <a:pt x="453390" y="2514791"/>
                </a:cubicBezTo>
                <a:cubicBezTo>
                  <a:pt x="453390" y="2517077"/>
                  <a:pt x="455200" y="2518791"/>
                  <a:pt x="457391" y="2518791"/>
                </a:cubicBezTo>
                <a:close/>
                <a:moveTo>
                  <a:pt x="533591" y="2519839"/>
                </a:moveTo>
                <a:cubicBezTo>
                  <a:pt x="536353" y="2519839"/>
                  <a:pt x="538639" y="2517553"/>
                  <a:pt x="538639" y="2514791"/>
                </a:cubicBezTo>
                <a:cubicBezTo>
                  <a:pt x="538639" y="2512028"/>
                  <a:pt x="536353" y="2509742"/>
                  <a:pt x="533591" y="2509742"/>
                </a:cubicBezTo>
                <a:cubicBezTo>
                  <a:pt x="530828" y="2509742"/>
                  <a:pt x="528542" y="2512028"/>
                  <a:pt x="528542" y="2514791"/>
                </a:cubicBezTo>
                <a:cubicBezTo>
                  <a:pt x="528542" y="2517648"/>
                  <a:pt x="530828" y="2519839"/>
                  <a:pt x="533591" y="2519839"/>
                </a:cubicBezTo>
                <a:close/>
                <a:moveTo>
                  <a:pt x="609790" y="2520696"/>
                </a:moveTo>
                <a:cubicBezTo>
                  <a:pt x="613029" y="2520696"/>
                  <a:pt x="615696" y="2518029"/>
                  <a:pt x="615696" y="2514791"/>
                </a:cubicBezTo>
                <a:cubicBezTo>
                  <a:pt x="615696" y="2511552"/>
                  <a:pt x="613029" y="2508885"/>
                  <a:pt x="609790" y="2508885"/>
                </a:cubicBezTo>
                <a:cubicBezTo>
                  <a:pt x="606552" y="2508885"/>
                  <a:pt x="603885" y="2511552"/>
                  <a:pt x="603885" y="2514791"/>
                </a:cubicBezTo>
                <a:cubicBezTo>
                  <a:pt x="603885" y="2518124"/>
                  <a:pt x="606552" y="2520696"/>
                  <a:pt x="609790" y="2520696"/>
                </a:cubicBezTo>
                <a:close/>
                <a:moveTo>
                  <a:pt x="685990" y="2521744"/>
                </a:moveTo>
                <a:cubicBezTo>
                  <a:pt x="689801" y="2521744"/>
                  <a:pt x="692944" y="2518601"/>
                  <a:pt x="692944" y="2514791"/>
                </a:cubicBezTo>
                <a:cubicBezTo>
                  <a:pt x="692944" y="2510981"/>
                  <a:pt x="689801" y="2507837"/>
                  <a:pt x="685990" y="2507837"/>
                </a:cubicBezTo>
                <a:cubicBezTo>
                  <a:pt x="682181" y="2507837"/>
                  <a:pt x="679037" y="2510981"/>
                  <a:pt x="679037" y="2514791"/>
                </a:cubicBezTo>
                <a:cubicBezTo>
                  <a:pt x="679037" y="2518696"/>
                  <a:pt x="682181" y="2521744"/>
                  <a:pt x="685990" y="2521744"/>
                </a:cubicBezTo>
                <a:close/>
                <a:moveTo>
                  <a:pt x="762190" y="2522601"/>
                </a:moveTo>
                <a:cubicBezTo>
                  <a:pt x="766477" y="2522601"/>
                  <a:pt x="770001" y="2519077"/>
                  <a:pt x="770001" y="2514791"/>
                </a:cubicBezTo>
                <a:cubicBezTo>
                  <a:pt x="770001" y="2510504"/>
                  <a:pt x="766477" y="2506980"/>
                  <a:pt x="762190" y="2506980"/>
                </a:cubicBezTo>
                <a:cubicBezTo>
                  <a:pt x="757904" y="2506980"/>
                  <a:pt x="754380" y="2510504"/>
                  <a:pt x="754380" y="2514791"/>
                </a:cubicBezTo>
                <a:cubicBezTo>
                  <a:pt x="754380" y="2519172"/>
                  <a:pt x="757904" y="2522601"/>
                  <a:pt x="762190" y="2522601"/>
                </a:cubicBezTo>
                <a:close/>
                <a:moveTo>
                  <a:pt x="838390" y="2523649"/>
                </a:moveTo>
                <a:cubicBezTo>
                  <a:pt x="843248" y="2523649"/>
                  <a:pt x="847249" y="2519648"/>
                  <a:pt x="847249" y="2514791"/>
                </a:cubicBezTo>
                <a:cubicBezTo>
                  <a:pt x="847249" y="2509933"/>
                  <a:pt x="843248" y="2505932"/>
                  <a:pt x="838390" y="2505932"/>
                </a:cubicBezTo>
                <a:cubicBezTo>
                  <a:pt x="833533" y="2505932"/>
                  <a:pt x="829532" y="2509933"/>
                  <a:pt x="829532" y="2514791"/>
                </a:cubicBezTo>
                <a:cubicBezTo>
                  <a:pt x="829532" y="2519744"/>
                  <a:pt x="833533" y="2523649"/>
                  <a:pt x="838390" y="2523649"/>
                </a:cubicBezTo>
                <a:close/>
                <a:moveTo>
                  <a:pt x="914590" y="2524506"/>
                </a:moveTo>
                <a:cubicBezTo>
                  <a:pt x="919925" y="2524506"/>
                  <a:pt x="924306" y="2520124"/>
                  <a:pt x="924306" y="2514791"/>
                </a:cubicBezTo>
                <a:cubicBezTo>
                  <a:pt x="924306" y="2509457"/>
                  <a:pt x="920020" y="2505075"/>
                  <a:pt x="914590" y="2505075"/>
                </a:cubicBezTo>
                <a:cubicBezTo>
                  <a:pt x="909161" y="2505075"/>
                  <a:pt x="904875" y="2509457"/>
                  <a:pt x="904875" y="2514791"/>
                </a:cubicBezTo>
                <a:cubicBezTo>
                  <a:pt x="904875" y="2520124"/>
                  <a:pt x="909257" y="2524506"/>
                  <a:pt x="914590" y="2524506"/>
                </a:cubicBezTo>
                <a:close/>
                <a:moveTo>
                  <a:pt x="990790" y="2525363"/>
                </a:moveTo>
                <a:cubicBezTo>
                  <a:pt x="996601" y="2525363"/>
                  <a:pt x="1001363" y="2520601"/>
                  <a:pt x="1001363" y="2514791"/>
                </a:cubicBezTo>
                <a:cubicBezTo>
                  <a:pt x="1001363" y="2508980"/>
                  <a:pt x="996601" y="2504218"/>
                  <a:pt x="990790" y="2504218"/>
                </a:cubicBezTo>
                <a:cubicBezTo>
                  <a:pt x="984980" y="2504218"/>
                  <a:pt x="980218" y="2508980"/>
                  <a:pt x="980218" y="2514791"/>
                </a:cubicBezTo>
                <a:cubicBezTo>
                  <a:pt x="980218" y="2520601"/>
                  <a:pt x="984980" y="2525363"/>
                  <a:pt x="990790" y="2525363"/>
                </a:cubicBezTo>
                <a:close/>
                <a:moveTo>
                  <a:pt x="1066991" y="2526221"/>
                </a:moveTo>
                <a:cubicBezTo>
                  <a:pt x="1073277" y="2526221"/>
                  <a:pt x="1078421" y="2521077"/>
                  <a:pt x="1078421" y="2514791"/>
                </a:cubicBezTo>
                <a:cubicBezTo>
                  <a:pt x="1078421" y="2508504"/>
                  <a:pt x="1073277" y="2503361"/>
                  <a:pt x="1066991" y="2503361"/>
                </a:cubicBezTo>
                <a:cubicBezTo>
                  <a:pt x="1060704" y="2503361"/>
                  <a:pt x="1055561" y="2508504"/>
                  <a:pt x="1055561" y="2514791"/>
                </a:cubicBezTo>
                <a:cubicBezTo>
                  <a:pt x="1055561" y="2521077"/>
                  <a:pt x="1060704" y="2526221"/>
                  <a:pt x="1066991" y="2526221"/>
                </a:cubicBezTo>
                <a:close/>
                <a:moveTo>
                  <a:pt x="1143191" y="2527078"/>
                </a:moveTo>
                <a:cubicBezTo>
                  <a:pt x="1149953" y="2527078"/>
                  <a:pt x="1155478" y="2521553"/>
                  <a:pt x="1155478" y="2514791"/>
                </a:cubicBezTo>
                <a:cubicBezTo>
                  <a:pt x="1155478" y="2508028"/>
                  <a:pt x="1149953" y="2502503"/>
                  <a:pt x="1143191" y="2502503"/>
                </a:cubicBezTo>
                <a:cubicBezTo>
                  <a:pt x="1136428" y="2502503"/>
                  <a:pt x="1130903" y="2508028"/>
                  <a:pt x="1130903" y="2514791"/>
                </a:cubicBezTo>
                <a:cubicBezTo>
                  <a:pt x="1130999" y="2521553"/>
                  <a:pt x="1136428" y="2527078"/>
                  <a:pt x="1143191" y="2527078"/>
                </a:cubicBezTo>
                <a:close/>
                <a:moveTo>
                  <a:pt x="1219391" y="2527745"/>
                </a:moveTo>
                <a:cubicBezTo>
                  <a:pt x="1226534" y="2527745"/>
                  <a:pt x="1232249" y="2521934"/>
                  <a:pt x="1232249" y="2514886"/>
                </a:cubicBezTo>
                <a:cubicBezTo>
                  <a:pt x="1232249" y="2507742"/>
                  <a:pt x="1226439" y="2502027"/>
                  <a:pt x="1219391" y="2502027"/>
                </a:cubicBezTo>
                <a:cubicBezTo>
                  <a:pt x="1212247" y="2502027"/>
                  <a:pt x="1206532" y="2507837"/>
                  <a:pt x="1206532" y="2514886"/>
                </a:cubicBezTo>
                <a:cubicBezTo>
                  <a:pt x="1206532" y="2521934"/>
                  <a:pt x="1212247" y="2527745"/>
                  <a:pt x="1219391" y="2527745"/>
                </a:cubicBezTo>
                <a:close/>
                <a:moveTo>
                  <a:pt x="1295591" y="2528316"/>
                </a:moveTo>
                <a:cubicBezTo>
                  <a:pt x="1303020" y="2528316"/>
                  <a:pt x="1309116" y="2522220"/>
                  <a:pt x="1309116" y="2514791"/>
                </a:cubicBezTo>
                <a:cubicBezTo>
                  <a:pt x="1309116" y="2507361"/>
                  <a:pt x="1303020" y="2501265"/>
                  <a:pt x="1295591" y="2501265"/>
                </a:cubicBezTo>
                <a:cubicBezTo>
                  <a:pt x="1288161" y="2501265"/>
                  <a:pt x="1282065" y="2507361"/>
                  <a:pt x="1282065" y="2514791"/>
                </a:cubicBezTo>
                <a:cubicBezTo>
                  <a:pt x="1282065" y="2522315"/>
                  <a:pt x="1288161" y="2528316"/>
                  <a:pt x="1295591" y="2528316"/>
                </a:cubicBezTo>
                <a:close/>
                <a:moveTo>
                  <a:pt x="1371791" y="2528983"/>
                </a:moveTo>
                <a:cubicBezTo>
                  <a:pt x="1379601" y="2528983"/>
                  <a:pt x="1385983" y="2522601"/>
                  <a:pt x="1385983" y="2514791"/>
                </a:cubicBezTo>
                <a:cubicBezTo>
                  <a:pt x="1385983" y="2506980"/>
                  <a:pt x="1379601" y="2500598"/>
                  <a:pt x="1371791" y="2500598"/>
                </a:cubicBezTo>
                <a:cubicBezTo>
                  <a:pt x="1363980" y="2500598"/>
                  <a:pt x="1357598" y="2506980"/>
                  <a:pt x="1357598" y="2514791"/>
                </a:cubicBezTo>
                <a:cubicBezTo>
                  <a:pt x="1357693" y="2522601"/>
                  <a:pt x="1363980" y="2528983"/>
                  <a:pt x="1371791" y="2528983"/>
                </a:cubicBezTo>
                <a:close/>
                <a:moveTo>
                  <a:pt x="1447991" y="2529364"/>
                </a:moveTo>
                <a:cubicBezTo>
                  <a:pt x="1456087" y="2529364"/>
                  <a:pt x="1462564" y="2522791"/>
                  <a:pt x="1462564" y="2514791"/>
                </a:cubicBezTo>
                <a:cubicBezTo>
                  <a:pt x="1462564" y="2506695"/>
                  <a:pt x="1455992" y="2500217"/>
                  <a:pt x="1447991" y="2500217"/>
                </a:cubicBezTo>
                <a:cubicBezTo>
                  <a:pt x="1439989" y="2500217"/>
                  <a:pt x="1433417" y="2506790"/>
                  <a:pt x="1433417" y="2514791"/>
                </a:cubicBezTo>
                <a:cubicBezTo>
                  <a:pt x="1433417" y="2522887"/>
                  <a:pt x="1439989" y="2529364"/>
                  <a:pt x="1447991" y="2529364"/>
                </a:cubicBezTo>
                <a:close/>
                <a:moveTo>
                  <a:pt x="1524191" y="2529840"/>
                </a:moveTo>
                <a:cubicBezTo>
                  <a:pt x="1532477" y="2529840"/>
                  <a:pt x="1539145" y="2523078"/>
                  <a:pt x="1539145" y="2514791"/>
                </a:cubicBezTo>
                <a:cubicBezTo>
                  <a:pt x="1539145" y="2506504"/>
                  <a:pt x="1532382" y="2499741"/>
                  <a:pt x="1524191" y="2499741"/>
                </a:cubicBezTo>
                <a:cubicBezTo>
                  <a:pt x="1515999" y="2499741"/>
                  <a:pt x="1509141" y="2506504"/>
                  <a:pt x="1509141" y="2514791"/>
                </a:cubicBezTo>
                <a:cubicBezTo>
                  <a:pt x="1509236" y="2523078"/>
                  <a:pt x="1515904" y="2529840"/>
                  <a:pt x="1524191" y="2529840"/>
                </a:cubicBezTo>
                <a:close/>
                <a:moveTo>
                  <a:pt x="1600391" y="2530031"/>
                </a:moveTo>
                <a:cubicBezTo>
                  <a:pt x="1608773" y="2530031"/>
                  <a:pt x="1615631" y="2523173"/>
                  <a:pt x="1615631" y="2514791"/>
                </a:cubicBezTo>
                <a:cubicBezTo>
                  <a:pt x="1615631" y="2506409"/>
                  <a:pt x="1608773" y="2499551"/>
                  <a:pt x="1600391" y="2499551"/>
                </a:cubicBezTo>
                <a:cubicBezTo>
                  <a:pt x="1592009" y="2499551"/>
                  <a:pt x="1585151" y="2506409"/>
                  <a:pt x="1585151" y="2514791"/>
                </a:cubicBezTo>
                <a:cubicBezTo>
                  <a:pt x="1585246" y="2523173"/>
                  <a:pt x="1592009" y="2530031"/>
                  <a:pt x="1600391" y="2530031"/>
                </a:cubicBezTo>
                <a:close/>
                <a:moveTo>
                  <a:pt x="1676591" y="2530221"/>
                </a:moveTo>
                <a:cubicBezTo>
                  <a:pt x="1685068" y="2530221"/>
                  <a:pt x="1692021" y="2523268"/>
                  <a:pt x="1692021" y="2514791"/>
                </a:cubicBezTo>
                <a:cubicBezTo>
                  <a:pt x="1692021" y="2506313"/>
                  <a:pt x="1685068" y="2499360"/>
                  <a:pt x="1676591" y="2499360"/>
                </a:cubicBezTo>
                <a:cubicBezTo>
                  <a:pt x="1668113" y="2499360"/>
                  <a:pt x="1661160" y="2506313"/>
                  <a:pt x="1661160" y="2514791"/>
                </a:cubicBezTo>
                <a:cubicBezTo>
                  <a:pt x="1661160" y="2523363"/>
                  <a:pt x="1668113" y="2530221"/>
                  <a:pt x="1676591" y="2530221"/>
                </a:cubicBezTo>
                <a:close/>
                <a:moveTo>
                  <a:pt x="1752791" y="2530221"/>
                </a:moveTo>
                <a:cubicBezTo>
                  <a:pt x="1761268" y="2530221"/>
                  <a:pt x="1768221" y="2523268"/>
                  <a:pt x="1768221" y="2514791"/>
                </a:cubicBezTo>
                <a:cubicBezTo>
                  <a:pt x="1768221" y="2506313"/>
                  <a:pt x="1761268" y="2499360"/>
                  <a:pt x="1752791" y="2499360"/>
                </a:cubicBezTo>
                <a:cubicBezTo>
                  <a:pt x="1744313" y="2499360"/>
                  <a:pt x="1737360" y="2506313"/>
                  <a:pt x="1737360" y="2514791"/>
                </a:cubicBezTo>
                <a:cubicBezTo>
                  <a:pt x="1737360" y="2523363"/>
                  <a:pt x="1744313" y="2530221"/>
                  <a:pt x="1752791" y="2530221"/>
                </a:cubicBezTo>
                <a:close/>
                <a:moveTo>
                  <a:pt x="1828991" y="2530221"/>
                </a:moveTo>
                <a:cubicBezTo>
                  <a:pt x="1837468" y="2530221"/>
                  <a:pt x="1844421" y="2523268"/>
                  <a:pt x="1844421" y="2514791"/>
                </a:cubicBezTo>
                <a:cubicBezTo>
                  <a:pt x="1844421" y="2506313"/>
                  <a:pt x="1837468" y="2499360"/>
                  <a:pt x="1828991" y="2499360"/>
                </a:cubicBezTo>
                <a:cubicBezTo>
                  <a:pt x="1820513" y="2499360"/>
                  <a:pt x="1813560" y="2506313"/>
                  <a:pt x="1813560" y="2514791"/>
                </a:cubicBezTo>
                <a:cubicBezTo>
                  <a:pt x="1813560" y="2523363"/>
                  <a:pt x="1820513" y="2530221"/>
                  <a:pt x="1828991" y="2530221"/>
                </a:cubicBezTo>
                <a:close/>
                <a:moveTo>
                  <a:pt x="1905191" y="2530031"/>
                </a:moveTo>
                <a:cubicBezTo>
                  <a:pt x="1913573" y="2530031"/>
                  <a:pt x="1920431" y="2523173"/>
                  <a:pt x="1920431" y="2514791"/>
                </a:cubicBezTo>
                <a:cubicBezTo>
                  <a:pt x="1920431" y="2506409"/>
                  <a:pt x="1913573" y="2499551"/>
                  <a:pt x="1905191" y="2499551"/>
                </a:cubicBezTo>
                <a:cubicBezTo>
                  <a:pt x="1896809" y="2499551"/>
                  <a:pt x="1889951" y="2506409"/>
                  <a:pt x="1889951" y="2514791"/>
                </a:cubicBezTo>
                <a:cubicBezTo>
                  <a:pt x="1890046" y="2523173"/>
                  <a:pt x="1896809" y="2530031"/>
                  <a:pt x="1905191" y="2530031"/>
                </a:cubicBezTo>
                <a:close/>
                <a:moveTo>
                  <a:pt x="1981391" y="2529840"/>
                </a:moveTo>
                <a:cubicBezTo>
                  <a:pt x="1989677" y="2529840"/>
                  <a:pt x="1996345" y="2523078"/>
                  <a:pt x="1996345" y="2514791"/>
                </a:cubicBezTo>
                <a:cubicBezTo>
                  <a:pt x="1996345" y="2506504"/>
                  <a:pt x="1989582" y="2499741"/>
                  <a:pt x="1981391" y="2499741"/>
                </a:cubicBezTo>
                <a:cubicBezTo>
                  <a:pt x="1973199" y="2499741"/>
                  <a:pt x="1966341" y="2506504"/>
                  <a:pt x="1966341" y="2514791"/>
                </a:cubicBezTo>
                <a:cubicBezTo>
                  <a:pt x="1966436" y="2523078"/>
                  <a:pt x="1973104" y="2529840"/>
                  <a:pt x="1981391" y="2529840"/>
                </a:cubicBezTo>
                <a:close/>
                <a:moveTo>
                  <a:pt x="2057591" y="2529364"/>
                </a:moveTo>
                <a:cubicBezTo>
                  <a:pt x="2065687" y="2529364"/>
                  <a:pt x="2072164" y="2522791"/>
                  <a:pt x="2072164" y="2514791"/>
                </a:cubicBezTo>
                <a:cubicBezTo>
                  <a:pt x="2072164" y="2506695"/>
                  <a:pt x="2065592" y="2500217"/>
                  <a:pt x="2057591" y="2500217"/>
                </a:cubicBezTo>
                <a:cubicBezTo>
                  <a:pt x="2049589" y="2500217"/>
                  <a:pt x="2043017" y="2506790"/>
                  <a:pt x="2043017" y="2514791"/>
                </a:cubicBezTo>
                <a:cubicBezTo>
                  <a:pt x="2043017" y="2522887"/>
                  <a:pt x="2049589" y="2529364"/>
                  <a:pt x="2057591" y="2529364"/>
                </a:cubicBezTo>
                <a:close/>
                <a:moveTo>
                  <a:pt x="2133791" y="2528983"/>
                </a:moveTo>
                <a:cubicBezTo>
                  <a:pt x="2141601" y="2528983"/>
                  <a:pt x="2147983" y="2522601"/>
                  <a:pt x="2147983" y="2514791"/>
                </a:cubicBezTo>
                <a:cubicBezTo>
                  <a:pt x="2147983" y="2506980"/>
                  <a:pt x="2141601" y="2500598"/>
                  <a:pt x="2133791" y="2500598"/>
                </a:cubicBezTo>
                <a:cubicBezTo>
                  <a:pt x="2125980" y="2500598"/>
                  <a:pt x="2119598" y="2506980"/>
                  <a:pt x="2119598" y="2514791"/>
                </a:cubicBezTo>
                <a:cubicBezTo>
                  <a:pt x="2119694" y="2522601"/>
                  <a:pt x="2125980" y="2528983"/>
                  <a:pt x="2133791" y="2528983"/>
                </a:cubicBezTo>
                <a:close/>
                <a:moveTo>
                  <a:pt x="2209991" y="2528316"/>
                </a:moveTo>
                <a:cubicBezTo>
                  <a:pt x="2217420" y="2528316"/>
                  <a:pt x="2223516" y="2522220"/>
                  <a:pt x="2223516" y="2514791"/>
                </a:cubicBezTo>
                <a:cubicBezTo>
                  <a:pt x="2223516" y="2507361"/>
                  <a:pt x="2217420" y="2501265"/>
                  <a:pt x="2209991" y="2501265"/>
                </a:cubicBezTo>
                <a:cubicBezTo>
                  <a:pt x="2202561" y="2501265"/>
                  <a:pt x="2196465" y="2507361"/>
                  <a:pt x="2196465" y="2514791"/>
                </a:cubicBezTo>
                <a:cubicBezTo>
                  <a:pt x="2196465" y="2522315"/>
                  <a:pt x="2202561" y="2528316"/>
                  <a:pt x="2209991" y="2528316"/>
                </a:cubicBezTo>
                <a:close/>
                <a:moveTo>
                  <a:pt x="2286191" y="2527745"/>
                </a:moveTo>
                <a:cubicBezTo>
                  <a:pt x="2293334" y="2527745"/>
                  <a:pt x="2299049" y="2521934"/>
                  <a:pt x="2299049" y="2514886"/>
                </a:cubicBezTo>
                <a:cubicBezTo>
                  <a:pt x="2299049" y="2507742"/>
                  <a:pt x="2293239" y="2502027"/>
                  <a:pt x="2286191" y="2502027"/>
                </a:cubicBezTo>
                <a:cubicBezTo>
                  <a:pt x="2279047" y="2502027"/>
                  <a:pt x="2273332" y="2507837"/>
                  <a:pt x="2273332" y="2514886"/>
                </a:cubicBezTo>
                <a:cubicBezTo>
                  <a:pt x="2273332" y="2521934"/>
                  <a:pt x="2279047" y="2527745"/>
                  <a:pt x="2286191" y="2527745"/>
                </a:cubicBezTo>
                <a:close/>
                <a:moveTo>
                  <a:pt x="2362391" y="2527078"/>
                </a:moveTo>
                <a:cubicBezTo>
                  <a:pt x="2369153" y="2527078"/>
                  <a:pt x="2374678" y="2521553"/>
                  <a:pt x="2374678" y="2514791"/>
                </a:cubicBezTo>
                <a:cubicBezTo>
                  <a:pt x="2374678" y="2508028"/>
                  <a:pt x="2369153" y="2502503"/>
                  <a:pt x="2362391" y="2502503"/>
                </a:cubicBezTo>
                <a:cubicBezTo>
                  <a:pt x="2355628" y="2502503"/>
                  <a:pt x="2350103" y="2508028"/>
                  <a:pt x="2350103" y="2514791"/>
                </a:cubicBezTo>
                <a:cubicBezTo>
                  <a:pt x="2350199" y="2521553"/>
                  <a:pt x="2355628" y="2527078"/>
                  <a:pt x="2362391" y="2527078"/>
                </a:cubicBezTo>
                <a:close/>
                <a:moveTo>
                  <a:pt x="2438591" y="2526221"/>
                </a:moveTo>
                <a:cubicBezTo>
                  <a:pt x="2444877" y="2526221"/>
                  <a:pt x="2450021" y="2521077"/>
                  <a:pt x="2450021" y="2514791"/>
                </a:cubicBezTo>
                <a:cubicBezTo>
                  <a:pt x="2450021" y="2508504"/>
                  <a:pt x="2444877" y="2503361"/>
                  <a:pt x="2438591" y="2503361"/>
                </a:cubicBezTo>
                <a:cubicBezTo>
                  <a:pt x="2432304" y="2503361"/>
                  <a:pt x="2427161" y="2508504"/>
                  <a:pt x="2427161" y="2514791"/>
                </a:cubicBezTo>
                <a:cubicBezTo>
                  <a:pt x="2427161" y="2521077"/>
                  <a:pt x="2432304" y="2526221"/>
                  <a:pt x="2438591" y="2526221"/>
                </a:cubicBezTo>
                <a:close/>
                <a:moveTo>
                  <a:pt x="2514791" y="2525363"/>
                </a:moveTo>
                <a:cubicBezTo>
                  <a:pt x="2520601" y="2525363"/>
                  <a:pt x="2525363" y="2520601"/>
                  <a:pt x="2525363" y="2514791"/>
                </a:cubicBezTo>
                <a:cubicBezTo>
                  <a:pt x="2525363" y="2508980"/>
                  <a:pt x="2520601" y="2504218"/>
                  <a:pt x="2514791" y="2504218"/>
                </a:cubicBezTo>
                <a:cubicBezTo>
                  <a:pt x="2508980" y="2504218"/>
                  <a:pt x="2504218" y="2508980"/>
                  <a:pt x="2504218" y="2514791"/>
                </a:cubicBezTo>
                <a:cubicBezTo>
                  <a:pt x="2504218" y="2520601"/>
                  <a:pt x="2508980" y="2525363"/>
                  <a:pt x="2514791" y="2525363"/>
                </a:cubicBezTo>
                <a:close/>
                <a:moveTo>
                  <a:pt x="2590991" y="2524697"/>
                </a:moveTo>
                <a:cubicBezTo>
                  <a:pt x="2596515" y="2524697"/>
                  <a:pt x="2600897" y="2520220"/>
                  <a:pt x="2600897" y="2514791"/>
                </a:cubicBezTo>
                <a:cubicBezTo>
                  <a:pt x="2600897" y="2509266"/>
                  <a:pt x="2596420" y="2504885"/>
                  <a:pt x="2590991" y="2504885"/>
                </a:cubicBezTo>
                <a:cubicBezTo>
                  <a:pt x="2585466" y="2504885"/>
                  <a:pt x="2581085" y="2509361"/>
                  <a:pt x="2581085" y="2514791"/>
                </a:cubicBezTo>
                <a:cubicBezTo>
                  <a:pt x="2581085" y="2520315"/>
                  <a:pt x="2585561" y="2524697"/>
                  <a:pt x="2590991" y="2524697"/>
                </a:cubicBezTo>
                <a:close/>
                <a:moveTo>
                  <a:pt x="2667191" y="2523649"/>
                </a:moveTo>
                <a:cubicBezTo>
                  <a:pt x="2672048" y="2523649"/>
                  <a:pt x="2676049" y="2519648"/>
                  <a:pt x="2676049" y="2514791"/>
                </a:cubicBezTo>
                <a:cubicBezTo>
                  <a:pt x="2676049" y="2509933"/>
                  <a:pt x="2672048" y="2505932"/>
                  <a:pt x="2667191" y="2505932"/>
                </a:cubicBezTo>
                <a:cubicBezTo>
                  <a:pt x="2662333" y="2505932"/>
                  <a:pt x="2658332" y="2509933"/>
                  <a:pt x="2658332" y="2514791"/>
                </a:cubicBezTo>
                <a:cubicBezTo>
                  <a:pt x="2658332" y="2519744"/>
                  <a:pt x="2662333" y="2523649"/>
                  <a:pt x="2667191" y="2523649"/>
                </a:cubicBezTo>
                <a:close/>
                <a:moveTo>
                  <a:pt x="2743391" y="2522887"/>
                </a:moveTo>
                <a:cubicBezTo>
                  <a:pt x="2747867" y="2522887"/>
                  <a:pt x="2751391" y="2519267"/>
                  <a:pt x="2751391" y="2514886"/>
                </a:cubicBezTo>
                <a:cubicBezTo>
                  <a:pt x="2751391" y="2510409"/>
                  <a:pt x="2747772" y="2506885"/>
                  <a:pt x="2743391" y="2506885"/>
                </a:cubicBezTo>
                <a:cubicBezTo>
                  <a:pt x="2738914" y="2506885"/>
                  <a:pt x="2735390" y="2510504"/>
                  <a:pt x="2735390" y="2514886"/>
                </a:cubicBezTo>
                <a:cubicBezTo>
                  <a:pt x="2735390" y="2519267"/>
                  <a:pt x="2739009" y="2522887"/>
                  <a:pt x="2743391" y="2522887"/>
                </a:cubicBezTo>
                <a:close/>
                <a:moveTo>
                  <a:pt x="2819591" y="2521744"/>
                </a:moveTo>
                <a:cubicBezTo>
                  <a:pt x="2823401" y="2521744"/>
                  <a:pt x="2826544" y="2518601"/>
                  <a:pt x="2826544" y="2514791"/>
                </a:cubicBezTo>
                <a:cubicBezTo>
                  <a:pt x="2826544" y="2510981"/>
                  <a:pt x="2823401" y="2507837"/>
                  <a:pt x="2819591" y="2507837"/>
                </a:cubicBezTo>
                <a:cubicBezTo>
                  <a:pt x="2815781" y="2507837"/>
                  <a:pt x="2812637" y="2510981"/>
                  <a:pt x="2812637" y="2514791"/>
                </a:cubicBezTo>
                <a:cubicBezTo>
                  <a:pt x="2812637" y="2518696"/>
                  <a:pt x="2815781" y="2521744"/>
                  <a:pt x="2819591" y="2521744"/>
                </a:cubicBezTo>
                <a:close/>
                <a:moveTo>
                  <a:pt x="2895791" y="2520982"/>
                </a:moveTo>
                <a:cubicBezTo>
                  <a:pt x="2899220" y="2520982"/>
                  <a:pt x="2901887" y="2518220"/>
                  <a:pt x="2901887" y="2514886"/>
                </a:cubicBezTo>
                <a:cubicBezTo>
                  <a:pt x="2901887" y="2511457"/>
                  <a:pt x="2899124" y="2508790"/>
                  <a:pt x="2895791" y="2508790"/>
                </a:cubicBezTo>
                <a:cubicBezTo>
                  <a:pt x="2892362" y="2508790"/>
                  <a:pt x="2889695" y="2511552"/>
                  <a:pt x="2889695" y="2514886"/>
                </a:cubicBezTo>
                <a:cubicBezTo>
                  <a:pt x="2889695" y="2518220"/>
                  <a:pt x="2892457" y="2520982"/>
                  <a:pt x="2895791" y="2520982"/>
                </a:cubicBezTo>
                <a:close/>
                <a:moveTo>
                  <a:pt x="2971991" y="2519839"/>
                </a:moveTo>
                <a:cubicBezTo>
                  <a:pt x="2974753" y="2519839"/>
                  <a:pt x="2977039" y="2517553"/>
                  <a:pt x="2977039" y="2514791"/>
                </a:cubicBezTo>
                <a:cubicBezTo>
                  <a:pt x="2977039" y="2512028"/>
                  <a:pt x="2974753" y="2509742"/>
                  <a:pt x="2971991" y="2509742"/>
                </a:cubicBezTo>
                <a:cubicBezTo>
                  <a:pt x="2969228" y="2509742"/>
                  <a:pt x="2966942" y="2512028"/>
                  <a:pt x="2966942" y="2514791"/>
                </a:cubicBezTo>
                <a:cubicBezTo>
                  <a:pt x="2966942" y="2517648"/>
                  <a:pt x="2969228" y="2519839"/>
                  <a:pt x="2971991" y="2519839"/>
                </a:cubicBezTo>
                <a:close/>
                <a:moveTo>
                  <a:pt x="3048191" y="2518791"/>
                </a:moveTo>
                <a:cubicBezTo>
                  <a:pt x="3050381" y="2518791"/>
                  <a:pt x="3052191" y="2516981"/>
                  <a:pt x="3052191" y="2514791"/>
                </a:cubicBezTo>
                <a:cubicBezTo>
                  <a:pt x="3052191" y="2512600"/>
                  <a:pt x="3050381" y="2510790"/>
                  <a:pt x="3048191" y="2510790"/>
                </a:cubicBezTo>
                <a:cubicBezTo>
                  <a:pt x="3046000" y="2510790"/>
                  <a:pt x="3044190" y="2512600"/>
                  <a:pt x="3044190" y="2514791"/>
                </a:cubicBezTo>
                <a:cubicBezTo>
                  <a:pt x="3044190" y="2517077"/>
                  <a:pt x="3046000" y="2518791"/>
                  <a:pt x="3048191" y="2518791"/>
                </a:cubicBezTo>
                <a:close/>
                <a:moveTo>
                  <a:pt x="3124391" y="2517934"/>
                </a:moveTo>
                <a:cubicBezTo>
                  <a:pt x="3126105" y="2517934"/>
                  <a:pt x="3127534" y="2516505"/>
                  <a:pt x="3127534" y="2514791"/>
                </a:cubicBezTo>
                <a:cubicBezTo>
                  <a:pt x="3127534" y="2513076"/>
                  <a:pt x="3126105" y="2511647"/>
                  <a:pt x="3124391" y="2511647"/>
                </a:cubicBezTo>
                <a:cubicBezTo>
                  <a:pt x="3122676" y="2511647"/>
                  <a:pt x="3121247" y="2513076"/>
                  <a:pt x="3121247" y="2514791"/>
                </a:cubicBezTo>
                <a:cubicBezTo>
                  <a:pt x="3121247" y="2516600"/>
                  <a:pt x="3122676" y="2517934"/>
                  <a:pt x="3124391" y="2517934"/>
                </a:cubicBezTo>
                <a:close/>
                <a:moveTo>
                  <a:pt x="3200591" y="2516886"/>
                </a:moveTo>
                <a:cubicBezTo>
                  <a:pt x="3201734" y="2516886"/>
                  <a:pt x="3202686" y="2515934"/>
                  <a:pt x="3202686" y="2514791"/>
                </a:cubicBezTo>
                <a:cubicBezTo>
                  <a:pt x="3202686" y="2513648"/>
                  <a:pt x="3201734" y="2512695"/>
                  <a:pt x="3200591" y="2512695"/>
                </a:cubicBezTo>
                <a:cubicBezTo>
                  <a:pt x="3199448" y="2512695"/>
                  <a:pt x="3198495" y="2513648"/>
                  <a:pt x="3198495" y="2514791"/>
                </a:cubicBezTo>
                <a:cubicBezTo>
                  <a:pt x="3198495" y="2515934"/>
                  <a:pt x="3199448" y="2516886"/>
                  <a:pt x="3200591" y="2516886"/>
                </a:cubicBezTo>
                <a:close/>
                <a:moveTo>
                  <a:pt x="3276791" y="2515838"/>
                </a:moveTo>
                <a:cubicBezTo>
                  <a:pt x="3277362" y="2515838"/>
                  <a:pt x="3277838" y="2515362"/>
                  <a:pt x="3277838" y="2514791"/>
                </a:cubicBezTo>
                <a:cubicBezTo>
                  <a:pt x="3277838" y="2514219"/>
                  <a:pt x="3277362" y="2513743"/>
                  <a:pt x="3276791" y="2513743"/>
                </a:cubicBezTo>
                <a:cubicBezTo>
                  <a:pt x="3276219" y="2513743"/>
                  <a:pt x="3275743" y="2514219"/>
                  <a:pt x="3275743" y="2514791"/>
                </a:cubicBezTo>
                <a:cubicBezTo>
                  <a:pt x="3275743" y="2515362"/>
                  <a:pt x="3276219" y="2515838"/>
                  <a:pt x="3276791" y="2515838"/>
                </a:cubicBezTo>
                <a:close/>
                <a:moveTo>
                  <a:pt x="3352991" y="2514981"/>
                </a:moveTo>
                <a:cubicBezTo>
                  <a:pt x="3353086" y="2514981"/>
                  <a:pt x="3353181" y="2514886"/>
                  <a:pt x="3353181" y="2514791"/>
                </a:cubicBezTo>
                <a:cubicBezTo>
                  <a:pt x="3353181" y="2514695"/>
                  <a:pt x="3353086" y="2514600"/>
                  <a:pt x="3352991" y="2514600"/>
                </a:cubicBezTo>
                <a:cubicBezTo>
                  <a:pt x="3352895" y="2514600"/>
                  <a:pt x="3352800" y="2514695"/>
                  <a:pt x="3352800" y="2514791"/>
                </a:cubicBezTo>
                <a:cubicBezTo>
                  <a:pt x="3352800" y="2514886"/>
                  <a:pt x="3352895" y="2514981"/>
                  <a:pt x="3352991" y="2514981"/>
                </a:cubicBezTo>
                <a:close/>
                <a:moveTo>
                  <a:pt x="228791" y="2591467"/>
                </a:moveTo>
                <a:cubicBezTo>
                  <a:pt x="228981" y="2591467"/>
                  <a:pt x="229172" y="2591276"/>
                  <a:pt x="229172" y="2591086"/>
                </a:cubicBezTo>
                <a:cubicBezTo>
                  <a:pt x="229172" y="2590895"/>
                  <a:pt x="228981" y="2590705"/>
                  <a:pt x="228791" y="2590705"/>
                </a:cubicBezTo>
                <a:cubicBezTo>
                  <a:pt x="228600" y="2590705"/>
                  <a:pt x="228410" y="2590895"/>
                  <a:pt x="228410" y="2591086"/>
                </a:cubicBezTo>
                <a:cubicBezTo>
                  <a:pt x="228410" y="2591276"/>
                  <a:pt x="228600" y="2591467"/>
                  <a:pt x="228791" y="2591467"/>
                </a:cubicBezTo>
                <a:close/>
                <a:moveTo>
                  <a:pt x="304991" y="2592324"/>
                </a:moveTo>
                <a:cubicBezTo>
                  <a:pt x="305657" y="2592324"/>
                  <a:pt x="306229" y="2591753"/>
                  <a:pt x="306229" y="2591086"/>
                </a:cubicBezTo>
                <a:cubicBezTo>
                  <a:pt x="306229" y="2590419"/>
                  <a:pt x="305657" y="2589848"/>
                  <a:pt x="304991" y="2589848"/>
                </a:cubicBezTo>
                <a:cubicBezTo>
                  <a:pt x="304324" y="2589848"/>
                  <a:pt x="303752" y="2590419"/>
                  <a:pt x="303752" y="2591086"/>
                </a:cubicBezTo>
                <a:cubicBezTo>
                  <a:pt x="303752" y="2591753"/>
                  <a:pt x="304324" y="2592324"/>
                  <a:pt x="304991" y="2592324"/>
                </a:cubicBezTo>
                <a:close/>
                <a:moveTo>
                  <a:pt x="381191" y="2593372"/>
                </a:moveTo>
                <a:cubicBezTo>
                  <a:pt x="382429" y="2593372"/>
                  <a:pt x="383476" y="2592324"/>
                  <a:pt x="383476" y="2591086"/>
                </a:cubicBezTo>
                <a:cubicBezTo>
                  <a:pt x="383476" y="2589848"/>
                  <a:pt x="382429" y="2588800"/>
                  <a:pt x="381191" y="2588800"/>
                </a:cubicBezTo>
                <a:cubicBezTo>
                  <a:pt x="379952" y="2588800"/>
                  <a:pt x="378905" y="2589848"/>
                  <a:pt x="378905" y="2591086"/>
                </a:cubicBezTo>
                <a:cubicBezTo>
                  <a:pt x="378905" y="2592324"/>
                  <a:pt x="379952" y="2593372"/>
                  <a:pt x="381191" y="2593372"/>
                </a:cubicBezTo>
                <a:close/>
                <a:moveTo>
                  <a:pt x="457391" y="2594420"/>
                </a:moveTo>
                <a:cubicBezTo>
                  <a:pt x="459296" y="2594420"/>
                  <a:pt x="460724" y="2592896"/>
                  <a:pt x="460724" y="2591086"/>
                </a:cubicBezTo>
                <a:cubicBezTo>
                  <a:pt x="460724" y="2589181"/>
                  <a:pt x="459200" y="2587752"/>
                  <a:pt x="457391" y="2587752"/>
                </a:cubicBezTo>
                <a:cubicBezTo>
                  <a:pt x="455486" y="2587752"/>
                  <a:pt x="453962" y="2589276"/>
                  <a:pt x="453962" y="2591086"/>
                </a:cubicBezTo>
                <a:cubicBezTo>
                  <a:pt x="454057" y="2592896"/>
                  <a:pt x="455581" y="2594420"/>
                  <a:pt x="457391" y="2594420"/>
                </a:cubicBezTo>
                <a:close/>
                <a:moveTo>
                  <a:pt x="533591" y="2595467"/>
                </a:moveTo>
                <a:cubicBezTo>
                  <a:pt x="536067" y="2595467"/>
                  <a:pt x="538067" y="2593467"/>
                  <a:pt x="538067" y="2590991"/>
                </a:cubicBezTo>
                <a:cubicBezTo>
                  <a:pt x="538067" y="2588514"/>
                  <a:pt x="536067" y="2586514"/>
                  <a:pt x="533591" y="2586514"/>
                </a:cubicBezTo>
                <a:cubicBezTo>
                  <a:pt x="531114" y="2586514"/>
                  <a:pt x="529114" y="2588514"/>
                  <a:pt x="529114" y="2590991"/>
                </a:cubicBezTo>
                <a:cubicBezTo>
                  <a:pt x="529209" y="2593467"/>
                  <a:pt x="531114" y="2595467"/>
                  <a:pt x="533591" y="2595467"/>
                </a:cubicBezTo>
                <a:close/>
                <a:moveTo>
                  <a:pt x="609790" y="2596324"/>
                </a:moveTo>
                <a:cubicBezTo>
                  <a:pt x="612743" y="2596324"/>
                  <a:pt x="615029" y="2593943"/>
                  <a:pt x="615029" y="2591086"/>
                </a:cubicBezTo>
                <a:cubicBezTo>
                  <a:pt x="615029" y="2588133"/>
                  <a:pt x="612648" y="2585847"/>
                  <a:pt x="609790" y="2585847"/>
                </a:cubicBezTo>
                <a:cubicBezTo>
                  <a:pt x="606838" y="2585847"/>
                  <a:pt x="604552" y="2588228"/>
                  <a:pt x="604552" y="2591086"/>
                </a:cubicBezTo>
                <a:cubicBezTo>
                  <a:pt x="604552" y="2593943"/>
                  <a:pt x="606933" y="2596324"/>
                  <a:pt x="609790" y="2596324"/>
                </a:cubicBezTo>
                <a:close/>
                <a:moveTo>
                  <a:pt x="685990" y="2597182"/>
                </a:moveTo>
                <a:cubicBezTo>
                  <a:pt x="689420" y="2597182"/>
                  <a:pt x="692087" y="2594420"/>
                  <a:pt x="692087" y="2591086"/>
                </a:cubicBezTo>
                <a:cubicBezTo>
                  <a:pt x="692087" y="2587657"/>
                  <a:pt x="689324" y="2584990"/>
                  <a:pt x="685990" y="2584990"/>
                </a:cubicBezTo>
                <a:cubicBezTo>
                  <a:pt x="682657" y="2584990"/>
                  <a:pt x="679895" y="2587752"/>
                  <a:pt x="679895" y="2591086"/>
                </a:cubicBezTo>
                <a:cubicBezTo>
                  <a:pt x="679895" y="2594420"/>
                  <a:pt x="682657" y="2597182"/>
                  <a:pt x="685990" y="2597182"/>
                </a:cubicBezTo>
                <a:close/>
                <a:moveTo>
                  <a:pt x="762190" y="2598230"/>
                </a:moveTo>
                <a:cubicBezTo>
                  <a:pt x="766191" y="2598230"/>
                  <a:pt x="769334" y="2594991"/>
                  <a:pt x="769334" y="2591086"/>
                </a:cubicBezTo>
                <a:cubicBezTo>
                  <a:pt x="769334" y="2587085"/>
                  <a:pt x="766096" y="2583942"/>
                  <a:pt x="762190" y="2583942"/>
                </a:cubicBezTo>
                <a:cubicBezTo>
                  <a:pt x="758190" y="2583942"/>
                  <a:pt x="755047" y="2587181"/>
                  <a:pt x="755047" y="2591086"/>
                </a:cubicBezTo>
                <a:cubicBezTo>
                  <a:pt x="755047" y="2594991"/>
                  <a:pt x="758285" y="2598230"/>
                  <a:pt x="762190" y="2598230"/>
                </a:cubicBezTo>
                <a:close/>
                <a:moveTo>
                  <a:pt x="838390" y="2599087"/>
                </a:moveTo>
                <a:cubicBezTo>
                  <a:pt x="842867" y="2599087"/>
                  <a:pt x="846392" y="2595467"/>
                  <a:pt x="846392" y="2591086"/>
                </a:cubicBezTo>
                <a:cubicBezTo>
                  <a:pt x="846392" y="2586609"/>
                  <a:pt x="842772" y="2583085"/>
                  <a:pt x="838390" y="2583085"/>
                </a:cubicBezTo>
                <a:cubicBezTo>
                  <a:pt x="833914" y="2583085"/>
                  <a:pt x="830390" y="2586704"/>
                  <a:pt x="830390" y="2591086"/>
                </a:cubicBezTo>
                <a:cubicBezTo>
                  <a:pt x="830390" y="2595467"/>
                  <a:pt x="834009" y="2599087"/>
                  <a:pt x="838390" y="2599087"/>
                </a:cubicBezTo>
                <a:close/>
                <a:moveTo>
                  <a:pt x="914590" y="2599849"/>
                </a:moveTo>
                <a:cubicBezTo>
                  <a:pt x="919448" y="2599849"/>
                  <a:pt x="923449" y="2595848"/>
                  <a:pt x="923449" y="2590991"/>
                </a:cubicBezTo>
                <a:cubicBezTo>
                  <a:pt x="923449" y="2586133"/>
                  <a:pt x="919448" y="2582132"/>
                  <a:pt x="914590" y="2582132"/>
                </a:cubicBezTo>
                <a:cubicBezTo>
                  <a:pt x="909733" y="2582132"/>
                  <a:pt x="905732" y="2586133"/>
                  <a:pt x="905732" y="2590991"/>
                </a:cubicBezTo>
                <a:cubicBezTo>
                  <a:pt x="905732" y="2595944"/>
                  <a:pt x="909733" y="2599849"/>
                  <a:pt x="914590" y="2599849"/>
                </a:cubicBezTo>
                <a:close/>
                <a:moveTo>
                  <a:pt x="990790" y="2600706"/>
                </a:moveTo>
                <a:cubicBezTo>
                  <a:pt x="996125" y="2600706"/>
                  <a:pt x="1000506" y="2596324"/>
                  <a:pt x="1000506" y="2590991"/>
                </a:cubicBezTo>
                <a:cubicBezTo>
                  <a:pt x="1000506" y="2585657"/>
                  <a:pt x="996125" y="2581275"/>
                  <a:pt x="990790" y="2581275"/>
                </a:cubicBezTo>
                <a:cubicBezTo>
                  <a:pt x="985457" y="2581275"/>
                  <a:pt x="981075" y="2585657"/>
                  <a:pt x="981075" y="2590991"/>
                </a:cubicBezTo>
                <a:cubicBezTo>
                  <a:pt x="981075" y="2596324"/>
                  <a:pt x="985457" y="2600706"/>
                  <a:pt x="990790" y="2600706"/>
                </a:cubicBezTo>
                <a:close/>
                <a:moveTo>
                  <a:pt x="1066991" y="2601563"/>
                </a:moveTo>
                <a:cubicBezTo>
                  <a:pt x="1072801" y="2601563"/>
                  <a:pt x="1077563" y="2596801"/>
                  <a:pt x="1077563" y="2590991"/>
                </a:cubicBezTo>
                <a:cubicBezTo>
                  <a:pt x="1077563" y="2585180"/>
                  <a:pt x="1072801" y="2580418"/>
                  <a:pt x="1066991" y="2580418"/>
                </a:cubicBezTo>
                <a:cubicBezTo>
                  <a:pt x="1061180" y="2580418"/>
                  <a:pt x="1056418" y="2585180"/>
                  <a:pt x="1056418" y="2590991"/>
                </a:cubicBezTo>
                <a:cubicBezTo>
                  <a:pt x="1056418" y="2596801"/>
                  <a:pt x="1061180" y="2601563"/>
                  <a:pt x="1066991" y="2601563"/>
                </a:cubicBezTo>
                <a:close/>
                <a:moveTo>
                  <a:pt x="1143191" y="2602230"/>
                </a:moveTo>
                <a:cubicBezTo>
                  <a:pt x="1149382" y="2602230"/>
                  <a:pt x="1154430" y="2597182"/>
                  <a:pt x="1154430" y="2590991"/>
                </a:cubicBezTo>
                <a:cubicBezTo>
                  <a:pt x="1154430" y="2584799"/>
                  <a:pt x="1149382" y="2579751"/>
                  <a:pt x="1143191" y="2579751"/>
                </a:cubicBezTo>
                <a:cubicBezTo>
                  <a:pt x="1136999" y="2579751"/>
                  <a:pt x="1131951" y="2584799"/>
                  <a:pt x="1131951" y="2590991"/>
                </a:cubicBezTo>
                <a:cubicBezTo>
                  <a:pt x="1132046" y="2597182"/>
                  <a:pt x="1136999" y="2602230"/>
                  <a:pt x="1143191" y="2602230"/>
                </a:cubicBezTo>
                <a:close/>
                <a:moveTo>
                  <a:pt x="1219391" y="2602802"/>
                </a:moveTo>
                <a:cubicBezTo>
                  <a:pt x="1225963" y="2602802"/>
                  <a:pt x="1231202" y="2597468"/>
                  <a:pt x="1231202" y="2590991"/>
                </a:cubicBezTo>
                <a:cubicBezTo>
                  <a:pt x="1231202" y="2584418"/>
                  <a:pt x="1225868" y="2579180"/>
                  <a:pt x="1219391" y="2579180"/>
                </a:cubicBezTo>
                <a:cubicBezTo>
                  <a:pt x="1212818" y="2579180"/>
                  <a:pt x="1207580" y="2584514"/>
                  <a:pt x="1207580" y="2590991"/>
                </a:cubicBezTo>
                <a:cubicBezTo>
                  <a:pt x="1207580" y="2597563"/>
                  <a:pt x="1212914" y="2602802"/>
                  <a:pt x="1219391" y="2602802"/>
                </a:cubicBezTo>
                <a:close/>
                <a:moveTo>
                  <a:pt x="1295591" y="2603468"/>
                </a:moveTo>
                <a:cubicBezTo>
                  <a:pt x="1302449" y="2603468"/>
                  <a:pt x="1308068" y="2597849"/>
                  <a:pt x="1308068" y="2590991"/>
                </a:cubicBezTo>
                <a:cubicBezTo>
                  <a:pt x="1308068" y="2584133"/>
                  <a:pt x="1302449" y="2578513"/>
                  <a:pt x="1295591" y="2578513"/>
                </a:cubicBezTo>
                <a:cubicBezTo>
                  <a:pt x="1288733" y="2578513"/>
                  <a:pt x="1283113" y="2584133"/>
                  <a:pt x="1283113" y="2590991"/>
                </a:cubicBezTo>
                <a:cubicBezTo>
                  <a:pt x="1283113" y="2597849"/>
                  <a:pt x="1288733" y="2603468"/>
                  <a:pt x="1295591" y="2603468"/>
                </a:cubicBezTo>
                <a:close/>
                <a:moveTo>
                  <a:pt x="1371791" y="2604135"/>
                </a:moveTo>
                <a:cubicBezTo>
                  <a:pt x="1379030" y="2604135"/>
                  <a:pt x="1384935" y="2598230"/>
                  <a:pt x="1384935" y="2590991"/>
                </a:cubicBezTo>
                <a:cubicBezTo>
                  <a:pt x="1384935" y="2583752"/>
                  <a:pt x="1379030" y="2577846"/>
                  <a:pt x="1371791" y="2577846"/>
                </a:cubicBezTo>
                <a:cubicBezTo>
                  <a:pt x="1364552" y="2577846"/>
                  <a:pt x="1358646" y="2583752"/>
                  <a:pt x="1358646" y="2590991"/>
                </a:cubicBezTo>
                <a:cubicBezTo>
                  <a:pt x="1358741" y="2598230"/>
                  <a:pt x="1364552" y="2604135"/>
                  <a:pt x="1371791" y="2604135"/>
                </a:cubicBezTo>
                <a:close/>
                <a:moveTo>
                  <a:pt x="1447991" y="2604516"/>
                </a:moveTo>
                <a:cubicBezTo>
                  <a:pt x="1455420" y="2604516"/>
                  <a:pt x="1461516" y="2598420"/>
                  <a:pt x="1461516" y="2590991"/>
                </a:cubicBezTo>
                <a:cubicBezTo>
                  <a:pt x="1461516" y="2583561"/>
                  <a:pt x="1455420" y="2577465"/>
                  <a:pt x="1447991" y="2577465"/>
                </a:cubicBezTo>
                <a:cubicBezTo>
                  <a:pt x="1440561" y="2577465"/>
                  <a:pt x="1434465" y="2583561"/>
                  <a:pt x="1434465" y="2590991"/>
                </a:cubicBezTo>
                <a:cubicBezTo>
                  <a:pt x="1434465" y="2598515"/>
                  <a:pt x="1440561" y="2604516"/>
                  <a:pt x="1447991" y="2604516"/>
                </a:cubicBezTo>
                <a:close/>
                <a:moveTo>
                  <a:pt x="1524191" y="2604707"/>
                </a:moveTo>
                <a:cubicBezTo>
                  <a:pt x="1531811" y="2604707"/>
                  <a:pt x="1537907" y="2598515"/>
                  <a:pt x="1537907" y="2590991"/>
                </a:cubicBezTo>
                <a:cubicBezTo>
                  <a:pt x="1537907" y="2583371"/>
                  <a:pt x="1531715" y="2577274"/>
                  <a:pt x="1524191" y="2577274"/>
                </a:cubicBezTo>
                <a:cubicBezTo>
                  <a:pt x="1516571" y="2577274"/>
                  <a:pt x="1510475" y="2583466"/>
                  <a:pt x="1510475" y="2590991"/>
                </a:cubicBezTo>
                <a:cubicBezTo>
                  <a:pt x="1510475" y="2598611"/>
                  <a:pt x="1516666" y="2604707"/>
                  <a:pt x="1524191" y="2604707"/>
                </a:cubicBezTo>
                <a:close/>
                <a:moveTo>
                  <a:pt x="1600391" y="2605183"/>
                </a:moveTo>
                <a:cubicBezTo>
                  <a:pt x="1608201" y="2605183"/>
                  <a:pt x="1614583" y="2598801"/>
                  <a:pt x="1614583" y="2590991"/>
                </a:cubicBezTo>
                <a:cubicBezTo>
                  <a:pt x="1614583" y="2583180"/>
                  <a:pt x="1608201" y="2576798"/>
                  <a:pt x="1600391" y="2576798"/>
                </a:cubicBezTo>
                <a:cubicBezTo>
                  <a:pt x="1592580" y="2576798"/>
                  <a:pt x="1586198" y="2583180"/>
                  <a:pt x="1586198" y="2590991"/>
                </a:cubicBezTo>
                <a:cubicBezTo>
                  <a:pt x="1586293" y="2598801"/>
                  <a:pt x="1592580" y="2605183"/>
                  <a:pt x="1600391" y="2605183"/>
                </a:cubicBezTo>
                <a:close/>
                <a:moveTo>
                  <a:pt x="1676591" y="2605373"/>
                </a:moveTo>
                <a:cubicBezTo>
                  <a:pt x="1684496" y="2605373"/>
                  <a:pt x="1690973" y="2598896"/>
                  <a:pt x="1690973" y="2590991"/>
                </a:cubicBezTo>
                <a:cubicBezTo>
                  <a:pt x="1690973" y="2583085"/>
                  <a:pt x="1684496" y="2576608"/>
                  <a:pt x="1676591" y="2576608"/>
                </a:cubicBezTo>
                <a:cubicBezTo>
                  <a:pt x="1668685" y="2576608"/>
                  <a:pt x="1662208" y="2583085"/>
                  <a:pt x="1662208" y="2590991"/>
                </a:cubicBezTo>
                <a:cubicBezTo>
                  <a:pt x="1662208" y="2598896"/>
                  <a:pt x="1668685" y="2605373"/>
                  <a:pt x="1676591" y="2605373"/>
                </a:cubicBezTo>
                <a:close/>
                <a:moveTo>
                  <a:pt x="1752791" y="2605373"/>
                </a:moveTo>
                <a:cubicBezTo>
                  <a:pt x="1760696" y="2605373"/>
                  <a:pt x="1767173" y="2598896"/>
                  <a:pt x="1767173" y="2590991"/>
                </a:cubicBezTo>
                <a:cubicBezTo>
                  <a:pt x="1767173" y="2583085"/>
                  <a:pt x="1760696" y="2576608"/>
                  <a:pt x="1752791" y="2576608"/>
                </a:cubicBezTo>
                <a:cubicBezTo>
                  <a:pt x="1744885" y="2576608"/>
                  <a:pt x="1738408" y="2583085"/>
                  <a:pt x="1738408" y="2590991"/>
                </a:cubicBezTo>
                <a:cubicBezTo>
                  <a:pt x="1738408" y="2598896"/>
                  <a:pt x="1744885" y="2605373"/>
                  <a:pt x="1752791" y="2605373"/>
                </a:cubicBezTo>
                <a:close/>
                <a:moveTo>
                  <a:pt x="1828991" y="2605373"/>
                </a:moveTo>
                <a:cubicBezTo>
                  <a:pt x="1836896" y="2605373"/>
                  <a:pt x="1843373" y="2598896"/>
                  <a:pt x="1843373" y="2590991"/>
                </a:cubicBezTo>
                <a:cubicBezTo>
                  <a:pt x="1843373" y="2583085"/>
                  <a:pt x="1836896" y="2576608"/>
                  <a:pt x="1828991" y="2576608"/>
                </a:cubicBezTo>
                <a:cubicBezTo>
                  <a:pt x="1821085" y="2576608"/>
                  <a:pt x="1814608" y="2583085"/>
                  <a:pt x="1814608" y="2590991"/>
                </a:cubicBezTo>
                <a:cubicBezTo>
                  <a:pt x="1814608" y="2598896"/>
                  <a:pt x="1821085" y="2605373"/>
                  <a:pt x="1828991" y="2605373"/>
                </a:cubicBezTo>
                <a:close/>
                <a:moveTo>
                  <a:pt x="1905191" y="2605183"/>
                </a:moveTo>
                <a:cubicBezTo>
                  <a:pt x="1913001" y="2605183"/>
                  <a:pt x="1919383" y="2598801"/>
                  <a:pt x="1919383" y="2590991"/>
                </a:cubicBezTo>
                <a:cubicBezTo>
                  <a:pt x="1919383" y="2583180"/>
                  <a:pt x="1913001" y="2576798"/>
                  <a:pt x="1905191" y="2576798"/>
                </a:cubicBezTo>
                <a:cubicBezTo>
                  <a:pt x="1897380" y="2576798"/>
                  <a:pt x="1890998" y="2583180"/>
                  <a:pt x="1890998" y="2590991"/>
                </a:cubicBezTo>
                <a:cubicBezTo>
                  <a:pt x="1891093" y="2598801"/>
                  <a:pt x="1897380" y="2605183"/>
                  <a:pt x="1905191" y="2605183"/>
                </a:cubicBezTo>
                <a:close/>
                <a:moveTo>
                  <a:pt x="1981391" y="2604992"/>
                </a:moveTo>
                <a:cubicBezTo>
                  <a:pt x="1989106" y="2604992"/>
                  <a:pt x="1995297" y="2598706"/>
                  <a:pt x="1995297" y="2591086"/>
                </a:cubicBezTo>
                <a:cubicBezTo>
                  <a:pt x="1995297" y="2583371"/>
                  <a:pt x="1989011" y="2577179"/>
                  <a:pt x="1981391" y="2577179"/>
                </a:cubicBezTo>
                <a:cubicBezTo>
                  <a:pt x="1973675" y="2577179"/>
                  <a:pt x="1967484" y="2583466"/>
                  <a:pt x="1967484" y="2591086"/>
                </a:cubicBezTo>
                <a:cubicBezTo>
                  <a:pt x="1967484" y="2598706"/>
                  <a:pt x="1973675" y="2604992"/>
                  <a:pt x="1981391" y="2604992"/>
                </a:cubicBezTo>
                <a:close/>
                <a:moveTo>
                  <a:pt x="2057591" y="2604516"/>
                </a:moveTo>
                <a:cubicBezTo>
                  <a:pt x="2065020" y="2604516"/>
                  <a:pt x="2071116" y="2598420"/>
                  <a:pt x="2071116" y="2590991"/>
                </a:cubicBezTo>
                <a:cubicBezTo>
                  <a:pt x="2071116" y="2583561"/>
                  <a:pt x="2065020" y="2577465"/>
                  <a:pt x="2057591" y="2577465"/>
                </a:cubicBezTo>
                <a:cubicBezTo>
                  <a:pt x="2050161" y="2577465"/>
                  <a:pt x="2044065" y="2583561"/>
                  <a:pt x="2044065" y="2590991"/>
                </a:cubicBezTo>
                <a:cubicBezTo>
                  <a:pt x="2044065" y="2598515"/>
                  <a:pt x="2050161" y="2604516"/>
                  <a:pt x="2057591" y="2604516"/>
                </a:cubicBezTo>
                <a:close/>
                <a:moveTo>
                  <a:pt x="2133791" y="2604135"/>
                </a:moveTo>
                <a:cubicBezTo>
                  <a:pt x="2141030" y="2604135"/>
                  <a:pt x="2146935" y="2598230"/>
                  <a:pt x="2146935" y="2590991"/>
                </a:cubicBezTo>
                <a:cubicBezTo>
                  <a:pt x="2146935" y="2583752"/>
                  <a:pt x="2141030" y="2577846"/>
                  <a:pt x="2133791" y="2577846"/>
                </a:cubicBezTo>
                <a:cubicBezTo>
                  <a:pt x="2126552" y="2577846"/>
                  <a:pt x="2120646" y="2583752"/>
                  <a:pt x="2120646" y="2590991"/>
                </a:cubicBezTo>
                <a:cubicBezTo>
                  <a:pt x="2120741" y="2598230"/>
                  <a:pt x="2126552" y="2604135"/>
                  <a:pt x="2133791" y="2604135"/>
                </a:cubicBezTo>
                <a:close/>
                <a:moveTo>
                  <a:pt x="2209991" y="2603659"/>
                </a:moveTo>
                <a:cubicBezTo>
                  <a:pt x="2217039" y="2603659"/>
                  <a:pt x="2222659" y="2597944"/>
                  <a:pt x="2222659" y="2590991"/>
                </a:cubicBezTo>
                <a:cubicBezTo>
                  <a:pt x="2222659" y="2583942"/>
                  <a:pt x="2216944" y="2578322"/>
                  <a:pt x="2209991" y="2578322"/>
                </a:cubicBezTo>
                <a:cubicBezTo>
                  <a:pt x="2202942" y="2578322"/>
                  <a:pt x="2197322" y="2584037"/>
                  <a:pt x="2197322" y="2590991"/>
                </a:cubicBezTo>
                <a:cubicBezTo>
                  <a:pt x="2197322" y="2598039"/>
                  <a:pt x="2203037" y="2603659"/>
                  <a:pt x="2209991" y="2603659"/>
                </a:cubicBezTo>
                <a:close/>
                <a:moveTo>
                  <a:pt x="2286191" y="2603087"/>
                </a:moveTo>
                <a:cubicBezTo>
                  <a:pt x="2292858" y="2603087"/>
                  <a:pt x="2298192" y="2597658"/>
                  <a:pt x="2298192" y="2591086"/>
                </a:cubicBezTo>
                <a:cubicBezTo>
                  <a:pt x="2298192" y="2584418"/>
                  <a:pt x="2292763" y="2579084"/>
                  <a:pt x="2286191" y="2579084"/>
                </a:cubicBezTo>
                <a:cubicBezTo>
                  <a:pt x="2279523" y="2579084"/>
                  <a:pt x="2274189" y="2584514"/>
                  <a:pt x="2274189" y="2591086"/>
                </a:cubicBezTo>
                <a:cubicBezTo>
                  <a:pt x="2274189" y="2597658"/>
                  <a:pt x="2279523" y="2603087"/>
                  <a:pt x="2286191" y="2603087"/>
                </a:cubicBezTo>
                <a:close/>
                <a:moveTo>
                  <a:pt x="2362391" y="2602421"/>
                </a:moveTo>
                <a:cubicBezTo>
                  <a:pt x="2368677" y="2602421"/>
                  <a:pt x="2373821" y="2597277"/>
                  <a:pt x="2373821" y="2590991"/>
                </a:cubicBezTo>
                <a:cubicBezTo>
                  <a:pt x="2373821" y="2584704"/>
                  <a:pt x="2368677" y="2579561"/>
                  <a:pt x="2362391" y="2579561"/>
                </a:cubicBezTo>
                <a:cubicBezTo>
                  <a:pt x="2356104" y="2579561"/>
                  <a:pt x="2350961" y="2584704"/>
                  <a:pt x="2350961" y="2590991"/>
                </a:cubicBezTo>
                <a:cubicBezTo>
                  <a:pt x="2350961" y="2597277"/>
                  <a:pt x="2356104" y="2602421"/>
                  <a:pt x="2362391" y="2602421"/>
                </a:cubicBezTo>
                <a:close/>
                <a:moveTo>
                  <a:pt x="2438591" y="2601563"/>
                </a:moveTo>
                <a:cubicBezTo>
                  <a:pt x="2444401" y="2601563"/>
                  <a:pt x="2449163" y="2596801"/>
                  <a:pt x="2449163" y="2590991"/>
                </a:cubicBezTo>
                <a:cubicBezTo>
                  <a:pt x="2449163" y="2585180"/>
                  <a:pt x="2444401" y="2580418"/>
                  <a:pt x="2438591" y="2580418"/>
                </a:cubicBezTo>
                <a:cubicBezTo>
                  <a:pt x="2432780" y="2580418"/>
                  <a:pt x="2428018" y="2585180"/>
                  <a:pt x="2428018" y="2590991"/>
                </a:cubicBezTo>
                <a:cubicBezTo>
                  <a:pt x="2428018" y="2596801"/>
                  <a:pt x="2432780" y="2601563"/>
                  <a:pt x="2438591" y="2601563"/>
                </a:cubicBezTo>
                <a:close/>
                <a:moveTo>
                  <a:pt x="2514791" y="2600897"/>
                </a:moveTo>
                <a:cubicBezTo>
                  <a:pt x="2520315" y="2600897"/>
                  <a:pt x="2524697" y="2596420"/>
                  <a:pt x="2524697" y="2590991"/>
                </a:cubicBezTo>
                <a:cubicBezTo>
                  <a:pt x="2524697" y="2585466"/>
                  <a:pt x="2520220" y="2581085"/>
                  <a:pt x="2514791" y="2581085"/>
                </a:cubicBezTo>
                <a:cubicBezTo>
                  <a:pt x="2509266" y="2581085"/>
                  <a:pt x="2504885" y="2585561"/>
                  <a:pt x="2504885" y="2590991"/>
                </a:cubicBezTo>
                <a:cubicBezTo>
                  <a:pt x="2504885" y="2596515"/>
                  <a:pt x="2509361" y="2600897"/>
                  <a:pt x="2514791" y="2600897"/>
                </a:cubicBezTo>
                <a:close/>
                <a:moveTo>
                  <a:pt x="2590991" y="2600135"/>
                </a:moveTo>
                <a:cubicBezTo>
                  <a:pt x="2596039" y="2600135"/>
                  <a:pt x="2600039" y="2596039"/>
                  <a:pt x="2600039" y="2591086"/>
                </a:cubicBezTo>
                <a:cubicBezTo>
                  <a:pt x="2600039" y="2586038"/>
                  <a:pt x="2595944" y="2582037"/>
                  <a:pt x="2590991" y="2582037"/>
                </a:cubicBezTo>
                <a:cubicBezTo>
                  <a:pt x="2585942" y="2582037"/>
                  <a:pt x="2581942" y="2586133"/>
                  <a:pt x="2581942" y="2591086"/>
                </a:cubicBezTo>
                <a:cubicBezTo>
                  <a:pt x="2581942" y="2596039"/>
                  <a:pt x="2586038" y="2600135"/>
                  <a:pt x="2590991" y="2600135"/>
                </a:cubicBezTo>
                <a:close/>
                <a:moveTo>
                  <a:pt x="2667191" y="2599087"/>
                </a:moveTo>
                <a:cubicBezTo>
                  <a:pt x="2671667" y="2599087"/>
                  <a:pt x="2675191" y="2595467"/>
                  <a:pt x="2675191" y="2591086"/>
                </a:cubicBezTo>
                <a:cubicBezTo>
                  <a:pt x="2675191" y="2586609"/>
                  <a:pt x="2671572" y="2583085"/>
                  <a:pt x="2667191" y="2583085"/>
                </a:cubicBezTo>
                <a:cubicBezTo>
                  <a:pt x="2662714" y="2583085"/>
                  <a:pt x="2659190" y="2586704"/>
                  <a:pt x="2659190" y="2591086"/>
                </a:cubicBezTo>
                <a:cubicBezTo>
                  <a:pt x="2659190" y="2595467"/>
                  <a:pt x="2662809" y="2599087"/>
                  <a:pt x="2667191" y="2599087"/>
                </a:cubicBezTo>
                <a:close/>
                <a:moveTo>
                  <a:pt x="2743391" y="2598230"/>
                </a:moveTo>
                <a:cubicBezTo>
                  <a:pt x="2747391" y="2598230"/>
                  <a:pt x="2750534" y="2594991"/>
                  <a:pt x="2750534" y="2591086"/>
                </a:cubicBezTo>
                <a:cubicBezTo>
                  <a:pt x="2750534" y="2587085"/>
                  <a:pt x="2747296" y="2583942"/>
                  <a:pt x="2743391" y="2583942"/>
                </a:cubicBezTo>
                <a:cubicBezTo>
                  <a:pt x="2739390" y="2583942"/>
                  <a:pt x="2736247" y="2587181"/>
                  <a:pt x="2736247" y="2591086"/>
                </a:cubicBezTo>
                <a:cubicBezTo>
                  <a:pt x="2736247" y="2594991"/>
                  <a:pt x="2739485" y="2598230"/>
                  <a:pt x="2743391" y="2598230"/>
                </a:cubicBezTo>
                <a:close/>
                <a:moveTo>
                  <a:pt x="2819591" y="2597372"/>
                </a:moveTo>
                <a:cubicBezTo>
                  <a:pt x="2823115" y="2597372"/>
                  <a:pt x="2825972" y="2594515"/>
                  <a:pt x="2825972" y="2590991"/>
                </a:cubicBezTo>
                <a:cubicBezTo>
                  <a:pt x="2825972" y="2587466"/>
                  <a:pt x="2823115" y="2584609"/>
                  <a:pt x="2819591" y="2584609"/>
                </a:cubicBezTo>
                <a:cubicBezTo>
                  <a:pt x="2816066" y="2584609"/>
                  <a:pt x="2813209" y="2587466"/>
                  <a:pt x="2813209" y="2590991"/>
                </a:cubicBezTo>
                <a:cubicBezTo>
                  <a:pt x="2813304" y="2594515"/>
                  <a:pt x="2816066" y="2597372"/>
                  <a:pt x="2819591" y="2597372"/>
                </a:cubicBezTo>
                <a:close/>
                <a:moveTo>
                  <a:pt x="2895791" y="2596324"/>
                </a:moveTo>
                <a:cubicBezTo>
                  <a:pt x="2898743" y="2596324"/>
                  <a:pt x="2901029" y="2593943"/>
                  <a:pt x="2901029" y="2591086"/>
                </a:cubicBezTo>
                <a:cubicBezTo>
                  <a:pt x="2901029" y="2588133"/>
                  <a:pt x="2898648" y="2585847"/>
                  <a:pt x="2895791" y="2585847"/>
                </a:cubicBezTo>
                <a:cubicBezTo>
                  <a:pt x="2892838" y="2585847"/>
                  <a:pt x="2890552" y="2588228"/>
                  <a:pt x="2890552" y="2591086"/>
                </a:cubicBezTo>
                <a:cubicBezTo>
                  <a:pt x="2890552" y="2593943"/>
                  <a:pt x="2892933" y="2596324"/>
                  <a:pt x="2895791" y="2596324"/>
                </a:cubicBezTo>
                <a:close/>
                <a:moveTo>
                  <a:pt x="2971991" y="2595467"/>
                </a:moveTo>
                <a:cubicBezTo>
                  <a:pt x="2974467" y="2595467"/>
                  <a:pt x="2976467" y="2593467"/>
                  <a:pt x="2976467" y="2590991"/>
                </a:cubicBezTo>
                <a:cubicBezTo>
                  <a:pt x="2976467" y="2588514"/>
                  <a:pt x="2974467" y="2586514"/>
                  <a:pt x="2971991" y="2586514"/>
                </a:cubicBezTo>
                <a:cubicBezTo>
                  <a:pt x="2969514" y="2586514"/>
                  <a:pt x="2967514" y="2588514"/>
                  <a:pt x="2967514" y="2590991"/>
                </a:cubicBezTo>
                <a:cubicBezTo>
                  <a:pt x="2967609" y="2593467"/>
                  <a:pt x="2969514" y="2595467"/>
                  <a:pt x="2971991" y="2595467"/>
                </a:cubicBezTo>
                <a:close/>
                <a:moveTo>
                  <a:pt x="3048191" y="2594420"/>
                </a:moveTo>
                <a:cubicBezTo>
                  <a:pt x="3050096" y="2594420"/>
                  <a:pt x="3051524" y="2592896"/>
                  <a:pt x="3051524" y="2591086"/>
                </a:cubicBezTo>
                <a:cubicBezTo>
                  <a:pt x="3051524" y="2589181"/>
                  <a:pt x="3050000" y="2587752"/>
                  <a:pt x="3048191" y="2587752"/>
                </a:cubicBezTo>
                <a:cubicBezTo>
                  <a:pt x="3046286" y="2587752"/>
                  <a:pt x="3044857" y="2589276"/>
                  <a:pt x="3044857" y="2591086"/>
                </a:cubicBezTo>
                <a:cubicBezTo>
                  <a:pt x="3044857" y="2592896"/>
                  <a:pt x="3046381" y="2594420"/>
                  <a:pt x="3048191" y="2594420"/>
                </a:cubicBezTo>
                <a:close/>
                <a:moveTo>
                  <a:pt x="3124391" y="2593562"/>
                </a:moveTo>
                <a:cubicBezTo>
                  <a:pt x="3125820" y="2593562"/>
                  <a:pt x="3126962" y="2592420"/>
                  <a:pt x="3126962" y="2590991"/>
                </a:cubicBezTo>
                <a:cubicBezTo>
                  <a:pt x="3126962" y="2589562"/>
                  <a:pt x="3125820" y="2588419"/>
                  <a:pt x="3124391" y="2588419"/>
                </a:cubicBezTo>
                <a:cubicBezTo>
                  <a:pt x="3122962" y="2588419"/>
                  <a:pt x="3121819" y="2589562"/>
                  <a:pt x="3121819" y="2590991"/>
                </a:cubicBezTo>
                <a:cubicBezTo>
                  <a:pt x="3121914" y="2592420"/>
                  <a:pt x="3123057" y="2593562"/>
                  <a:pt x="3124391" y="2593562"/>
                </a:cubicBezTo>
                <a:close/>
                <a:moveTo>
                  <a:pt x="3200591" y="2592515"/>
                </a:moveTo>
                <a:cubicBezTo>
                  <a:pt x="3201448" y="2592515"/>
                  <a:pt x="3202115" y="2591848"/>
                  <a:pt x="3202115" y="2590991"/>
                </a:cubicBezTo>
                <a:cubicBezTo>
                  <a:pt x="3202115" y="2590133"/>
                  <a:pt x="3201448" y="2589466"/>
                  <a:pt x="3200591" y="2589466"/>
                </a:cubicBezTo>
                <a:cubicBezTo>
                  <a:pt x="3199733" y="2589466"/>
                  <a:pt x="3199066" y="2590133"/>
                  <a:pt x="3199066" y="2590991"/>
                </a:cubicBezTo>
                <a:cubicBezTo>
                  <a:pt x="3199162" y="2591848"/>
                  <a:pt x="3199829" y="2592515"/>
                  <a:pt x="3200591" y="2592515"/>
                </a:cubicBezTo>
                <a:close/>
                <a:moveTo>
                  <a:pt x="3276791" y="2591467"/>
                </a:moveTo>
                <a:cubicBezTo>
                  <a:pt x="3276981" y="2591467"/>
                  <a:pt x="3277172" y="2591276"/>
                  <a:pt x="3277172" y="2591086"/>
                </a:cubicBezTo>
                <a:cubicBezTo>
                  <a:pt x="3277172" y="2590895"/>
                  <a:pt x="3276981" y="2590705"/>
                  <a:pt x="3276791" y="2590705"/>
                </a:cubicBezTo>
                <a:cubicBezTo>
                  <a:pt x="3276600" y="2590705"/>
                  <a:pt x="3276410" y="2590895"/>
                  <a:pt x="3276410" y="2591086"/>
                </a:cubicBezTo>
                <a:cubicBezTo>
                  <a:pt x="3276410" y="2591276"/>
                  <a:pt x="3276600" y="2591467"/>
                  <a:pt x="3276791" y="2591467"/>
                </a:cubicBezTo>
                <a:close/>
                <a:moveTo>
                  <a:pt x="304991" y="2668048"/>
                </a:moveTo>
                <a:cubicBezTo>
                  <a:pt x="305467" y="2668048"/>
                  <a:pt x="305848" y="2667667"/>
                  <a:pt x="305848" y="2667191"/>
                </a:cubicBezTo>
                <a:cubicBezTo>
                  <a:pt x="305848" y="2666714"/>
                  <a:pt x="305467" y="2666333"/>
                  <a:pt x="304991" y="2666333"/>
                </a:cubicBezTo>
                <a:cubicBezTo>
                  <a:pt x="304514" y="2666333"/>
                  <a:pt x="304133" y="2666714"/>
                  <a:pt x="304133" y="2667191"/>
                </a:cubicBezTo>
                <a:cubicBezTo>
                  <a:pt x="304133" y="2667667"/>
                  <a:pt x="304514" y="2668048"/>
                  <a:pt x="304991" y="2668048"/>
                </a:cubicBezTo>
                <a:close/>
                <a:moveTo>
                  <a:pt x="381191" y="2668905"/>
                </a:moveTo>
                <a:cubicBezTo>
                  <a:pt x="382143" y="2668905"/>
                  <a:pt x="382905" y="2668143"/>
                  <a:pt x="382905" y="2667191"/>
                </a:cubicBezTo>
                <a:cubicBezTo>
                  <a:pt x="382905" y="2666238"/>
                  <a:pt x="382143" y="2665476"/>
                  <a:pt x="381191" y="2665476"/>
                </a:cubicBezTo>
                <a:cubicBezTo>
                  <a:pt x="380238" y="2665476"/>
                  <a:pt x="379476" y="2666238"/>
                  <a:pt x="379476" y="2667191"/>
                </a:cubicBezTo>
                <a:cubicBezTo>
                  <a:pt x="379476" y="2668143"/>
                  <a:pt x="380238" y="2668905"/>
                  <a:pt x="381191" y="2668905"/>
                </a:cubicBezTo>
                <a:close/>
                <a:moveTo>
                  <a:pt x="457391" y="2669953"/>
                </a:moveTo>
                <a:cubicBezTo>
                  <a:pt x="458915" y="2669953"/>
                  <a:pt x="460153" y="2668715"/>
                  <a:pt x="460153" y="2667191"/>
                </a:cubicBezTo>
                <a:cubicBezTo>
                  <a:pt x="460153" y="2665666"/>
                  <a:pt x="458915" y="2664428"/>
                  <a:pt x="457391" y="2664428"/>
                </a:cubicBezTo>
                <a:cubicBezTo>
                  <a:pt x="455867" y="2664428"/>
                  <a:pt x="454628" y="2665666"/>
                  <a:pt x="454628" y="2667191"/>
                </a:cubicBezTo>
                <a:cubicBezTo>
                  <a:pt x="454628" y="2668715"/>
                  <a:pt x="455867" y="2669953"/>
                  <a:pt x="457391" y="2669953"/>
                </a:cubicBezTo>
                <a:close/>
                <a:moveTo>
                  <a:pt x="533591" y="2670810"/>
                </a:moveTo>
                <a:cubicBezTo>
                  <a:pt x="535591" y="2670810"/>
                  <a:pt x="537210" y="2669191"/>
                  <a:pt x="537210" y="2667191"/>
                </a:cubicBezTo>
                <a:cubicBezTo>
                  <a:pt x="537210" y="2665190"/>
                  <a:pt x="535591" y="2663571"/>
                  <a:pt x="533591" y="2663571"/>
                </a:cubicBezTo>
                <a:cubicBezTo>
                  <a:pt x="531590" y="2663571"/>
                  <a:pt x="529971" y="2665190"/>
                  <a:pt x="529971" y="2667191"/>
                </a:cubicBezTo>
                <a:cubicBezTo>
                  <a:pt x="530066" y="2669191"/>
                  <a:pt x="531590" y="2670810"/>
                  <a:pt x="533591" y="2670810"/>
                </a:cubicBezTo>
                <a:close/>
                <a:moveTo>
                  <a:pt x="609790" y="2671858"/>
                </a:moveTo>
                <a:cubicBezTo>
                  <a:pt x="612362" y="2671858"/>
                  <a:pt x="614458" y="2669762"/>
                  <a:pt x="614458" y="2667191"/>
                </a:cubicBezTo>
                <a:cubicBezTo>
                  <a:pt x="614458" y="2664619"/>
                  <a:pt x="612362" y="2662523"/>
                  <a:pt x="609790" y="2662523"/>
                </a:cubicBezTo>
                <a:cubicBezTo>
                  <a:pt x="607219" y="2662523"/>
                  <a:pt x="605123" y="2664619"/>
                  <a:pt x="605123" y="2667191"/>
                </a:cubicBezTo>
                <a:cubicBezTo>
                  <a:pt x="605123" y="2669762"/>
                  <a:pt x="607219" y="2671858"/>
                  <a:pt x="609790" y="2671858"/>
                </a:cubicBezTo>
                <a:close/>
                <a:moveTo>
                  <a:pt x="685990" y="2672715"/>
                </a:moveTo>
                <a:cubicBezTo>
                  <a:pt x="689038" y="2672715"/>
                  <a:pt x="691515" y="2670239"/>
                  <a:pt x="691515" y="2667191"/>
                </a:cubicBezTo>
                <a:cubicBezTo>
                  <a:pt x="691515" y="2664143"/>
                  <a:pt x="689038" y="2661666"/>
                  <a:pt x="685990" y="2661666"/>
                </a:cubicBezTo>
                <a:cubicBezTo>
                  <a:pt x="682943" y="2661666"/>
                  <a:pt x="680466" y="2664143"/>
                  <a:pt x="680466" y="2667191"/>
                </a:cubicBezTo>
                <a:cubicBezTo>
                  <a:pt x="680561" y="2670239"/>
                  <a:pt x="682943" y="2672715"/>
                  <a:pt x="685990" y="2672715"/>
                </a:cubicBezTo>
                <a:close/>
                <a:moveTo>
                  <a:pt x="762190" y="2673572"/>
                </a:moveTo>
                <a:cubicBezTo>
                  <a:pt x="765715" y="2673572"/>
                  <a:pt x="768572" y="2670715"/>
                  <a:pt x="768572" y="2667191"/>
                </a:cubicBezTo>
                <a:cubicBezTo>
                  <a:pt x="768572" y="2663666"/>
                  <a:pt x="765715" y="2660809"/>
                  <a:pt x="762190" y="2660809"/>
                </a:cubicBezTo>
                <a:cubicBezTo>
                  <a:pt x="758666" y="2660809"/>
                  <a:pt x="755809" y="2663666"/>
                  <a:pt x="755809" y="2667191"/>
                </a:cubicBezTo>
                <a:cubicBezTo>
                  <a:pt x="755904" y="2670715"/>
                  <a:pt x="758666" y="2673572"/>
                  <a:pt x="762190" y="2673572"/>
                </a:cubicBezTo>
                <a:close/>
                <a:moveTo>
                  <a:pt x="838390" y="2674430"/>
                </a:moveTo>
                <a:cubicBezTo>
                  <a:pt x="842391" y="2674430"/>
                  <a:pt x="845534" y="2671191"/>
                  <a:pt x="845534" y="2667286"/>
                </a:cubicBezTo>
                <a:cubicBezTo>
                  <a:pt x="845534" y="2663285"/>
                  <a:pt x="842296" y="2660142"/>
                  <a:pt x="838390" y="2660142"/>
                </a:cubicBezTo>
                <a:cubicBezTo>
                  <a:pt x="834390" y="2660142"/>
                  <a:pt x="831247" y="2663381"/>
                  <a:pt x="831247" y="2667286"/>
                </a:cubicBezTo>
                <a:cubicBezTo>
                  <a:pt x="831247" y="2671191"/>
                  <a:pt x="834485" y="2674430"/>
                  <a:pt x="838390" y="2674430"/>
                </a:cubicBezTo>
                <a:close/>
                <a:moveTo>
                  <a:pt x="914590" y="2675287"/>
                </a:moveTo>
                <a:cubicBezTo>
                  <a:pt x="919067" y="2675287"/>
                  <a:pt x="922592" y="2671667"/>
                  <a:pt x="922592" y="2667286"/>
                </a:cubicBezTo>
                <a:cubicBezTo>
                  <a:pt x="922592" y="2662809"/>
                  <a:pt x="918972" y="2659285"/>
                  <a:pt x="914590" y="2659285"/>
                </a:cubicBezTo>
                <a:cubicBezTo>
                  <a:pt x="910114" y="2659285"/>
                  <a:pt x="906590" y="2662904"/>
                  <a:pt x="906590" y="2667286"/>
                </a:cubicBezTo>
                <a:cubicBezTo>
                  <a:pt x="906590" y="2671667"/>
                  <a:pt x="910209" y="2675287"/>
                  <a:pt x="914590" y="2675287"/>
                </a:cubicBezTo>
                <a:close/>
                <a:moveTo>
                  <a:pt x="990790" y="2676049"/>
                </a:moveTo>
                <a:cubicBezTo>
                  <a:pt x="995648" y="2676049"/>
                  <a:pt x="999649" y="2672048"/>
                  <a:pt x="999649" y="2667191"/>
                </a:cubicBezTo>
                <a:cubicBezTo>
                  <a:pt x="999649" y="2662333"/>
                  <a:pt x="995648" y="2658332"/>
                  <a:pt x="990790" y="2658332"/>
                </a:cubicBezTo>
                <a:cubicBezTo>
                  <a:pt x="985933" y="2658332"/>
                  <a:pt x="981932" y="2662333"/>
                  <a:pt x="981932" y="2667191"/>
                </a:cubicBezTo>
                <a:cubicBezTo>
                  <a:pt x="981932" y="2672144"/>
                  <a:pt x="985933" y="2676049"/>
                  <a:pt x="990790" y="2676049"/>
                </a:cubicBezTo>
                <a:close/>
                <a:moveTo>
                  <a:pt x="1066991" y="2676906"/>
                </a:moveTo>
                <a:cubicBezTo>
                  <a:pt x="1072325" y="2676906"/>
                  <a:pt x="1076706" y="2672524"/>
                  <a:pt x="1076706" y="2667191"/>
                </a:cubicBezTo>
                <a:cubicBezTo>
                  <a:pt x="1076706" y="2661857"/>
                  <a:pt x="1072325" y="2657475"/>
                  <a:pt x="1066991" y="2657475"/>
                </a:cubicBezTo>
                <a:cubicBezTo>
                  <a:pt x="1061657" y="2657475"/>
                  <a:pt x="1057275" y="2661857"/>
                  <a:pt x="1057275" y="2667191"/>
                </a:cubicBezTo>
                <a:cubicBezTo>
                  <a:pt x="1057275" y="2672524"/>
                  <a:pt x="1061657" y="2676906"/>
                  <a:pt x="1066991" y="2676906"/>
                </a:cubicBezTo>
                <a:close/>
                <a:moveTo>
                  <a:pt x="1143191" y="2677573"/>
                </a:moveTo>
                <a:cubicBezTo>
                  <a:pt x="1148906" y="2677573"/>
                  <a:pt x="1153573" y="2672906"/>
                  <a:pt x="1153573" y="2667191"/>
                </a:cubicBezTo>
                <a:cubicBezTo>
                  <a:pt x="1153573" y="2661476"/>
                  <a:pt x="1148906" y="2656808"/>
                  <a:pt x="1143191" y="2656808"/>
                </a:cubicBezTo>
                <a:cubicBezTo>
                  <a:pt x="1137476" y="2656808"/>
                  <a:pt x="1132808" y="2661476"/>
                  <a:pt x="1132808" y="2667191"/>
                </a:cubicBezTo>
                <a:cubicBezTo>
                  <a:pt x="1132904" y="2672906"/>
                  <a:pt x="1137476" y="2677573"/>
                  <a:pt x="1143191" y="2677573"/>
                </a:cubicBezTo>
                <a:close/>
                <a:moveTo>
                  <a:pt x="1219391" y="2678240"/>
                </a:moveTo>
                <a:cubicBezTo>
                  <a:pt x="1225487" y="2678240"/>
                  <a:pt x="1230344" y="2673287"/>
                  <a:pt x="1230344" y="2667286"/>
                </a:cubicBezTo>
                <a:cubicBezTo>
                  <a:pt x="1230344" y="2661190"/>
                  <a:pt x="1225391" y="2656332"/>
                  <a:pt x="1219391" y="2656332"/>
                </a:cubicBezTo>
                <a:cubicBezTo>
                  <a:pt x="1213390" y="2656332"/>
                  <a:pt x="1208437" y="2661285"/>
                  <a:pt x="1208437" y="2667286"/>
                </a:cubicBezTo>
                <a:cubicBezTo>
                  <a:pt x="1208437" y="2673287"/>
                  <a:pt x="1213390" y="2678240"/>
                  <a:pt x="1219391" y="2678240"/>
                </a:cubicBezTo>
                <a:close/>
                <a:moveTo>
                  <a:pt x="1295591" y="2678621"/>
                </a:moveTo>
                <a:cubicBezTo>
                  <a:pt x="1301877" y="2678621"/>
                  <a:pt x="1307021" y="2673477"/>
                  <a:pt x="1307021" y="2667191"/>
                </a:cubicBezTo>
                <a:cubicBezTo>
                  <a:pt x="1307021" y="2660904"/>
                  <a:pt x="1301877" y="2655761"/>
                  <a:pt x="1295591" y="2655761"/>
                </a:cubicBezTo>
                <a:cubicBezTo>
                  <a:pt x="1289304" y="2655761"/>
                  <a:pt x="1284161" y="2660904"/>
                  <a:pt x="1284161" y="2667191"/>
                </a:cubicBezTo>
                <a:cubicBezTo>
                  <a:pt x="1284161" y="2673477"/>
                  <a:pt x="1289304" y="2678621"/>
                  <a:pt x="1295591" y="2678621"/>
                </a:cubicBezTo>
                <a:close/>
                <a:moveTo>
                  <a:pt x="1371791" y="2679287"/>
                </a:moveTo>
                <a:cubicBezTo>
                  <a:pt x="1378458" y="2679287"/>
                  <a:pt x="1383792" y="2673858"/>
                  <a:pt x="1383792" y="2667286"/>
                </a:cubicBezTo>
                <a:cubicBezTo>
                  <a:pt x="1383792" y="2660618"/>
                  <a:pt x="1378363" y="2655284"/>
                  <a:pt x="1371791" y="2655284"/>
                </a:cubicBezTo>
                <a:cubicBezTo>
                  <a:pt x="1365123" y="2655284"/>
                  <a:pt x="1359789" y="2660714"/>
                  <a:pt x="1359789" y="2667286"/>
                </a:cubicBezTo>
                <a:cubicBezTo>
                  <a:pt x="1359789" y="2673858"/>
                  <a:pt x="1365123" y="2679287"/>
                  <a:pt x="1371791" y="2679287"/>
                </a:cubicBezTo>
                <a:close/>
                <a:moveTo>
                  <a:pt x="1447991" y="2679668"/>
                </a:moveTo>
                <a:cubicBezTo>
                  <a:pt x="1454849" y="2679668"/>
                  <a:pt x="1460468" y="2674049"/>
                  <a:pt x="1460468" y="2667191"/>
                </a:cubicBezTo>
                <a:cubicBezTo>
                  <a:pt x="1460468" y="2660333"/>
                  <a:pt x="1454849" y="2654713"/>
                  <a:pt x="1447991" y="2654713"/>
                </a:cubicBezTo>
                <a:cubicBezTo>
                  <a:pt x="1441133" y="2654713"/>
                  <a:pt x="1435513" y="2660333"/>
                  <a:pt x="1435513" y="2667191"/>
                </a:cubicBezTo>
                <a:cubicBezTo>
                  <a:pt x="1435513" y="2674049"/>
                  <a:pt x="1441133" y="2679668"/>
                  <a:pt x="1447991" y="2679668"/>
                </a:cubicBezTo>
                <a:close/>
                <a:moveTo>
                  <a:pt x="1524191" y="2679859"/>
                </a:moveTo>
                <a:cubicBezTo>
                  <a:pt x="1531239" y="2679859"/>
                  <a:pt x="1536859" y="2674144"/>
                  <a:pt x="1536859" y="2667191"/>
                </a:cubicBezTo>
                <a:cubicBezTo>
                  <a:pt x="1536859" y="2660142"/>
                  <a:pt x="1531144" y="2654522"/>
                  <a:pt x="1524191" y="2654522"/>
                </a:cubicBezTo>
                <a:cubicBezTo>
                  <a:pt x="1517142" y="2654522"/>
                  <a:pt x="1511522" y="2660237"/>
                  <a:pt x="1511522" y="2667191"/>
                </a:cubicBezTo>
                <a:cubicBezTo>
                  <a:pt x="1511522" y="2674239"/>
                  <a:pt x="1517237" y="2679859"/>
                  <a:pt x="1524191" y="2679859"/>
                </a:cubicBezTo>
                <a:close/>
                <a:moveTo>
                  <a:pt x="1600391" y="2680145"/>
                </a:moveTo>
                <a:cubicBezTo>
                  <a:pt x="1607534" y="2680145"/>
                  <a:pt x="1613249" y="2674334"/>
                  <a:pt x="1613249" y="2667286"/>
                </a:cubicBezTo>
                <a:cubicBezTo>
                  <a:pt x="1613249" y="2660142"/>
                  <a:pt x="1607439" y="2654427"/>
                  <a:pt x="1600391" y="2654427"/>
                </a:cubicBezTo>
                <a:cubicBezTo>
                  <a:pt x="1593247" y="2654427"/>
                  <a:pt x="1587532" y="2660237"/>
                  <a:pt x="1587532" y="2667286"/>
                </a:cubicBezTo>
                <a:cubicBezTo>
                  <a:pt x="1587532" y="2674334"/>
                  <a:pt x="1593247" y="2680145"/>
                  <a:pt x="1600391" y="2680145"/>
                </a:cubicBezTo>
                <a:close/>
                <a:moveTo>
                  <a:pt x="1676591" y="2680335"/>
                </a:moveTo>
                <a:cubicBezTo>
                  <a:pt x="1683830" y="2680335"/>
                  <a:pt x="1689735" y="2674430"/>
                  <a:pt x="1689735" y="2667191"/>
                </a:cubicBezTo>
                <a:cubicBezTo>
                  <a:pt x="1689735" y="2659952"/>
                  <a:pt x="1683830" y="2654046"/>
                  <a:pt x="1676591" y="2654046"/>
                </a:cubicBezTo>
                <a:cubicBezTo>
                  <a:pt x="1669352" y="2654046"/>
                  <a:pt x="1663446" y="2659952"/>
                  <a:pt x="1663446" y="2667191"/>
                </a:cubicBezTo>
                <a:cubicBezTo>
                  <a:pt x="1663541" y="2674430"/>
                  <a:pt x="1669352" y="2680335"/>
                  <a:pt x="1676591" y="2680335"/>
                </a:cubicBezTo>
                <a:close/>
                <a:moveTo>
                  <a:pt x="1752791" y="2680335"/>
                </a:moveTo>
                <a:cubicBezTo>
                  <a:pt x="1760030" y="2680335"/>
                  <a:pt x="1765935" y="2674430"/>
                  <a:pt x="1765935" y="2667191"/>
                </a:cubicBezTo>
                <a:cubicBezTo>
                  <a:pt x="1765935" y="2659952"/>
                  <a:pt x="1760030" y="2654046"/>
                  <a:pt x="1752791" y="2654046"/>
                </a:cubicBezTo>
                <a:cubicBezTo>
                  <a:pt x="1745552" y="2654046"/>
                  <a:pt x="1739646" y="2659952"/>
                  <a:pt x="1739646" y="2667191"/>
                </a:cubicBezTo>
                <a:cubicBezTo>
                  <a:pt x="1739741" y="2674430"/>
                  <a:pt x="1745552" y="2680335"/>
                  <a:pt x="1752791" y="2680335"/>
                </a:cubicBezTo>
                <a:close/>
                <a:moveTo>
                  <a:pt x="1828991" y="2680335"/>
                </a:moveTo>
                <a:cubicBezTo>
                  <a:pt x="1836230" y="2680335"/>
                  <a:pt x="1842135" y="2674430"/>
                  <a:pt x="1842135" y="2667191"/>
                </a:cubicBezTo>
                <a:cubicBezTo>
                  <a:pt x="1842135" y="2659952"/>
                  <a:pt x="1836230" y="2654046"/>
                  <a:pt x="1828991" y="2654046"/>
                </a:cubicBezTo>
                <a:cubicBezTo>
                  <a:pt x="1821752" y="2654046"/>
                  <a:pt x="1815846" y="2659952"/>
                  <a:pt x="1815846" y="2667191"/>
                </a:cubicBezTo>
                <a:cubicBezTo>
                  <a:pt x="1815941" y="2674430"/>
                  <a:pt x="1821752" y="2680335"/>
                  <a:pt x="1828991" y="2680335"/>
                </a:cubicBezTo>
                <a:close/>
                <a:moveTo>
                  <a:pt x="1905191" y="2680145"/>
                </a:moveTo>
                <a:cubicBezTo>
                  <a:pt x="1912334" y="2680145"/>
                  <a:pt x="1918049" y="2674334"/>
                  <a:pt x="1918049" y="2667286"/>
                </a:cubicBezTo>
                <a:cubicBezTo>
                  <a:pt x="1918049" y="2660142"/>
                  <a:pt x="1912239" y="2654427"/>
                  <a:pt x="1905191" y="2654427"/>
                </a:cubicBezTo>
                <a:cubicBezTo>
                  <a:pt x="1898047" y="2654427"/>
                  <a:pt x="1892332" y="2660237"/>
                  <a:pt x="1892332" y="2667286"/>
                </a:cubicBezTo>
                <a:cubicBezTo>
                  <a:pt x="1892332" y="2674334"/>
                  <a:pt x="1898047" y="2680145"/>
                  <a:pt x="1905191" y="2680145"/>
                </a:cubicBezTo>
                <a:close/>
                <a:moveTo>
                  <a:pt x="1981391" y="2679859"/>
                </a:moveTo>
                <a:cubicBezTo>
                  <a:pt x="1988439" y="2679859"/>
                  <a:pt x="1994059" y="2674144"/>
                  <a:pt x="1994059" y="2667191"/>
                </a:cubicBezTo>
                <a:cubicBezTo>
                  <a:pt x="1994059" y="2660142"/>
                  <a:pt x="1988344" y="2654522"/>
                  <a:pt x="1981391" y="2654522"/>
                </a:cubicBezTo>
                <a:cubicBezTo>
                  <a:pt x="1974342" y="2654522"/>
                  <a:pt x="1968722" y="2660237"/>
                  <a:pt x="1968722" y="2667191"/>
                </a:cubicBezTo>
                <a:cubicBezTo>
                  <a:pt x="1968722" y="2674239"/>
                  <a:pt x="1974437" y="2679859"/>
                  <a:pt x="1981391" y="2679859"/>
                </a:cubicBezTo>
                <a:close/>
                <a:moveTo>
                  <a:pt x="2057591" y="2679668"/>
                </a:moveTo>
                <a:cubicBezTo>
                  <a:pt x="2064449" y="2679668"/>
                  <a:pt x="2070068" y="2674049"/>
                  <a:pt x="2070068" y="2667191"/>
                </a:cubicBezTo>
                <a:cubicBezTo>
                  <a:pt x="2070068" y="2660333"/>
                  <a:pt x="2064449" y="2654713"/>
                  <a:pt x="2057591" y="2654713"/>
                </a:cubicBezTo>
                <a:cubicBezTo>
                  <a:pt x="2050733" y="2654713"/>
                  <a:pt x="2045113" y="2660333"/>
                  <a:pt x="2045113" y="2667191"/>
                </a:cubicBezTo>
                <a:cubicBezTo>
                  <a:pt x="2045113" y="2674049"/>
                  <a:pt x="2050733" y="2679668"/>
                  <a:pt x="2057591" y="2679668"/>
                </a:cubicBezTo>
                <a:close/>
                <a:moveTo>
                  <a:pt x="2133791" y="2679287"/>
                </a:moveTo>
                <a:cubicBezTo>
                  <a:pt x="2140458" y="2679287"/>
                  <a:pt x="2145792" y="2673858"/>
                  <a:pt x="2145792" y="2667286"/>
                </a:cubicBezTo>
                <a:cubicBezTo>
                  <a:pt x="2145792" y="2660618"/>
                  <a:pt x="2140363" y="2655284"/>
                  <a:pt x="2133791" y="2655284"/>
                </a:cubicBezTo>
                <a:cubicBezTo>
                  <a:pt x="2127123" y="2655284"/>
                  <a:pt x="2121789" y="2660714"/>
                  <a:pt x="2121789" y="2667286"/>
                </a:cubicBezTo>
                <a:cubicBezTo>
                  <a:pt x="2121789" y="2673858"/>
                  <a:pt x="2127123" y="2679287"/>
                  <a:pt x="2133791" y="2679287"/>
                </a:cubicBezTo>
                <a:close/>
                <a:moveTo>
                  <a:pt x="2209991" y="2678811"/>
                </a:moveTo>
                <a:cubicBezTo>
                  <a:pt x="2216372" y="2678811"/>
                  <a:pt x="2221611" y="2673572"/>
                  <a:pt x="2221611" y="2667191"/>
                </a:cubicBezTo>
                <a:cubicBezTo>
                  <a:pt x="2221611" y="2660809"/>
                  <a:pt x="2216372" y="2655570"/>
                  <a:pt x="2209991" y="2655570"/>
                </a:cubicBezTo>
                <a:cubicBezTo>
                  <a:pt x="2203609" y="2655570"/>
                  <a:pt x="2198370" y="2660809"/>
                  <a:pt x="2198370" y="2667191"/>
                </a:cubicBezTo>
                <a:cubicBezTo>
                  <a:pt x="2198370" y="2673668"/>
                  <a:pt x="2203609" y="2678811"/>
                  <a:pt x="2209991" y="2678811"/>
                </a:cubicBezTo>
                <a:close/>
                <a:moveTo>
                  <a:pt x="2286191" y="2678240"/>
                </a:moveTo>
                <a:cubicBezTo>
                  <a:pt x="2292287" y="2678240"/>
                  <a:pt x="2297144" y="2673287"/>
                  <a:pt x="2297144" y="2667286"/>
                </a:cubicBezTo>
                <a:cubicBezTo>
                  <a:pt x="2297144" y="2661190"/>
                  <a:pt x="2292191" y="2656332"/>
                  <a:pt x="2286191" y="2656332"/>
                </a:cubicBezTo>
                <a:cubicBezTo>
                  <a:pt x="2280190" y="2656332"/>
                  <a:pt x="2275237" y="2661285"/>
                  <a:pt x="2275237" y="2667286"/>
                </a:cubicBezTo>
                <a:cubicBezTo>
                  <a:pt x="2275237" y="2673287"/>
                  <a:pt x="2280190" y="2678240"/>
                  <a:pt x="2286191" y="2678240"/>
                </a:cubicBezTo>
                <a:close/>
                <a:moveTo>
                  <a:pt x="2362391" y="2677573"/>
                </a:moveTo>
                <a:cubicBezTo>
                  <a:pt x="2368106" y="2677573"/>
                  <a:pt x="2372773" y="2672906"/>
                  <a:pt x="2372773" y="2667191"/>
                </a:cubicBezTo>
                <a:cubicBezTo>
                  <a:pt x="2372773" y="2661476"/>
                  <a:pt x="2368106" y="2656808"/>
                  <a:pt x="2362391" y="2656808"/>
                </a:cubicBezTo>
                <a:cubicBezTo>
                  <a:pt x="2356676" y="2656808"/>
                  <a:pt x="2352008" y="2661476"/>
                  <a:pt x="2352008" y="2667191"/>
                </a:cubicBezTo>
                <a:cubicBezTo>
                  <a:pt x="2352104" y="2672906"/>
                  <a:pt x="2356676" y="2677573"/>
                  <a:pt x="2362391" y="2677573"/>
                </a:cubicBezTo>
                <a:close/>
                <a:moveTo>
                  <a:pt x="2438591" y="2676906"/>
                </a:moveTo>
                <a:cubicBezTo>
                  <a:pt x="2443924" y="2676906"/>
                  <a:pt x="2448306" y="2672524"/>
                  <a:pt x="2448306" y="2667191"/>
                </a:cubicBezTo>
                <a:cubicBezTo>
                  <a:pt x="2448306" y="2661857"/>
                  <a:pt x="2443924" y="2657475"/>
                  <a:pt x="2438591" y="2657475"/>
                </a:cubicBezTo>
                <a:cubicBezTo>
                  <a:pt x="2433257" y="2657475"/>
                  <a:pt x="2428875" y="2661857"/>
                  <a:pt x="2428875" y="2667191"/>
                </a:cubicBezTo>
                <a:cubicBezTo>
                  <a:pt x="2428875" y="2672524"/>
                  <a:pt x="2433257" y="2676906"/>
                  <a:pt x="2438591" y="2676906"/>
                </a:cubicBezTo>
                <a:close/>
                <a:moveTo>
                  <a:pt x="2514791" y="2676049"/>
                </a:moveTo>
                <a:cubicBezTo>
                  <a:pt x="2519648" y="2676049"/>
                  <a:pt x="2523649" y="2672048"/>
                  <a:pt x="2523649" y="2667191"/>
                </a:cubicBezTo>
                <a:cubicBezTo>
                  <a:pt x="2523649" y="2662333"/>
                  <a:pt x="2519648" y="2658332"/>
                  <a:pt x="2514791" y="2658332"/>
                </a:cubicBezTo>
                <a:cubicBezTo>
                  <a:pt x="2509933" y="2658332"/>
                  <a:pt x="2505932" y="2662333"/>
                  <a:pt x="2505932" y="2667191"/>
                </a:cubicBezTo>
                <a:cubicBezTo>
                  <a:pt x="2505932" y="2672144"/>
                  <a:pt x="2509933" y="2676049"/>
                  <a:pt x="2514791" y="2676049"/>
                </a:cubicBezTo>
                <a:close/>
                <a:moveTo>
                  <a:pt x="2590991" y="2675287"/>
                </a:moveTo>
                <a:cubicBezTo>
                  <a:pt x="2595467" y="2675287"/>
                  <a:pt x="2598991" y="2671667"/>
                  <a:pt x="2598991" y="2667286"/>
                </a:cubicBezTo>
                <a:cubicBezTo>
                  <a:pt x="2598991" y="2662809"/>
                  <a:pt x="2595372" y="2659285"/>
                  <a:pt x="2590991" y="2659285"/>
                </a:cubicBezTo>
                <a:cubicBezTo>
                  <a:pt x="2586514" y="2659285"/>
                  <a:pt x="2582990" y="2662904"/>
                  <a:pt x="2582990" y="2667286"/>
                </a:cubicBezTo>
                <a:cubicBezTo>
                  <a:pt x="2582990" y="2671667"/>
                  <a:pt x="2586609" y="2675287"/>
                  <a:pt x="2590991" y="2675287"/>
                </a:cubicBezTo>
                <a:close/>
                <a:moveTo>
                  <a:pt x="2667191" y="2674430"/>
                </a:moveTo>
                <a:cubicBezTo>
                  <a:pt x="2671191" y="2674430"/>
                  <a:pt x="2674334" y="2671191"/>
                  <a:pt x="2674334" y="2667286"/>
                </a:cubicBezTo>
                <a:cubicBezTo>
                  <a:pt x="2674334" y="2663285"/>
                  <a:pt x="2671096" y="2660142"/>
                  <a:pt x="2667191" y="2660142"/>
                </a:cubicBezTo>
                <a:cubicBezTo>
                  <a:pt x="2663190" y="2660142"/>
                  <a:pt x="2660047" y="2663381"/>
                  <a:pt x="2660047" y="2667286"/>
                </a:cubicBezTo>
                <a:cubicBezTo>
                  <a:pt x="2660047" y="2671191"/>
                  <a:pt x="2663285" y="2674430"/>
                  <a:pt x="2667191" y="2674430"/>
                </a:cubicBezTo>
                <a:close/>
                <a:moveTo>
                  <a:pt x="2743391" y="2673572"/>
                </a:moveTo>
                <a:cubicBezTo>
                  <a:pt x="2746915" y="2673572"/>
                  <a:pt x="2749772" y="2670715"/>
                  <a:pt x="2749772" y="2667191"/>
                </a:cubicBezTo>
                <a:cubicBezTo>
                  <a:pt x="2749772" y="2663666"/>
                  <a:pt x="2746915" y="2660809"/>
                  <a:pt x="2743391" y="2660809"/>
                </a:cubicBezTo>
                <a:cubicBezTo>
                  <a:pt x="2739866" y="2660809"/>
                  <a:pt x="2737009" y="2663666"/>
                  <a:pt x="2737009" y="2667191"/>
                </a:cubicBezTo>
                <a:cubicBezTo>
                  <a:pt x="2737104" y="2670715"/>
                  <a:pt x="2739866" y="2673572"/>
                  <a:pt x="2743391" y="2673572"/>
                </a:cubicBezTo>
                <a:close/>
                <a:moveTo>
                  <a:pt x="2819591" y="2672715"/>
                </a:moveTo>
                <a:cubicBezTo>
                  <a:pt x="2822639" y="2672715"/>
                  <a:pt x="2825115" y="2670239"/>
                  <a:pt x="2825115" y="2667191"/>
                </a:cubicBezTo>
                <a:cubicBezTo>
                  <a:pt x="2825115" y="2664143"/>
                  <a:pt x="2822639" y="2661666"/>
                  <a:pt x="2819591" y="2661666"/>
                </a:cubicBezTo>
                <a:cubicBezTo>
                  <a:pt x="2816543" y="2661666"/>
                  <a:pt x="2814066" y="2664143"/>
                  <a:pt x="2814066" y="2667191"/>
                </a:cubicBezTo>
                <a:cubicBezTo>
                  <a:pt x="2814161" y="2670239"/>
                  <a:pt x="2816543" y="2672715"/>
                  <a:pt x="2819591" y="2672715"/>
                </a:cubicBezTo>
                <a:close/>
                <a:moveTo>
                  <a:pt x="2895791" y="2671858"/>
                </a:moveTo>
                <a:cubicBezTo>
                  <a:pt x="2898362" y="2671858"/>
                  <a:pt x="2900458" y="2669762"/>
                  <a:pt x="2900458" y="2667191"/>
                </a:cubicBezTo>
                <a:cubicBezTo>
                  <a:pt x="2900458" y="2664619"/>
                  <a:pt x="2898362" y="2662523"/>
                  <a:pt x="2895791" y="2662523"/>
                </a:cubicBezTo>
                <a:cubicBezTo>
                  <a:pt x="2893219" y="2662523"/>
                  <a:pt x="2891123" y="2664619"/>
                  <a:pt x="2891123" y="2667191"/>
                </a:cubicBezTo>
                <a:cubicBezTo>
                  <a:pt x="2891123" y="2669762"/>
                  <a:pt x="2893219" y="2671858"/>
                  <a:pt x="2895791" y="2671858"/>
                </a:cubicBezTo>
                <a:close/>
                <a:moveTo>
                  <a:pt x="2971991" y="2671001"/>
                </a:moveTo>
                <a:cubicBezTo>
                  <a:pt x="2974086" y="2671001"/>
                  <a:pt x="2975801" y="2669286"/>
                  <a:pt x="2975801" y="2667191"/>
                </a:cubicBezTo>
                <a:cubicBezTo>
                  <a:pt x="2975801" y="2665095"/>
                  <a:pt x="2974086" y="2663381"/>
                  <a:pt x="2971991" y="2663381"/>
                </a:cubicBezTo>
                <a:cubicBezTo>
                  <a:pt x="2969895" y="2663381"/>
                  <a:pt x="2968181" y="2665095"/>
                  <a:pt x="2968181" y="2667191"/>
                </a:cubicBezTo>
                <a:cubicBezTo>
                  <a:pt x="2968181" y="2669286"/>
                  <a:pt x="2969895" y="2671001"/>
                  <a:pt x="2971991" y="2671001"/>
                </a:cubicBezTo>
                <a:close/>
                <a:moveTo>
                  <a:pt x="3048191" y="2669953"/>
                </a:moveTo>
                <a:cubicBezTo>
                  <a:pt x="3049715" y="2669953"/>
                  <a:pt x="3050953" y="2668715"/>
                  <a:pt x="3050953" y="2667191"/>
                </a:cubicBezTo>
                <a:cubicBezTo>
                  <a:pt x="3050953" y="2665666"/>
                  <a:pt x="3049715" y="2664428"/>
                  <a:pt x="3048191" y="2664428"/>
                </a:cubicBezTo>
                <a:cubicBezTo>
                  <a:pt x="3046666" y="2664428"/>
                  <a:pt x="3045428" y="2665666"/>
                  <a:pt x="3045428" y="2667191"/>
                </a:cubicBezTo>
                <a:cubicBezTo>
                  <a:pt x="3045428" y="2668715"/>
                  <a:pt x="3046666" y="2669953"/>
                  <a:pt x="3048191" y="2669953"/>
                </a:cubicBezTo>
                <a:close/>
                <a:moveTo>
                  <a:pt x="3124391" y="2669096"/>
                </a:moveTo>
                <a:cubicBezTo>
                  <a:pt x="3125438" y="2669096"/>
                  <a:pt x="3126296" y="2668238"/>
                  <a:pt x="3126296" y="2667191"/>
                </a:cubicBezTo>
                <a:cubicBezTo>
                  <a:pt x="3126296" y="2666143"/>
                  <a:pt x="3125438" y="2665286"/>
                  <a:pt x="3124391" y="2665286"/>
                </a:cubicBezTo>
                <a:cubicBezTo>
                  <a:pt x="3123343" y="2665286"/>
                  <a:pt x="3122486" y="2666143"/>
                  <a:pt x="3122486" y="2667191"/>
                </a:cubicBezTo>
                <a:cubicBezTo>
                  <a:pt x="3122486" y="2668238"/>
                  <a:pt x="3123343" y="2669096"/>
                  <a:pt x="3124391" y="2669096"/>
                </a:cubicBezTo>
                <a:close/>
                <a:moveTo>
                  <a:pt x="3200591" y="2668048"/>
                </a:moveTo>
                <a:cubicBezTo>
                  <a:pt x="3201067" y="2668048"/>
                  <a:pt x="3201448" y="2667667"/>
                  <a:pt x="3201448" y="2667191"/>
                </a:cubicBezTo>
                <a:cubicBezTo>
                  <a:pt x="3201448" y="2666714"/>
                  <a:pt x="3201067" y="2666333"/>
                  <a:pt x="3200591" y="2666333"/>
                </a:cubicBezTo>
                <a:cubicBezTo>
                  <a:pt x="3200114" y="2666333"/>
                  <a:pt x="3199733" y="2666714"/>
                  <a:pt x="3199733" y="2667191"/>
                </a:cubicBezTo>
                <a:cubicBezTo>
                  <a:pt x="3199733" y="2667667"/>
                  <a:pt x="3200114" y="2668048"/>
                  <a:pt x="3200591" y="2668048"/>
                </a:cubicBezTo>
                <a:close/>
                <a:moveTo>
                  <a:pt x="304991" y="2743581"/>
                </a:moveTo>
                <a:cubicBezTo>
                  <a:pt x="305086" y="2743581"/>
                  <a:pt x="305181" y="2743486"/>
                  <a:pt x="305181" y="2743391"/>
                </a:cubicBezTo>
                <a:cubicBezTo>
                  <a:pt x="305181" y="2743295"/>
                  <a:pt x="305086" y="2743200"/>
                  <a:pt x="304991" y="2743200"/>
                </a:cubicBezTo>
                <a:cubicBezTo>
                  <a:pt x="304895" y="2743200"/>
                  <a:pt x="304800" y="2743295"/>
                  <a:pt x="304800" y="2743391"/>
                </a:cubicBezTo>
                <a:cubicBezTo>
                  <a:pt x="304800" y="2743486"/>
                  <a:pt x="304895" y="2743581"/>
                  <a:pt x="304991" y="2743581"/>
                </a:cubicBezTo>
                <a:close/>
                <a:moveTo>
                  <a:pt x="381191" y="2744438"/>
                </a:moveTo>
                <a:cubicBezTo>
                  <a:pt x="381762" y="2744438"/>
                  <a:pt x="382238" y="2743962"/>
                  <a:pt x="382238" y="2743391"/>
                </a:cubicBezTo>
                <a:cubicBezTo>
                  <a:pt x="382238" y="2742819"/>
                  <a:pt x="381762" y="2742343"/>
                  <a:pt x="381191" y="2742343"/>
                </a:cubicBezTo>
                <a:cubicBezTo>
                  <a:pt x="380619" y="2742343"/>
                  <a:pt x="380143" y="2742819"/>
                  <a:pt x="380143" y="2743391"/>
                </a:cubicBezTo>
                <a:cubicBezTo>
                  <a:pt x="380143" y="2743962"/>
                  <a:pt x="380619" y="2744438"/>
                  <a:pt x="381191" y="2744438"/>
                </a:cubicBezTo>
                <a:close/>
                <a:moveTo>
                  <a:pt x="457391" y="2745486"/>
                </a:moveTo>
                <a:cubicBezTo>
                  <a:pt x="458534" y="2745486"/>
                  <a:pt x="459486" y="2744534"/>
                  <a:pt x="459486" y="2743391"/>
                </a:cubicBezTo>
                <a:cubicBezTo>
                  <a:pt x="459486" y="2742248"/>
                  <a:pt x="458534" y="2741295"/>
                  <a:pt x="457391" y="2741295"/>
                </a:cubicBezTo>
                <a:cubicBezTo>
                  <a:pt x="456248" y="2741295"/>
                  <a:pt x="455295" y="2742248"/>
                  <a:pt x="455295" y="2743391"/>
                </a:cubicBezTo>
                <a:cubicBezTo>
                  <a:pt x="455295" y="2744534"/>
                  <a:pt x="456248" y="2745486"/>
                  <a:pt x="457391" y="2745486"/>
                </a:cubicBezTo>
                <a:close/>
                <a:moveTo>
                  <a:pt x="533591" y="2746343"/>
                </a:moveTo>
                <a:cubicBezTo>
                  <a:pt x="535210" y="2746343"/>
                  <a:pt x="536543" y="2745010"/>
                  <a:pt x="536543" y="2743391"/>
                </a:cubicBezTo>
                <a:cubicBezTo>
                  <a:pt x="536543" y="2741771"/>
                  <a:pt x="535210" y="2740438"/>
                  <a:pt x="533591" y="2740438"/>
                </a:cubicBezTo>
                <a:cubicBezTo>
                  <a:pt x="531971" y="2740438"/>
                  <a:pt x="530638" y="2741771"/>
                  <a:pt x="530638" y="2743391"/>
                </a:cubicBezTo>
                <a:cubicBezTo>
                  <a:pt x="530638" y="2745010"/>
                  <a:pt x="531971" y="2746343"/>
                  <a:pt x="533591" y="2746343"/>
                </a:cubicBezTo>
                <a:close/>
                <a:moveTo>
                  <a:pt x="609790" y="2747201"/>
                </a:moveTo>
                <a:cubicBezTo>
                  <a:pt x="611886" y="2747201"/>
                  <a:pt x="613601" y="2745486"/>
                  <a:pt x="613601" y="2743391"/>
                </a:cubicBezTo>
                <a:cubicBezTo>
                  <a:pt x="613601" y="2741295"/>
                  <a:pt x="611886" y="2739581"/>
                  <a:pt x="609790" y="2739581"/>
                </a:cubicBezTo>
                <a:cubicBezTo>
                  <a:pt x="607695" y="2739581"/>
                  <a:pt x="605981" y="2741295"/>
                  <a:pt x="605981" y="2743391"/>
                </a:cubicBezTo>
                <a:cubicBezTo>
                  <a:pt x="605981" y="2745486"/>
                  <a:pt x="607695" y="2747201"/>
                  <a:pt x="609790" y="2747201"/>
                </a:cubicBezTo>
                <a:close/>
                <a:moveTo>
                  <a:pt x="685990" y="2748058"/>
                </a:moveTo>
                <a:cubicBezTo>
                  <a:pt x="688562" y="2748058"/>
                  <a:pt x="690658" y="2745962"/>
                  <a:pt x="690658" y="2743391"/>
                </a:cubicBezTo>
                <a:cubicBezTo>
                  <a:pt x="690658" y="2740819"/>
                  <a:pt x="688562" y="2738723"/>
                  <a:pt x="685990" y="2738723"/>
                </a:cubicBezTo>
                <a:cubicBezTo>
                  <a:pt x="683419" y="2738723"/>
                  <a:pt x="681323" y="2740819"/>
                  <a:pt x="681323" y="2743391"/>
                </a:cubicBezTo>
                <a:cubicBezTo>
                  <a:pt x="681323" y="2745962"/>
                  <a:pt x="683419" y="2748058"/>
                  <a:pt x="685990" y="2748058"/>
                </a:cubicBezTo>
                <a:close/>
                <a:moveTo>
                  <a:pt x="762190" y="2748915"/>
                </a:moveTo>
                <a:cubicBezTo>
                  <a:pt x="765238" y="2748915"/>
                  <a:pt x="767715" y="2746439"/>
                  <a:pt x="767715" y="2743391"/>
                </a:cubicBezTo>
                <a:cubicBezTo>
                  <a:pt x="767715" y="2740343"/>
                  <a:pt x="765238" y="2737866"/>
                  <a:pt x="762190" y="2737866"/>
                </a:cubicBezTo>
                <a:cubicBezTo>
                  <a:pt x="759143" y="2737866"/>
                  <a:pt x="756666" y="2740343"/>
                  <a:pt x="756666" y="2743391"/>
                </a:cubicBezTo>
                <a:cubicBezTo>
                  <a:pt x="756761" y="2746439"/>
                  <a:pt x="759143" y="2748915"/>
                  <a:pt x="762190" y="2748915"/>
                </a:cubicBezTo>
                <a:close/>
                <a:moveTo>
                  <a:pt x="838390" y="2749772"/>
                </a:moveTo>
                <a:cubicBezTo>
                  <a:pt x="841915" y="2749772"/>
                  <a:pt x="844772" y="2746915"/>
                  <a:pt x="844772" y="2743391"/>
                </a:cubicBezTo>
                <a:cubicBezTo>
                  <a:pt x="844772" y="2739866"/>
                  <a:pt x="841915" y="2737009"/>
                  <a:pt x="838390" y="2737009"/>
                </a:cubicBezTo>
                <a:cubicBezTo>
                  <a:pt x="834866" y="2737009"/>
                  <a:pt x="832009" y="2739866"/>
                  <a:pt x="832009" y="2743391"/>
                </a:cubicBezTo>
                <a:cubicBezTo>
                  <a:pt x="832104" y="2746915"/>
                  <a:pt x="834866" y="2749772"/>
                  <a:pt x="838390" y="2749772"/>
                </a:cubicBezTo>
                <a:close/>
                <a:moveTo>
                  <a:pt x="914590" y="2750630"/>
                </a:moveTo>
                <a:cubicBezTo>
                  <a:pt x="918591" y="2750630"/>
                  <a:pt x="921734" y="2747391"/>
                  <a:pt x="921734" y="2743486"/>
                </a:cubicBezTo>
                <a:cubicBezTo>
                  <a:pt x="921734" y="2739485"/>
                  <a:pt x="918496" y="2736342"/>
                  <a:pt x="914590" y="2736342"/>
                </a:cubicBezTo>
                <a:cubicBezTo>
                  <a:pt x="910590" y="2736342"/>
                  <a:pt x="907447" y="2739581"/>
                  <a:pt x="907447" y="2743486"/>
                </a:cubicBezTo>
                <a:cubicBezTo>
                  <a:pt x="907447" y="2747391"/>
                  <a:pt x="910685" y="2750630"/>
                  <a:pt x="914590" y="2750630"/>
                </a:cubicBezTo>
                <a:close/>
                <a:moveTo>
                  <a:pt x="990790" y="2751201"/>
                </a:moveTo>
                <a:cubicBezTo>
                  <a:pt x="995077" y="2751201"/>
                  <a:pt x="998601" y="2747677"/>
                  <a:pt x="998601" y="2743391"/>
                </a:cubicBezTo>
                <a:cubicBezTo>
                  <a:pt x="998601" y="2739104"/>
                  <a:pt x="995077" y="2735580"/>
                  <a:pt x="990790" y="2735580"/>
                </a:cubicBezTo>
                <a:cubicBezTo>
                  <a:pt x="986504" y="2735580"/>
                  <a:pt x="982980" y="2739104"/>
                  <a:pt x="982980" y="2743391"/>
                </a:cubicBezTo>
                <a:cubicBezTo>
                  <a:pt x="982980" y="2747772"/>
                  <a:pt x="986504" y="2751201"/>
                  <a:pt x="990790" y="2751201"/>
                </a:cubicBezTo>
                <a:close/>
                <a:moveTo>
                  <a:pt x="1066991" y="2752058"/>
                </a:moveTo>
                <a:cubicBezTo>
                  <a:pt x="1071753" y="2752058"/>
                  <a:pt x="1075658" y="2748153"/>
                  <a:pt x="1075658" y="2743391"/>
                </a:cubicBezTo>
                <a:cubicBezTo>
                  <a:pt x="1075658" y="2738628"/>
                  <a:pt x="1071753" y="2734723"/>
                  <a:pt x="1066991" y="2734723"/>
                </a:cubicBezTo>
                <a:cubicBezTo>
                  <a:pt x="1062228" y="2734723"/>
                  <a:pt x="1058323" y="2738628"/>
                  <a:pt x="1058323" y="2743391"/>
                </a:cubicBezTo>
                <a:cubicBezTo>
                  <a:pt x="1058323" y="2748153"/>
                  <a:pt x="1062228" y="2752058"/>
                  <a:pt x="1066991" y="2752058"/>
                </a:cubicBezTo>
                <a:close/>
                <a:moveTo>
                  <a:pt x="1143191" y="2752725"/>
                </a:moveTo>
                <a:cubicBezTo>
                  <a:pt x="1148334" y="2752725"/>
                  <a:pt x="1152525" y="2748534"/>
                  <a:pt x="1152525" y="2743391"/>
                </a:cubicBezTo>
                <a:cubicBezTo>
                  <a:pt x="1152525" y="2738247"/>
                  <a:pt x="1148334" y="2734056"/>
                  <a:pt x="1143191" y="2734056"/>
                </a:cubicBezTo>
                <a:cubicBezTo>
                  <a:pt x="1138047" y="2734056"/>
                  <a:pt x="1133856" y="2738247"/>
                  <a:pt x="1133856" y="2743391"/>
                </a:cubicBezTo>
                <a:cubicBezTo>
                  <a:pt x="1133951" y="2748534"/>
                  <a:pt x="1138047" y="2752725"/>
                  <a:pt x="1143191" y="2752725"/>
                </a:cubicBezTo>
                <a:close/>
                <a:moveTo>
                  <a:pt x="1219391" y="2753297"/>
                </a:moveTo>
                <a:cubicBezTo>
                  <a:pt x="1224915" y="2753297"/>
                  <a:pt x="1229297" y="2748820"/>
                  <a:pt x="1229297" y="2743391"/>
                </a:cubicBezTo>
                <a:cubicBezTo>
                  <a:pt x="1229297" y="2737866"/>
                  <a:pt x="1224820" y="2733485"/>
                  <a:pt x="1219391" y="2733485"/>
                </a:cubicBezTo>
                <a:cubicBezTo>
                  <a:pt x="1213866" y="2733485"/>
                  <a:pt x="1209485" y="2737961"/>
                  <a:pt x="1209485" y="2743391"/>
                </a:cubicBezTo>
                <a:cubicBezTo>
                  <a:pt x="1209485" y="2748915"/>
                  <a:pt x="1213961" y="2753297"/>
                  <a:pt x="1219391" y="2753297"/>
                </a:cubicBezTo>
                <a:close/>
                <a:moveTo>
                  <a:pt x="1295591" y="2753773"/>
                </a:moveTo>
                <a:cubicBezTo>
                  <a:pt x="1301306" y="2753773"/>
                  <a:pt x="1305973" y="2749106"/>
                  <a:pt x="1305973" y="2743391"/>
                </a:cubicBezTo>
                <a:cubicBezTo>
                  <a:pt x="1305973" y="2737676"/>
                  <a:pt x="1301306" y="2733008"/>
                  <a:pt x="1295591" y="2733008"/>
                </a:cubicBezTo>
                <a:cubicBezTo>
                  <a:pt x="1289876" y="2733008"/>
                  <a:pt x="1285208" y="2737676"/>
                  <a:pt x="1285208" y="2743391"/>
                </a:cubicBezTo>
                <a:cubicBezTo>
                  <a:pt x="1285304" y="2749106"/>
                  <a:pt x="1289876" y="2753773"/>
                  <a:pt x="1295591" y="2753773"/>
                </a:cubicBezTo>
                <a:close/>
                <a:moveTo>
                  <a:pt x="1371791" y="2754440"/>
                </a:moveTo>
                <a:cubicBezTo>
                  <a:pt x="1377887" y="2754440"/>
                  <a:pt x="1382744" y="2749487"/>
                  <a:pt x="1382744" y="2743486"/>
                </a:cubicBezTo>
                <a:cubicBezTo>
                  <a:pt x="1382744" y="2737390"/>
                  <a:pt x="1377791" y="2732532"/>
                  <a:pt x="1371791" y="2732532"/>
                </a:cubicBezTo>
                <a:cubicBezTo>
                  <a:pt x="1365790" y="2732532"/>
                  <a:pt x="1360837" y="2737485"/>
                  <a:pt x="1360837" y="2743486"/>
                </a:cubicBezTo>
                <a:cubicBezTo>
                  <a:pt x="1360837" y="2749487"/>
                  <a:pt x="1365790" y="2754440"/>
                  <a:pt x="1371791" y="2754440"/>
                </a:cubicBezTo>
                <a:close/>
                <a:moveTo>
                  <a:pt x="1447991" y="2754630"/>
                </a:moveTo>
                <a:cubicBezTo>
                  <a:pt x="1454182" y="2754630"/>
                  <a:pt x="1459230" y="2749582"/>
                  <a:pt x="1459230" y="2743391"/>
                </a:cubicBezTo>
                <a:cubicBezTo>
                  <a:pt x="1459230" y="2737199"/>
                  <a:pt x="1454182" y="2732151"/>
                  <a:pt x="1447991" y="2732151"/>
                </a:cubicBezTo>
                <a:cubicBezTo>
                  <a:pt x="1441799" y="2732151"/>
                  <a:pt x="1436751" y="2737199"/>
                  <a:pt x="1436751" y="2743391"/>
                </a:cubicBezTo>
                <a:cubicBezTo>
                  <a:pt x="1436846" y="2749582"/>
                  <a:pt x="1441799" y="2754630"/>
                  <a:pt x="1447991" y="2754630"/>
                </a:cubicBezTo>
                <a:close/>
                <a:moveTo>
                  <a:pt x="1524191" y="2755011"/>
                </a:moveTo>
                <a:cubicBezTo>
                  <a:pt x="1530572" y="2755011"/>
                  <a:pt x="1535811" y="2749772"/>
                  <a:pt x="1535811" y="2743391"/>
                </a:cubicBezTo>
                <a:cubicBezTo>
                  <a:pt x="1535811" y="2737009"/>
                  <a:pt x="1530572" y="2731770"/>
                  <a:pt x="1524191" y="2731770"/>
                </a:cubicBezTo>
                <a:cubicBezTo>
                  <a:pt x="1517809" y="2731770"/>
                  <a:pt x="1512570" y="2737009"/>
                  <a:pt x="1512570" y="2743391"/>
                </a:cubicBezTo>
                <a:cubicBezTo>
                  <a:pt x="1512570" y="2749868"/>
                  <a:pt x="1517809" y="2755011"/>
                  <a:pt x="1524191" y="2755011"/>
                </a:cubicBezTo>
                <a:close/>
                <a:moveTo>
                  <a:pt x="1600391" y="2755202"/>
                </a:moveTo>
                <a:cubicBezTo>
                  <a:pt x="1606963" y="2755202"/>
                  <a:pt x="1612202" y="2749868"/>
                  <a:pt x="1612202" y="2743391"/>
                </a:cubicBezTo>
                <a:cubicBezTo>
                  <a:pt x="1612202" y="2736818"/>
                  <a:pt x="1606868" y="2731580"/>
                  <a:pt x="1600391" y="2731580"/>
                </a:cubicBezTo>
                <a:cubicBezTo>
                  <a:pt x="1593914" y="2731580"/>
                  <a:pt x="1588580" y="2736914"/>
                  <a:pt x="1588580" y="2743391"/>
                </a:cubicBezTo>
                <a:cubicBezTo>
                  <a:pt x="1588580" y="2749963"/>
                  <a:pt x="1593914" y="2755202"/>
                  <a:pt x="1600391" y="2755202"/>
                </a:cubicBezTo>
                <a:close/>
                <a:moveTo>
                  <a:pt x="1676591" y="2755487"/>
                </a:moveTo>
                <a:cubicBezTo>
                  <a:pt x="1683258" y="2755487"/>
                  <a:pt x="1688592" y="2750058"/>
                  <a:pt x="1688592" y="2743486"/>
                </a:cubicBezTo>
                <a:cubicBezTo>
                  <a:pt x="1688592" y="2736818"/>
                  <a:pt x="1683163" y="2731484"/>
                  <a:pt x="1676591" y="2731484"/>
                </a:cubicBezTo>
                <a:cubicBezTo>
                  <a:pt x="1669923" y="2731484"/>
                  <a:pt x="1664589" y="2736914"/>
                  <a:pt x="1664589" y="2743486"/>
                </a:cubicBezTo>
                <a:cubicBezTo>
                  <a:pt x="1664589" y="2750058"/>
                  <a:pt x="1669923" y="2755487"/>
                  <a:pt x="1676591" y="2755487"/>
                </a:cubicBezTo>
                <a:close/>
                <a:moveTo>
                  <a:pt x="1752791" y="2755487"/>
                </a:moveTo>
                <a:cubicBezTo>
                  <a:pt x="1759458" y="2755487"/>
                  <a:pt x="1764792" y="2750058"/>
                  <a:pt x="1764792" y="2743486"/>
                </a:cubicBezTo>
                <a:cubicBezTo>
                  <a:pt x="1764792" y="2736818"/>
                  <a:pt x="1759363" y="2731484"/>
                  <a:pt x="1752791" y="2731484"/>
                </a:cubicBezTo>
                <a:cubicBezTo>
                  <a:pt x="1746123" y="2731484"/>
                  <a:pt x="1740789" y="2736914"/>
                  <a:pt x="1740789" y="2743486"/>
                </a:cubicBezTo>
                <a:cubicBezTo>
                  <a:pt x="1740789" y="2750058"/>
                  <a:pt x="1746123" y="2755487"/>
                  <a:pt x="1752791" y="2755487"/>
                </a:cubicBezTo>
                <a:close/>
                <a:moveTo>
                  <a:pt x="1828991" y="2755487"/>
                </a:moveTo>
                <a:cubicBezTo>
                  <a:pt x="1835658" y="2755487"/>
                  <a:pt x="1840992" y="2750058"/>
                  <a:pt x="1840992" y="2743486"/>
                </a:cubicBezTo>
                <a:cubicBezTo>
                  <a:pt x="1840992" y="2736818"/>
                  <a:pt x="1835563" y="2731484"/>
                  <a:pt x="1828991" y="2731484"/>
                </a:cubicBezTo>
                <a:cubicBezTo>
                  <a:pt x="1822323" y="2731484"/>
                  <a:pt x="1816989" y="2736914"/>
                  <a:pt x="1816989" y="2743486"/>
                </a:cubicBezTo>
                <a:cubicBezTo>
                  <a:pt x="1816989" y="2750058"/>
                  <a:pt x="1822323" y="2755487"/>
                  <a:pt x="1828991" y="2755487"/>
                </a:cubicBezTo>
                <a:close/>
                <a:moveTo>
                  <a:pt x="1905191" y="2755202"/>
                </a:moveTo>
                <a:cubicBezTo>
                  <a:pt x="1911763" y="2755202"/>
                  <a:pt x="1917002" y="2749868"/>
                  <a:pt x="1917002" y="2743391"/>
                </a:cubicBezTo>
                <a:cubicBezTo>
                  <a:pt x="1917002" y="2736818"/>
                  <a:pt x="1911668" y="2731580"/>
                  <a:pt x="1905191" y="2731580"/>
                </a:cubicBezTo>
                <a:cubicBezTo>
                  <a:pt x="1898714" y="2731580"/>
                  <a:pt x="1893380" y="2736914"/>
                  <a:pt x="1893380" y="2743391"/>
                </a:cubicBezTo>
                <a:cubicBezTo>
                  <a:pt x="1893380" y="2749963"/>
                  <a:pt x="1898714" y="2755202"/>
                  <a:pt x="1905191" y="2755202"/>
                </a:cubicBezTo>
                <a:close/>
                <a:moveTo>
                  <a:pt x="1981391" y="2755011"/>
                </a:moveTo>
                <a:cubicBezTo>
                  <a:pt x="1987772" y="2755011"/>
                  <a:pt x="1993011" y="2749772"/>
                  <a:pt x="1993011" y="2743391"/>
                </a:cubicBezTo>
                <a:cubicBezTo>
                  <a:pt x="1993011" y="2737009"/>
                  <a:pt x="1987772" y="2731770"/>
                  <a:pt x="1981391" y="2731770"/>
                </a:cubicBezTo>
                <a:cubicBezTo>
                  <a:pt x="1975009" y="2731770"/>
                  <a:pt x="1969770" y="2737009"/>
                  <a:pt x="1969770" y="2743391"/>
                </a:cubicBezTo>
                <a:cubicBezTo>
                  <a:pt x="1969770" y="2749868"/>
                  <a:pt x="1975009" y="2755011"/>
                  <a:pt x="1981391" y="2755011"/>
                </a:cubicBezTo>
                <a:close/>
                <a:moveTo>
                  <a:pt x="2057591" y="2754630"/>
                </a:moveTo>
                <a:cubicBezTo>
                  <a:pt x="2063782" y="2754630"/>
                  <a:pt x="2068830" y="2749582"/>
                  <a:pt x="2068830" y="2743391"/>
                </a:cubicBezTo>
                <a:cubicBezTo>
                  <a:pt x="2068830" y="2737199"/>
                  <a:pt x="2063782" y="2732151"/>
                  <a:pt x="2057591" y="2732151"/>
                </a:cubicBezTo>
                <a:cubicBezTo>
                  <a:pt x="2051399" y="2732151"/>
                  <a:pt x="2046351" y="2737199"/>
                  <a:pt x="2046351" y="2743391"/>
                </a:cubicBezTo>
                <a:cubicBezTo>
                  <a:pt x="2046446" y="2749582"/>
                  <a:pt x="2051399" y="2754630"/>
                  <a:pt x="2057591" y="2754630"/>
                </a:cubicBezTo>
                <a:close/>
                <a:moveTo>
                  <a:pt x="2133791" y="2754440"/>
                </a:moveTo>
                <a:cubicBezTo>
                  <a:pt x="2139887" y="2754440"/>
                  <a:pt x="2144744" y="2749487"/>
                  <a:pt x="2144744" y="2743486"/>
                </a:cubicBezTo>
                <a:cubicBezTo>
                  <a:pt x="2144744" y="2737390"/>
                  <a:pt x="2139791" y="2732532"/>
                  <a:pt x="2133791" y="2732532"/>
                </a:cubicBezTo>
                <a:cubicBezTo>
                  <a:pt x="2127790" y="2732532"/>
                  <a:pt x="2122837" y="2737485"/>
                  <a:pt x="2122837" y="2743486"/>
                </a:cubicBezTo>
                <a:cubicBezTo>
                  <a:pt x="2122837" y="2749487"/>
                  <a:pt x="2127790" y="2754440"/>
                  <a:pt x="2133791" y="2754440"/>
                </a:cubicBezTo>
                <a:close/>
                <a:moveTo>
                  <a:pt x="2209991" y="2753963"/>
                </a:moveTo>
                <a:cubicBezTo>
                  <a:pt x="2215801" y="2753963"/>
                  <a:pt x="2220563" y="2749201"/>
                  <a:pt x="2220563" y="2743391"/>
                </a:cubicBezTo>
                <a:cubicBezTo>
                  <a:pt x="2220563" y="2737580"/>
                  <a:pt x="2215801" y="2732818"/>
                  <a:pt x="2209991" y="2732818"/>
                </a:cubicBezTo>
                <a:cubicBezTo>
                  <a:pt x="2204180" y="2732818"/>
                  <a:pt x="2199418" y="2737580"/>
                  <a:pt x="2199418" y="2743391"/>
                </a:cubicBezTo>
                <a:cubicBezTo>
                  <a:pt x="2199418" y="2749201"/>
                  <a:pt x="2204180" y="2753963"/>
                  <a:pt x="2209991" y="2753963"/>
                </a:cubicBezTo>
                <a:close/>
                <a:moveTo>
                  <a:pt x="2286191" y="2753297"/>
                </a:moveTo>
                <a:cubicBezTo>
                  <a:pt x="2291715" y="2753297"/>
                  <a:pt x="2296097" y="2748820"/>
                  <a:pt x="2296097" y="2743391"/>
                </a:cubicBezTo>
                <a:cubicBezTo>
                  <a:pt x="2296097" y="2737866"/>
                  <a:pt x="2291620" y="2733485"/>
                  <a:pt x="2286191" y="2733485"/>
                </a:cubicBezTo>
                <a:cubicBezTo>
                  <a:pt x="2280761" y="2733485"/>
                  <a:pt x="2276285" y="2737961"/>
                  <a:pt x="2276285" y="2743391"/>
                </a:cubicBezTo>
                <a:cubicBezTo>
                  <a:pt x="2276285" y="2748915"/>
                  <a:pt x="2280761" y="2753297"/>
                  <a:pt x="2286191" y="2753297"/>
                </a:cubicBezTo>
                <a:close/>
                <a:moveTo>
                  <a:pt x="2362391" y="2752725"/>
                </a:moveTo>
                <a:cubicBezTo>
                  <a:pt x="2367534" y="2752725"/>
                  <a:pt x="2371725" y="2748534"/>
                  <a:pt x="2371725" y="2743391"/>
                </a:cubicBezTo>
                <a:cubicBezTo>
                  <a:pt x="2371725" y="2738247"/>
                  <a:pt x="2367534" y="2734056"/>
                  <a:pt x="2362391" y="2734056"/>
                </a:cubicBezTo>
                <a:cubicBezTo>
                  <a:pt x="2357247" y="2734056"/>
                  <a:pt x="2353056" y="2738247"/>
                  <a:pt x="2353056" y="2743391"/>
                </a:cubicBezTo>
                <a:cubicBezTo>
                  <a:pt x="2353151" y="2748534"/>
                  <a:pt x="2357247" y="2752725"/>
                  <a:pt x="2362391" y="2752725"/>
                </a:cubicBezTo>
                <a:close/>
                <a:moveTo>
                  <a:pt x="2438591" y="2752058"/>
                </a:moveTo>
                <a:cubicBezTo>
                  <a:pt x="2443353" y="2752058"/>
                  <a:pt x="2447258" y="2748153"/>
                  <a:pt x="2447258" y="2743391"/>
                </a:cubicBezTo>
                <a:cubicBezTo>
                  <a:pt x="2447258" y="2738628"/>
                  <a:pt x="2443353" y="2734723"/>
                  <a:pt x="2438591" y="2734723"/>
                </a:cubicBezTo>
                <a:cubicBezTo>
                  <a:pt x="2433828" y="2734723"/>
                  <a:pt x="2429923" y="2738628"/>
                  <a:pt x="2429923" y="2743391"/>
                </a:cubicBezTo>
                <a:cubicBezTo>
                  <a:pt x="2429923" y="2748153"/>
                  <a:pt x="2433828" y="2752058"/>
                  <a:pt x="2438591" y="2752058"/>
                </a:cubicBezTo>
                <a:close/>
                <a:moveTo>
                  <a:pt x="2514791" y="2751487"/>
                </a:moveTo>
                <a:cubicBezTo>
                  <a:pt x="2519267" y="2751487"/>
                  <a:pt x="2522791" y="2747867"/>
                  <a:pt x="2522791" y="2743486"/>
                </a:cubicBezTo>
                <a:cubicBezTo>
                  <a:pt x="2522791" y="2739009"/>
                  <a:pt x="2519172" y="2735485"/>
                  <a:pt x="2514791" y="2735485"/>
                </a:cubicBezTo>
                <a:cubicBezTo>
                  <a:pt x="2510314" y="2735485"/>
                  <a:pt x="2506790" y="2739104"/>
                  <a:pt x="2506790" y="2743486"/>
                </a:cubicBezTo>
                <a:cubicBezTo>
                  <a:pt x="2506790" y="2747867"/>
                  <a:pt x="2510409" y="2751487"/>
                  <a:pt x="2514791" y="2751487"/>
                </a:cubicBezTo>
                <a:close/>
                <a:moveTo>
                  <a:pt x="2590991" y="2750630"/>
                </a:moveTo>
                <a:cubicBezTo>
                  <a:pt x="2594991" y="2750630"/>
                  <a:pt x="2598134" y="2747391"/>
                  <a:pt x="2598134" y="2743486"/>
                </a:cubicBezTo>
                <a:cubicBezTo>
                  <a:pt x="2598134" y="2739485"/>
                  <a:pt x="2594896" y="2736342"/>
                  <a:pt x="2590991" y="2736342"/>
                </a:cubicBezTo>
                <a:cubicBezTo>
                  <a:pt x="2586990" y="2736342"/>
                  <a:pt x="2583847" y="2739581"/>
                  <a:pt x="2583847" y="2743486"/>
                </a:cubicBezTo>
                <a:cubicBezTo>
                  <a:pt x="2583847" y="2747391"/>
                  <a:pt x="2587085" y="2750630"/>
                  <a:pt x="2590991" y="2750630"/>
                </a:cubicBezTo>
                <a:close/>
                <a:moveTo>
                  <a:pt x="2667191" y="2749772"/>
                </a:moveTo>
                <a:cubicBezTo>
                  <a:pt x="2670715" y="2749772"/>
                  <a:pt x="2673572" y="2746915"/>
                  <a:pt x="2673572" y="2743391"/>
                </a:cubicBezTo>
                <a:cubicBezTo>
                  <a:pt x="2673572" y="2739866"/>
                  <a:pt x="2670715" y="2737009"/>
                  <a:pt x="2667191" y="2737009"/>
                </a:cubicBezTo>
                <a:cubicBezTo>
                  <a:pt x="2663666" y="2737009"/>
                  <a:pt x="2660809" y="2739866"/>
                  <a:pt x="2660809" y="2743391"/>
                </a:cubicBezTo>
                <a:cubicBezTo>
                  <a:pt x="2660904" y="2746915"/>
                  <a:pt x="2663666" y="2749772"/>
                  <a:pt x="2667191" y="2749772"/>
                </a:cubicBezTo>
                <a:close/>
                <a:moveTo>
                  <a:pt x="2743391" y="2749106"/>
                </a:moveTo>
                <a:cubicBezTo>
                  <a:pt x="2746534" y="2749106"/>
                  <a:pt x="2749106" y="2746534"/>
                  <a:pt x="2749106" y="2743391"/>
                </a:cubicBezTo>
                <a:cubicBezTo>
                  <a:pt x="2749106" y="2740247"/>
                  <a:pt x="2746534" y="2737676"/>
                  <a:pt x="2743391" y="2737676"/>
                </a:cubicBezTo>
                <a:cubicBezTo>
                  <a:pt x="2740247" y="2737676"/>
                  <a:pt x="2737676" y="2740247"/>
                  <a:pt x="2737676" y="2743391"/>
                </a:cubicBezTo>
                <a:cubicBezTo>
                  <a:pt x="2737676" y="2746534"/>
                  <a:pt x="2740247" y="2749106"/>
                  <a:pt x="2743391" y="2749106"/>
                </a:cubicBezTo>
                <a:close/>
                <a:moveTo>
                  <a:pt x="2819591" y="2748248"/>
                </a:moveTo>
                <a:cubicBezTo>
                  <a:pt x="2822258" y="2748248"/>
                  <a:pt x="2824448" y="2746058"/>
                  <a:pt x="2824448" y="2743391"/>
                </a:cubicBezTo>
                <a:cubicBezTo>
                  <a:pt x="2824448" y="2740724"/>
                  <a:pt x="2822258" y="2738533"/>
                  <a:pt x="2819591" y="2738533"/>
                </a:cubicBezTo>
                <a:cubicBezTo>
                  <a:pt x="2816924" y="2738533"/>
                  <a:pt x="2814733" y="2740724"/>
                  <a:pt x="2814733" y="2743391"/>
                </a:cubicBezTo>
                <a:cubicBezTo>
                  <a:pt x="2814733" y="2746058"/>
                  <a:pt x="2816924" y="2748248"/>
                  <a:pt x="2819591" y="2748248"/>
                </a:cubicBezTo>
                <a:close/>
                <a:moveTo>
                  <a:pt x="2895791" y="2747391"/>
                </a:moveTo>
                <a:cubicBezTo>
                  <a:pt x="2897981" y="2747391"/>
                  <a:pt x="2899791" y="2745581"/>
                  <a:pt x="2899791" y="2743391"/>
                </a:cubicBezTo>
                <a:cubicBezTo>
                  <a:pt x="2899791" y="2741200"/>
                  <a:pt x="2897981" y="2739390"/>
                  <a:pt x="2895791" y="2739390"/>
                </a:cubicBezTo>
                <a:cubicBezTo>
                  <a:pt x="2893600" y="2739390"/>
                  <a:pt x="2891790" y="2741200"/>
                  <a:pt x="2891790" y="2743391"/>
                </a:cubicBezTo>
                <a:cubicBezTo>
                  <a:pt x="2891790" y="2745677"/>
                  <a:pt x="2893600" y="2747391"/>
                  <a:pt x="2895791" y="2747391"/>
                </a:cubicBezTo>
                <a:close/>
                <a:moveTo>
                  <a:pt x="2971991" y="2746343"/>
                </a:moveTo>
                <a:cubicBezTo>
                  <a:pt x="2973610" y="2746343"/>
                  <a:pt x="2974943" y="2745010"/>
                  <a:pt x="2974943" y="2743391"/>
                </a:cubicBezTo>
                <a:cubicBezTo>
                  <a:pt x="2974943" y="2741771"/>
                  <a:pt x="2973610" y="2740438"/>
                  <a:pt x="2971991" y="2740438"/>
                </a:cubicBezTo>
                <a:cubicBezTo>
                  <a:pt x="2970371" y="2740438"/>
                  <a:pt x="2969038" y="2741771"/>
                  <a:pt x="2969038" y="2743391"/>
                </a:cubicBezTo>
                <a:cubicBezTo>
                  <a:pt x="2969038" y="2745010"/>
                  <a:pt x="2970371" y="2746343"/>
                  <a:pt x="2971991" y="2746343"/>
                </a:cubicBezTo>
                <a:close/>
                <a:moveTo>
                  <a:pt x="3048191" y="2745486"/>
                </a:moveTo>
                <a:cubicBezTo>
                  <a:pt x="3049334" y="2745486"/>
                  <a:pt x="3050286" y="2744534"/>
                  <a:pt x="3050286" y="2743391"/>
                </a:cubicBezTo>
                <a:cubicBezTo>
                  <a:pt x="3050286" y="2742248"/>
                  <a:pt x="3049334" y="2741295"/>
                  <a:pt x="3048191" y="2741295"/>
                </a:cubicBezTo>
                <a:cubicBezTo>
                  <a:pt x="3047048" y="2741295"/>
                  <a:pt x="3046095" y="2742248"/>
                  <a:pt x="3046095" y="2743391"/>
                </a:cubicBezTo>
                <a:cubicBezTo>
                  <a:pt x="3046095" y="2744534"/>
                  <a:pt x="3047048" y="2745486"/>
                  <a:pt x="3048191" y="2745486"/>
                </a:cubicBezTo>
                <a:close/>
                <a:moveTo>
                  <a:pt x="3124391" y="2744724"/>
                </a:moveTo>
                <a:cubicBezTo>
                  <a:pt x="3125057" y="2744724"/>
                  <a:pt x="3125629" y="2744153"/>
                  <a:pt x="3125629" y="2743486"/>
                </a:cubicBezTo>
                <a:cubicBezTo>
                  <a:pt x="3125629" y="2742819"/>
                  <a:pt x="3125057" y="2742248"/>
                  <a:pt x="3124391" y="2742248"/>
                </a:cubicBezTo>
                <a:cubicBezTo>
                  <a:pt x="3123724" y="2742248"/>
                  <a:pt x="3123153" y="2742819"/>
                  <a:pt x="3123153" y="2743486"/>
                </a:cubicBezTo>
                <a:cubicBezTo>
                  <a:pt x="3123153" y="2744153"/>
                  <a:pt x="3123724" y="2744724"/>
                  <a:pt x="3124391" y="2744724"/>
                </a:cubicBezTo>
                <a:close/>
                <a:moveTo>
                  <a:pt x="3200591" y="2743581"/>
                </a:moveTo>
                <a:cubicBezTo>
                  <a:pt x="3200686" y="2743581"/>
                  <a:pt x="3200781" y="2743486"/>
                  <a:pt x="3200781" y="2743391"/>
                </a:cubicBezTo>
                <a:cubicBezTo>
                  <a:pt x="3200781" y="2743295"/>
                  <a:pt x="3200686" y="2743200"/>
                  <a:pt x="3200591" y="2743200"/>
                </a:cubicBezTo>
                <a:cubicBezTo>
                  <a:pt x="3200495" y="2743200"/>
                  <a:pt x="3200400" y="2743295"/>
                  <a:pt x="3200400" y="2743391"/>
                </a:cubicBezTo>
                <a:cubicBezTo>
                  <a:pt x="3200400" y="2743486"/>
                  <a:pt x="3200495" y="2743581"/>
                  <a:pt x="3200591" y="2743581"/>
                </a:cubicBezTo>
                <a:close/>
                <a:moveTo>
                  <a:pt x="381191" y="2820067"/>
                </a:moveTo>
                <a:cubicBezTo>
                  <a:pt x="381381" y="2820067"/>
                  <a:pt x="381572" y="2819876"/>
                  <a:pt x="381572" y="2819686"/>
                </a:cubicBezTo>
                <a:cubicBezTo>
                  <a:pt x="381572" y="2819495"/>
                  <a:pt x="381381" y="2819305"/>
                  <a:pt x="381191" y="2819305"/>
                </a:cubicBezTo>
                <a:cubicBezTo>
                  <a:pt x="381000" y="2819305"/>
                  <a:pt x="380810" y="2819495"/>
                  <a:pt x="380810" y="2819686"/>
                </a:cubicBezTo>
                <a:cubicBezTo>
                  <a:pt x="380810" y="2819876"/>
                  <a:pt x="381000" y="2820067"/>
                  <a:pt x="381191" y="2820067"/>
                </a:cubicBezTo>
                <a:close/>
                <a:moveTo>
                  <a:pt x="457391" y="2820924"/>
                </a:moveTo>
                <a:cubicBezTo>
                  <a:pt x="458057" y="2820924"/>
                  <a:pt x="458629" y="2820353"/>
                  <a:pt x="458629" y="2819686"/>
                </a:cubicBezTo>
                <a:cubicBezTo>
                  <a:pt x="458629" y="2819019"/>
                  <a:pt x="458057" y="2818448"/>
                  <a:pt x="457391" y="2818448"/>
                </a:cubicBezTo>
                <a:cubicBezTo>
                  <a:pt x="456724" y="2818448"/>
                  <a:pt x="456152" y="2819019"/>
                  <a:pt x="456152" y="2819686"/>
                </a:cubicBezTo>
                <a:cubicBezTo>
                  <a:pt x="456152" y="2820353"/>
                  <a:pt x="456724" y="2820924"/>
                  <a:pt x="457391" y="2820924"/>
                </a:cubicBezTo>
                <a:close/>
                <a:moveTo>
                  <a:pt x="533591" y="2821686"/>
                </a:moveTo>
                <a:cubicBezTo>
                  <a:pt x="534734" y="2821686"/>
                  <a:pt x="535686" y="2820734"/>
                  <a:pt x="535686" y="2819591"/>
                </a:cubicBezTo>
                <a:cubicBezTo>
                  <a:pt x="535686" y="2818448"/>
                  <a:pt x="534734" y="2817495"/>
                  <a:pt x="533591" y="2817495"/>
                </a:cubicBezTo>
                <a:cubicBezTo>
                  <a:pt x="532448" y="2817495"/>
                  <a:pt x="531495" y="2818448"/>
                  <a:pt x="531495" y="2819591"/>
                </a:cubicBezTo>
                <a:cubicBezTo>
                  <a:pt x="531495" y="2820734"/>
                  <a:pt x="532448" y="2821686"/>
                  <a:pt x="533591" y="2821686"/>
                </a:cubicBezTo>
                <a:close/>
                <a:moveTo>
                  <a:pt x="609790" y="2822734"/>
                </a:moveTo>
                <a:cubicBezTo>
                  <a:pt x="611505" y="2822734"/>
                  <a:pt x="612934" y="2821305"/>
                  <a:pt x="612934" y="2819591"/>
                </a:cubicBezTo>
                <a:cubicBezTo>
                  <a:pt x="612934" y="2817876"/>
                  <a:pt x="611505" y="2816447"/>
                  <a:pt x="609790" y="2816447"/>
                </a:cubicBezTo>
                <a:cubicBezTo>
                  <a:pt x="608076" y="2816447"/>
                  <a:pt x="606647" y="2817876"/>
                  <a:pt x="606647" y="2819591"/>
                </a:cubicBezTo>
                <a:cubicBezTo>
                  <a:pt x="606647" y="2821400"/>
                  <a:pt x="608076" y="2822734"/>
                  <a:pt x="609790" y="2822734"/>
                </a:cubicBezTo>
                <a:close/>
                <a:moveTo>
                  <a:pt x="685990" y="2823591"/>
                </a:moveTo>
                <a:cubicBezTo>
                  <a:pt x="688181" y="2823591"/>
                  <a:pt x="689991" y="2821781"/>
                  <a:pt x="689991" y="2819591"/>
                </a:cubicBezTo>
                <a:cubicBezTo>
                  <a:pt x="689991" y="2817400"/>
                  <a:pt x="688181" y="2815590"/>
                  <a:pt x="685990" y="2815590"/>
                </a:cubicBezTo>
                <a:cubicBezTo>
                  <a:pt x="683800" y="2815590"/>
                  <a:pt x="681990" y="2817400"/>
                  <a:pt x="681990" y="2819591"/>
                </a:cubicBezTo>
                <a:cubicBezTo>
                  <a:pt x="681990" y="2821877"/>
                  <a:pt x="683800" y="2823591"/>
                  <a:pt x="685990" y="2823591"/>
                </a:cubicBezTo>
                <a:close/>
                <a:moveTo>
                  <a:pt x="762190" y="2824258"/>
                </a:moveTo>
                <a:cubicBezTo>
                  <a:pt x="764762" y="2824258"/>
                  <a:pt x="766858" y="2822162"/>
                  <a:pt x="766858" y="2819591"/>
                </a:cubicBezTo>
                <a:cubicBezTo>
                  <a:pt x="766858" y="2817019"/>
                  <a:pt x="764762" y="2814923"/>
                  <a:pt x="762190" y="2814923"/>
                </a:cubicBezTo>
                <a:cubicBezTo>
                  <a:pt x="759619" y="2814923"/>
                  <a:pt x="757523" y="2817019"/>
                  <a:pt x="757523" y="2819591"/>
                </a:cubicBezTo>
                <a:cubicBezTo>
                  <a:pt x="757523" y="2822162"/>
                  <a:pt x="759619" y="2824258"/>
                  <a:pt x="762190" y="2824258"/>
                </a:cubicBezTo>
                <a:close/>
                <a:moveTo>
                  <a:pt x="838390" y="2825115"/>
                </a:moveTo>
                <a:cubicBezTo>
                  <a:pt x="841438" y="2825115"/>
                  <a:pt x="843915" y="2822639"/>
                  <a:pt x="843915" y="2819591"/>
                </a:cubicBezTo>
                <a:cubicBezTo>
                  <a:pt x="843915" y="2816543"/>
                  <a:pt x="841438" y="2814066"/>
                  <a:pt x="838390" y="2814066"/>
                </a:cubicBezTo>
                <a:cubicBezTo>
                  <a:pt x="835343" y="2814066"/>
                  <a:pt x="832866" y="2816543"/>
                  <a:pt x="832866" y="2819591"/>
                </a:cubicBezTo>
                <a:cubicBezTo>
                  <a:pt x="832961" y="2822639"/>
                  <a:pt x="835343" y="2825115"/>
                  <a:pt x="838390" y="2825115"/>
                </a:cubicBezTo>
                <a:close/>
                <a:moveTo>
                  <a:pt x="914590" y="2825972"/>
                </a:moveTo>
                <a:cubicBezTo>
                  <a:pt x="918115" y="2825972"/>
                  <a:pt x="920972" y="2823115"/>
                  <a:pt x="920972" y="2819591"/>
                </a:cubicBezTo>
                <a:cubicBezTo>
                  <a:pt x="920972" y="2816066"/>
                  <a:pt x="918115" y="2813209"/>
                  <a:pt x="914590" y="2813209"/>
                </a:cubicBezTo>
                <a:cubicBezTo>
                  <a:pt x="911066" y="2813209"/>
                  <a:pt x="908209" y="2816066"/>
                  <a:pt x="908209" y="2819591"/>
                </a:cubicBezTo>
                <a:cubicBezTo>
                  <a:pt x="908304" y="2823115"/>
                  <a:pt x="911066" y="2825972"/>
                  <a:pt x="914590" y="2825972"/>
                </a:cubicBezTo>
                <a:close/>
                <a:moveTo>
                  <a:pt x="990790" y="2826544"/>
                </a:moveTo>
                <a:cubicBezTo>
                  <a:pt x="994601" y="2826544"/>
                  <a:pt x="997744" y="2823401"/>
                  <a:pt x="997744" y="2819591"/>
                </a:cubicBezTo>
                <a:cubicBezTo>
                  <a:pt x="997744" y="2815781"/>
                  <a:pt x="994601" y="2812637"/>
                  <a:pt x="990790" y="2812637"/>
                </a:cubicBezTo>
                <a:cubicBezTo>
                  <a:pt x="986981" y="2812637"/>
                  <a:pt x="983837" y="2815781"/>
                  <a:pt x="983837" y="2819591"/>
                </a:cubicBezTo>
                <a:cubicBezTo>
                  <a:pt x="983837" y="2823496"/>
                  <a:pt x="986981" y="2826544"/>
                  <a:pt x="990790" y="2826544"/>
                </a:cubicBezTo>
                <a:close/>
                <a:moveTo>
                  <a:pt x="1066991" y="2827211"/>
                </a:moveTo>
                <a:cubicBezTo>
                  <a:pt x="1071182" y="2827211"/>
                  <a:pt x="1074611" y="2823782"/>
                  <a:pt x="1074611" y="2819591"/>
                </a:cubicBezTo>
                <a:cubicBezTo>
                  <a:pt x="1074611" y="2815399"/>
                  <a:pt x="1071182" y="2811971"/>
                  <a:pt x="1066991" y="2811971"/>
                </a:cubicBezTo>
                <a:cubicBezTo>
                  <a:pt x="1062800" y="2811971"/>
                  <a:pt x="1059371" y="2815399"/>
                  <a:pt x="1059371" y="2819591"/>
                </a:cubicBezTo>
                <a:cubicBezTo>
                  <a:pt x="1059371" y="2823782"/>
                  <a:pt x="1062800" y="2827211"/>
                  <a:pt x="1066991" y="2827211"/>
                </a:cubicBezTo>
                <a:close/>
                <a:moveTo>
                  <a:pt x="1143191" y="2827878"/>
                </a:moveTo>
                <a:cubicBezTo>
                  <a:pt x="1147763" y="2827878"/>
                  <a:pt x="1151477" y="2824163"/>
                  <a:pt x="1151477" y="2819591"/>
                </a:cubicBezTo>
                <a:cubicBezTo>
                  <a:pt x="1151477" y="2815019"/>
                  <a:pt x="1147763" y="2811304"/>
                  <a:pt x="1143191" y="2811304"/>
                </a:cubicBezTo>
                <a:cubicBezTo>
                  <a:pt x="1138619" y="2811304"/>
                  <a:pt x="1134904" y="2815019"/>
                  <a:pt x="1134904" y="2819591"/>
                </a:cubicBezTo>
                <a:cubicBezTo>
                  <a:pt x="1134999" y="2824163"/>
                  <a:pt x="1138619" y="2827878"/>
                  <a:pt x="1143191" y="2827878"/>
                </a:cubicBezTo>
                <a:close/>
                <a:moveTo>
                  <a:pt x="1219391" y="2828449"/>
                </a:moveTo>
                <a:cubicBezTo>
                  <a:pt x="1224248" y="2828449"/>
                  <a:pt x="1228249" y="2824448"/>
                  <a:pt x="1228249" y="2819591"/>
                </a:cubicBezTo>
                <a:cubicBezTo>
                  <a:pt x="1228249" y="2814733"/>
                  <a:pt x="1224248" y="2810732"/>
                  <a:pt x="1219391" y="2810732"/>
                </a:cubicBezTo>
                <a:cubicBezTo>
                  <a:pt x="1214533" y="2810732"/>
                  <a:pt x="1210532" y="2814733"/>
                  <a:pt x="1210532" y="2819591"/>
                </a:cubicBezTo>
                <a:cubicBezTo>
                  <a:pt x="1210532" y="2824544"/>
                  <a:pt x="1214533" y="2828449"/>
                  <a:pt x="1219391" y="2828449"/>
                </a:cubicBezTo>
                <a:close/>
                <a:moveTo>
                  <a:pt x="1295591" y="2828925"/>
                </a:moveTo>
                <a:cubicBezTo>
                  <a:pt x="1300734" y="2828925"/>
                  <a:pt x="1304925" y="2824734"/>
                  <a:pt x="1304925" y="2819591"/>
                </a:cubicBezTo>
                <a:cubicBezTo>
                  <a:pt x="1304925" y="2814447"/>
                  <a:pt x="1300734" y="2810256"/>
                  <a:pt x="1295591" y="2810256"/>
                </a:cubicBezTo>
                <a:cubicBezTo>
                  <a:pt x="1290447" y="2810256"/>
                  <a:pt x="1286256" y="2814447"/>
                  <a:pt x="1286256" y="2819591"/>
                </a:cubicBezTo>
                <a:cubicBezTo>
                  <a:pt x="1286351" y="2824734"/>
                  <a:pt x="1290447" y="2828925"/>
                  <a:pt x="1295591" y="2828925"/>
                </a:cubicBezTo>
                <a:close/>
                <a:moveTo>
                  <a:pt x="1371791" y="2829306"/>
                </a:moveTo>
                <a:cubicBezTo>
                  <a:pt x="1377125" y="2829306"/>
                  <a:pt x="1381506" y="2824924"/>
                  <a:pt x="1381506" y="2819591"/>
                </a:cubicBezTo>
                <a:cubicBezTo>
                  <a:pt x="1381506" y="2814257"/>
                  <a:pt x="1377125" y="2809875"/>
                  <a:pt x="1371791" y="2809875"/>
                </a:cubicBezTo>
                <a:cubicBezTo>
                  <a:pt x="1366457" y="2809875"/>
                  <a:pt x="1362075" y="2814257"/>
                  <a:pt x="1362075" y="2819591"/>
                </a:cubicBezTo>
                <a:cubicBezTo>
                  <a:pt x="1362075" y="2824924"/>
                  <a:pt x="1366457" y="2829306"/>
                  <a:pt x="1371791" y="2829306"/>
                </a:cubicBezTo>
                <a:close/>
                <a:moveTo>
                  <a:pt x="1447991" y="2829782"/>
                </a:moveTo>
                <a:cubicBezTo>
                  <a:pt x="1453610" y="2829782"/>
                  <a:pt x="1458087" y="2825210"/>
                  <a:pt x="1458087" y="2819686"/>
                </a:cubicBezTo>
                <a:cubicBezTo>
                  <a:pt x="1458087" y="2814066"/>
                  <a:pt x="1453515" y="2809589"/>
                  <a:pt x="1447991" y="2809589"/>
                </a:cubicBezTo>
                <a:cubicBezTo>
                  <a:pt x="1442466" y="2809589"/>
                  <a:pt x="1437894" y="2814161"/>
                  <a:pt x="1437894" y="2819686"/>
                </a:cubicBezTo>
                <a:cubicBezTo>
                  <a:pt x="1437894" y="2825210"/>
                  <a:pt x="1442371" y="2829782"/>
                  <a:pt x="1447991" y="2829782"/>
                </a:cubicBezTo>
                <a:close/>
                <a:moveTo>
                  <a:pt x="1524191" y="2829973"/>
                </a:moveTo>
                <a:cubicBezTo>
                  <a:pt x="1529906" y="2829973"/>
                  <a:pt x="1534573" y="2825306"/>
                  <a:pt x="1534573" y="2819591"/>
                </a:cubicBezTo>
                <a:cubicBezTo>
                  <a:pt x="1534573" y="2813876"/>
                  <a:pt x="1529906" y="2809208"/>
                  <a:pt x="1524191" y="2809208"/>
                </a:cubicBezTo>
                <a:cubicBezTo>
                  <a:pt x="1518476" y="2809208"/>
                  <a:pt x="1513808" y="2813876"/>
                  <a:pt x="1513808" y="2819591"/>
                </a:cubicBezTo>
                <a:cubicBezTo>
                  <a:pt x="1513904" y="2825306"/>
                  <a:pt x="1518476" y="2829973"/>
                  <a:pt x="1524191" y="2829973"/>
                </a:cubicBezTo>
                <a:close/>
                <a:moveTo>
                  <a:pt x="1600391" y="2830354"/>
                </a:moveTo>
                <a:cubicBezTo>
                  <a:pt x="1606296" y="2830354"/>
                  <a:pt x="1611154" y="2825496"/>
                  <a:pt x="1611154" y="2819591"/>
                </a:cubicBezTo>
                <a:cubicBezTo>
                  <a:pt x="1611154" y="2813685"/>
                  <a:pt x="1606296" y="2808828"/>
                  <a:pt x="1600391" y="2808828"/>
                </a:cubicBezTo>
                <a:cubicBezTo>
                  <a:pt x="1594485" y="2808828"/>
                  <a:pt x="1589627" y="2813685"/>
                  <a:pt x="1589627" y="2819591"/>
                </a:cubicBezTo>
                <a:cubicBezTo>
                  <a:pt x="1589627" y="2825591"/>
                  <a:pt x="1594485" y="2830354"/>
                  <a:pt x="1600391" y="2830354"/>
                </a:cubicBezTo>
                <a:close/>
                <a:moveTo>
                  <a:pt x="1676591" y="2830354"/>
                </a:moveTo>
                <a:cubicBezTo>
                  <a:pt x="1682496" y="2830354"/>
                  <a:pt x="1687354" y="2825496"/>
                  <a:pt x="1687354" y="2819591"/>
                </a:cubicBezTo>
                <a:cubicBezTo>
                  <a:pt x="1687354" y="2813685"/>
                  <a:pt x="1682496" y="2808828"/>
                  <a:pt x="1676591" y="2808828"/>
                </a:cubicBezTo>
                <a:cubicBezTo>
                  <a:pt x="1670685" y="2808828"/>
                  <a:pt x="1665827" y="2813685"/>
                  <a:pt x="1665827" y="2819591"/>
                </a:cubicBezTo>
                <a:cubicBezTo>
                  <a:pt x="1665827" y="2825591"/>
                  <a:pt x="1670685" y="2830354"/>
                  <a:pt x="1676591" y="2830354"/>
                </a:cubicBezTo>
                <a:close/>
                <a:moveTo>
                  <a:pt x="1752791" y="2830354"/>
                </a:moveTo>
                <a:cubicBezTo>
                  <a:pt x="1758696" y="2830354"/>
                  <a:pt x="1763554" y="2825496"/>
                  <a:pt x="1763554" y="2819591"/>
                </a:cubicBezTo>
                <a:cubicBezTo>
                  <a:pt x="1763554" y="2813685"/>
                  <a:pt x="1758696" y="2808828"/>
                  <a:pt x="1752791" y="2808828"/>
                </a:cubicBezTo>
                <a:cubicBezTo>
                  <a:pt x="1746885" y="2808828"/>
                  <a:pt x="1742027" y="2813685"/>
                  <a:pt x="1742027" y="2819591"/>
                </a:cubicBezTo>
                <a:cubicBezTo>
                  <a:pt x="1742027" y="2825591"/>
                  <a:pt x="1746885" y="2830354"/>
                  <a:pt x="1752791" y="2830354"/>
                </a:cubicBezTo>
                <a:close/>
                <a:moveTo>
                  <a:pt x="1828991" y="2830354"/>
                </a:moveTo>
                <a:cubicBezTo>
                  <a:pt x="1834896" y="2830354"/>
                  <a:pt x="1839754" y="2825496"/>
                  <a:pt x="1839754" y="2819591"/>
                </a:cubicBezTo>
                <a:cubicBezTo>
                  <a:pt x="1839754" y="2813685"/>
                  <a:pt x="1834896" y="2808828"/>
                  <a:pt x="1828991" y="2808828"/>
                </a:cubicBezTo>
                <a:cubicBezTo>
                  <a:pt x="1823085" y="2808828"/>
                  <a:pt x="1818227" y="2813685"/>
                  <a:pt x="1818227" y="2819591"/>
                </a:cubicBezTo>
                <a:cubicBezTo>
                  <a:pt x="1818227" y="2825591"/>
                  <a:pt x="1823085" y="2830354"/>
                  <a:pt x="1828991" y="2830354"/>
                </a:cubicBezTo>
                <a:close/>
                <a:moveTo>
                  <a:pt x="1905191" y="2830354"/>
                </a:moveTo>
                <a:cubicBezTo>
                  <a:pt x="1911096" y="2830354"/>
                  <a:pt x="1915954" y="2825496"/>
                  <a:pt x="1915954" y="2819591"/>
                </a:cubicBezTo>
                <a:cubicBezTo>
                  <a:pt x="1915954" y="2813685"/>
                  <a:pt x="1911096" y="2808828"/>
                  <a:pt x="1905191" y="2808828"/>
                </a:cubicBezTo>
                <a:cubicBezTo>
                  <a:pt x="1899285" y="2808828"/>
                  <a:pt x="1894427" y="2813685"/>
                  <a:pt x="1894427" y="2819591"/>
                </a:cubicBezTo>
                <a:cubicBezTo>
                  <a:pt x="1894427" y="2825591"/>
                  <a:pt x="1899285" y="2830354"/>
                  <a:pt x="1905191" y="2830354"/>
                </a:cubicBezTo>
                <a:close/>
                <a:moveTo>
                  <a:pt x="1981391" y="2829973"/>
                </a:moveTo>
                <a:cubicBezTo>
                  <a:pt x="1987106" y="2829973"/>
                  <a:pt x="1991773" y="2825306"/>
                  <a:pt x="1991773" y="2819591"/>
                </a:cubicBezTo>
                <a:cubicBezTo>
                  <a:pt x="1991773" y="2813876"/>
                  <a:pt x="1987106" y="2809208"/>
                  <a:pt x="1981391" y="2809208"/>
                </a:cubicBezTo>
                <a:cubicBezTo>
                  <a:pt x="1975676" y="2809208"/>
                  <a:pt x="1971008" y="2813876"/>
                  <a:pt x="1971008" y="2819591"/>
                </a:cubicBezTo>
                <a:cubicBezTo>
                  <a:pt x="1971104" y="2825306"/>
                  <a:pt x="1975676" y="2829973"/>
                  <a:pt x="1981391" y="2829973"/>
                </a:cubicBezTo>
                <a:close/>
                <a:moveTo>
                  <a:pt x="2057591" y="2829782"/>
                </a:moveTo>
                <a:cubicBezTo>
                  <a:pt x="2063210" y="2829782"/>
                  <a:pt x="2067687" y="2825210"/>
                  <a:pt x="2067687" y="2819686"/>
                </a:cubicBezTo>
                <a:cubicBezTo>
                  <a:pt x="2067687" y="2814066"/>
                  <a:pt x="2063115" y="2809589"/>
                  <a:pt x="2057591" y="2809589"/>
                </a:cubicBezTo>
                <a:cubicBezTo>
                  <a:pt x="2052066" y="2809589"/>
                  <a:pt x="2047494" y="2814161"/>
                  <a:pt x="2047494" y="2819686"/>
                </a:cubicBezTo>
                <a:cubicBezTo>
                  <a:pt x="2047494" y="2825210"/>
                  <a:pt x="2051971" y="2829782"/>
                  <a:pt x="2057591" y="2829782"/>
                </a:cubicBezTo>
                <a:close/>
                <a:moveTo>
                  <a:pt x="2133791" y="2829497"/>
                </a:moveTo>
                <a:cubicBezTo>
                  <a:pt x="2139315" y="2829497"/>
                  <a:pt x="2143697" y="2825020"/>
                  <a:pt x="2143697" y="2819591"/>
                </a:cubicBezTo>
                <a:cubicBezTo>
                  <a:pt x="2143697" y="2814066"/>
                  <a:pt x="2139220" y="2809685"/>
                  <a:pt x="2133791" y="2809685"/>
                </a:cubicBezTo>
                <a:cubicBezTo>
                  <a:pt x="2128361" y="2809685"/>
                  <a:pt x="2123885" y="2814161"/>
                  <a:pt x="2123885" y="2819591"/>
                </a:cubicBezTo>
                <a:cubicBezTo>
                  <a:pt x="2123885" y="2825115"/>
                  <a:pt x="2128361" y="2829497"/>
                  <a:pt x="2133791" y="2829497"/>
                </a:cubicBezTo>
                <a:close/>
                <a:moveTo>
                  <a:pt x="2209991" y="2828925"/>
                </a:moveTo>
                <a:cubicBezTo>
                  <a:pt x="2215134" y="2828925"/>
                  <a:pt x="2219325" y="2824734"/>
                  <a:pt x="2219325" y="2819591"/>
                </a:cubicBezTo>
                <a:cubicBezTo>
                  <a:pt x="2219325" y="2814447"/>
                  <a:pt x="2215134" y="2810256"/>
                  <a:pt x="2209991" y="2810256"/>
                </a:cubicBezTo>
                <a:cubicBezTo>
                  <a:pt x="2204847" y="2810256"/>
                  <a:pt x="2200656" y="2814447"/>
                  <a:pt x="2200656" y="2819591"/>
                </a:cubicBezTo>
                <a:cubicBezTo>
                  <a:pt x="2200751" y="2824734"/>
                  <a:pt x="2204847" y="2828925"/>
                  <a:pt x="2209991" y="2828925"/>
                </a:cubicBezTo>
                <a:close/>
                <a:moveTo>
                  <a:pt x="2286191" y="2828449"/>
                </a:moveTo>
                <a:cubicBezTo>
                  <a:pt x="2291048" y="2828449"/>
                  <a:pt x="2295049" y="2824448"/>
                  <a:pt x="2295049" y="2819591"/>
                </a:cubicBezTo>
                <a:cubicBezTo>
                  <a:pt x="2295049" y="2814733"/>
                  <a:pt x="2291048" y="2810732"/>
                  <a:pt x="2286191" y="2810732"/>
                </a:cubicBezTo>
                <a:cubicBezTo>
                  <a:pt x="2281333" y="2810732"/>
                  <a:pt x="2277332" y="2814733"/>
                  <a:pt x="2277332" y="2819591"/>
                </a:cubicBezTo>
                <a:cubicBezTo>
                  <a:pt x="2277332" y="2824544"/>
                  <a:pt x="2281333" y="2828449"/>
                  <a:pt x="2286191" y="2828449"/>
                </a:cubicBezTo>
                <a:close/>
                <a:moveTo>
                  <a:pt x="2362391" y="2827878"/>
                </a:moveTo>
                <a:cubicBezTo>
                  <a:pt x="2366963" y="2827878"/>
                  <a:pt x="2370677" y="2824163"/>
                  <a:pt x="2370677" y="2819591"/>
                </a:cubicBezTo>
                <a:cubicBezTo>
                  <a:pt x="2370677" y="2815019"/>
                  <a:pt x="2366963" y="2811304"/>
                  <a:pt x="2362391" y="2811304"/>
                </a:cubicBezTo>
                <a:cubicBezTo>
                  <a:pt x="2357819" y="2811304"/>
                  <a:pt x="2354104" y="2815019"/>
                  <a:pt x="2354104" y="2819591"/>
                </a:cubicBezTo>
                <a:cubicBezTo>
                  <a:pt x="2354199" y="2824163"/>
                  <a:pt x="2357819" y="2827878"/>
                  <a:pt x="2362391" y="2827878"/>
                </a:cubicBezTo>
                <a:close/>
                <a:moveTo>
                  <a:pt x="2438591" y="2827211"/>
                </a:moveTo>
                <a:cubicBezTo>
                  <a:pt x="2442782" y="2827211"/>
                  <a:pt x="2446211" y="2823782"/>
                  <a:pt x="2446211" y="2819591"/>
                </a:cubicBezTo>
                <a:cubicBezTo>
                  <a:pt x="2446211" y="2815399"/>
                  <a:pt x="2442782" y="2811971"/>
                  <a:pt x="2438591" y="2811971"/>
                </a:cubicBezTo>
                <a:cubicBezTo>
                  <a:pt x="2434400" y="2811971"/>
                  <a:pt x="2430971" y="2815399"/>
                  <a:pt x="2430971" y="2819591"/>
                </a:cubicBezTo>
                <a:cubicBezTo>
                  <a:pt x="2430971" y="2823782"/>
                  <a:pt x="2434400" y="2827211"/>
                  <a:pt x="2438591" y="2827211"/>
                </a:cubicBezTo>
                <a:close/>
                <a:moveTo>
                  <a:pt x="2514791" y="2826544"/>
                </a:moveTo>
                <a:cubicBezTo>
                  <a:pt x="2518601" y="2826544"/>
                  <a:pt x="2521744" y="2823401"/>
                  <a:pt x="2521744" y="2819591"/>
                </a:cubicBezTo>
                <a:cubicBezTo>
                  <a:pt x="2521744" y="2815781"/>
                  <a:pt x="2518601" y="2812637"/>
                  <a:pt x="2514791" y="2812637"/>
                </a:cubicBezTo>
                <a:cubicBezTo>
                  <a:pt x="2510981" y="2812637"/>
                  <a:pt x="2507837" y="2815781"/>
                  <a:pt x="2507837" y="2819591"/>
                </a:cubicBezTo>
                <a:cubicBezTo>
                  <a:pt x="2507837" y="2823496"/>
                  <a:pt x="2510981" y="2826544"/>
                  <a:pt x="2514791" y="2826544"/>
                </a:cubicBezTo>
                <a:close/>
                <a:moveTo>
                  <a:pt x="2590991" y="2825972"/>
                </a:moveTo>
                <a:cubicBezTo>
                  <a:pt x="2594515" y="2825972"/>
                  <a:pt x="2597372" y="2823115"/>
                  <a:pt x="2597372" y="2819591"/>
                </a:cubicBezTo>
                <a:cubicBezTo>
                  <a:pt x="2597372" y="2816066"/>
                  <a:pt x="2594515" y="2813209"/>
                  <a:pt x="2590991" y="2813209"/>
                </a:cubicBezTo>
                <a:cubicBezTo>
                  <a:pt x="2587466" y="2813209"/>
                  <a:pt x="2584609" y="2816066"/>
                  <a:pt x="2584609" y="2819591"/>
                </a:cubicBezTo>
                <a:cubicBezTo>
                  <a:pt x="2584704" y="2823115"/>
                  <a:pt x="2587466" y="2825972"/>
                  <a:pt x="2590991" y="2825972"/>
                </a:cubicBezTo>
                <a:close/>
                <a:moveTo>
                  <a:pt x="2667191" y="2825115"/>
                </a:moveTo>
                <a:cubicBezTo>
                  <a:pt x="2670239" y="2825115"/>
                  <a:pt x="2672715" y="2822639"/>
                  <a:pt x="2672715" y="2819591"/>
                </a:cubicBezTo>
                <a:cubicBezTo>
                  <a:pt x="2672715" y="2816543"/>
                  <a:pt x="2670239" y="2814066"/>
                  <a:pt x="2667191" y="2814066"/>
                </a:cubicBezTo>
                <a:cubicBezTo>
                  <a:pt x="2664143" y="2814066"/>
                  <a:pt x="2661666" y="2816543"/>
                  <a:pt x="2661666" y="2819591"/>
                </a:cubicBezTo>
                <a:cubicBezTo>
                  <a:pt x="2661761" y="2822639"/>
                  <a:pt x="2664143" y="2825115"/>
                  <a:pt x="2667191" y="2825115"/>
                </a:cubicBezTo>
                <a:close/>
                <a:moveTo>
                  <a:pt x="2743391" y="2824448"/>
                </a:moveTo>
                <a:cubicBezTo>
                  <a:pt x="2746058" y="2824448"/>
                  <a:pt x="2748248" y="2822258"/>
                  <a:pt x="2748248" y="2819591"/>
                </a:cubicBezTo>
                <a:cubicBezTo>
                  <a:pt x="2748248" y="2816924"/>
                  <a:pt x="2746058" y="2814733"/>
                  <a:pt x="2743391" y="2814733"/>
                </a:cubicBezTo>
                <a:cubicBezTo>
                  <a:pt x="2740724" y="2814733"/>
                  <a:pt x="2738533" y="2816924"/>
                  <a:pt x="2738533" y="2819591"/>
                </a:cubicBezTo>
                <a:cubicBezTo>
                  <a:pt x="2738533" y="2822258"/>
                  <a:pt x="2740724" y="2824448"/>
                  <a:pt x="2743391" y="2824448"/>
                </a:cubicBezTo>
                <a:close/>
                <a:moveTo>
                  <a:pt x="2819591" y="2823591"/>
                </a:moveTo>
                <a:cubicBezTo>
                  <a:pt x="2821781" y="2823591"/>
                  <a:pt x="2823591" y="2821781"/>
                  <a:pt x="2823591" y="2819591"/>
                </a:cubicBezTo>
                <a:cubicBezTo>
                  <a:pt x="2823591" y="2817400"/>
                  <a:pt x="2821781" y="2815590"/>
                  <a:pt x="2819591" y="2815590"/>
                </a:cubicBezTo>
                <a:cubicBezTo>
                  <a:pt x="2817400" y="2815590"/>
                  <a:pt x="2815590" y="2817400"/>
                  <a:pt x="2815590" y="2819591"/>
                </a:cubicBezTo>
                <a:cubicBezTo>
                  <a:pt x="2815590" y="2821877"/>
                  <a:pt x="2817400" y="2823591"/>
                  <a:pt x="2819591" y="2823591"/>
                </a:cubicBezTo>
                <a:close/>
                <a:moveTo>
                  <a:pt x="2895791" y="2822734"/>
                </a:moveTo>
                <a:cubicBezTo>
                  <a:pt x="2897505" y="2822734"/>
                  <a:pt x="2898934" y="2821305"/>
                  <a:pt x="2898934" y="2819591"/>
                </a:cubicBezTo>
                <a:cubicBezTo>
                  <a:pt x="2898934" y="2817876"/>
                  <a:pt x="2897505" y="2816447"/>
                  <a:pt x="2895791" y="2816447"/>
                </a:cubicBezTo>
                <a:cubicBezTo>
                  <a:pt x="2894076" y="2816447"/>
                  <a:pt x="2892647" y="2817876"/>
                  <a:pt x="2892647" y="2819591"/>
                </a:cubicBezTo>
                <a:cubicBezTo>
                  <a:pt x="2892647" y="2821400"/>
                  <a:pt x="2894076" y="2822734"/>
                  <a:pt x="2895791" y="2822734"/>
                </a:cubicBezTo>
                <a:close/>
                <a:moveTo>
                  <a:pt x="2971991" y="2821972"/>
                </a:moveTo>
                <a:cubicBezTo>
                  <a:pt x="2973229" y="2821972"/>
                  <a:pt x="2974277" y="2820924"/>
                  <a:pt x="2974277" y="2819686"/>
                </a:cubicBezTo>
                <a:cubicBezTo>
                  <a:pt x="2974277" y="2818448"/>
                  <a:pt x="2973229" y="2817400"/>
                  <a:pt x="2971991" y="2817400"/>
                </a:cubicBezTo>
                <a:cubicBezTo>
                  <a:pt x="2970753" y="2817400"/>
                  <a:pt x="2969705" y="2818448"/>
                  <a:pt x="2969705" y="2819686"/>
                </a:cubicBezTo>
                <a:cubicBezTo>
                  <a:pt x="2969705" y="2820924"/>
                  <a:pt x="2970753" y="2821972"/>
                  <a:pt x="2971991" y="2821972"/>
                </a:cubicBezTo>
                <a:close/>
                <a:moveTo>
                  <a:pt x="3048191" y="2821115"/>
                </a:moveTo>
                <a:cubicBezTo>
                  <a:pt x="3049048" y="2821115"/>
                  <a:pt x="3049715" y="2820448"/>
                  <a:pt x="3049715" y="2819591"/>
                </a:cubicBezTo>
                <a:cubicBezTo>
                  <a:pt x="3049715" y="2818733"/>
                  <a:pt x="3049048" y="2818066"/>
                  <a:pt x="3048191" y="2818066"/>
                </a:cubicBezTo>
                <a:cubicBezTo>
                  <a:pt x="3047333" y="2818066"/>
                  <a:pt x="3046666" y="2818733"/>
                  <a:pt x="3046666" y="2819591"/>
                </a:cubicBezTo>
                <a:cubicBezTo>
                  <a:pt x="3046762" y="2820448"/>
                  <a:pt x="3047429" y="2821115"/>
                  <a:pt x="3048191" y="2821115"/>
                </a:cubicBezTo>
                <a:close/>
                <a:moveTo>
                  <a:pt x="3124391" y="2820067"/>
                </a:moveTo>
                <a:cubicBezTo>
                  <a:pt x="3124581" y="2820067"/>
                  <a:pt x="3124772" y="2819876"/>
                  <a:pt x="3124772" y="2819686"/>
                </a:cubicBezTo>
                <a:cubicBezTo>
                  <a:pt x="3124772" y="2819495"/>
                  <a:pt x="3124581" y="2819305"/>
                  <a:pt x="3124391" y="2819305"/>
                </a:cubicBezTo>
                <a:cubicBezTo>
                  <a:pt x="3124200" y="2819305"/>
                  <a:pt x="3124010" y="2819495"/>
                  <a:pt x="3124010" y="2819686"/>
                </a:cubicBezTo>
                <a:cubicBezTo>
                  <a:pt x="3124010" y="2819876"/>
                  <a:pt x="3124200" y="2820067"/>
                  <a:pt x="3124391" y="2820067"/>
                </a:cubicBezTo>
                <a:close/>
                <a:moveTo>
                  <a:pt x="457391" y="2896457"/>
                </a:moveTo>
                <a:cubicBezTo>
                  <a:pt x="457772" y="2896457"/>
                  <a:pt x="458057" y="2896172"/>
                  <a:pt x="458057" y="2895791"/>
                </a:cubicBezTo>
                <a:cubicBezTo>
                  <a:pt x="458057" y="2895410"/>
                  <a:pt x="457772" y="2895124"/>
                  <a:pt x="457391" y="2895124"/>
                </a:cubicBezTo>
                <a:cubicBezTo>
                  <a:pt x="457010" y="2895124"/>
                  <a:pt x="456724" y="2895410"/>
                  <a:pt x="456724" y="2895791"/>
                </a:cubicBezTo>
                <a:cubicBezTo>
                  <a:pt x="456819" y="2896172"/>
                  <a:pt x="457105" y="2896457"/>
                  <a:pt x="457391" y="2896457"/>
                </a:cubicBezTo>
                <a:close/>
                <a:moveTo>
                  <a:pt x="533591" y="2897315"/>
                </a:moveTo>
                <a:cubicBezTo>
                  <a:pt x="534448" y="2897315"/>
                  <a:pt x="535115" y="2896648"/>
                  <a:pt x="535115" y="2895791"/>
                </a:cubicBezTo>
                <a:cubicBezTo>
                  <a:pt x="535115" y="2894933"/>
                  <a:pt x="534448" y="2894266"/>
                  <a:pt x="533591" y="2894266"/>
                </a:cubicBezTo>
                <a:cubicBezTo>
                  <a:pt x="532733" y="2894266"/>
                  <a:pt x="532067" y="2894933"/>
                  <a:pt x="532067" y="2895791"/>
                </a:cubicBezTo>
                <a:cubicBezTo>
                  <a:pt x="532162" y="2896648"/>
                  <a:pt x="532829" y="2897315"/>
                  <a:pt x="533591" y="2897315"/>
                </a:cubicBezTo>
                <a:close/>
                <a:moveTo>
                  <a:pt x="609790" y="2898172"/>
                </a:moveTo>
                <a:cubicBezTo>
                  <a:pt x="611029" y="2898172"/>
                  <a:pt x="612077" y="2897124"/>
                  <a:pt x="612077" y="2895886"/>
                </a:cubicBezTo>
                <a:cubicBezTo>
                  <a:pt x="612077" y="2894648"/>
                  <a:pt x="611029" y="2893600"/>
                  <a:pt x="609790" y="2893600"/>
                </a:cubicBezTo>
                <a:cubicBezTo>
                  <a:pt x="608552" y="2893600"/>
                  <a:pt x="607505" y="2894648"/>
                  <a:pt x="607505" y="2895886"/>
                </a:cubicBezTo>
                <a:cubicBezTo>
                  <a:pt x="607505" y="2897124"/>
                  <a:pt x="608552" y="2898172"/>
                  <a:pt x="609790" y="2898172"/>
                </a:cubicBezTo>
                <a:close/>
                <a:moveTo>
                  <a:pt x="685990" y="2898934"/>
                </a:moveTo>
                <a:cubicBezTo>
                  <a:pt x="687705" y="2898934"/>
                  <a:pt x="689134" y="2897505"/>
                  <a:pt x="689134" y="2895791"/>
                </a:cubicBezTo>
                <a:cubicBezTo>
                  <a:pt x="689134" y="2894076"/>
                  <a:pt x="687705" y="2892647"/>
                  <a:pt x="685990" y="2892647"/>
                </a:cubicBezTo>
                <a:cubicBezTo>
                  <a:pt x="684276" y="2892647"/>
                  <a:pt x="682847" y="2894076"/>
                  <a:pt x="682847" y="2895791"/>
                </a:cubicBezTo>
                <a:cubicBezTo>
                  <a:pt x="682847" y="2897600"/>
                  <a:pt x="684276" y="2898934"/>
                  <a:pt x="685990" y="2898934"/>
                </a:cubicBezTo>
                <a:close/>
                <a:moveTo>
                  <a:pt x="762190" y="2899601"/>
                </a:moveTo>
                <a:cubicBezTo>
                  <a:pt x="764286" y="2899601"/>
                  <a:pt x="766001" y="2897886"/>
                  <a:pt x="766001" y="2895791"/>
                </a:cubicBezTo>
                <a:cubicBezTo>
                  <a:pt x="766001" y="2893695"/>
                  <a:pt x="764286" y="2891981"/>
                  <a:pt x="762190" y="2891981"/>
                </a:cubicBezTo>
                <a:cubicBezTo>
                  <a:pt x="760095" y="2891981"/>
                  <a:pt x="758381" y="2893695"/>
                  <a:pt x="758381" y="2895791"/>
                </a:cubicBezTo>
                <a:cubicBezTo>
                  <a:pt x="758381" y="2897886"/>
                  <a:pt x="760095" y="2899601"/>
                  <a:pt x="762190" y="2899601"/>
                </a:cubicBezTo>
                <a:close/>
                <a:moveTo>
                  <a:pt x="838390" y="2900458"/>
                </a:moveTo>
                <a:cubicBezTo>
                  <a:pt x="840962" y="2900458"/>
                  <a:pt x="843058" y="2898362"/>
                  <a:pt x="843058" y="2895791"/>
                </a:cubicBezTo>
                <a:cubicBezTo>
                  <a:pt x="843058" y="2893219"/>
                  <a:pt x="840962" y="2891123"/>
                  <a:pt x="838390" y="2891123"/>
                </a:cubicBezTo>
                <a:cubicBezTo>
                  <a:pt x="835819" y="2891123"/>
                  <a:pt x="833723" y="2893219"/>
                  <a:pt x="833723" y="2895791"/>
                </a:cubicBezTo>
                <a:cubicBezTo>
                  <a:pt x="833723" y="2898362"/>
                  <a:pt x="835819" y="2900458"/>
                  <a:pt x="838390" y="2900458"/>
                </a:cubicBezTo>
                <a:close/>
                <a:moveTo>
                  <a:pt x="914590" y="2901124"/>
                </a:moveTo>
                <a:cubicBezTo>
                  <a:pt x="917543" y="2901124"/>
                  <a:pt x="919829" y="2898743"/>
                  <a:pt x="919829" y="2895886"/>
                </a:cubicBezTo>
                <a:cubicBezTo>
                  <a:pt x="919829" y="2892933"/>
                  <a:pt x="917448" y="2890647"/>
                  <a:pt x="914590" y="2890647"/>
                </a:cubicBezTo>
                <a:cubicBezTo>
                  <a:pt x="911638" y="2890647"/>
                  <a:pt x="909352" y="2893028"/>
                  <a:pt x="909352" y="2895886"/>
                </a:cubicBezTo>
                <a:cubicBezTo>
                  <a:pt x="909352" y="2898743"/>
                  <a:pt x="911733" y="2901124"/>
                  <a:pt x="914590" y="2901124"/>
                </a:cubicBezTo>
                <a:close/>
                <a:moveTo>
                  <a:pt x="990790" y="2901696"/>
                </a:moveTo>
                <a:cubicBezTo>
                  <a:pt x="994029" y="2901696"/>
                  <a:pt x="996696" y="2899029"/>
                  <a:pt x="996696" y="2895791"/>
                </a:cubicBezTo>
                <a:cubicBezTo>
                  <a:pt x="996696" y="2892552"/>
                  <a:pt x="994029" y="2889885"/>
                  <a:pt x="990790" y="2889885"/>
                </a:cubicBezTo>
                <a:cubicBezTo>
                  <a:pt x="987552" y="2889885"/>
                  <a:pt x="984885" y="2892552"/>
                  <a:pt x="984885" y="2895791"/>
                </a:cubicBezTo>
                <a:cubicBezTo>
                  <a:pt x="984885" y="2899124"/>
                  <a:pt x="987552" y="2901696"/>
                  <a:pt x="990790" y="2901696"/>
                </a:cubicBezTo>
                <a:close/>
                <a:moveTo>
                  <a:pt x="1066991" y="2902363"/>
                </a:moveTo>
                <a:cubicBezTo>
                  <a:pt x="1070610" y="2902363"/>
                  <a:pt x="1073563" y="2899410"/>
                  <a:pt x="1073563" y="2895791"/>
                </a:cubicBezTo>
                <a:cubicBezTo>
                  <a:pt x="1073563" y="2892171"/>
                  <a:pt x="1070610" y="2889218"/>
                  <a:pt x="1066991" y="2889218"/>
                </a:cubicBezTo>
                <a:cubicBezTo>
                  <a:pt x="1063371" y="2889218"/>
                  <a:pt x="1060418" y="2892171"/>
                  <a:pt x="1060418" y="2895791"/>
                </a:cubicBezTo>
                <a:cubicBezTo>
                  <a:pt x="1060418" y="2899410"/>
                  <a:pt x="1063371" y="2902363"/>
                  <a:pt x="1066991" y="2902363"/>
                </a:cubicBezTo>
                <a:close/>
                <a:moveTo>
                  <a:pt x="1143191" y="2903030"/>
                </a:moveTo>
                <a:cubicBezTo>
                  <a:pt x="1147191" y="2903030"/>
                  <a:pt x="1150334" y="2899791"/>
                  <a:pt x="1150334" y="2895886"/>
                </a:cubicBezTo>
                <a:cubicBezTo>
                  <a:pt x="1150334" y="2891885"/>
                  <a:pt x="1147096" y="2888742"/>
                  <a:pt x="1143191" y="2888742"/>
                </a:cubicBezTo>
                <a:cubicBezTo>
                  <a:pt x="1139190" y="2888742"/>
                  <a:pt x="1136047" y="2891981"/>
                  <a:pt x="1136047" y="2895886"/>
                </a:cubicBezTo>
                <a:cubicBezTo>
                  <a:pt x="1136047" y="2899791"/>
                  <a:pt x="1139285" y="2903030"/>
                  <a:pt x="1143191" y="2903030"/>
                </a:cubicBezTo>
                <a:close/>
                <a:moveTo>
                  <a:pt x="1219391" y="2903601"/>
                </a:moveTo>
                <a:cubicBezTo>
                  <a:pt x="1223677" y="2903601"/>
                  <a:pt x="1227201" y="2900077"/>
                  <a:pt x="1227201" y="2895791"/>
                </a:cubicBezTo>
                <a:cubicBezTo>
                  <a:pt x="1227201" y="2891504"/>
                  <a:pt x="1223677" y="2887980"/>
                  <a:pt x="1219391" y="2887980"/>
                </a:cubicBezTo>
                <a:cubicBezTo>
                  <a:pt x="1215104" y="2887980"/>
                  <a:pt x="1211580" y="2891504"/>
                  <a:pt x="1211580" y="2895791"/>
                </a:cubicBezTo>
                <a:cubicBezTo>
                  <a:pt x="1211580" y="2900172"/>
                  <a:pt x="1215104" y="2903601"/>
                  <a:pt x="1219391" y="2903601"/>
                </a:cubicBezTo>
                <a:close/>
                <a:moveTo>
                  <a:pt x="1295591" y="2904078"/>
                </a:moveTo>
                <a:cubicBezTo>
                  <a:pt x="1300163" y="2904078"/>
                  <a:pt x="1303877" y="2900363"/>
                  <a:pt x="1303877" y="2895791"/>
                </a:cubicBezTo>
                <a:cubicBezTo>
                  <a:pt x="1303877" y="2891219"/>
                  <a:pt x="1300163" y="2887504"/>
                  <a:pt x="1295591" y="2887504"/>
                </a:cubicBezTo>
                <a:cubicBezTo>
                  <a:pt x="1291018" y="2887504"/>
                  <a:pt x="1287304" y="2891219"/>
                  <a:pt x="1287304" y="2895791"/>
                </a:cubicBezTo>
                <a:cubicBezTo>
                  <a:pt x="1287399" y="2900363"/>
                  <a:pt x="1291018" y="2904078"/>
                  <a:pt x="1295591" y="2904078"/>
                </a:cubicBezTo>
                <a:close/>
                <a:moveTo>
                  <a:pt x="1371791" y="2904458"/>
                </a:moveTo>
                <a:cubicBezTo>
                  <a:pt x="1376553" y="2904458"/>
                  <a:pt x="1380458" y="2900553"/>
                  <a:pt x="1380458" y="2895791"/>
                </a:cubicBezTo>
                <a:cubicBezTo>
                  <a:pt x="1380458" y="2891028"/>
                  <a:pt x="1376553" y="2887123"/>
                  <a:pt x="1371791" y="2887123"/>
                </a:cubicBezTo>
                <a:cubicBezTo>
                  <a:pt x="1367028" y="2887123"/>
                  <a:pt x="1363123" y="2891028"/>
                  <a:pt x="1363123" y="2895791"/>
                </a:cubicBezTo>
                <a:cubicBezTo>
                  <a:pt x="1363123" y="2900553"/>
                  <a:pt x="1367028" y="2904458"/>
                  <a:pt x="1371791" y="2904458"/>
                </a:cubicBezTo>
                <a:close/>
                <a:moveTo>
                  <a:pt x="1447991" y="2904935"/>
                </a:moveTo>
                <a:cubicBezTo>
                  <a:pt x="1453039" y="2904935"/>
                  <a:pt x="1457039" y="2900839"/>
                  <a:pt x="1457039" y="2895886"/>
                </a:cubicBezTo>
                <a:cubicBezTo>
                  <a:pt x="1457039" y="2890838"/>
                  <a:pt x="1452943" y="2886837"/>
                  <a:pt x="1447991" y="2886837"/>
                </a:cubicBezTo>
                <a:cubicBezTo>
                  <a:pt x="1443038" y="2886837"/>
                  <a:pt x="1438942" y="2890933"/>
                  <a:pt x="1438942" y="2895886"/>
                </a:cubicBezTo>
                <a:cubicBezTo>
                  <a:pt x="1438942" y="2900839"/>
                  <a:pt x="1443038" y="2904935"/>
                  <a:pt x="1447991" y="2904935"/>
                </a:cubicBezTo>
                <a:close/>
                <a:moveTo>
                  <a:pt x="1524191" y="2905125"/>
                </a:moveTo>
                <a:cubicBezTo>
                  <a:pt x="1529334" y="2905125"/>
                  <a:pt x="1533525" y="2900934"/>
                  <a:pt x="1533525" y="2895791"/>
                </a:cubicBezTo>
                <a:cubicBezTo>
                  <a:pt x="1533525" y="2890647"/>
                  <a:pt x="1529334" y="2886456"/>
                  <a:pt x="1524191" y="2886456"/>
                </a:cubicBezTo>
                <a:cubicBezTo>
                  <a:pt x="1519047" y="2886456"/>
                  <a:pt x="1514856" y="2890647"/>
                  <a:pt x="1514856" y="2895791"/>
                </a:cubicBezTo>
                <a:cubicBezTo>
                  <a:pt x="1514951" y="2900934"/>
                  <a:pt x="1519047" y="2905125"/>
                  <a:pt x="1524191" y="2905125"/>
                </a:cubicBezTo>
                <a:close/>
                <a:moveTo>
                  <a:pt x="1600391" y="2905316"/>
                </a:moveTo>
                <a:cubicBezTo>
                  <a:pt x="1605629" y="2905316"/>
                  <a:pt x="1609916" y="2901029"/>
                  <a:pt x="1609916" y="2895791"/>
                </a:cubicBezTo>
                <a:cubicBezTo>
                  <a:pt x="1609916" y="2890552"/>
                  <a:pt x="1605629" y="2886266"/>
                  <a:pt x="1600391" y="2886266"/>
                </a:cubicBezTo>
                <a:cubicBezTo>
                  <a:pt x="1595152" y="2886266"/>
                  <a:pt x="1590866" y="2890552"/>
                  <a:pt x="1590866" y="2895791"/>
                </a:cubicBezTo>
                <a:cubicBezTo>
                  <a:pt x="1590866" y="2901029"/>
                  <a:pt x="1595152" y="2905316"/>
                  <a:pt x="1600391" y="2905316"/>
                </a:cubicBezTo>
                <a:close/>
                <a:moveTo>
                  <a:pt x="1676591" y="2905316"/>
                </a:moveTo>
                <a:cubicBezTo>
                  <a:pt x="1681829" y="2905316"/>
                  <a:pt x="1686116" y="2901029"/>
                  <a:pt x="1686116" y="2895791"/>
                </a:cubicBezTo>
                <a:cubicBezTo>
                  <a:pt x="1686116" y="2890552"/>
                  <a:pt x="1681829" y="2886266"/>
                  <a:pt x="1676591" y="2886266"/>
                </a:cubicBezTo>
                <a:cubicBezTo>
                  <a:pt x="1671352" y="2886266"/>
                  <a:pt x="1667066" y="2890552"/>
                  <a:pt x="1667066" y="2895791"/>
                </a:cubicBezTo>
                <a:cubicBezTo>
                  <a:pt x="1667066" y="2901029"/>
                  <a:pt x="1671352" y="2905316"/>
                  <a:pt x="1676591" y="2905316"/>
                </a:cubicBezTo>
                <a:close/>
                <a:moveTo>
                  <a:pt x="1752791" y="2905506"/>
                </a:moveTo>
                <a:cubicBezTo>
                  <a:pt x="1758125" y="2905506"/>
                  <a:pt x="1762506" y="2901124"/>
                  <a:pt x="1762506" y="2895791"/>
                </a:cubicBezTo>
                <a:cubicBezTo>
                  <a:pt x="1762506" y="2890457"/>
                  <a:pt x="1758125" y="2886075"/>
                  <a:pt x="1752791" y="2886075"/>
                </a:cubicBezTo>
                <a:cubicBezTo>
                  <a:pt x="1747457" y="2886075"/>
                  <a:pt x="1743075" y="2890457"/>
                  <a:pt x="1743075" y="2895791"/>
                </a:cubicBezTo>
                <a:cubicBezTo>
                  <a:pt x="1743075" y="2901124"/>
                  <a:pt x="1747457" y="2905506"/>
                  <a:pt x="1752791" y="2905506"/>
                </a:cubicBezTo>
                <a:close/>
                <a:moveTo>
                  <a:pt x="1828991" y="2905506"/>
                </a:moveTo>
                <a:cubicBezTo>
                  <a:pt x="1834325" y="2905506"/>
                  <a:pt x="1838706" y="2901124"/>
                  <a:pt x="1838706" y="2895791"/>
                </a:cubicBezTo>
                <a:cubicBezTo>
                  <a:pt x="1838706" y="2890457"/>
                  <a:pt x="1834325" y="2886075"/>
                  <a:pt x="1828991" y="2886075"/>
                </a:cubicBezTo>
                <a:cubicBezTo>
                  <a:pt x="1823657" y="2886075"/>
                  <a:pt x="1819275" y="2890457"/>
                  <a:pt x="1819275" y="2895791"/>
                </a:cubicBezTo>
                <a:cubicBezTo>
                  <a:pt x="1819275" y="2901124"/>
                  <a:pt x="1823657" y="2905506"/>
                  <a:pt x="1828991" y="2905506"/>
                </a:cubicBezTo>
                <a:close/>
                <a:moveTo>
                  <a:pt x="1905191" y="2905316"/>
                </a:moveTo>
                <a:cubicBezTo>
                  <a:pt x="1910429" y="2905316"/>
                  <a:pt x="1914716" y="2901029"/>
                  <a:pt x="1914716" y="2895791"/>
                </a:cubicBezTo>
                <a:cubicBezTo>
                  <a:pt x="1914716" y="2890552"/>
                  <a:pt x="1910429" y="2886266"/>
                  <a:pt x="1905191" y="2886266"/>
                </a:cubicBezTo>
                <a:cubicBezTo>
                  <a:pt x="1899952" y="2886266"/>
                  <a:pt x="1895666" y="2890552"/>
                  <a:pt x="1895666" y="2895791"/>
                </a:cubicBezTo>
                <a:cubicBezTo>
                  <a:pt x="1895666" y="2901029"/>
                  <a:pt x="1899952" y="2905316"/>
                  <a:pt x="1905191" y="2905316"/>
                </a:cubicBezTo>
                <a:close/>
                <a:moveTo>
                  <a:pt x="1981391" y="2905125"/>
                </a:moveTo>
                <a:cubicBezTo>
                  <a:pt x="1986534" y="2905125"/>
                  <a:pt x="1990725" y="2900934"/>
                  <a:pt x="1990725" y="2895791"/>
                </a:cubicBezTo>
                <a:cubicBezTo>
                  <a:pt x="1990725" y="2890647"/>
                  <a:pt x="1986534" y="2886456"/>
                  <a:pt x="1981391" y="2886456"/>
                </a:cubicBezTo>
                <a:cubicBezTo>
                  <a:pt x="1976247" y="2886456"/>
                  <a:pt x="1972056" y="2890647"/>
                  <a:pt x="1972056" y="2895791"/>
                </a:cubicBezTo>
                <a:cubicBezTo>
                  <a:pt x="1972151" y="2900934"/>
                  <a:pt x="1976247" y="2905125"/>
                  <a:pt x="1981391" y="2905125"/>
                </a:cubicBezTo>
                <a:close/>
                <a:moveTo>
                  <a:pt x="2057591" y="2904935"/>
                </a:moveTo>
                <a:cubicBezTo>
                  <a:pt x="2062639" y="2904935"/>
                  <a:pt x="2066639" y="2900839"/>
                  <a:pt x="2066639" y="2895886"/>
                </a:cubicBezTo>
                <a:cubicBezTo>
                  <a:pt x="2066639" y="2890838"/>
                  <a:pt x="2062543" y="2886837"/>
                  <a:pt x="2057591" y="2886837"/>
                </a:cubicBezTo>
                <a:cubicBezTo>
                  <a:pt x="2052638" y="2886837"/>
                  <a:pt x="2048542" y="2890933"/>
                  <a:pt x="2048542" y="2895886"/>
                </a:cubicBezTo>
                <a:cubicBezTo>
                  <a:pt x="2048542" y="2900839"/>
                  <a:pt x="2052638" y="2904935"/>
                  <a:pt x="2057591" y="2904935"/>
                </a:cubicBezTo>
                <a:close/>
                <a:moveTo>
                  <a:pt x="2133791" y="2904458"/>
                </a:moveTo>
                <a:cubicBezTo>
                  <a:pt x="2138553" y="2904458"/>
                  <a:pt x="2142458" y="2900553"/>
                  <a:pt x="2142458" y="2895791"/>
                </a:cubicBezTo>
                <a:cubicBezTo>
                  <a:pt x="2142458" y="2891028"/>
                  <a:pt x="2138553" y="2887123"/>
                  <a:pt x="2133791" y="2887123"/>
                </a:cubicBezTo>
                <a:cubicBezTo>
                  <a:pt x="2129028" y="2887123"/>
                  <a:pt x="2125123" y="2891028"/>
                  <a:pt x="2125123" y="2895791"/>
                </a:cubicBezTo>
                <a:cubicBezTo>
                  <a:pt x="2125123" y="2900553"/>
                  <a:pt x="2129028" y="2904458"/>
                  <a:pt x="2133791" y="2904458"/>
                </a:cubicBezTo>
                <a:close/>
                <a:moveTo>
                  <a:pt x="2209991" y="2904078"/>
                </a:moveTo>
                <a:cubicBezTo>
                  <a:pt x="2214563" y="2904078"/>
                  <a:pt x="2218277" y="2900363"/>
                  <a:pt x="2218277" y="2895791"/>
                </a:cubicBezTo>
                <a:cubicBezTo>
                  <a:pt x="2218277" y="2891219"/>
                  <a:pt x="2214563" y="2887504"/>
                  <a:pt x="2209991" y="2887504"/>
                </a:cubicBezTo>
                <a:cubicBezTo>
                  <a:pt x="2205419" y="2887504"/>
                  <a:pt x="2201704" y="2891219"/>
                  <a:pt x="2201704" y="2895791"/>
                </a:cubicBezTo>
                <a:cubicBezTo>
                  <a:pt x="2201799" y="2900363"/>
                  <a:pt x="2205419" y="2904078"/>
                  <a:pt x="2209991" y="2904078"/>
                </a:cubicBezTo>
                <a:close/>
                <a:moveTo>
                  <a:pt x="2286191" y="2903601"/>
                </a:moveTo>
                <a:cubicBezTo>
                  <a:pt x="2290477" y="2903601"/>
                  <a:pt x="2294001" y="2900077"/>
                  <a:pt x="2294001" y="2895791"/>
                </a:cubicBezTo>
                <a:cubicBezTo>
                  <a:pt x="2294001" y="2891504"/>
                  <a:pt x="2290477" y="2887980"/>
                  <a:pt x="2286191" y="2887980"/>
                </a:cubicBezTo>
                <a:cubicBezTo>
                  <a:pt x="2281904" y="2887980"/>
                  <a:pt x="2278380" y="2891504"/>
                  <a:pt x="2278380" y="2895791"/>
                </a:cubicBezTo>
                <a:cubicBezTo>
                  <a:pt x="2278380" y="2900172"/>
                  <a:pt x="2281904" y="2903601"/>
                  <a:pt x="2286191" y="2903601"/>
                </a:cubicBezTo>
                <a:close/>
                <a:moveTo>
                  <a:pt x="2362391" y="2903030"/>
                </a:moveTo>
                <a:cubicBezTo>
                  <a:pt x="2366391" y="2903030"/>
                  <a:pt x="2369534" y="2899791"/>
                  <a:pt x="2369534" y="2895886"/>
                </a:cubicBezTo>
                <a:cubicBezTo>
                  <a:pt x="2369534" y="2891885"/>
                  <a:pt x="2366296" y="2888742"/>
                  <a:pt x="2362391" y="2888742"/>
                </a:cubicBezTo>
                <a:cubicBezTo>
                  <a:pt x="2358390" y="2888742"/>
                  <a:pt x="2355247" y="2891981"/>
                  <a:pt x="2355247" y="2895886"/>
                </a:cubicBezTo>
                <a:cubicBezTo>
                  <a:pt x="2355247" y="2899791"/>
                  <a:pt x="2358485" y="2903030"/>
                  <a:pt x="2362391" y="2903030"/>
                </a:cubicBezTo>
                <a:close/>
                <a:moveTo>
                  <a:pt x="2438591" y="2902553"/>
                </a:moveTo>
                <a:cubicBezTo>
                  <a:pt x="2442305" y="2902553"/>
                  <a:pt x="2445353" y="2899505"/>
                  <a:pt x="2445353" y="2895791"/>
                </a:cubicBezTo>
                <a:cubicBezTo>
                  <a:pt x="2445353" y="2892076"/>
                  <a:pt x="2442305" y="2889028"/>
                  <a:pt x="2438591" y="2889028"/>
                </a:cubicBezTo>
                <a:cubicBezTo>
                  <a:pt x="2434876" y="2889028"/>
                  <a:pt x="2431828" y="2892076"/>
                  <a:pt x="2431828" y="2895791"/>
                </a:cubicBezTo>
                <a:cubicBezTo>
                  <a:pt x="2431828" y="2899505"/>
                  <a:pt x="2434876" y="2902553"/>
                  <a:pt x="2438591" y="2902553"/>
                </a:cubicBezTo>
                <a:close/>
                <a:moveTo>
                  <a:pt x="2514791" y="2901982"/>
                </a:moveTo>
                <a:cubicBezTo>
                  <a:pt x="2518220" y="2901982"/>
                  <a:pt x="2520887" y="2899220"/>
                  <a:pt x="2520887" y="2895886"/>
                </a:cubicBezTo>
                <a:cubicBezTo>
                  <a:pt x="2520887" y="2892457"/>
                  <a:pt x="2518124" y="2889790"/>
                  <a:pt x="2514791" y="2889790"/>
                </a:cubicBezTo>
                <a:cubicBezTo>
                  <a:pt x="2511362" y="2889790"/>
                  <a:pt x="2508695" y="2892552"/>
                  <a:pt x="2508695" y="2895886"/>
                </a:cubicBezTo>
                <a:cubicBezTo>
                  <a:pt x="2508695" y="2899220"/>
                  <a:pt x="2511457" y="2901982"/>
                  <a:pt x="2514791" y="2901982"/>
                </a:cubicBezTo>
                <a:close/>
                <a:moveTo>
                  <a:pt x="2590991" y="2901124"/>
                </a:moveTo>
                <a:cubicBezTo>
                  <a:pt x="2593943" y="2901124"/>
                  <a:pt x="2596229" y="2898743"/>
                  <a:pt x="2596229" y="2895886"/>
                </a:cubicBezTo>
                <a:cubicBezTo>
                  <a:pt x="2596229" y="2892933"/>
                  <a:pt x="2593848" y="2890647"/>
                  <a:pt x="2590991" y="2890647"/>
                </a:cubicBezTo>
                <a:cubicBezTo>
                  <a:pt x="2588038" y="2890647"/>
                  <a:pt x="2585752" y="2893028"/>
                  <a:pt x="2585752" y="2895886"/>
                </a:cubicBezTo>
                <a:cubicBezTo>
                  <a:pt x="2585752" y="2898743"/>
                  <a:pt x="2588133" y="2901124"/>
                  <a:pt x="2590991" y="2901124"/>
                </a:cubicBezTo>
                <a:close/>
                <a:moveTo>
                  <a:pt x="2667191" y="2900458"/>
                </a:moveTo>
                <a:cubicBezTo>
                  <a:pt x="2669762" y="2900458"/>
                  <a:pt x="2671858" y="2898362"/>
                  <a:pt x="2671858" y="2895791"/>
                </a:cubicBezTo>
                <a:cubicBezTo>
                  <a:pt x="2671858" y="2893219"/>
                  <a:pt x="2669762" y="2891123"/>
                  <a:pt x="2667191" y="2891123"/>
                </a:cubicBezTo>
                <a:cubicBezTo>
                  <a:pt x="2664619" y="2891123"/>
                  <a:pt x="2662523" y="2893219"/>
                  <a:pt x="2662523" y="2895791"/>
                </a:cubicBezTo>
                <a:cubicBezTo>
                  <a:pt x="2662523" y="2898362"/>
                  <a:pt x="2664619" y="2900458"/>
                  <a:pt x="2667191" y="2900458"/>
                </a:cubicBezTo>
                <a:close/>
                <a:moveTo>
                  <a:pt x="2743391" y="2899791"/>
                </a:moveTo>
                <a:cubicBezTo>
                  <a:pt x="2745581" y="2899791"/>
                  <a:pt x="2747391" y="2897981"/>
                  <a:pt x="2747391" y="2895791"/>
                </a:cubicBezTo>
                <a:cubicBezTo>
                  <a:pt x="2747391" y="2893600"/>
                  <a:pt x="2745581" y="2891790"/>
                  <a:pt x="2743391" y="2891790"/>
                </a:cubicBezTo>
                <a:cubicBezTo>
                  <a:pt x="2741200" y="2891790"/>
                  <a:pt x="2739390" y="2893600"/>
                  <a:pt x="2739390" y="2895791"/>
                </a:cubicBezTo>
                <a:cubicBezTo>
                  <a:pt x="2739390" y="2898077"/>
                  <a:pt x="2741200" y="2899791"/>
                  <a:pt x="2743391" y="2899791"/>
                </a:cubicBezTo>
                <a:close/>
                <a:moveTo>
                  <a:pt x="2819591" y="2898934"/>
                </a:moveTo>
                <a:cubicBezTo>
                  <a:pt x="2821305" y="2898934"/>
                  <a:pt x="2822734" y="2897505"/>
                  <a:pt x="2822734" y="2895791"/>
                </a:cubicBezTo>
                <a:cubicBezTo>
                  <a:pt x="2822734" y="2894076"/>
                  <a:pt x="2821305" y="2892647"/>
                  <a:pt x="2819591" y="2892647"/>
                </a:cubicBezTo>
                <a:cubicBezTo>
                  <a:pt x="2817876" y="2892647"/>
                  <a:pt x="2816447" y="2894076"/>
                  <a:pt x="2816447" y="2895791"/>
                </a:cubicBezTo>
                <a:cubicBezTo>
                  <a:pt x="2816447" y="2897600"/>
                  <a:pt x="2817876" y="2898934"/>
                  <a:pt x="2819591" y="2898934"/>
                </a:cubicBezTo>
                <a:close/>
                <a:moveTo>
                  <a:pt x="2895791" y="2898172"/>
                </a:moveTo>
                <a:cubicBezTo>
                  <a:pt x="2897029" y="2898172"/>
                  <a:pt x="2898077" y="2897124"/>
                  <a:pt x="2898077" y="2895886"/>
                </a:cubicBezTo>
                <a:cubicBezTo>
                  <a:pt x="2898077" y="2894648"/>
                  <a:pt x="2897029" y="2893600"/>
                  <a:pt x="2895791" y="2893600"/>
                </a:cubicBezTo>
                <a:cubicBezTo>
                  <a:pt x="2894553" y="2893600"/>
                  <a:pt x="2893505" y="2894648"/>
                  <a:pt x="2893505" y="2895886"/>
                </a:cubicBezTo>
                <a:cubicBezTo>
                  <a:pt x="2893505" y="2897124"/>
                  <a:pt x="2894553" y="2898172"/>
                  <a:pt x="2895791" y="2898172"/>
                </a:cubicBezTo>
                <a:close/>
                <a:moveTo>
                  <a:pt x="2971991" y="2897315"/>
                </a:moveTo>
                <a:cubicBezTo>
                  <a:pt x="2972848" y="2897315"/>
                  <a:pt x="2973515" y="2896648"/>
                  <a:pt x="2973515" y="2895791"/>
                </a:cubicBezTo>
                <a:cubicBezTo>
                  <a:pt x="2973515" y="2894933"/>
                  <a:pt x="2972848" y="2894266"/>
                  <a:pt x="2971991" y="2894266"/>
                </a:cubicBezTo>
                <a:cubicBezTo>
                  <a:pt x="2971133" y="2894266"/>
                  <a:pt x="2970466" y="2894933"/>
                  <a:pt x="2970466" y="2895791"/>
                </a:cubicBezTo>
                <a:cubicBezTo>
                  <a:pt x="2970562" y="2896648"/>
                  <a:pt x="2971229" y="2897315"/>
                  <a:pt x="2971991" y="2897315"/>
                </a:cubicBezTo>
                <a:close/>
                <a:moveTo>
                  <a:pt x="3048191" y="2896457"/>
                </a:moveTo>
                <a:cubicBezTo>
                  <a:pt x="3048572" y="2896457"/>
                  <a:pt x="3048857" y="2896172"/>
                  <a:pt x="3048857" y="2895791"/>
                </a:cubicBezTo>
                <a:cubicBezTo>
                  <a:pt x="3048857" y="2895410"/>
                  <a:pt x="3048572" y="2895124"/>
                  <a:pt x="3048191" y="2895124"/>
                </a:cubicBezTo>
                <a:cubicBezTo>
                  <a:pt x="3047810" y="2895124"/>
                  <a:pt x="3047524" y="2895410"/>
                  <a:pt x="3047524" y="2895791"/>
                </a:cubicBezTo>
                <a:cubicBezTo>
                  <a:pt x="3047619" y="2896172"/>
                  <a:pt x="3047905" y="2896457"/>
                  <a:pt x="3048191" y="2896457"/>
                </a:cubicBezTo>
                <a:close/>
                <a:moveTo>
                  <a:pt x="533591" y="2972657"/>
                </a:moveTo>
                <a:cubicBezTo>
                  <a:pt x="533972" y="2972657"/>
                  <a:pt x="534257" y="2972372"/>
                  <a:pt x="534257" y="2971991"/>
                </a:cubicBezTo>
                <a:cubicBezTo>
                  <a:pt x="534257" y="2971610"/>
                  <a:pt x="533972" y="2971324"/>
                  <a:pt x="533591" y="2971324"/>
                </a:cubicBezTo>
                <a:cubicBezTo>
                  <a:pt x="533210" y="2971324"/>
                  <a:pt x="532924" y="2971610"/>
                  <a:pt x="532924" y="2971991"/>
                </a:cubicBezTo>
                <a:cubicBezTo>
                  <a:pt x="533019" y="2972372"/>
                  <a:pt x="533305" y="2972657"/>
                  <a:pt x="533591" y="2972657"/>
                </a:cubicBezTo>
                <a:close/>
                <a:moveTo>
                  <a:pt x="609790" y="2973515"/>
                </a:moveTo>
                <a:cubicBezTo>
                  <a:pt x="610648" y="2973515"/>
                  <a:pt x="611315" y="2972848"/>
                  <a:pt x="611315" y="2971991"/>
                </a:cubicBezTo>
                <a:cubicBezTo>
                  <a:pt x="611315" y="2971133"/>
                  <a:pt x="610648" y="2970466"/>
                  <a:pt x="609790" y="2970466"/>
                </a:cubicBezTo>
                <a:cubicBezTo>
                  <a:pt x="608933" y="2970466"/>
                  <a:pt x="608267" y="2971133"/>
                  <a:pt x="608267" y="2971991"/>
                </a:cubicBezTo>
                <a:cubicBezTo>
                  <a:pt x="608362" y="2972848"/>
                  <a:pt x="609029" y="2973515"/>
                  <a:pt x="609790" y="2973515"/>
                </a:cubicBezTo>
                <a:close/>
                <a:moveTo>
                  <a:pt x="685990" y="2974086"/>
                </a:moveTo>
                <a:cubicBezTo>
                  <a:pt x="687134" y="2974086"/>
                  <a:pt x="688086" y="2973134"/>
                  <a:pt x="688086" y="2971991"/>
                </a:cubicBezTo>
                <a:cubicBezTo>
                  <a:pt x="688086" y="2970848"/>
                  <a:pt x="687134" y="2969895"/>
                  <a:pt x="685990" y="2969895"/>
                </a:cubicBezTo>
                <a:cubicBezTo>
                  <a:pt x="684848" y="2969895"/>
                  <a:pt x="683895" y="2970848"/>
                  <a:pt x="683895" y="2971991"/>
                </a:cubicBezTo>
                <a:cubicBezTo>
                  <a:pt x="683895" y="2973134"/>
                  <a:pt x="684848" y="2974086"/>
                  <a:pt x="685990" y="2974086"/>
                </a:cubicBezTo>
                <a:close/>
                <a:moveTo>
                  <a:pt x="762190" y="2974943"/>
                </a:moveTo>
                <a:cubicBezTo>
                  <a:pt x="763810" y="2974943"/>
                  <a:pt x="765143" y="2973610"/>
                  <a:pt x="765143" y="2971991"/>
                </a:cubicBezTo>
                <a:cubicBezTo>
                  <a:pt x="765143" y="2970371"/>
                  <a:pt x="763810" y="2969038"/>
                  <a:pt x="762190" y="2969038"/>
                </a:cubicBezTo>
                <a:cubicBezTo>
                  <a:pt x="760571" y="2969038"/>
                  <a:pt x="759238" y="2970371"/>
                  <a:pt x="759238" y="2971991"/>
                </a:cubicBezTo>
                <a:cubicBezTo>
                  <a:pt x="759238" y="2973610"/>
                  <a:pt x="760571" y="2974943"/>
                  <a:pt x="762190" y="2974943"/>
                </a:cubicBezTo>
                <a:close/>
                <a:moveTo>
                  <a:pt x="838390" y="2975610"/>
                </a:moveTo>
                <a:cubicBezTo>
                  <a:pt x="840391" y="2975610"/>
                  <a:pt x="842010" y="2973991"/>
                  <a:pt x="842010" y="2971991"/>
                </a:cubicBezTo>
                <a:cubicBezTo>
                  <a:pt x="842010" y="2969990"/>
                  <a:pt x="840391" y="2968371"/>
                  <a:pt x="838390" y="2968371"/>
                </a:cubicBezTo>
                <a:cubicBezTo>
                  <a:pt x="836390" y="2968371"/>
                  <a:pt x="834771" y="2969990"/>
                  <a:pt x="834771" y="2971991"/>
                </a:cubicBezTo>
                <a:cubicBezTo>
                  <a:pt x="834866" y="2973991"/>
                  <a:pt x="836390" y="2975610"/>
                  <a:pt x="838390" y="2975610"/>
                </a:cubicBezTo>
                <a:close/>
                <a:moveTo>
                  <a:pt x="914590" y="2976467"/>
                </a:moveTo>
                <a:cubicBezTo>
                  <a:pt x="917067" y="2976467"/>
                  <a:pt x="919067" y="2974467"/>
                  <a:pt x="919067" y="2971991"/>
                </a:cubicBezTo>
                <a:cubicBezTo>
                  <a:pt x="919067" y="2969514"/>
                  <a:pt x="917067" y="2967514"/>
                  <a:pt x="914590" y="2967514"/>
                </a:cubicBezTo>
                <a:cubicBezTo>
                  <a:pt x="912114" y="2967514"/>
                  <a:pt x="910114" y="2969514"/>
                  <a:pt x="910114" y="2971991"/>
                </a:cubicBezTo>
                <a:cubicBezTo>
                  <a:pt x="910209" y="2974467"/>
                  <a:pt x="912114" y="2976467"/>
                  <a:pt x="914590" y="2976467"/>
                </a:cubicBezTo>
                <a:close/>
                <a:moveTo>
                  <a:pt x="990790" y="2977039"/>
                </a:moveTo>
                <a:cubicBezTo>
                  <a:pt x="993553" y="2977039"/>
                  <a:pt x="995839" y="2974753"/>
                  <a:pt x="995839" y="2971991"/>
                </a:cubicBezTo>
                <a:cubicBezTo>
                  <a:pt x="995839" y="2969228"/>
                  <a:pt x="993553" y="2966942"/>
                  <a:pt x="990790" y="2966942"/>
                </a:cubicBezTo>
                <a:cubicBezTo>
                  <a:pt x="988028" y="2966942"/>
                  <a:pt x="985742" y="2969228"/>
                  <a:pt x="985742" y="2971991"/>
                </a:cubicBezTo>
                <a:cubicBezTo>
                  <a:pt x="985742" y="2974848"/>
                  <a:pt x="988028" y="2977039"/>
                  <a:pt x="990790" y="2977039"/>
                </a:cubicBezTo>
                <a:close/>
                <a:moveTo>
                  <a:pt x="1066991" y="2977706"/>
                </a:moveTo>
                <a:cubicBezTo>
                  <a:pt x="1070134" y="2977706"/>
                  <a:pt x="1072706" y="2975134"/>
                  <a:pt x="1072706" y="2971991"/>
                </a:cubicBezTo>
                <a:cubicBezTo>
                  <a:pt x="1072706" y="2968847"/>
                  <a:pt x="1070134" y="2966276"/>
                  <a:pt x="1066991" y="2966276"/>
                </a:cubicBezTo>
                <a:cubicBezTo>
                  <a:pt x="1063847" y="2966276"/>
                  <a:pt x="1061276" y="2968847"/>
                  <a:pt x="1061276" y="2971991"/>
                </a:cubicBezTo>
                <a:cubicBezTo>
                  <a:pt x="1061276" y="2975134"/>
                  <a:pt x="1063847" y="2977706"/>
                  <a:pt x="1066991" y="2977706"/>
                </a:cubicBezTo>
                <a:close/>
                <a:moveTo>
                  <a:pt x="1143191" y="2978182"/>
                </a:moveTo>
                <a:cubicBezTo>
                  <a:pt x="1146620" y="2978182"/>
                  <a:pt x="1149287" y="2975420"/>
                  <a:pt x="1149287" y="2972086"/>
                </a:cubicBezTo>
                <a:cubicBezTo>
                  <a:pt x="1149287" y="2968657"/>
                  <a:pt x="1146524" y="2965990"/>
                  <a:pt x="1143191" y="2965990"/>
                </a:cubicBezTo>
                <a:cubicBezTo>
                  <a:pt x="1139857" y="2965990"/>
                  <a:pt x="1137095" y="2968752"/>
                  <a:pt x="1137095" y="2972086"/>
                </a:cubicBezTo>
                <a:cubicBezTo>
                  <a:pt x="1137095" y="2975420"/>
                  <a:pt x="1139857" y="2978182"/>
                  <a:pt x="1143191" y="2978182"/>
                </a:cubicBezTo>
                <a:close/>
                <a:moveTo>
                  <a:pt x="1219391" y="2978753"/>
                </a:moveTo>
                <a:cubicBezTo>
                  <a:pt x="1223105" y="2978753"/>
                  <a:pt x="1226153" y="2975705"/>
                  <a:pt x="1226153" y="2971991"/>
                </a:cubicBezTo>
                <a:cubicBezTo>
                  <a:pt x="1226153" y="2968276"/>
                  <a:pt x="1223105" y="2965228"/>
                  <a:pt x="1219391" y="2965228"/>
                </a:cubicBezTo>
                <a:cubicBezTo>
                  <a:pt x="1215676" y="2965228"/>
                  <a:pt x="1212628" y="2968276"/>
                  <a:pt x="1212628" y="2971991"/>
                </a:cubicBezTo>
                <a:cubicBezTo>
                  <a:pt x="1212628" y="2975705"/>
                  <a:pt x="1215676" y="2978753"/>
                  <a:pt x="1219391" y="2978753"/>
                </a:cubicBezTo>
                <a:close/>
                <a:moveTo>
                  <a:pt x="1295591" y="2979230"/>
                </a:moveTo>
                <a:cubicBezTo>
                  <a:pt x="1299591" y="2979230"/>
                  <a:pt x="1302734" y="2975991"/>
                  <a:pt x="1302734" y="2972086"/>
                </a:cubicBezTo>
                <a:cubicBezTo>
                  <a:pt x="1302734" y="2968085"/>
                  <a:pt x="1299496" y="2964942"/>
                  <a:pt x="1295591" y="2964942"/>
                </a:cubicBezTo>
                <a:cubicBezTo>
                  <a:pt x="1291590" y="2964942"/>
                  <a:pt x="1288447" y="2968181"/>
                  <a:pt x="1288447" y="2972086"/>
                </a:cubicBezTo>
                <a:cubicBezTo>
                  <a:pt x="1288447" y="2975991"/>
                  <a:pt x="1291685" y="2979230"/>
                  <a:pt x="1295591" y="2979230"/>
                </a:cubicBezTo>
                <a:close/>
                <a:moveTo>
                  <a:pt x="1371791" y="2979420"/>
                </a:moveTo>
                <a:cubicBezTo>
                  <a:pt x="1375886" y="2979420"/>
                  <a:pt x="1379220" y="2976086"/>
                  <a:pt x="1379220" y="2971991"/>
                </a:cubicBezTo>
                <a:cubicBezTo>
                  <a:pt x="1379220" y="2967895"/>
                  <a:pt x="1375886" y="2964561"/>
                  <a:pt x="1371791" y="2964561"/>
                </a:cubicBezTo>
                <a:cubicBezTo>
                  <a:pt x="1367695" y="2964561"/>
                  <a:pt x="1364361" y="2967895"/>
                  <a:pt x="1364361" y="2971991"/>
                </a:cubicBezTo>
                <a:cubicBezTo>
                  <a:pt x="1364456" y="2976086"/>
                  <a:pt x="1367695" y="2979420"/>
                  <a:pt x="1371791" y="2979420"/>
                </a:cubicBezTo>
                <a:close/>
                <a:moveTo>
                  <a:pt x="1447991" y="2979801"/>
                </a:moveTo>
                <a:cubicBezTo>
                  <a:pt x="1452277" y="2979801"/>
                  <a:pt x="1455801" y="2976277"/>
                  <a:pt x="1455801" y="2971991"/>
                </a:cubicBezTo>
                <a:cubicBezTo>
                  <a:pt x="1455801" y="2967704"/>
                  <a:pt x="1452277" y="2964180"/>
                  <a:pt x="1447991" y="2964180"/>
                </a:cubicBezTo>
                <a:cubicBezTo>
                  <a:pt x="1443704" y="2964180"/>
                  <a:pt x="1440180" y="2967704"/>
                  <a:pt x="1440180" y="2971991"/>
                </a:cubicBezTo>
                <a:cubicBezTo>
                  <a:pt x="1440180" y="2976372"/>
                  <a:pt x="1443704" y="2979801"/>
                  <a:pt x="1447991" y="2979801"/>
                </a:cubicBezTo>
                <a:close/>
                <a:moveTo>
                  <a:pt x="1524191" y="2980087"/>
                </a:moveTo>
                <a:cubicBezTo>
                  <a:pt x="1528667" y="2980087"/>
                  <a:pt x="1532192" y="2976467"/>
                  <a:pt x="1532192" y="2972086"/>
                </a:cubicBezTo>
                <a:cubicBezTo>
                  <a:pt x="1532192" y="2967609"/>
                  <a:pt x="1528572" y="2964085"/>
                  <a:pt x="1524191" y="2964085"/>
                </a:cubicBezTo>
                <a:cubicBezTo>
                  <a:pt x="1519714" y="2964085"/>
                  <a:pt x="1516189" y="2967704"/>
                  <a:pt x="1516189" y="2972086"/>
                </a:cubicBezTo>
                <a:cubicBezTo>
                  <a:pt x="1516189" y="2976467"/>
                  <a:pt x="1519809" y="2980087"/>
                  <a:pt x="1524191" y="2980087"/>
                </a:cubicBezTo>
                <a:close/>
                <a:moveTo>
                  <a:pt x="1600391" y="2980278"/>
                </a:moveTo>
                <a:cubicBezTo>
                  <a:pt x="1604963" y="2980278"/>
                  <a:pt x="1608677" y="2976563"/>
                  <a:pt x="1608677" y="2971991"/>
                </a:cubicBezTo>
                <a:cubicBezTo>
                  <a:pt x="1608677" y="2967419"/>
                  <a:pt x="1604963" y="2963704"/>
                  <a:pt x="1600391" y="2963704"/>
                </a:cubicBezTo>
                <a:cubicBezTo>
                  <a:pt x="1595818" y="2963704"/>
                  <a:pt x="1592104" y="2967419"/>
                  <a:pt x="1592104" y="2971991"/>
                </a:cubicBezTo>
                <a:cubicBezTo>
                  <a:pt x="1592199" y="2976563"/>
                  <a:pt x="1595818" y="2980278"/>
                  <a:pt x="1600391" y="2980278"/>
                </a:cubicBezTo>
                <a:close/>
                <a:moveTo>
                  <a:pt x="1676591" y="2980468"/>
                </a:moveTo>
                <a:cubicBezTo>
                  <a:pt x="1681258" y="2980468"/>
                  <a:pt x="1685068" y="2976658"/>
                  <a:pt x="1685068" y="2971991"/>
                </a:cubicBezTo>
                <a:cubicBezTo>
                  <a:pt x="1685068" y="2967323"/>
                  <a:pt x="1681258" y="2963513"/>
                  <a:pt x="1676591" y="2963513"/>
                </a:cubicBezTo>
                <a:cubicBezTo>
                  <a:pt x="1671923" y="2963513"/>
                  <a:pt x="1668113" y="2967323"/>
                  <a:pt x="1668113" y="2971991"/>
                </a:cubicBezTo>
                <a:cubicBezTo>
                  <a:pt x="1668113" y="2976658"/>
                  <a:pt x="1671923" y="2980468"/>
                  <a:pt x="1676591" y="2980468"/>
                </a:cubicBezTo>
                <a:close/>
                <a:moveTo>
                  <a:pt x="1752791" y="2980468"/>
                </a:moveTo>
                <a:cubicBezTo>
                  <a:pt x="1757458" y="2980468"/>
                  <a:pt x="1761268" y="2976658"/>
                  <a:pt x="1761268" y="2971991"/>
                </a:cubicBezTo>
                <a:cubicBezTo>
                  <a:pt x="1761268" y="2967323"/>
                  <a:pt x="1757458" y="2963513"/>
                  <a:pt x="1752791" y="2963513"/>
                </a:cubicBezTo>
                <a:cubicBezTo>
                  <a:pt x="1748123" y="2963513"/>
                  <a:pt x="1744313" y="2967323"/>
                  <a:pt x="1744313" y="2971991"/>
                </a:cubicBezTo>
                <a:cubicBezTo>
                  <a:pt x="1744313" y="2976658"/>
                  <a:pt x="1748123" y="2980468"/>
                  <a:pt x="1752791" y="2980468"/>
                </a:cubicBezTo>
                <a:close/>
                <a:moveTo>
                  <a:pt x="1828991" y="2980468"/>
                </a:moveTo>
                <a:cubicBezTo>
                  <a:pt x="1833658" y="2980468"/>
                  <a:pt x="1837468" y="2976658"/>
                  <a:pt x="1837468" y="2971991"/>
                </a:cubicBezTo>
                <a:cubicBezTo>
                  <a:pt x="1837468" y="2967323"/>
                  <a:pt x="1833658" y="2963513"/>
                  <a:pt x="1828991" y="2963513"/>
                </a:cubicBezTo>
                <a:cubicBezTo>
                  <a:pt x="1824323" y="2963513"/>
                  <a:pt x="1820513" y="2967323"/>
                  <a:pt x="1820513" y="2971991"/>
                </a:cubicBezTo>
                <a:cubicBezTo>
                  <a:pt x="1820513" y="2976658"/>
                  <a:pt x="1824323" y="2980468"/>
                  <a:pt x="1828991" y="2980468"/>
                </a:cubicBezTo>
                <a:close/>
                <a:moveTo>
                  <a:pt x="1905191" y="2980278"/>
                </a:moveTo>
                <a:cubicBezTo>
                  <a:pt x="1909763" y="2980278"/>
                  <a:pt x="1913477" y="2976563"/>
                  <a:pt x="1913477" y="2971991"/>
                </a:cubicBezTo>
                <a:cubicBezTo>
                  <a:pt x="1913477" y="2967419"/>
                  <a:pt x="1909763" y="2963704"/>
                  <a:pt x="1905191" y="2963704"/>
                </a:cubicBezTo>
                <a:cubicBezTo>
                  <a:pt x="1900618" y="2963704"/>
                  <a:pt x="1896904" y="2967419"/>
                  <a:pt x="1896904" y="2971991"/>
                </a:cubicBezTo>
                <a:cubicBezTo>
                  <a:pt x="1896999" y="2976563"/>
                  <a:pt x="1900618" y="2980278"/>
                  <a:pt x="1905191" y="2980278"/>
                </a:cubicBezTo>
                <a:close/>
                <a:moveTo>
                  <a:pt x="1981391" y="2980087"/>
                </a:moveTo>
                <a:cubicBezTo>
                  <a:pt x="1985867" y="2980087"/>
                  <a:pt x="1989392" y="2976467"/>
                  <a:pt x="1989392" y="2972086"/>
                </a:cubicBezTo>
                <a:cubicBezTo>
                  <a:pt x="1989392" y="2967609"/>
                  <a:pt x="1985772" y="2964085"/>
                  <a:pt x="1981391" y="2964085"/>
                </a:cubicBezTo>
                <a:cubicBezTo>
                  <a:pt x="1976914" y="2964085"/>
                  <a:pt x="1973389" y="2967704"/>
                  <a:pt x="1973389" y="2972086"/>
                </a:cubicBezTo>
                <a:cubicBezTo>
                  <a:pt x="1973389" y="2976467"/>
                  <a:pt x="1977009" y="2980087"/>
                  <a:pt x="1981391" y="2980087"/>
                </a:cubicBezTo>
                <a:close/>
                <a:moveTo>
                  <a:pt x="2057591" y="2979801"/>
                </a:moveTo>
                <a:cubicBezTo>
                  <a:pt x="2061877" y="2979801"/>
                  <a:pt x="2065401" y="2976277"/>
                  <a:pt x="2065401" y="2971991"/>
                </a:cubicBezTo>
                <a:cubicBezTo>
                  <a:pt x="2065401" y="2967704"/>
                  <a:pt x="2061877" y="2964180"/>
                  <a:pt x="2057591" y="2964180"/>
                </a:cubicBezTo>
                <a:cubicBezTo>
                  <a:pt x="2053304" y="2964180"/>
                  <a:pt x="2049780" y="2967704"/>
                  <a:pt x="2049780" y="2971991"/>
                </a:cubicBezTo>
                <a:cubicBezTo>
                  <a:pt x="2049780" y="2976372"/>
                  <a:pt x="2053304" y="2979801"/>
                  <a:pt x="2057591" y="2979801"/>
                </a:cubicBezTo>
                <a:close/>
                <a:moveTo>
                  <a:pt x="2133791" y="2979611"/>
                </a:moveTo>
                <a:cubicBezTo>
                  <a:pt x="2137982" y="2979611"/>
                  <a:pt x="2141411" y="2976182"/>
                  <a:pt x="2141411" y="2971991"/>
                </a:cubicBezTo>
                <a:cubicBezTo>
                  <a:pt x="2141411" y="2967799"/>
                  <a:pt x="2137982" y="2964371"/>
                  <a:pt x="2133791" y="2964371"/>
                </a:cubicBezTo>
                <a:cubicBezTo>
                  <a:pt x="2129600" y="2964371"/>
                  <a:pt x="2126171" y="2967799"/>
                  <a:pt x="2126171" y="2971991"/>
                </a:cubicBezTo>
                <a:cubicBezTo>
                  <a:pt x="2126171" y="2976182"/>
                  <a:pt x="2129600" y="2979611"/>
                  <a:pt x="2133791" y="2979611"/>
                </a:cubicBezTo>
                <a:close/>
                <a:moveTo>
                  <a:pt x="2209991" y="2979230"/>
                </a:moveTo>
                <a:cubicBezTo>
                  <a:pt x="2213991" y="2979230"/>
                  <a:pt x="2217134" y="2975991"/>
                  <a:pt x="2217134" y="2972086"/>
                </a:cubicBezTo>
                <a:cubicBezTo>
                  <a:pt x="2217134" y="2968085"/>
                  <a:pt x="2213896" y="2964942"/>
                  <a:pt x="2209991" y="2964942"/>
                </a:cubicBezTo>
                <a:cubicBezTo>
                  <a:pt x="2205990" y="2964942"/>
                  <a:pt x="2202847" y="2968181"/>
                  <a:pt x="2202847" y="2972086"/>
                </a:cubicBezTo>
                <a:cubicBezTo>
                  <a:pt x="2202847" y="2975991"/>
                  <a:pt x="2206085" y="2979230"/>
                  <a:pt x="2209991" y="2979230"/>
                </a:cubicBezTo>
                <a:close/>
                <a:moveTo>
                  <a:pt x="2286191" y="2978753"/>
                </a:moveTo>
                <a:cubicBezTo>
                  <a:pt x="2289905" y="2978753"/>
                  <a:pt x="2292953" y="2975705"/>
                  <a:pt x="2292953" y="2971991"/>
                </a:cubicBezTo>
                <a:cubicBezTo>
                  <a:pt x="2292953" y="2968276"/>
                  <a:pt x="2289905" y="2965228"/>
                  <a:pt x="2286191" y="2965228"/>
                </a:cubicBezTo>
                <a:cubicBezTo>
                  <a:pt x="2282476" y="2965228"/>
                  <a:pt x="2279428" y="2968276"/>
                  <a:pt x="2279428" y="2971991"/>
                </a:cubicBezTo>
                <a:cubicBezTo>
                  <a:pt x="2279428" y="2975705"/>
                  <a:pt x="2282476" y="2978753"/>
                  <a:pt x="2286191" y="2978753"/>
                </a:cubicBezTo>
                <a:close/>
                <a:moveTo>
                  <a:pt x="2362391" y="2978182"/>
                </a:moveTo>
                <a:cubicBezTo>
                  <a:pt x="2365820" y="2978182"/>
                  <a:pt x="2368487" y="2975420"/>
                  <a:pt x="2368487" y="2972086"/>
                </a:cubicBezTo>
                <a:cubicBezTo>
                  <a:pt x="2368487" y="2968657"/>
                  <a:pt x="2365724" y="2965990"/>
                  <a:pt x="2362391" y="2965990"/>
                </a:cubicBezTo>
                <a:cubicBezTo>
                  <a:pt x="2359057" y="2965990"/>
                  <a:pt x="2356295" y="2968752"/>
                  <a:pt x="2356295" y="2972086"/>
                </a:cubicBezTo>
                <a:cubicBezTo>
                  <a:pt x="2356295" y="2975420"/>
                  <a:pt x="2359057" y="2978182"/>
                  <a:pt x="2362391" y="2978182"/>
                </a:cubicBezTo>
                <a:close/>
                <a:moveTo>
                  <a:pt x="2438591" y="2977706"/>
                </a:moveTo>
                <a:cubicBezTo>
                  <a:pt x="2441734" y="2977706"/>
                  <a:pt x="2444306" y="2975134"/>
                  <a:pt x="2444306" y="2971991"/>
                </a:cubicBezTo>
                <a:cubicBezTo>
                  <a:pt x="2444306" y="2968847"/>
                  <a:pt x="2441734" y="2966276"/>
                  <a:pt x="2438591" y="2966276"/>
                </a:cubicBezTo>
                <a:cubicBezTo>
                  <a:pt x="2435447" y="2966276"/>
                  <a:pt x="2432876" y="2968847"/>
                  <a:pt x="2432876" y="2971991"/>
                </a:cubicBezTo>
                <a:cubicBezTo>
                  <a:pt x="2432876" y="2975134"/>
                  <a:pt x="2435447" y="2977706"/>
                  <a:pt x="2438591" y="2977706"/>
                </a:cubicBezTo>
                <a:close/>
                <a:moveTo>
                  <a:pt x="2514791" y="2977039"/>
                </a:moveTo>
                <a:cubicBezTo>
                  <a:pt x="2517553" y="2977039"/>
                  <a:pt x="2519839" y="2974753"/>
                  <a:pt x="2519839" y="2971991"/>
                </a:cubicBezTo>
                <a:cubicBezTo>
                  <a:pt x="2519839" y="2969228"/>
                  <a:pt x="2517553" y="2966942"/>
                  <a:pt x="2514791" y="2966942"/>
                </a:cubicBezTo>
                <a:cubicBezTo>
                  <a:pt x="2512028" y="2966942"/>
                  <a:pt x="2509742" y="2969228"/>
                  <a:pt x="2509742" y="2971991"/>
                </a:cubicBezTo>
                <a:cubicBezTo>
                  <a:pt x="2509742" y="2974848"/>
                  <a:pt x="2512028" y="2977039"/>
                  <a:pt x="2514791" y="2977039"/>
                </a:cubicBezTo>
                <a:close/>
                <a:moveTo>
                  <a:pt x="2590991" y="2976467"/>
                </a:moveTo>
                <a:cubicBezTo>
                  <a:pt x="2593467" y="2976467"/>
                  <a:pt x="2595467" y="2974467"/>
                  <a:pt x="2595467" y="2971991"/>
                </a:cubicBezTo>
                <a:cubicBezTo>
                  <a:pt x="2595467" y="2969514"/>
                  <a:pt x="2593467" y="2967514"/>
                  <a:pt x="2590991" y="2967514"/>
                </a:cubicBezTo>
                <a:cubicBezTo>
                  <a:pt x="2588514" y="2967514"/>
                  <a:pt x="2586514" y="2969514"/>
                  <a:pt x="2586514" y="2971991"/>
                </a:cubicBezTo>
                <a:cubicBezTo>
                  <a:pt x="2586609" y="2974467"/>
                  <a:pt x="2588514" y="2976467"/>
                  <a:pt x="2590991" y="2976467"/>
                </a:cubicBezTo>
                <a:close/>
                <a:moveTo>
                  <a:pt x="2667191" y="2975801"/>
                </a:moveTo>
                <a:cubicBezTo>
                  <a:pt x="2669286" y="2975801"/>
                  <a:pt x="2671001" y="2974086"/>
                  <a:pt x="2671001" y="2971991"/>
                </a:cubicBezTo>
                <a:cubicBezTo>
                  <a:pt x="2671001" y="2969895"/>
                  <a:pt x="2669286" y="2968181"/>
                  <a:pt x="2667191" y="2968181"/>
                </a:cubicBezTo>
                <a:cubicBezTo>
                  <a:pt x="2665095" y="2968181"/>
                  <a:pt x="2663381" y="2969895"/>
                  <a:pt x="2663381" y="2971991"/>
                </a:cubicBezTo>
                <a:cubicBezTo>
                  <a:pt x="2663381" y="2974086"/>
                  <a:pt x="2665095" y="2975801"/>
                  <a:pt x="2667191" y="2975801"/>
                </a:cubicBezTo>
                <a:close/>
                <a:moveTo>
                  <a:pt x="2743391" y="2974943"/>
                </a:moveTo>
                <a:cubicBezTo>
                  <a:pt x="2745010" y="2974943"/>
                  <a:pt x="2746343" y="2973610"/>
                  <a:pt x="2746343" y="2971991"/>
                </a:cubicBezTo>
                <a:cubicBezTo>
                  <a:pt x="2746343" y="2970371"/>
                  <a:pt x="2745010" y="2969038"/>
                  <a:pt x="2743391" y="2969038"/>
                </a:cubicBezTo>
                <a:cubicBezTo>
                  <a:pt x="2741771" y="2969038"/>
                  <a:pt x="2740438" y="2970371"/>
                  <a:pt x="2740438" y="2971991"/>
                </a:cubicBezTo>
                <a:cubicBezTo>
                  <a:pt x="2740438" y="2973610"/>
                  <a:pt x="2741771" y="2974943"/>
                  <a:pt x="2743391" y="2974943"/>
                </a:cubicBezTo>
                <a:close/>
                <a:moveTo>
                  <a:pt x="2819591" y="2974372"/>
                </a:moveTo>
                <a:cubicBezTo>
                  <a:pt x="2820829" y="2974372"/>
                  <a:pt x="2821877" y="2973324"/>
                  <a:pt x="2821877" y="2972086"/>
                </a:cubicBezTo>
                <a:cubicBezTo>
                  <a:pt x="2821877" y="2970848"/>
                  <a:pt x="2820829" y="2969800"/>
                  <a:pt x="2819591" y="2969800"/>
                </a:cubicBezTo>
                <a:cubicBezTo>
                  <a:pt x="2818353" y="2969800"/>
                  <a:pt x="2817305" y="2970848"/>
                  <a:pt x="2817305" y="2972086"/>
                </a:cubicBezTo>
                <a:cubicBezTo>
                  <a:pt x="2817305" y="2973324"/>
                  <a:pt x="2818353" y="2974372"/>
                  <a:pt x="2819591" y="2974372"/>
                </a:cubicBezTo>
                <a:close/>
                <a:moveTo>
                  <a:pt x="2895791" y="2973515"/>
                </a:moveTo>
                <a:cubicBezTo>
                  <a:pt x="2896648" y="2973515"/>
                  <a:pt x="2897315" y="2972848"/>
                  <a:pt x="2897315" y="2971991"/>
                </a:cubicBezTo>
                <a:cubicBezTo>
                  <a:pt x="2897315" y="2971133"/>
                  <a:pt x="2896648" y="2970466"/>
                  <a:pt x="2895791" y="2970466"/>
                </a:cubicBezTo>
                <a:cubicBezTo>
                  <a:pt x="2894933" y="2970466"/>
                  <a:pt x="2894266" y="2971133"/>
                  <a:pt x="2894266" y="2971991"/>
                </a:cubicBezTo>
                <a:cubicBezTo>
                  <a:pt x="2894362" y="2972848"/>
                  <a:pt x="2895029" y="2973515"/>
                  <a:pt x="2895791" y="2973515"/>
                </a:cubicBezTo>
                <a:close/>
                <a:moveTo>
                  <a:pt x="2971991" y="2972657"/>
                </a:moveTo>
                <a:cubicBezTo>
                  <a:pt x="2972372" y="2972657"/>
                  <a:pt x="2972657" y="2972372"/>
                  <a:pt x="2972657" y="2971991"/>
                </a:cubicBezTo>
                <a:cubicBezTo>
                  <a:pt x="2972657" y="2971610"/>
                  <a:pt x="2972372" y="2971324"/>
                  <a:pt x="2971991" y="2971324"/>
                </a:cubicBezTo>
                <a:cubicBezTo>
                  <a:pt x="2971610" y="2971324"/>
                  <a:pt x="2971324" y="2971610"/>
                  <a:pt x="2971324" y="2971991"/>
                </a:cubicBezTo>
                <a:cubicBezTo>
                  <a:pt x="2971419" y="2972372"/>
                  <a:pt x="2971705" y="2972657"/>
                  <a:pt x="2971991" y="2972657"/>
                </a:cubicBezTo>
                <a:close/>
                <a:moveTo>
                  <a:pt x="609790" y="3048857"/>
                </a:moveTo>
                <a:cubicBezTo>
                  <a:pt x="610172" y="3048857"/>
                  <a:pt x="610457" y="3048572"/>
                  <a:pt x="610457" y="3048191"/>
                </a:cubicBezTo>
                <a:cubicBezTo>
                  <a:pt x="610457" y="3047810"/>
                  <a:pt x="610172" y="3047524"/>
                  <a:pt x="609790" y="3047524"/>
                </a:cubicBezTo>
                <a:cubicBezTo>
                  <a:pt x="609410" y="3047524"/>
                  <a:pt x="609124" y="3047810"/>
                  <a:pt x="609124" y="3048191"/>
                </a:cubicBezTo>
                <a:cubicBezTo>
                  <a:pt x="609219" y="3048572"/>
                  <a:pt x="609505" y="3048857"/>
                  <a:pt x="609790" y="3048857"/>
                </a:cubicBezTo>
                <a:close/>
                <a:moveTo>
                  <a:pt x="685990" y="3049524"/>
                </a:moveTo>
                <a:cubicBezTo>
                  <a:pt x="686657" y="3049524"/>
                  <a:pt x="687229" y="3048953"/>
                  <a:pt x="687229" y="3048286"/>
                </a:cubicBezTo>
                <a:cubicBezTo>
                  <a:pt x="687229" y="3047619"/>
                  <a:pt x="686657" y="3047048"/>
                  <a:pt x="685990" y="3047048"/>
                </a:cubicBezTo>
                <a:cubicBezTo>
                  <a:pt x="685324" y="3047048"/>
                  <a:pt x="684752" y="3047619"/>
                  <a:pt x="684752" y="3048286"/>
                </a:cubicBezTo>
                <a:cubicBezTo>
                  <a:pt x="684752" y="3048953"/>
                  <a:pt x="685324" y="3049524"/>
                  <a:pt x="685990" y="3049524"/>
                </a:cubicBezTo>
                <a:close/>
                <a:moveTo>
                  <a:pt x="762190" y="3050286"/>
                </a:moveTo>
                <a:cubicBezTo>
                  <a:pt x="763334" y="3050286"/>
                  <a:pt x="764286" y="3049334"/>
                  <a:pt x="764286" y="3048191"/>
                </a:cubicBezTo>
                <a:cubicBezTo>
                  <a:pt x="764286" y="3047048"/>
                  <a:pt x="763334" y="3046095"/>
                  <a:pt x="762190" y="3046095"/>
                </a:cubicBezTo>
                <a:cubicBezTo>
                  <a:pt x="761048" y="3046095"/>
                  <a:pt x="760095" y="3047048"/>
                  <a:pt x="760095" y="3048191"/>
                </a:cubicBezTo>
                <a:cubicBezTo>
                  <a:pt x="760095" y="3049334"/>
                  <a:pt x="761048" y="3050286"/>
                  <a:pt x="762190" y="3050286"/>
                </a:cubicBezTo>
                <a:close/>
                <a:moveTo>
                  <a:pt x="838390" y="3050953"/>
                </a:moveTo>
                <a:cubicBezTo>
                  <a:pt x="839915" y="3050953"/>
                  <a:pt x="841153" y="3049715"/>
                  <a:pt x="841153" y="3048191"/>
                </a:cubicBezTo>
                <a:cubicBezTo>
                  <a:pt x="841153" y="3046666"/>
                  <a:pt x="839915" y="3045428"/>
                  <a:pt x="838390" y="3045428"/>
                </a:cubicBezTo>
                <a:cubicBezTo>
                  <a:pt x="836867" y="3045428"/>
                  <a:pt x="835628" y="3046666"/>
                  <a:pt x="835628" y="3048191"/>
                </a:cubicBezTo>
                <a:cubicBezTo>
                  <a:pt x="835628" y="3049715"/>
                  <a:pt x="836867" y="3050953"/>
                  <a:pt x="838390" y="3050953"/>
                </a:cubicBezTo>
                <a:close/>
                <a:moveTo>
                  <a:pt x="914590" y="3051620"/>
                </a:moveTo>
                <a:cubicBezTo>
                  <a:pt x="916496" y="3051620"/>
                  <a:pt x="917924" y="3050096"/>
                  <a:pt x="917924" y="3048286"/>
                </a:cubicBezTo>
                <a:cubicBezTo>
                  <a:pt x="917924" y="3046381"/>
                  <a:pt x="916400" y="3044952"/>
                  <a:pt x="914590" y="3044952"/>
                </a:cubicBezTo>
                <a:cubicBezTo>
                  <a:pt x="912781" y="3044952"/>
                  <a:pt x="911162" y="3046476"/>
                  <a:pt x="911162" y="3048286"/>
                </a:cubicBezTo>
                <a:cubicBezTo>
                  <a:pt x="911257" y="3050096"/>
                  <a:pt x="912781" y="3051620"/>
                  <a:pt x="914590" y="3051620"/>
                </a:cubicBezTo>
                <a:close/>
                <a:moveTo>
                  <a:pt x="990790" y="3052191"/>
                </a:moveTo>
                <a:cubicBezTo>
                  <a:pt x="992981" y="3052191"/>
                  <a:pt x="994791" y="3050381"/>
                  <a:pt x="994791" y="3048191"/>
                </a:cubicBezTo>
                <a:cubicBezTo>
                  <a:pt x="994791" y="3046000"/>
                  <a:pt x="992981" y="3044190"/>
                  <a:pt x="990790" y="3044190"/>
                </a:cubicBezTo>
                <a:cubicBezTo>
                  <a:pt x="988600" y="3044190"/>
                  <a:pt x="986790" y="3046000"/>
                  <a:pt x="986790" y="3048191"/>
                </a:cubicBezTo>
                <a:cubicBezTo>
                  <a:pt x="986790" y="3050477"/>
                  <a:pt x="988600" y="3052191"/>
                  <a:pt x="990790" y="3052191"/>
                </a:cubicBezTo>
                <a:close/>
                <a:moveTo>
                  <a:pt x="1066991" y="3052858"/>
                </a:moveTo>
                <a:cubicBezTo>
                  <a:pt x="1069562" y="3052858"/>
                  <a:pt x="1071658" y="3050762"/>
                  <a:pt x="1071658" y="3048191"/>
                </a:cubicBezTo>
                <a:cubicBezTo>
                  <a:pt x="1071658" y="3045619"/>
                  <a:pt x="1069562" y="3043523"/>
                  <a:pt x="1066991" y="3043523"/>
                </a:cubicBezTo>
                <a:cubicBezTo>
                  <a:pt x="1064419" y="3043523"/>
                  <a:pt x="1062323" y="3045619"/>
                  <a:pt x="1062323" y="3048191"/>
                </a:cubicBezTo>
                <a:cubicBezTo>
                  <a:pt x="1062323" y="3050762"/>
                  <a:pt x="1064419" y="3052858"/>
                  <a:pt x="1066991" y="3052858"/>
                </a:cubicBezTo>
                <a:close/>
                <a:moveTo>
                  <a:pt x="1143191" y="3053239"/>
                </a:moveTo>
                <a:cubicBezTo>
                  <a:pt x="1145953" y="3053239"/>
                  <a:pt x="1148239" y="3050953"/>
                  <a:pt x="1148239" y="3048191"/>
                </a:cubicBezTo>
                <a:cubicBezTo>
                  <a:pt x="1148239" y="3045428"/>
                  <a:pt x="1145953" y="3043142"/>
                  <a:pt x="1143191" y="3043142"/>
                </a:cubicBezTo>
                <a:cubicBezTo>
                  <a:pt x="1140428" y="3043142"/>
                  <a:pt x="1138142" y="3045428"/>
                  <a:pt x="1138142" y="3048191"/>
                </a:cubicBezTo>
                <a:cubicBezTo>
                  <a:pt x="1138142" y="3051048"/>
                  <a:pt x="1140428" y="3053239"/>
                  <a:pt x="1143191" y="3053239"/>
                </a:cubicBezTo>
                <a:close/>
                <a:moveTo>
                  <a:pt x="1219391" y="3053715"/>
                </a:moveTo>
                <a:cubicBezTo>
                  <a:pt x="1222439" y="3053715"/>
                  <a:pt x="1224915" y="3051239"/>
                  <a:pt x="1224915" y="3048191"/>
                </a:cubicBezTo>
                <a:cubicBezTo>
                  <a:pt x="1224915" y="3045143"/>
                  <a:pt x="1222439" y="3042666"/>
                  <a:pt x="1219391" y="3042666"/>
                </a:cubicBezTo>
                <a:cubicBezTo>
                  <a:pt x="1216343" y="3042666"/>
                  <a:pt x="1213866" y="3045143"/>
                  <a:pt x="1213866" y="3048191"/>
                </a:cubicBezTo>
                <a:cubicBezTo>
                  <a:pt x="1213961" y="3051239"/>
                  <a:pt x="1216343" y="3053715"/>
                  <a:pt x="1219391" y="3053715"/>
                </a:cubicBezTo>
                <a:close/>
                <a:moveTo>
                  <a:pt x="1295591" y="3054096"/>
                </a:moveTo>
                <a:cubicBezTo>
                  <a:pt x="1298829" y="3054096"/>
                  <a:pt x="1301496" y="3051429"/>
                  <a:pt x="1301496" y="3048191"/>
                </a:cubicBezTo>
                <a:cubicBezTo>
                  <a:pt x="1301496" y="3044952"/>
                  <a:pt x="1298829" y="3042285"/>
                  <a:pt x="1295591" y="3042285"/>
                </a:cubicBezTo>
                <a:cubicBezTo>
                  <a:pt x="1292352" y="3042285"/>
                  <a:pt x="1289685" y="3044952"/>
                  <a:pt x="1289685" y="3048191"/>
                </a:cubicBezTo>
                <a:cubicBezTo>
                  <a:pt x="1289685" y="3051524"/>
                  <a:pt x="1292352" y="3054096"/>
                  <a:pt x="1295591" y="3054096"/>
                </a:cubicBezTo>
                <a:close/>
                <a:moveTo>
                  <a:pt x="1371791" y="3054572"/>
                </a:moveTo>
                <a:cubicBezTo>
                  <a:pt x="1375315" y="3054572"/>
                  <a:pt x="1378172" y="3051715"/>
                  <a:pt x="1378172" y="3048191"/>
                </a:cubicBezTo>
                <a:cubicBezTo>
                  <a:pt x="1378172" y="3044666"/>
                  <a:pt x="1375315" y="3041809"/>
                  <a:pt x="1371791" y="3041809"/>
                </a:cubicBezTo>
                <a:cubicBezTo>
                  <a:pt x="1368266" y="3041809"/>
                  <a:pt x="1365409" y="3044666"/>
                  <a:pt x="1365409" y="3048191"/>
                </a:cubicBezTo>
                <a:cubicBezTo>
                  <a:pt x="1365504" y="3051715"/>
                  <a:pt x="1368266" y="3054572"/>
                  <a:pt x="1371791" y="3054572"/>
                </a:cubicBezTo>
                <a:close/>
                <a:moveTo>
                  <a:pt x="1447991" y="3054953"/>
                </a:moveTo>
                <a:cubicBezTo>
                  <a:pt x="1451705" y="3054953"/>
                  <a:pt x="1454753" y="3051905"/>
                  <a:pt x="1454753" y="3048191"/>
                </a:cubicBezTo>
                <a:cubicBezTo>
                  <a:pt x="1454753" y="3044476"/>
                  <a:pt x="1451705" y="3041428"/>
                  <a:pt x="1447991" y="3041428"/>
                </a:cubicBezTo>
                <a:cubicBezTo>
                  <a:pt x="1444276" y="3041428"/>
                  <a:pt x="1441228" y="3044476"/>
                  <a:pt x="1441228" y="3048191"/>
                </a:cubicBezTo>
                <a:cubicBezTo>
                  <a:pt x="1441228" y="3051905"/>
                  <a:pt x="1444276" y="3054953"/>
                  <a:pt x="1447991" y="3054953"/>
                </a:cubicBezTo>
                <a:close/>
                <a:moveTo>
                  <a:pt x="1524191" y="3055144"/>
                </a:moveTo>
                <a:cubicBezTo>
                  <a:pt x="1528001" y="3055144"/>
                  <a:pt x="1531144" y="3052001"/>
                  <a:pt x="1531144" y="3048191"/>
                </a:cubicBezTo>
                <a:cubicBezTo>
                  <a:pt x="1531144" y="3044381"/>
                  <a:pt x="1528001" y="3041237"/>
                  <a:pt x="1524191" y="3041237"/>
                </a:cubicBezTo>
                <a:cubicBezTo>
                  <a:pt x="1520381" y="3041237"/>
                  <a:pt x="1517237" y="3044381"/>
                  <a:pt x="1517237" y="3048191"/>
                </a:cubicBezTo>
                <a:cubicBezTo>
                  <a:pt x="1517237" y="3052096"/>
                  <a:pt x="1520381" y="3055144"/>
                  <a:pt x="1524191" y="3055144"/>
                </a:cubicBezTo>
                <a:close/>
                <a:moveTo>
                  <a:pt x="1600391" y="3055430"/>
                </a:moveTo>
                <a:cubicBezTo>
                  <a:pt x="1604391" y="3055430"/>
                  <a:pt x="1607534" y="3052191"/>
                  <a:pt x="1607534" y="3048286"/>
                </a:cubicBezTo>
                <a:cubicBezTo>
                  <a:pt x="1607534" y="3044285"/>
                  <a:pt x="1604296" y="3041142"/>
                  <a:pt x="1600391" y="3041142"/>
                </a:cubicBezTo>
                <a:cubicBezTo>
                  <a:pt x="1596390" y="3041142"/>
                  <a:pt x="1593247" y="3044381"/>
                  <a:pt x="1593247" y="3048286"/>
                </a:cubicBezTo>
                <a:cubicBezTo>
                  <a:pt x="1593247" y="3052191"/>
                  <a:pt x="1596485" y="3055430"/>
                  <a:pt x="1600391" y="3055430"/>
                </a:cubicBezTo>
                <a:close/>
                <a:moveTo>
                  <a:pt x="1676591" y="3055430"/>
                </a:moveTo>
                <a:cubicBezTo>
                  <a:pt x="1680591" y="3055430"/>
                  <a:pt x="1683734" y="3052191"/>
                  <a:pt x="1683734" y="3048286"/>
                </a:cubicBezTo>
                <a:cubicBezTo>
                  <a:pt x="1683734" y="3044285"/>
                  <a:pt x="1680496" y="3041142"/>
                  <a:pt x="1676591" y="3041142"/>
                </a:cubicBezTo>
                <a:cubicBezTo>
                  <a:pt x="1672590" y="3041142"/>
                  <a:pt x="1669447" y="3044381"/>
                  <a:pt x="1669447" y="3048286"/>
                </a:cubicBezTo>
                <a:cubicBezTo>
                  <a:pt x="1669447" y="3052191"/>
                  <a:pt x="1672685" y="3055430"/>
                  <a:pt x="1676591" y="3055430"/>
                </a:cubicBezTo>
                <a:close/>
                <a:moveTo>
                  <a:pt x="1752791" y="3055430"/>
                </a:moveTo>
                <a:cubicBezTo>
                  <a:pt x="1756791" y="3055430"/>
                  <a:pt x="1759934" y="3052191"/>
                  <a:pt x="1759934" y="3048286"/>
                </a:cubicBezTo>
                <a:cubicBezTo>
                  <a:pt x="1759934" y="3044285"/>
                  <a:pt x="1756696" y="3041142"/>
                  <a:pt x="1752791" y="3041142"/>
                </a:cubicBezTo>
                <a:cubicBezTo>
                  <a:pt x="1748790" y="3041142"/>
                  <a:pt x="1745647" y="3044381"/>
                  <a:pt x="1745647" y="3048286"/>
                </a:cubicBezTo>
                <a:cubicBezTo>
                  <a:pt x="1745647" y="3052191"/>
                  <a:pt x="1748885" y="3055430"/>
                  <a:pt x="1752791" y="3055430"/>
                </a:cubicBezTo>
                <a:close/>
                <a:moveTo>
                  <a:pt x="1828991" y="3055430"/>
                </a:moveTo>
                <a:cubicBezTo>
                  <a:pt x="1832991" y="3055430"/>
                  <a:pt x="1836134" y="3052191"/>
                  <a:pt x="1836134" y="3048286"/>
                </a:cubicBezTo>
                <a:cubicBezTo>
                  <a:pt x="1836134" y="3044285"/>
                  <a:pt x="1832896" y="3041142"/>
                  <a:pt x="1828991" y="3041142"/>
                </a:cubicBezTo>
                <a:cubicBezTo>
                  <a:pt x="1824990" y="3041142"/>
                  <a:pt x="1821847" y="3044381"/>
                  <a:pt x="1821847" y="3048286"/>
                </a:cubicBezTo>
                <a:cubicBezTo>
                  <a:pt x="1821847" y="3052191"/>
                  <a:pt x="1825085" y="3055430"/>
                  <a:pt x="1828991" y="3055430"/>
                </a:cubicBezTo>
                <a:close/>
                <a:moveTo>
                  <a:pt x="1905191" y="3055430"/>
                </a:moveTo>
                <a:cubicBezTo>
                  <a:pt x="1909191" y="3055430"/>
                  <a:pt x="1912334" y="3052191"/>
                  <a:pt x="1912334" y="3048286"/>
                </a:cubicBezTo>
                <a:cubicBezTo>
                  <a:pt x="1912334" y="3044285"/>
                  <a:pt x="1909096" y="3041142"/>
                  <a:pt x="1905191" y="3041142"/>
                </a:cubicBezTo>
                <a:cubicBezTo>
                  <a:pt x="1901190" y="3041142"/>
                  <a:pt x="1898047" y="3044381"/>
                  <a:pt x="1898047" y="3048286"/>
                </a:cubicBezTo>
                <a:cubicBezTo>
                  <a:pt x="1898047" y="3052191"/>
                  <a:pt x="1901285" y="3055430"/>
                  <a:pt x="1905191" y="3055430"/>
                </a:cubicBezTo>
                <a:close/>
                <a:moveTo>
                  <a:pt x="1981391" y="3055144"/>
                </a:moveTo>
                <a:cubicBezTo>
                  <a:pt x="1985201" y="3055144"/>
                  <a:pt x="1988344" y="3052001"/>
                  <a:pt x="1988344" y="3048191"/>
                </a:cubicBezTo>
                <a:cubicBezTo>
                  <a:pt x="1988344" y="3044381"/>
                  <a:pt x="1985201" y="3041237"/>
                  <a:pt x="1981391" y="3041237"/>
                </a:cubicBezTo>
                <a:cubicBezTo>
                  <a:pt x="1977581" y="3041237"/>
                  <a:pt x="1974437" y="3044381"/>
                  <a:pt x="1974437" y="3048191"/>
                </a:cubicBezTo>
                <a:cubicBezTo>
                  <a:pt x="1974437" y="3052096"/>
                  <a:pt x="1977581" y="3055144"/>
                  <a:pt x="1981391" y="3055144"/>
                </a:cubicBezTo>
                <a:close/>
                <a:moveTo>
                  <a:pt x="2057591" y="3054953"/>
                </a:moveTo>
                <a:cubicBezTo>
                  <a:pt x="2061305" y="3054953"/>
                  <a:pt x="2064353" y="3051905"/>
                  <a:pt x="2064353" y="3048191"/>
                </a:cubicBezTo>
                <a:cubicBezTo>
                  <a:pt x="2064353" y="3044476"/>
                  <a:pt x="2061305" y="3041428"/>
                  <a:pt x="2057591" y="3041428"/>
                </a:cubicBezTo>
                <a:cubicBezTo>
                  <a:pt x="2053876" y="3041428"/>
                  <a:pt x="2050828" y="3044476"/>
                  <a:pt x="2050828" y="3048191"/>
                </a:cubicBezTo>
                <a:cubicBezTo>
                  <a:pt x="2050828" y="3051905"/>
                  <a:pt x="2053876" y="3054953"/>
                  <a:pt x="2057591" y="3054953"/>
                </a:cubicBezTo>
                <a:close/>
                <a:moveTo>
                  <a:pt x="2133791" y="3054572"/>
                </a:moveTo>
                <a:cubicBezTo>
                  <a:pt x="2137315" y="3054572"/>
                  <a:pt x="2140172" y="3051715"/>
                  <a:pt x="2140172" y="3048191"/>
                </a:cubicBezTo>
                <a:cubicBezTo>
                  <a:pt x="2140172" y="3044666"/>
                  <a:pt x="2137315" y="3041809"/>
                  <a:pt x="2133791" y="3041809"/>
                </a:cubicBezTo>
                <a:cubicBezTo>
                  <a:pt x="2130266" y="3041809"/>
                  <a:pt x="2127409" y="3044666"/>
                  <a:pt x="2127409" y="3048191"/>
                </a:cubicBezTo>
                <a:cubicBezTo>
                  <a:pt x="2127504" y="3051715"/>
                  <a:pt x="2130266" y="3054572"/>
                  <a:pt x="2133791" y="3054572"/>
                </a:cubicBezTo>
                <a:close/>
                <a:moveTo>
                  <a:pt x="2209991" y="3054382"/>
                </a:moveTo>
                <a:cubicBezTo>
                  <a:pt x="2213420" y="3054382"/>
                  <a:pt x="2216087" y="3051620"/>
                  <a:pt x="2216087" y="3048286"/>
                </a:cubicBezTo>
                <a:cubicBezTo>
                  <a:pt x="2216087" y="3044857"/>
                  <a:pt x="2213324" y="3042190"/>
                  <a:pt x="2209991" y="3042190"/>
                </a:cubicBezTo>
                <a:cubicBezTo>
                  <a:pt x="2206657" y="3042190"/>
                  <a:pt x="2203895" y="3044952"/>
                  <a:pt x="2203895" y="3048286"/>
                </a:cubicBezTo>
                <a:cubicBezTo>
                  <a:pt x="2203895" y="3051620"/>
                  <a:pt x="2206657" y="3054382"/>
                  <a:pt x="2209991" y="3054382"/>
                </a:cubicBezTo>
                <a:close/>
                <a:moveTo>
                  <a:pt x="2286191" y="3053906"/>
                </a:moveTo>
                <a:cubicBezTo>
                  <a:pt x="2289334" y="3053906"/>
                  <a:pt x="2291906" y="3051334"/>
                  <a:pt x="2291906" y="3048191"/>
                </a:cubicBezTo>
                <a:cubicBezTo>
                  <a:pt x="2291906" y="3045047"/>
                  <a:pt x="2289334" y="3042476"/>
                  <a:pt x="2286191" y="3042476"/>
                </a:cubicBezTo>
                <a:cubicBezTo>
                  <a:pt x="2283047" y="3042476"/>
                  <a:pt x="2280476" y="3045047"/>
                  <a:pt x="2280476" y="3048191"/>
                </a:cubicBezTo>
                <a:cubicBezTo>
                  <a:pt x="2280476" y="3051334"/>
                  <a:pt x="2283047" y="3053906"/>
                  <a:pt x="2286191" y="3053906"/>
                </a:cubicBezTo>
                <a:close/>
                <a:moveTo>
                  <a:pt x="2362391" y="3053239"/>
                </a:moveTo>
                <a:cubicBezTo>
                  <a:pt x="2365153" y="3053239"/>
                  <a:pt x="2367439" y="3050953"/>
                  <a:pt x="2367439" y="3048191"/>
                </a:cubicBezTo>
                <a:cubicBezTo>
                  <a:pt x="2367439" y="3045428"/>
                  <a:pt x="2365153" y="3043142"/>
                  <a:pt x="2362391" y="3043142"/>
                </a:cubicBezTo>
                <a:cubicBezTo>
                  <a:pt x="2359628" y="3043142"/>
                  <a:pt x="2357342" y="3045428"/>
                  <a:pt x="2357342" y="3048191"/>
                </a:cubicBezTo>
                <a:cubicBezTo>
                  <a:pt x="2357342" y="3051048"/>
                  <a:pt x="2359628" y="3053239"/>
                  <a:pt x="2362391" y="3053239"/>
                </a:cubicBezTo>
                <a:close/>
                <a:moveTo>
                  <a:pt x="2438591" y="3052858"/>
                </a:moveTo>
                <a:cubicBezTo>
                  <a:pt x="2441162" y="3052858"/>
                  <a:pt x="2443258" y="3050762"/>
                  <a:pt x="2443258" y="3048191"/>
                </a:cubicBezTo>
                <a:cubicBezTo>
                  <a:pt x="2443258" y="3045619"/>
                  <a:pt x="2441162" y="3043523"/>
                  <a:pt x="2438591" y="3043523"/>
                </a:cubicBezTo>
                <a:cubicBezTo>
                  <a:pt x="2436019" y="3043523"/>
                  <a:pt x="2433923" y="3045619"/>
                  <a:pt x="2433923" y="3048191"/>
                </a:cubicBezTo>
                <a:cubicBezTo>
                  <a:pt x="2433923" y="3050762"/>
                  <a:pt x="2436019" y="3052858"/>
                  <a:pt x="2438591" y="3052858"/>
                </a:cubicBezTo>
                <a:close/>
                <a:moveTo>
                  <a:pt x="2514791" y="3052191"/>
                </a:moveTo>
                <a:cubicBezTo>
                  <a:pt x="2516981" y="3052191"/>
                  <a:pt x="2518791" y="3050381"/>
                  <a:pt x="2518791" y="3048191"/>
                </a:cubicBezTo>
                <a:cubicBezTo>
                  <a:pt x="2518791" y="3046000"/>
                  <a:pt x="2516981" y="3044190"/>
                  <a:pt x="2514791" y="3044190"/>
                </a:cubicBezTo>
                <a:cubicBezTo>
                  <a:pt x="2512600" y="3044190"/>
                  <a:pt x="2510790" y="3046000"/>
                  <a:pt x="2510790" y="3048191"/>
                </a:cubicBezTo>
                <a:cubicBezTo>
                  <a:pt x="2510790" y="3050477"/>
                  <a:pt x="2512600" y="3052191"/>
                  <a:pt x="2514791" y="3052191"/>
                </a:cubicBezTo>
                <a:close/>
                <a:moveTo>
                  <a:pt x="2590991" y="3051620"/>
                </a:moveTo>
                <a:cubicBezTo>
                  <a:pt x="2592896" y="3051620"/>
                  <a:pt x="2594324" y="3050096"/>
                  <a:pt x="2594324" y="3048286"/>
                </a:cubicBezTo>
                <a:cubicBezTo>
                  <a:pt x="2594324" y="3046381"/>
                  <a:pt x="2592800" y="3044952"/>
                  <a:pt x="2590991" y="3044952"/>
                </a:cubicBezTo>
                <a:cubicBezTo>
                  <a:pt x="2589086" y="3044952"/>
                  <a:pt x="2587657" y="3046476"/>
                  <a:pt x="2587657" y="3048286"/>
                </a:cubicBezTo>
                <a:cubicBezTo>
                  <a:pt x="2587657" y="3050096"/>
                  <a:pt x="2589181" y="3051620"/>
                  <a:pt x="2590991" y="3051620"/>
                </a:cubicBezTo>
                <a:close/>
                <a:moveTo>
                  <a:pt x="2667191" y="3050953"/>
                </a:moveTo>
                <a:cubicBezTo>
                  <a:pt x="2668715" y="3050953"/>
                  <a:pt x="2669953" y="3049715"/>
                  <a:pt x="2669953" y="3048191"/>
                </a:cubicBezTo>
                <a:cubicBezTo>
                  <a:pt x="2669953" y="3046666"/>
                  <a:pt x="2668715" y="3045428"/>
                  <a:pt x="2667191" y="3045428"/>
                </a:cubicBezTo>
                <a:cubicBezTo>
                  <a:pt x="2665666" y="3045428"/>
                  <a:pt x="2664428" y="3046666"/>
                  <a:pt x="2664428" y="3048191"/>
                </a:cubicBezTo>
                <a:cubicBezTo>
                  <a:pt x="2664428" y="3049715"/>
                  <a:pt x="2665666" y="3050953"/>
                  <a:pt x="2667191" y="3050953"/>
                </a:cubicBezTo>
                <a:close/>
                <a:moveTo>
                  <a:pt x="2743391" y="3050286"/>
                </a:moveTo>
                <a:cubicBezTo>
                  <a:pt x="2744534" y="3050286"/>
                  <a:pt x="2745486" y="3049334"/>
                  <a:pt x="2745486" y="3048191"/>
                </a:cubicBezTo>
                <a:cubicBezTo>
                  <a:pt x="2745486" y="3047048"/>
                  <a:pt x="2744534" y="3046095"/>
                  <a:pt x="2743391" y="3046095"/>
                </a:cubicBezTo>
                <a:cubicBezTo>
                  <a:pt x="2742248" y="3046095"/>
                  <a:pt x="2741295" y="3047048"/>
                  <a:pt x="2741295" y="3048191"/>
                </a:cubicBezTo>
                <a:cubicBezTo>
                  <a:pt x="2741295" y="3049334"/>
                  <a:pt x="2742248" y="3050286"/>
                  <a:pt x="2743391" y="3050286"/>
                </a:cubicBezTo>
                <a:close/>
                <a:moveTo>
                  <a:pt x="2819591" y="3049715"/>
                </a:moveTo>
                <a:cubicBezTo>
                  <a:pt x="2820448" y="3049715"/>
                  <a:pt x="2821115" y="3049048"/>
                  <a:pt x="2821115" y="3048191"/>
                </a:cubicBezTo>
                <a:cubicBezTo>
                  <a:pt x="2821115" y="3047333"/>
                  <a:pt x="2820448" y="3046666"/>
                  <a:pt x="2819591" y="3046666"/>
                </a:cubicBezTo>
                <a:cubicBezTo>
                  <a:pt x="2818733" y="3046666"/>
                  <a:pt x="2818066" y="3047333"/>
                  <a:pt x="2818066" y="3048191"/>
                </a:cubicBezTo>
                <a:cubicBezTo>
                  <a:pt x="2818162" y="3049048"/>
                  <a:pt x="2818829" y="3049715"/>
                  <a:pt x="2819591" y="3049715"/>
                </a:cubicBezTo>
                <a:close/>
                <a:moveTo>
                  <a:pt x="2895791" y="3048857"/>
                </a:moveTo>
                <a:cubicBezTo>
                  <a:pt x="2896172" y="3048857"/>
                  <a:pt x="2896457" y="3048572"/>
                  <a:pt x="2896457" y="3048191"/>
                </a:cubicBezTo>
                <a:cubicBezTo>
                  <a:pt x="2896457" y="3047810"/>
                  <a:pt x="2896172" y="3047524"/>
                  <a:pt x="2895791" y="3047524"/>
                </a:cubicBezTo>
                <a:cubicBezTo>
                  <a:pt x="2895410" y="3047524"/>
                  <a:pt x="2895124" y="3047810"/>
                  <a:pt x="2895124" y="3048191"/>
                </a:cubicBezTo>
                <a:cubicBezTo>
                  <a:pt x="2895219" y="3048572"/>
                  <a:pt x="2895505" y="3048857"/>
                  <a:pt x="2895791" y="3048857"/>
                </a:cubicBezTo>
                <a:close/>
                <a:moveTo>
                  <a:pt x="685990" y="3124867"/>
                </a:moveTo>
                <a:cubicBezTo>
                  <a:pt x="686181" y="3124867"/>
                  <a:pt x="686372" y="3124676"/>
                  <a:pt x="686372" y="3124486"/>
                </a:cubicBezTo>
                <a:cubicBezTo>
                  <a:pt x="686372" y="3124295"/>
                  <a:pt x="686181" y="3124105"/>
                  <a:pt x="685990" y="3124105"/>
                </a:cubicBezTo>
                <a:cubicBezTo>
                  <a:pt x="685800" y="3124105"/>
                  <a:pt x="685610" y="3124295"/>
                  <a:pt x="685610" y="3124486"/>
                </a:cubicBezTo>
                <a:cubicBezTo>
                  <a:pt x="685610" y="3124676"/>
                  <a:pt x="685800" y="3124867"/>
                  <a:pt x="685990" y="3124867"/>
                </a:cubicBezTo>
                <a:close/>
                <a:moveTo>
                  <a:pt x="762190" y="3125438"/>
                </a:moveTo>
                <a:cubicBezTo>
                  <a:pt x="762762" y="3125438"/>
                  <a:pt x="763238" y="3124962"/>
                  <a:pt x="763238" y="3124391"/>
                </a:cubicBezTo>
                <a:cubicBezTo>
                  <a:pt x="763238" y="3123819"/>
                  <a:pt x="762762" y="3123343"/>
                  <a:pt x="762190" y="3123343"/>
                </a:cubicBezTo>
                <a:cubicBezTo>
                  <a:pt x="761619" y="3123343"/>
                  <a:pt x="761143" y="3123819"/>
                  <a:pt x="761143" y="3124391"/>
                </a:cubicBezTo>
                <a:cubicBezTo>
                  <a:pt x="761143" y="3124962"/>
                  <a:pt x="761619" y="3125438"/>
                  <a:pt x="762190" y="3125438"/>
                </a:cubicBezTo>
                <a:close/>
                <a:moveTo>
                  <a:pt x="838390" y="3126296"/>
                </a:moveTo>
                <a:cubicBezTo>
                  <a:pt x="839438" y="3126296"/>
                  <a:pt x="840296" y="3125438"/>
                  <a:pt x="840296" y="3124391"/>
                </a:cubicBezTo>
                <a:cubicBezTo>
                  <a:pt x="840296" y="3123343"/>
                  <a:pt x="839438" y="3122486"/>
                  <a:pt x="838390" y="3122486"/>
                </a:cubicBezTo>
                <a:cubicBezTo>
                  <a:pt x="837343" y="3122486"/>
                  <a:pt x="836486" y="3123343"/>
                  <a:pt x="836486" y="3124391"/>
                </a:cubicBezTo>
                <a:cubicBezTo>
                  <a:pt x="836486" y="3125438"/>
                  <a:pt x="837343" y="3126296"/>
                  <a:pt x="838390" y="3126296"/>
                </a:cubicBezTo>
                <a:close/>
                <a:moveTo>
                  <a:pt x="914590" y="3126772"/>
                </a:moveTo>
                <a:cubicBezTo>
                  <a:pt x="915829" y="3126772"/>
                  <a:pt x="916877" y="3125724"/>
                  <a:pt x="916877" y="3124486"/>
                </a:cubicBezTo>
                <a:cubicBezTo>
                  <a:pt x="916877" y="3123248"/>
                  <a:pt x="915829" y="3122200"/>
                  <a:pt x="914590" y="3122200"/>
                </a:cubicBezTo>
                <a:cubicBezTo>
                  <a:pt x="913352" y="3122200"/>
                  <a:pt x="912305" y="3123248"/>
                  <a:pt x="912305" y="3124486"/>
                </a:cubicBezTo>
                <a:cubicBezTo>
                  <a:pt x="912305" y="3125724"/>
                  <a:pt x="913352" y="3126772"/>
                  <a:pt x="914590" y="3126772"/>
                </a:cubicBezTo>
                <a:close/>
                <a:moveTo>
                  <a:pt x="990790" y="3127343"/>
                </a:moveTo>
                <a:cubicBezTo>
                  <a:pt x="992410" y="3127343"/>
                  <a:pt x="993743" y="3126010"/>
                  <a:pt x="993743" y="3124391"/>
                </a:cubicBezTo>
                <a:cubicBezTo>
                  <a:pt x="993743" y="3122771"/>
                  <a:pt x="992410" y="3121438"/>
                  <a:pt x="990790" y="3121438"/>
                </a:cubicBezTo>
                <a:cubicBezTo>
                  <a:pt x="989171" y="3121438"/>
                  <a:pt x="987838" y="3122771"/>
                  <a:pt x="987838" y="3124391"/>
                </a:cubicBezTo>
                <a:cubicBezTo>
                  <a:pt x="987838" y="3126010"/>
                  <a:pt x="989171" y="3127343"/>
                  <a:pt x="990790" y="3127343"/>
                </a:cubicBezTo>
                <a:close/>
                <a:moveTo>
                  <a:pt x="1066991" y="3128010"/>
                </a:moveTo>
                <a:cubicBezTo>
                  <a:pt x="1068991" y="3128010"/>
                  <a:pt x="1070610" y="3126391"/>
                  <a:pt x="1070610" y="3124391"/>
                </a:cubicBezTo>
                <a:cubicBezTo>
                  <a:pt x="1070610" y="3122390"/>
                  <a:pt x="1068991" y="3120771"/>
                  <a:pt x="1066991" y="3120771"/>
                </a:cubicBezTo>
                <a:cubicBezTo>
                  <a:pt x="1064990" y="3120771"/>
                  <a:pt x="1063371" y="3122390"/>
                  <a:pt x="1063371" y="3124391"/>
                </a:cubicBezTo>
                <a:cubicBezTo>
                  <a:pt x="1063466" y="3126391"/>
                  <a:pt x="1064990" y="3128010"/>
                  <a:pt x="1066991" y="3128010"/>
                </a:cubicBezTo>
                <a:close/>
                <a:moveTo>
                  <a:pt x="1143191" y="3128391"/>
                </a:moveTo>
                <a:cubicBezTo>
                  <a:pt x="1145381" y="3128391"/>
                  <a:pt x="1147191" y="3126581"/>
                  <a:pt x="1147191" y="3124391"/>
                </a:cubicBezTo>
                <a:cubicBezTo>
                  <a:pt x="1147191" y="3122200"/>
                  <a:pt x="1145381" y="3120390"/>
                  <a:pt x="1143191" y="3120390"/>
                </a:cubicBezTo>
                <a:cubicBezTo>
                  <a:pt x="1141000" y="3120390"/>
                  <a:pt x="1139190" y="3122200"/>
                  <a:pt x="1139190" y="3124391"/>
                </a:cubicBezTo>
                <a:cubicBezTo>
                  <a:pt x="1139190" y="3126677"/>
                  <a:pt x="1141000" y="3128391"/>
                  <a:pt x="1143191" y="3128391"/>
                </a:cubicBezTo>
                <a:close/>
                <a:moveTo>
                  <a:pt x="1219391" y="3128867"/>
                </a:moveTo>
                <a:cubicBezTo>
                  <a:pt x="1221867" y="3128867"/>
                  <a:pt x="1223867" y="3126867"/>
                  <a:pt x="1223867" y="3124391"/>
                </a:cubicBezTo>
                <a:cubicBezTo>
                  <a:pt x="1223867" y="3121914"/>
                  <a:pt x="1221867" y="3119914"/>
                  <a:pt x="1219391" y="3119914"/>
                </a:cubicBezTo>
                <a:cubicBezTo>
                  <a:pt x="1216914" y="3119914"/>
                  <a:pt x="1214914" y="3121914"/>
                  <a:pt x="1214914" y="3124391"/>
                </a:cubicBezTo>
                <a:cubicBezTo>
                  <a:pt x="1215009" y="3126867"/>
                  <a:pt x="1216914" y="3128867"/>
                  <a:pt x="1219391" y="3128867"/>
                </a:cubicBezTo>
                <a:close/>
                <a:moveTo>
                  <a:pt x="1295591" y="3129248"/>
                </a:moveTo>
                <a:cubicBezTo>
                  <a:pt x="1298258" y="3129248"/>
                  <a:pt x="1300448" y="3127058"/>
                  <a:pt x="1300448" y="3124391"/>
                </a:cubicBezTo>
                <a:cubicBezTo>
                  <a:pt x="1300448" y="3121724"/>
                  <a:pt x="1298258" y="3119533"/>
                  <a:pt x="1295591" y="3119533"/>
                </a:cubicBezTo>
                <a:cubicBezTo>
                  <a:pt x="1292924" y="3119533"/>
                  <a:pt x="1290733" y="3121724"/>
                  <a:pt x="1290733" y="3124391"/>
                </a:cubicBezTo>
                <a:cubicBezTo>
                  <a:pt x="1290733" y="3127058"/>
                  <a:pt x="1292924" y="3129248"/>
                  <a:pt x="1295591" y="3129248"/>
                </a:cubicBezTo>
                <a:close/>
                <a:moveTo>
                  <a:pt x="1371791" y="3129724"/>
                </a:moveTo>
                <a:cubicBezTo>
                  <a:pt x="1374743" y="3129724"/>
                  <a:pt x="1377029" y="3127343"/>
                  <a:pt x="1377029" y="3124486"/>
                </a:cubicBezTo>
                <a:cubicBezTo>
                  <a:pt x="1377029" y="3121533"/>
                  <a:pt x="1374648" y="3119247"/>
                  <a:pt x="1371791" y="3119247"/>
                </a:cubicBezTo>
                <a:cubicBezTo>
                  <a:pt x="1368933" y="3119247"/>
                  <a:pt x="1366552" y="3121628"/>
                  <a:pt x="1366552" y="3124486"/>
                </a:cubicBezTo>
                <a:cubicBezTo>
                  <a:pt x="1366552" y="3127343"/>
                  <a:pt x="1368933" y="3129724"/>
                  <a:pt x="1371791" y="3129724"/>
                </a:cubicBezTo>
                <a:close/>
                <a:moveTo>
                  <a:pt x="1447991" y="3129915"/>
                </a:moveTo>
                <a:cubicBezTo>
                  <a:pt x="1451039" y="3129915"/>
                  <a:pt x="1453515" y="3127439"/>
                  <a:pt x="1453515" y="3124391"/>
                </a:cubicBezTo>
                <a:cubicBezTo>
                  <a:pt x="1453515" y="3121343"/>
                  <a:pt x="1451039" y="3118866"/>
                  <a:pt x="1447991" y="3118866"/>
                </a:cubicBezTo>
                <a:cubicBezTo>
                  <a:pt x="1444943" y="3118866"/>
                  <a:pt x="1442466" y="3121343"/>
                  <a:pt x="1442466" y="3124391"/>
                </a:cubicBezTo>
                <a:cubicBezTo>
                  <a:pt x="1442561" y="3127439"/>
                  <a:pt x="1444943" y="3129915"/>
                  <a:pt x="1447991" y="3129915"/>
                </a:cubicBezTo>
                <a:close/>
                <a:moveTo>
                  <a:pt x="1524191" y="3130106"/>
                </a:moveTo>
                <a:cubicBezTo>
                  <a:pt x="1527334" y="3130106"/>
                  <a:pt x="1529906" y="3127534"/>
                  <a:pt x="1529906" y="3124391"/>
                </a:cubicBezTo>
                <a:cubicBezTo>
                  <a:pt x="1529906" y="3121247"/>
                  <a:pt x="1527334" y="3118676"/>
                  <a:pt x="1524191" y="3118676"/>
                </a:cubicBezTo>
                <a:cubicBezTo>
                  <a:pt x="1521047" y="3118676"/>
                  <a:pt x="1518476" y="3121247"/>
                  <a:pt x="1518476" y="3124391"/>
                </a:cubicBezTo>
                <a:cubicBezTo>
                  <a:pt x="1518476" y="3127534"/>
                  <a:pt x="1521047" y="3130106"/>
                  <a:pt x="1524191" y="3130106"/>
                </a:cubicBezTo>
                <a:close/>
                <a:moveTo>
                  <a:pt x="1600391" y="3130296"/>
                </a:moveTo>
                <a:cubicBezTo>
                  <a:pt x="1603629" y="3130296"/>
                  <a:pt x="1606296" y="3127629"/>
                  <a:pt x="1606296" y="3124391"/>
                </a:cubicBezTo>
                <a:cubicBezTo>
                  <a:pt x="1606296" y="3121152"/>
                  <a:pt x="1603629" y="3118485"/>
                  <a:pt x="1600391" y="3118485"/>
                </a:cubicBezTo>
                <a:cubicBezTo>
                  <a:pt x="1597152" y="3118485"/>
                  <a:pt x="1594485" y="3121152"/>
                  <a:pt x="1594485" y="3124391"/>
                </a:cubicBezTo>
                <a:cubicBezTo>
                  <a:pt x="1594485" y="3127724"/>
                  <a:pt x="1597152" y="3130296"/>
                  <a:pt x="1600391" y="3130296"/>
                </a:cubicBezTo>
                <a:close/>
                <a:moveTo>
                  <a:pt x="1676591" y="3130582"/>
                </a:moveTo>
                <a:cubicBezTo>
                  <a:pt x="1680020" y="3130582"/>
                  <a:pt x="1682687" y="3127820"/>
                  <a:pt x="1682687" y="3124486"/>
                </a:cubicBezTo>
                <a:cubicBezTo>
                  <a:pt x="1682687" y="3121057"/>
                  <a:pt x="1679924" y="3118390"/>
                  <a:pt x="1676591" y="3118390"/>
                </a:cubicBezTo>
                <a:cubicBezTo>
                  <a:pt x="1673257" y="3118390"/>
                  <a:pt x="1670495" y="3121152"/>
                  <a:pt x="1670495" y="3124486"/>
                </a:cubicBezTo>
                <a:cubicBezTo>
                  <a:pt x="1670495" y="3127820"/>
                  <a:pt x="1673257" y="3130582"/>
                  <a:pt x="1676591" y="3130582"/>
                </a:cubicBezTo>
                <a:close/>
                <a:moveTo>
                  <a:pt x="1752791" y="3130582"/>
                </a:moveTo>
                <a:cubicBezTo>
                  <a:pt x="1756220" y="3130582"/>
                  <a:pt x="1758887" y="3127820"/>
                  <a:pt x="1758887" y="3124486"/>
                </a:cubicBezTo>
                <a:cubicBezTo>
                  <a:pt x="1758887" y="3121057"/>
                  <a:pt x="1756124" y="3118390"/>
                  <a:pt x="1752791" y="3118390"/>
                </a:cubicBezTo>
                <a:cubicBezTo>
                  <a:pt x="1749457" y="3118390"/>
                  <a:pt x="1746695" y="3121152"/>
                  <a:pt x="1746695" y="3124486"/>
                </a:cubicBezTo>
                <a:cubicBezTo>
                  <a:pt x="1746695" y="3127820"/>
                  <a:pt x="1749457" y="3130582"/>
                  <a:pt x="1752791" y="3130582"/>
                </a:cubicBezTo>
                <a:close/>
                <a:moveTo>
                  <a:pt x="1828991" y="3130582"/>
                </a:moveTo>
                <a:cubicBezTo>
                  <a:pt x="1832420" y="3130582"/>
                  <a:pt x="1835087" y="3127820"/>
                  <a:pt x="1835087" y="3124486"/>
                </a:cubicBezTo>
                <a:cubicBezTo>
                  <a:pt x="1835087" y="3121057"/>
                  <a:pt x="1832324" y="3118390"/>
                  <a:pt x="1828991" y="3118390"/>
                </a:cubicBezTo>
                <a:cubicBezTo>
                  <a:pt x="1825657" y="3118390"/>
                  <a:pt x="1822895" y="3121152"/>
                  <a:pt x="1822895" y="3124486"/>
                </a:cubicBezTo>
                <a:cubicBezTo>
                  <a:pt x="1822895" y="3127820"/>
                  <a:pt x="1825657" y="3130582"/>
                  <a:pt x="1828991" y="3130582"/>
                </a:cubicBezTo>
                <a:close/>
                <a:moveTo>
                  <a:pt x="1905191" y="3130296"/>
                </a:moveTo>
                <a:cubicBezTo>
                  <a:pt x="1908429" y="3130296"/>
                  <a:pt x="1911096" y="3127629"/>
                  <a:pt x="1911096" y="3124391"/>
                </a:cubicBezTo>
                <a:cubicBezTo>
                  <a:pt x="1911096" y="3121152"/>
                  <a:pt x="1908429" y="3118485"/>
                  <a:pt x="1905191" y="3118485"/>
                </a:cubicBezTo>
                <a:cubicBezTo>
                  <a:pt x="1901952" y="3118485"/>
                  <a:pt x="1899285" y="3121152"/>
                  <a:pt x="1899285" y="3124391"/>
                </a:cubicBezTo>
                <a:cubicBezTo>
                  <a:pt x="1899285" y="3127724"/>
                  <a:pt x="1901952" y="3130296"/>
                  <a:pt x="1905191" y="3130296"/>
                </a:cubicBezTo>
                <a:close/>
                <a:moveTo>
                  <a:pt x="1981391" y="3130106"/>
                </a:moveTo>
                <a:cubicBezTo>
                  <a:pt x="1984534" y="3130106"/>
                  <a:pt x="1987106" y="3127534"/>
                  <a:pt x="1987106" y="3124391"/>
                </a:cubicBezTo>
                <a:cubicBezTo>
                  <a:pt x="1987106" y="3121247"/>
                  <a:pt x="1984534" y="3118676"/>
                  <a:pt x="1981391" y="3118676"/>
                </a:cubicBezTo>
                <a:cubicBezTo>
                  <a:pt x="1978247" y="3118676"/>
                  <a:pt x="1975676" y="3121247"/>
                  <a:pt x="1975676" y="3124391"/>
                </a:cubicBezTo>
                <a:cubicBezTo>
                  <a:pt x="1975676" y="3127534"/>
                  <a:pt x="1978247" y="3130106"/>
                  <a:pt x="1981391" y="3130106"/>
                </a:cubicBezTo>
                <a:close/>
                <a:moveTo>
                  <a:pt x="2057591" y="3129915"/>
                </a:moveTo>
                <a:cubicBezTo>
                  <a:pt x="2060639" y="3129915"/>
                  <a:pt x="2063115" y="3127439"/>
                  <a:pt x="2063115" y="3124391"/>
                </a:cubicBezTo>
                <a:cubicBezTo>
                  <a:pt x="2063115" y="3121343"/>
                  <a:pt x="2060639" y="3118866"/>
                  <a:pt x="2057591" y="3118866"/>
                </a:cubicBezTo>
                <a:cubicBezTo>
                  <a:pt x="2054543" y="3118866"/>
                  <a:pt x="2052066" y="3121343"/>
                  <a:pt x="2052066" y="3124391"/>
                </a:cubicBezTo>
                <a:cubicBezTo>
                  <a:pt x="2052161" y="3127439"/>
                  <a:pt x="2054543" y="3129915"/>
                  <a:pt x="2057591" y="3129915"/>
                </a:cubicBezTo>
                <a:close/>
                <a:moveTo>
                  <a:pt x="2133791" y="3129724"/>
                </a:moveTo>
                <a:cubicBezTo>
                  <a:pt x="2136743" y="3129724"/>
                  <a:pt x="2139029" y="3127343"/>
                  <a:pt x="2139029" y="3124486"/>
                </a:cubicBezTo>
                <a:cubicBezTo>
                  <a:pt x="2139029" y="3121533"/>
                  <a:pt x="2136648" y="3119247"/>
                  <a:pt x="2133791" y="3119247"/>
                </a:cubicBezTo>
                <a:cubicBezTo>
                  <a:pt x="2130933" y="3119247"/>
                  <a:pt x="2128552" y="3121628"/>
                  <a:pt x="2128552" y="3124486"/>
                </a:cubicBezTo>
                <a:cubicBezTo>
                  <a:pt x="2128552" y="3127343"/>
                  <a:pt x="2130933" y="3129724"/>
                  <a:pt x="2133791" y="3129724"/>
                </a:cubicBezTo>
                <a:close/>
                <a:moveTo>
                  <a:pt x="2209991" y="3129248"/>
                </a:moveTo>
                <a:cubicBezTo>
                  <a:pt x="2212658" y="3129248"/>
                  <a:pt x="2214848" y="3127058"/>
                  <a:pt x="2214848" y="3124391"/>
                </a:cubicBezTo>
                <a:cubicBezTo>
                  <a:pt x="2214848" y="3121724"/>
                  <a:pt x="2212658" y="3119533"/>
                  <a:pt x="2209991" y="3119533"/>
                </a:cubicBezTo>
                <a:cubicBezTo>
                  <a:pt x="2207324" y="3119533"/>
                  <a:pt x="2205133" y="3121724"/>
                  <a:pt x="2205133" y="3124391"/>
                </a:cubicBezTo>
                <a:cubicBezTo>
                  <a:pt x="2205133" y="3127058"/>
                  <a:pt x="2207324" y="3129248"/>
                  <a:pt x="2209991" y="3129248"/>
                </a:cubicBezTo>
                <a:close/>
                <a:moveTo>
                  <a:pt x="2286191" y="3129058"/>
                </a:moveTo>
                <a:cubicBezTo>
                  <a:pt x="2288762" y="3129058"/>
                  <a:pt x="2290858" y="3126962"/>
                  <a:pt x="2290858" y="3124391"/>
                </a:cubicBezTo>
                <a:cubicBezTo>
                  <a:pt x="2290858" y="3121819"/>
                  <a:pt x="2288762" y="3119723"/>
                  <a:pt x="2286191" y="3119723"/>
                </a:cubicBezTo>
                <a:cubicBezTo>
                  <a:pt x="2283619" y="3119723"/>
                  <a:pt x="2281523" y="3121819"/>
                  <a:pt x="2281523" y="3124391"/>
                </a:cubicBezTo>
                <a:cubicBezTo>
                  <a:pt x="2281523" y="3126962"/>
                  <a:pt x="2283619" y="3129058"/>
                  <a:pt x="2286191" y="3129058"/>
                </a:cubicBezTo>
                <a:close/>
                <a:moveTo>
                  <a:pt x="2362391" y="3128391"/>
                </a:moveTo>
                <a:cubicBezTo>
                  <a:pt x="2364581" y="3128391"/>
                  <a:pt x="2366391" y="3126581"/>
                  <a:pt x="2366391" y="3124391"/>
                </a:cubicBezTo>
                <a:cubicBezTo>
                  <a:pt x="2366391" y="3122200"/>
                  <a:pt x="2364581" y="3120390"/>
                  <a:pt x="2362391" y="3120390"/>
                </a:cubicBezTo>
                <a:cubicBezTo>
                  <a:pt x="2360200" y="3120390"/>
                  <a:pt x="2358390" y="3122200"/>
                  <a:pt x="2358390" y="3124391"/>
                </a:cubicBezTo>
                <a:cubicBezTo>
                  <a:pt x="2358390" y="3126677"/>
                  <a:pt x="2360200" y="3128391"/>
                  <a:pt x="2362391" y="3128391"/>
                </a:cubicBezTo>
                <a:close/>
                <a:moveTo>
                  <a:pt x="2438591" y="3128010"/>
                </a:moveTo>
                <a:cubicBezTo>
                  <a:pt x="2440591" y="3128010"/>
                  <a:pt x="2442210" y="3126391"/>
                  <a:pt x="2442210" y="3124391"/>
                </a:cubicBezTo>
                <a:cubicBezTo>
                  <a:pt x="2442210" y="3122390"/>
                  <a:pt x="2440591" y="3120771"/>
                  <a:pt x="2438591" y="3120771"/>
                </a:cubicBezTo>
                <a:cubicBezTo>
                  <a:pt x="2436590" y="3120771"/>
                  <a:pt x="2434971" y="3122390"/>
                  <a:pt x="2434971" y="3124391"/>
                </a:cubicBezTo>
                <a:cubicBezTo>
                  <a:pt x="2435066" y="3126391"/>
                  <a:pt x="2436590" y="3128010"/>
                  <a:pt x="2438591" y="3128010"/>
                </a:cubicBezTo>
                <a:close/>
                <a:moveTo>
                  <a:pt x="2514791" y="3127534"/>
                </a:moveTo>
                <a:cubicBezTo>
                  <a:pt x="2516505" y="3127534"/>
                  <a:pt x="2517934" y="3126105"/>
                  <a:pt x="2517934" y="3124391"/>
                </a:cubicBezTo>
                <a:cubicBezTo>
                  <a:pt x="2517934" y="3122676"/>
                  <a:pt x="2516505" y="3121247"/>
                  <a:pt x="2514791" y="3121247"/>
                </a:cubicBezTo>
                <a:cubicBezTo>
                  <a:pt x="2513076" y="3121247"/>
                  <a:pt x="2511647" y="3122676"/>
                  <a:pt x="2511647" y="3124391"/>
                </a:cubicBezTo>
                <a:cubicBezTo>
                  <a:pt x="2511647" y="3126200"/>
                  <a:pt x="2513076" y="3127534"/>
                  <a:pt x="2514791" y="3127534"/>
                </a:cubicBezTo>
                <a:close/>
                <a:moveTo>
                  <a:pt x="2590991" y="3126962"/>
                </a:moveTo>
                <a:cubicBezTo>
                  <a:pt x="2592420" y="3126962"/>
                  <a:pt x="2593562" y="3125820"/>
                  <a:pt x="2593562" y="3124391"/>
                </a:cubicBezTo>
                <a:cubicBezTo>
                  <a:pt x="2593562" y="3122962"/>
                  <a:pt x="2592420" y="3121819"/>
                  <a:pt x="2590991" y="3121819"/>
                </a:cubicBezTo>
                <a:cubicBezTo>
                  <a:pt x="2589562" y="3121819"/>
                  <a:pt x="2588419" y="3122962"/>
                  <a:pt x="2588419" y="3124391"/>
                </a:cubicBezTo>
                <a:cubicBezTo>
                  <a:pt x="2588514" y="3125820"/>
                  <a:pt x="2589657" y="3126962"/>
                  <a:pt x="2590991" y="3126962"/>
                </a:cubicBezTo>
                <a:close/>
                <a:moveTo>
                  <a:pt x="2667191" y="3126296"/>
                </a:moveTo>
                <a:cubicBezTo>
                  <a:pt x="2668238" y="3126296"/>
                  <a:pt x="2669096" y="3125438"/>
                  <a:pt x="2669096" y="3124391"/>
                </a:cubicBezTo>
                <a:cubicBezTo>
                  <a:pt x="2669096" y="3123343"/>
                  <a:pt x="2668238" y="3122486"/>
                  <a:pt x="2667191" y="3122486"/>
                </a:cubicBezTo>
                <a:cubicBezTo>
                  <a:pt x="2666143" y="3122486"/>
                  <a:pt x="2665286" y="3123343"/>
                  <a:pt x="2665286" y="3124391"/>
                </a:cubicBezTo>
                <a:cubicBezTo>
                  <a:pt x="2665286" y="3125438"/>
                  <a:pt x="2666143" y="3126296"/>
                  <a:pt x="2667191" y="3126296"/>
                </a:cubicBezTo>
                <a:close/>
                <a:moveTo>
                  <a:pt x="2743391" y="3125724"/>
                </a:moveTo>
                <a:cubicBezTo>
                  <a:pt x="2744057" y="3125724"/>
                  <a:pt x="2744629" y="3125153"/>
                  <a:pt x="2744629" y="3124486"/>
                </a:cubicBezTo>
                <a:cubicBezTo>
                  <a:pt x="2744629" y="3123819"/>
                  <a:pt x="2744057" y="3123248"/>
                  <a:pt x="2743391" y="3123248"/>
                </a:cubicBezTo>
                <a:cubicBezTo>
                  <a:pt x="2742724" y="3123248"/>
                  <a:pt x="2742153" y="3123819"/>
                  <a:pt x="2742153" y="3124486"/>
                </a:cubicBezTo>
                <a:cubicBezTo>
                  <a:pt x="2742153" y="3125153"/>
                  <a:pt x="2742724" y="3125724"/>
                  <a:pt x="2743391" y="3125724"/>
                </a:cubicBezTo>
                <a:close/>
                <a:moveTo>
                  <a:pt x="2819591" y="3124867"/>
                </a:moveTo>
                <a:cubicBezTo>
                  <a:pt x="2819781" y="3124867"/>
                  <a:pt x="2819972" y="3124676"/>
                  <a:pt x="2819972" y="3124486"/>
                </a:cubicBezTo>
                <a:cubicBezTo>
                  <a:pt x="2819972" y="3124295"/>
                  <a:pt x="2819781" y="3124105"/>
                  <a:pt x="2819591" y="3124105"/>
                </a:cubicBezTo>
                <a:cubicBezTo>
                  <a:pt x="2819400" y="3124105"/>
                  <a:pt x="2819210" y="3124295"/>
                  <a:pt x="2819210" y="3124486"/>
                </a:cubicBezTo>
                <a:cubicBezTo>
                  <a:pt x="2819210" y="3124676"/>
                  <a:pt x="2819400" y="3124867"/>
                  <a:pt x="2819591" y="3124867"/>
                </a:cubicBezTo>
                <a:close/>
                <a:moveTo>
                  <a:pt x="762190" y="3200781"/>
                </a:moveTo>
                <a:cubicBezTo>
                  <a:pt x="762286" y="3200781"/>
                  <a:pt x="762381" y="3200686"/>
                  <a:pt x="762381" y="3200591"/>
                </a:cubicBezTo>
                <a:cubicBezTo>
                  <a:pt x="762381" y="3200495"/>
                  <a:pt x="762286" y="3200400"/>
                  <a:pt x="762190" y="3200400"/>
                </a:cubicBezTo>
                <a:cubicBezTo>
                  <a:pt x="762095" y="3200400"/>
                  <a:pt x="762000" y="3200495"/>
                  <a:pt x="762000" y="3200591"/>
                </a:cubicBezTo>
                <a:cubicBezTo>
                  <a:pt x="762000" y="3200686"/>
                  <a:pt x="762095" y="3200781"/>
                  <a:pt x="762190" y="3200781"/>
                </a:cubicBezTo>
                <a:close/>
                <a:moveTo>
                  <a:pt x="838390" y="3201448"/>
                </a:moveTo>
                <a:cubicBezTo>
                  <a:pt x="838867" y="3201448"/>
                  <a:pt x="839248" y="3201067"/>
                  <a:pt x="839248" y="3200591"/>
                </a:cubicBezTo>
                <a:cubicBezTo>
                  <a:pt x="839248" y="3200114"/>
                  <a:pt x="838867" y="3199733"/>
                  <a:pt x="838390" y="3199733"/>
                </a:cubicBezTo>
                <a:cubicBezTo>
                  <a:pt x="837914" y="3199733"/>
                  <a:pt x="837533" y="3200114"/>
                  <a:pt x="837533" y="3200591"/>
                </a:cubicBezTo>
                <a:cubicBezTo>
                  <a:pt x="837533" y="3201067"/>
                  <a:pt x="837914" y="3201448"/>
                  <a:pt x="838390" y="3201448"/>
                </a:cubicBezTo>
                <a:close/>
                <a:moveTo>
                  <a:pt x="914590" y="3202115"/>
                </a:moveTo>
                <a:cubicBezTo>
                  <a:pt x="915448" y="3202115"/>
                  <a:pt x="916115" y="3201448"/>
                  <a:pt x="916115" y="3200591"/>
                </a:cubicBezTo>
                <a:cubicBezTo>
                  <a:pt x="916115" y="3199733"/>
                  <a:pt x="915448" y="3199066"/>
                  <a:pt x="914590" y="3199066"/>
                </a:cubicBezTo>
                <a:cubicBezTo>
                  <a:pt x="913733" y="3199066"/>
                  <a:pt x="913067" y="3199733"/>
                  <a:pt x="913067" y="3200591"/>
                </a:cubicBezTo>
                <a:cubicBezTo>
                  <a:pt x="913162" y="3201448"/>
                  <a:pt x="913829" y="3202115"/>
                  <a:pt x="914590" y="3202115"/>
                </a:cubicBezTo>
                <a:close/>
                <a:moveTo>
                  <a:pt x="990790" y="3202496"/>
                </a:moveTo>
                <a:cubicBezTo>
                  <a:pt x="991838" y="3202496"/>
                  <a:pt x="992696" y="3201638"/>
                  <a:pt x="992696" y="3200591"/>
                </a:cubicBezTo>
                <a:cubicBezTo>
                  <a:pt x="992696" y="3199543"/>
                  <a:pt x="991838" y="3198686"/>
                  <a:pt x="990790" y="3198686"/>
                </a:cubicBezTo>
                <a:cubicBezTo>
                  <a:pt x="989743" y="3198686"/>
                  <a:pt x="988886" y="3199543"/>
                  <a:pt x="988886" y="3200591"/>
                </a:cubicBezTo>
                <a:cubicBezTo>
                  <a:pt x="988886" y="3201638"/>
                  <a:pt x="989743" y="3202496"/>
                  <a:pt x="990790" y="3202496"/>
                </a:cubicBezTo>
                <a:close/>
                <a:moveTo>
                  <a:pt x="1066991" y="3203162"/>
                </a:moveTo>
                <a:cubicBezTo>
                  <a:pt x="1068419" y="3203162"/>
                  <a:pt x="1069562" y="3202020"/>
                  <a:pt x="1069562" y="3200591"/>
                </a:cubicBezTo>
                <a:cubicBezTo>
                  <a:pt x="1069562" y="3199162"/>
                  <a:pt x="1068419" y="3198019"/>
                  <a:pt x="1066991" y="3198019"/>
                </a:cubicBezTo>
                <a:cubicBezTo>
                  <a:pt x="1065562" y="3198019"/>
                  <a:pt x="1064419" y="3199162"/>
                  <a:pt x="1064419" y="3200591"/>
                </a:cubicBezTo>
                <a:cubicBezTo>
                  <a:pt x="1064514" y="3202020"/>
                  <a:pt x="1065657" y="3203162"/>
                  <a:pt x="1066991" y="3203162"/>
                </a:cubicBezTo>
                <a:close/>
                <a:moveTo>
                  <a:pt x="1143191" y="3203543"/>
                </a:moveTo>
                <a:cubicBezTo>
                  <a:pt x="1144810" y="3203543"/>
                  <a:pt x="1146143" y="3202210"/>
                  <a:pt x="1146143" y="3200591"/>
                </a:cubicBezTo>
                <a:cubicBezTo>
                  <a:pt x="1146143" y="3198971"/>
                  <a:pt x="1144810" y="3197638"/>
                  <a:pt x="1143191" y="3197638"/>
                </a:cubicBezTo>
                <a:cubicBezTo>
                  <a:pt x="1141571" y="3197638"/>
                  <a:pt x="1140238" y="3198971"/>
                  <a:pt x="1140238" y="3200591"/>
                </a:cubicBezTo>
                <a:cubicBezTo>
                  <a:pt x="1140238" y="3202210"/>
                  <a:pt x="1141571" y="3203543"/>
                  <a:pt x="1143191" y="3203543"/>
                </a:cubicBezTo>
                <a:close/>
                <a:moveTo>
                  <a:pt x="1219391" y="3204020"/>
                </a:moveTo>
                <a:cubicBezTo>
                  <a:pt x="1221296" y="3204020"/>
                  <a:pt x="1222724" y="3202496"/>
                  <a:pt x="1222724" y="3200686"/>
                </a:cubicBezTo>
                <a:cubicBezTo>
                  <a:pt x="1222724" y="3198781"/>
                  <a:pt x="1221200" y="3197352"/>
                  <a:pt x="1219391" y="3197352"/>
                </a:cubicBezTo>
                <a:cubicBezTo>
                  <a:pt x="1217581" y="3197352"/>
                  <a:pt x="1215962" y="3198876"/>
                  <a:pt x="1215962" y="3200686"/>
                </a:cubicBezTo>
                <a:cubicBezTo>
                  <a:pt x="1216057" y="3202496"/>
                  <a:pt x="1217581" y="3204020"/>
                  <a:pt x="1219391" y="3204020"/>
                </a:cubicBezTo>
                <a:close/>
                <a:moveTo>
                  <a:pt x="1295591" y="3204401"/>
                </a:moveTo>
                <a:cubicBezTo>
                  <a:pt x="1297686" y="3204401"/>
                  <a:pt x="1299401" y="3202686"/>
                  <a:pt x="1299401" y="3200591"/>
                </a:cubicBezTo>
                <a:cubicBezTo>
                  <a:pt x="1299401" y="3198495"/>
                  <a:pt x="1297686" y="3196781"/>
                  <a:pt x="1295591" y="3196781"/>
                </a:cubicBezTo>
                <a:cubicBezTo>
                  <a:pt x="1293495" y="3196781"/>
                  <a:pt x="1291781" y="3198495"/>
                  <a:pt x="1291781" y="3200591"/>
                </a:cubicBezTo>
                <a:cubicBezTo>
                  <a:pt x="1291781" y="3202686"/>
                  <a:pt x="1293495" y="3204401"/>
                  <a:pt x="1295591" y="3204401"/>
                </a:cubicBezTo>
                <a:close/>
                <a:moveTo>
                  <a:pt x="1371791" y="3204591"/>
                </a:moveTo>
                <a:cubicBezTo>
                  <a:pt x="1373981" y="3204591"/>
                  <a:pt x="1375791" y="3202781"/>
                  <a:pt x="1375791" y="3200591"/>
                </a:cubicBezTo>
                <a:cubicBezTo>
                  <a:pt x="1375791" y="3198400"/>
                  <a:pt x="1373981" y="3196590"/>
                  <a:pt x="1371791" y="3196590"/>
                </a:cubicBezTo>
                <a:cubicBezTo>
                  <a:pt x="1369600" y="3196590"/>
                  <a:pt x="1367790" y="3198400"/>
                  <a:pt x="1367790" y="3200591"/>
                </a:cubicBezTo>
                <a:cubicBezTo>
                  <a:pt x="1367790" y="3202877"/>
                  <a:pt x="1369600" y="3204591"/>
                  <a:pt x="1371791" y="3204591"/>
                </a:cubicBezTo>
                <a:close/>
                <a:moveTo>
                  <a:pt x="1447991" y="3205067"/>
                </a:moveTo>
                <a:cubicBezTo>
                  <a:pt x="1450467" y="3205067"/>
                  <a:pt x="1452467" y="3203067"/>
                  <a:pt x="1452467" y="3200591"/>
                </a:cubicBezTo>
                <a:cubicBezTo>
                  <a:pt x="1452467" y="3198114"/>
                  <a:pt x="1450467" y="3196114"/>
                  <a:pt x="1447991" y="3196114"/>
                </a:cubicBezTo>
                <a:cubicBezTo>
                  <a:pt x="1445514" y="3196114"/>
                  <a:pt x="1443514" y="3198114"/>
                  <a:pt x="1443514" y="3200591"/>
                </a:cubicBezTo>
                <a:cubicBezTo>
                  <a:pt x="1443609" y="3203067"/>
                  <a:pt x="1445514" y="3205067"/>
                  <a:pt x="1447991" y="3205067"/>
                </a:cubicBezTo>
                <a:close/>
                <a:moveTo>
                  <a:pt x="1524191" y="3205258"/>
                </a:moveTo>
                <a:cubicBezTo>
                  <a:pt x="1526762" y="3205258"/>
                  <a:pt x="1528858" y="3203162"/>
                  <a:pt x="1528858" y="3200591"/>
                </a:cubicBezTo>
                <a:cubicBezTo>
                  <a:pt x="1528858" y="3198019"/>
                  <a:pt x="1526762" y="3195923"/>
                  <a:pt x="1524191" y="3195923"/>
                </a:cubicBezTo>
                <a:cubicBezTo>
                  <a:pt x="1521619" y="3195923"/>
                  <a:pt x="1519523" y="3198019"/>
                  <a:pt x="1519523" y="3200591"/>
                </a:cubicBezTo>
                <a:cubicBezTo>
                  <a:pt x="1519523" y="3203162"/>
                  <a:pt x="1521619" y="3205258"/>
                  <a:pt x="1524191" y="3205258"/>
                </a:cubicBezTo>
                <a:close/>
                <a:moveTo>
                  <a:pt x="1600391" y="3205448"/>
                </a:moveTo>
                <a:cubicBezTo>
                  <a:pt x="1603058" y="3205448"/>
                  <a:pt x="1605248" y="3203258"/>
                  <a:pt x="1605248" y="3200591"/>
                </a:cubicBezTo>
                <a:cubicBezTo>
                  <a:pt x="1605248" y="3197924"/>
                  <a:pt x="1603058" y="3195733"/>
                  <a:pt x="1600391" y="3195733"/>
                </a:cubicBezTo>
                <a:cubicBezTo>
                  <a:pt x="1597724" y="3195733"/>
                  <a:pt x="1595533" y="3197924"/>
                  <a:pt x="1595533" y="3200591"/>
                </a:cubicBezTo>
                <a:cubicBezTo>
                  <a:pt x="1595533" y="3203258"/>
                  <a:pt x="1597724" y="3205448"/>
                  <a:pt x="1600391" y="3205448"/>
                </a:cubicBezTo>
                <a:close/>
                <a:moveTo>
                  <a:pt x="1676591" y="3205448"/>
                </a:moveTo>
                <a:cubicBezTo>
                  <a:pt x="1679258" y="3205448"/>
                  <a:pt x="1681448" y="3203258"/>
                  <a:pt x="1681448" y="3200591"/>
                </a:cubicBezTo>
                <a:cubicBezTo>
                  <a:pt x="1681448" y="3197924"/>
                  <a:pt x="1679258" y="3195733"/>
                  <a:pt x="1676591" y="3195733"/>
                </a:cubicBezTo>
                <a:cubicBezTo>
                  <a:pt x="1673924" y="3195733"/>
                  <a:pt x="1671733" y="3197924"/>
                  <a:pt x="1671733" y="3200591"/>
                </a:cubicBezTo>
                <a:cubicBezTo>
                  <a:pt x="1671733" y="3203258"/>
                  <a:pt x="1673924" y="3205448"/>
                  <a:pt x="1676591" y="3205448"/>
                </a:cubicBezTo>
                <a:close/>
                <a:moveTo>
                  <a:pt x="1752791" y="3205448"/>
                </a:moveTo>
                <a:cubicBezTo>
                  <a:pt x="1755458" y="3205448"/>
                  <a:pt x="1757648" y="3203258"/>
                  <a:pt x="1757648" y="3200591"/>
                </a:cubicBezTo>
                <a:cubicBezTo>
                  <a:pt x="1757648" y="3197924"/>
                  <a:pt x="1755458" y="3195733"/>
                  <a:pt x="1752791" y="3195733"/>
                </a:cubicBezTo>
                <a:cubicBezTo>
                  <a:pt x="1750124" y="3195733"/>
                  <a:pt x="1747933" y="3197924"/>
                  <a:pt x="1747933" y="3200591"/>
                </a:cubicBezTo>
                <a:cubicBezTo>
                  <a:pt x="1747933" y="3203258"/>
                  <a:pt x="1750124" y="3205448"/>
                  <a:pt x="1752791" y="3205448"/>
                </a:cubicBezTo>
                <a:close/>
                <a:moveTo>
                  <a:pt x="1828991" y="3205448"/>
                </a:moveTo>
                <a:cubicBezTo>
                  <a:pt x="1831658" y="3205448"/>
                  <a:pt x="1833848" y="3203258"/>
                  <a:pt x="1833848" y="3200591"/>
                </a:cubicBezTo>
                <a:cubicBezTo>
                  <a:pt x="1833848" y="3197924"/>
                  <a:pt x="1831658" y="3195733"/>
                  <a:pt x="1828991" y="3195733"/>
                </a:cubicBezTo>
                <a:cubicBezTo>
                  <a:pt x="1826324" y="3195733"/>
                  <a:pt x="1824133" y="3197924"/>
                  <a:pt x="1824133" y="3200591"/>
                </a:cubicBezTo>
                <a:cubicBezTo>
                  <a:pt x="1824133" y="3203258"/>
                  <a:pt x="1826324" y="3205448"/>
                  <a:pt x="1828991" y="3205448"/>
                </a:cubicBezTo>
                <a:close/>
                <a:moveTo>
                  <a:pt x="1905191" y="3205448"/>
                </a:moveTo>
                <a:cubicBezTo>
                  <a:pt x="1907858" y="3205448"/>
                  <a:pt x="1910048" y="3203258"/>
                  <a:pt x="1910048" y="3200591"/>
                </a:cubicBezTo>
                <a:cubicBezTo>
                  <a:pt x="1910048" y="3197924"/>
                  <a:pt x="1907858" y="3195733"/>
                  <a:pt x="1905191" y="3195733"/>
                </a:cubicBezTo>
                <a:cubicBezTo>
                  <a:pt x="1902524" y="3195733"/>
                  <a:pt x="1900333" y="3197924"/>
                  <a:pt x="1900333" y="3200591"/>
                </a:cubicBezTo>
                <a:cubicBezTo>
                  <a:pt x="1900333" y="3203258"/>
                  <a:pt x="1902524" y="3205448"/>
                  <a:pt x="1905191" y="3205448"/>
                </a:cubicBezTo>
                <a:close/>
                <a:moveTo>
                  <a:pt x="1981391" y="3205258"/>
                </a:moveTo>
                <a:cubicBezTo>
                  <a:pt x="1983962" y="3205258"/>
                  <a:pt x="1986058" y="3203162"/>
                  <a:pt x="1986058" y="3200591"/>
                </a:cubicBezTo>
                <a:cubicBezTo>
                  <a:pt x="1986058" y="3198019"/>
                  <a:pt x="1983962" y="3195923"/>
                  <a:pt x="1981391" y="3195923"/>
                </a:cubicBezTo>
                <a:cubicBezTo>
                  <a:pt x="1978819" y="3195923"/>
                  <a:pt x="1976723" y="3198019"/>
                  <a:pt x="1976723" y="3200591"/>
                </a:cubicBezTo>
                <a:cubicBezTo>
                  <a:pt x="1976723" y="3203162"/>
                  <a:pt x="1978819" y="3205258"/>
                  <a:pt x="1981391" y="3205258"/>
                </a:cubicBezTo>
                <a:close/>
                <a:moveTo>
                  <a:pt x="2057591" y="3205067"/>
                </a:moveTo>
                <a:cubicBezTo>
                  <a:pt x="2060067" y="3205067"/>
                  <a:pt x="2062067" y="3203067"/>
                  <a:pt x="2062067" y="3200591"/>
                </a:cubicBezTo>
                <a:cubicBezTo>
                  <a:pt x="2062067" y="3198114"/>
                  <a:pt x="2060067" y="3196114"/>
                  <a:pt x="2057591" y="3196114"/>
                </a:cubicBezTo>
                <a:cubicBezTo>
                  <a:pt x="2055114" y="3196114"/>
                  <a:pt x="2053114" y="3198114"/>
                  <a:pt x="2053114" y="3200591"/>
                </a:cubicBezTo>
                <a:cubicBezTo>
                  <a:pt x="2053209" y="3203067"/>
                  <a:pt x="2055114" y="3205067"/>
                  <a:pt x="2057591" y="3205067"/>
                </a:cubicBezTo>
                <a:close/>
                <a:moveTo>
                  <a:pt x="2133791" y="3204877"/>
                </a:moveTo>
                <a:cubicBezTo>
                  <a:pt x="2136077" y="3204877"/>
                  <a:pt x="2137982" y="3202972"/>
                  <a:pt x="2137982" y="3200686"/>
                </a:cubicBezTo>
                <a:cubicBezTo>
                  <a:pt x="2137982" y="3198400"/>
                  <a:pt x="2136077" y="3196495"/>
                  <a:pt x="2133791" y="3196495"/>
                </a:cubicBezTo>
                <a:cubicBezTo>
                  <a:pt x="2131409" y="3196495"/>
                  <a:pt x="2129600" y="3198400"/>
                  <a:pt x="2129600" y="3200686"/>
                </a:cubicBezTo>
                <a:cubicBezTo>
                  <a:pt x="2129600" y="3202972"/>
                  <a:pt x="2131505" y="3204877"/>
                  <a:pt x="2133791" y="3204877"/>
                </a:cubicBezTo>
                <a:close/>
                <a:moveTo>
                  <a:pt x="2209991" y="3204401"/>
                </a:moveTo>
                <a:cubicBezTo>
                  <a:pt x="2212086" y="3204401"/>
                  <a:pt x="2213801" y="3202686"/>
                  <a:pt x="2213801" y="3200591"/>
                </a:cubicBezTo>
                <a:cubicBezTo>
                  <a:pt x="2213801" y="3198495"/>
                  <a:pt x="2212086" y="3196781"/>
                  <a:pt x="2209991" y="3196781"/>
                </a:cubicBezTo>
                <a:cubicBezTo>
                  <a:pt x="2207895" y="3196781"/>
                  <a:pt x="2206181" y="3198495"/>
                  <a:pt x="2206181" y="3200591"/>
                </a:cubicBezTo>
                <a:cubicBezTo>
                  <a:pt x="2206181" y="3202686"/>
                  <a:pt x="2207895" y="3204401"/>
                  <a:pt x="2209991" y="3204401"/>
                </a:cubicBezTo>
                <a:close/>
                <a:moveTo>
                  <a:pt x="2286191" y="3204020"/>
                </a:moveTo>
                <a:cubicBezTo>
                  <a:pt x="2288096" y="3204020"/>
                  <a:pt x="2289524" y="3202496"/>
                  <a:pt x="2289524" y="3200686"/>
                </a:cubicBezTo>
                <a:cubicBezTo>
                  <a:pt x="2289524" y="3198781"/>
                  <a:pt x="2288000" y="3197352"/>
                  <a:pt x="2286191" y="3197352"/>
                </a:cubicBezTo>
                <a:cubicBezTo>
                  <a:pt x="2284381" y="3197352"/>
                  <a:pt x="2282857" y="3198876"/>
                  <a:pt x="2282857" y="3200686"/>
                </a:cubicBezTo>
                <a:cubicBezTo>
                  <a:pt x="2282857" y="3202496"/>
                  <a:pt x="2284381" y="3204020"/>
                  <a:pt x="2286191" y="3204020"/>
                </a:cubicBezTo>
                <a:close/>
                <a:moveTo>
                  <a:pt x="2362391" y="3203543"/>
                </a:moveTo>
                <a:cubicBezTo>
                  <a:pt x="2364010" y="3203543"/>
                  <a:pt x="2365343" y="3202210"/>
                  <a:pt x="2365343" y="3200591"/>
                </a:cubicBezTo>
                <a:cubicBezTo>
                  <a:pt x="2365343" y="3198971"/>
                  <a:pt x="2364010" y="3197638"/>
                  <a:pt x="2362391" y="3197638"/>
                </a:cubicBezTo>
                <a:cubicBezTo>
                  <a:pt x="2360771" y="3197638"/>
                  <a:pt x="2359438" y="3198971"/>
                  <a:pt x="2359438" y="3200591"/>
                </a:cubicBezTo>
                <a:cubicBezTo>
                  <a:pt x="2359438" y="3202210"/>
                  <a:pt x="2360771" y="3203543"/>
                  <a:pt x="2362391" y="3203543"/>
                </a:cubicBezTo>
                <a:close/>
                <a:moveTo>
                  <a:pt x="2438591" y="3203162"/>
                </a:moveTo>
                <a:cubicBezTo>
                  <a:pt x="2440020" y="3203162"/>
                  <a:pt x="2441162" y="3202020"/>
                  <a:pt x="2441162" y="3200591"/>
                </a:cubicBezTo>
                <a:cubicBezTo>
                  <a:pt x="2441162" y="3199162"/>
                  <a:pt x="2440020" y="3198019"/>
                  <a:pt x="2438591" y="3198019"/>
                </a:cubicBezTo>
                <a:cubicBezTo>
                  <a:pt x="2437162" y="3198019"/>
                  <a:pt x="2436019" y="3199162"/>
                  <a:pt x="2436019" y="3200591"/>
                </a:cubicBezTo>
                <a:cubicBezTo>
                  <a:pt x="2436114" y="3202020"/>
                  <a:pt x="2437257" y="3203162"/>
                  <a:pt x="2438591" y="3203162"/>
                </a:cubicBezTo>
                <a:close/>
                <a:moveTo>
                  <a:pt x="2514791" y="3202686"/>
                </a:moveTo>
                <a:cubicBezTo>
                  <a:pt x="2515934" y="3202686"/>
                  <a:pt x="2516886" y="3201734"/>
                  <a:pt x="2516886" y="3200591"/>
                </a:cubicBezTo>
                <a:cubicBezTo>
                  <a:pt x="2516886" y="3199448"/>
                  <a:pt x="2515934" y="3198495"/>
                  <a:pt x="2514791" y="3198495"/>
                </a:cubicBezTo>
                <a:cubicBezTo>
                  <a:pt x="2513648" y="3198495"/>
                  <a:pt x="2512695" y="3199448"/>
                  <a:pt x="2512695" y="3200591"/>
                </a:cubicBezTo>
                <a:cubicBezTo>
                  <a:pt x="2512695" y="3201734"/>
                  <a:pt x="2513648" y="3202686"/>
                  <a:pt x="2514791" y="3202686"/>
                </a:cubicBezTo>
                <a:close/>
                <a:moveTo>
                  <a:pt x="2590991" y="3202115"/>
                </a:moveTo>
                <a:cubicBezTo>
                  <a:pt x="2591848" y="3202115"/>
                  <a:pt x="2592515" y="3201448"/>
                  <a:pt x="2592515" y="3200591"/>
                </a:cubicBezTo>
                <a:cubicBezTo>
                  <a:pt x="2592515" y="3199733"/>
                  <a:pt x="2591848" y="3199066"/>
                  <a:pt x="2590991" y="3199066"/>
                </a:cubicBezTo>
                <a:cubicBezTo>
                  <a:pt x="2590133" y="3199066"/>
                  <a:pt x="2589466" y="3199733"/>
                  <a:pt x="2589466" y="3200591"/>
                </a:cubicBezTo>
                <a:cubicBezTo>
                  <a:pt x="2589562" y="3201448"/>
                  <a:pt x="2590229" y="3202115"/>
                  <a:pt x="2590991" y="3202115"/>
                </a:cubicBezTo>
                <a:close/>
                <a:moveTo>
                  <a:pt x="2667191" y="3201448"/>
                </a:moveTo>
                <a:cubicBezTo>
                  <a:pt x="2667667" y="3201448"/>
                  <a:pt x="2668048" y="3201067"/>
                  <a:pt x="2668048" y="3200591"/>
                </a:cubicBezTo>
                <a:cubicBezTo>
                  <a:pt x="2668048" y="3200114"/>
                  <a:pt x="2667667" y="3199733"/>
                  <a:pt x="2667191" y="3199733"/>
                </a:cubicBezTo>
                <a:cubicBezTo>
                  <a:pt x="2666714" y="3199733"/>
                  <a:pt x="2666333" y="3200114"/>
                  <a:pt x="2666333" y="3200591"/>
                </a:cubicBezTo>
                <a:cubicBezTo>
                  <a:pt x="2666333" y="3201067"/>
                  <a:pt x="2666714" y="3201448"/>
                  <a:pt x="2667191" y="3201448"/>
                </a:cubicBezTo>
                <a:close/>
                <a:moveTo>
                  <a:pt x="2743391" y="3200781"/>
                </a:moveTo>
                <a:cubicBezTo>
                  <a:pt x="2743486" y="3200781"/>
                  <a:pt x="2743581" y="3200686"/>
                  <a:pt x="2743581" y="3200591"/>
                </a:cubicBezTo>
                <a:cubicBezTo>
                  <a:pt x="2743581" y="3200495"/>
                  <a:pt x="2743486" y="3200400"/>
                  <a:pt x="2743391" y="3200400"/>
                </a:cubicBezTo>
                <a:cubicBezTo>
                  <a:pt x="2743295" y="3200400"/>
                  <a:pt x="2743200" y="3200495"/>
                  <a:pt x="2743200" y="3200591"/>
                </a:cubicBezTo>
                <a:cubicBezTo>
                  <a:pt x="2743200" y="3200686"/>
                  <a:pt x="2743295" y="3200781"/>
                  <a:pt x="2743391" y="3200781"/>
                </a:cubicBezTo>
                <a:close/>
                <a:moveTo>
                  <a:pt x="914590" y="3277267"/>
                </a:moveTo>
                <a:cubicBezTo>
                  <a:pt x="914781" y="3277267"/>
                  <a:pt x="914972" y="3277076"/>
                  <a:pt x="914972" y="3276886"/>
                </a:cubicBezTo>
                <a:cubicBezTo>
                  <a:pt x="914972" y="3276695"/>
                  <a:pt x="914781" y="3276505"/>
                  <a:pt x="914590" y="3276505"/>
                </a:cubicBezTo>
                <a:cubicBezTo>
                  <a:pt x="914400" y="3276505"/>
                  <a:pt x="914210" y="3276695"/>
                  <a:pt x="914210" y="3276886"/>
                </a:cubicBezTo>
                <a:cubicBezTo>
                  <a:pt x="914210" y="3277076"/>
                  <a:pt x="914400" y="3277267"/>
                  <a:pt x="914590" y="3277267"/>
                </a:cubicBezTo>
                <a:close/>
                <a:moveTo>
                  <a:pt x="990790" y="3277838"/>
                </a:moveTo>
                <a:cubicBezTo>
                  <a:pt x="991362" y="3277838"/>
                  <a:pt x="991838" y="3277362"/>
                  <a:pt x="991838" y="3276791"/>
                </a:cubicBezTo>
                <a:cubicBezTo>
                  <a:pt x="991838" y="3276219"/>
                  <a:pt x="991362" y="3275743"/>
                  <a:pt x="990790" y="3275743"/>
                </a:cubicBezTo>
                <a:cubicBezTo>
                  <a:pt x="990219" y="3275743"/>
                  <a:pt x="989743" y="3276219"/>
                  <a:pt x="989743" y="3276791"/>
                </a:cubicBezTo>
                <a:cubicBezTo>
                  <a:pt x="989743" y="3277362"/>
                  <a:pt x="990219" y="3277838"/>
                  <a:pt x="990790" y="3277838"/>
                </a:cubicBezTo>
                <a:close/>
                <a:moveTo>
                  <a:pt x="1066991" y="3278315"/>
                </a:moveTo>
                <a:cubicBezTo>
                  <a:pt x="1067848" y="3278315"/>
                  <a:pt x="1068515" y="3277648"/>
                  <a:pt x="1068515" y="3276791"/>
                </a:cubicBezTo>
                <a:cubicBezTo>
                  <a:pt x="1068515" y="3275933"/>
                  <a:pt x="1067848" y="3275266"/>
                  <a:pt x="1066991" y="3275266"/>
                </a:cubicBezTo>
                <a:cubicBezTo>
                  <a:pt x="1066133" y="3275266"/>
                  <a:pt x="1065467" y="3275933"/>
                  <a:pt x="1065467" y="3276791"/>
                </a:cubicBezTo>
                <a:cubicBezTo>
                  <a:pt x="1065562" y="3277648"/>
                  <a:pt x="1066229" y="3278315"/>
                  <a:pt x="1066991" y="3278315"/>
                </a:cubicBezTo>
                <a:close/>
                <a:moveTo>
                  <a:pt x="1143191" y="3278696"/>
                </a:moveTo>
                <a:cubicBezTo>
                  <a:pt x="1144238" y="3278696"/>
                  <a:pt x="1145096" y="3277838"/>
                  <a:pt x="1145096" y="3276791"/>
                </a:cubicBezTo>
                <a:cubicBezTo>
                  <a:pt x="1145096" y="3275743"/>
                  <a:pt x="1144238" y="3274886"/>
                  <a:pt x="1143191" y="3274886"/>
                </a:cubicBezTo>
                <a:cubicBezTo>
                  <a:pt x="1142143" y="3274886"/>
                  <a:pt x="1141286" y="3275743"/>
                  <a:pt x="1141286" y="3276791"/>
                </a:cubicBezTo>
                <a:cubicBezTo>
                  <a:pt x="1141286" y="3277838"/>
                  <a:pt x="1142143" y="3278696"/>
                  <a:pt x="1143191" y="3278696"/>
                </a:cubicBezTo>
                <a:close/>
                <a:moveTo>
                  <a:pt x="1219391" y="3279172"/>
                </a:moveTo>
                <a:cubicBezTo>
                  <a:pt x="1220629" y="3279172"/>
                  <a:pt x="1221677" y="3278124"/>
                  <a:pt x="1221677" y="3276886"/>
                </a:cubicBezTo>
                <a:cubicBezTo>
                  <a:pt x="1221677" y="3275648"/>
                  <a:pt x="1220629" y="3274600"/>
                  <a:pt x="1219391" y="3274600"/>
                </a:cubicBezTo>
                <a:cubicBezTo>
                  <a:pt x="1218152" y="3274600"/>
                  <a:pt x="1217105" y="3275648"/>
                  <a:pt x="1217105" y="3276886"/>
                </a:cubicBezTo>
                <a:cubicBezTo>
                  <a:pt x="1217105" y="3278124"/>
                  <a:pt x="1218152" y="3279172"/>
                  <a:pt x="1219391" y="3279172"/>
                </a:cubicBezTo>
                <a:close/>
                <a:moveTo>
                  <a:pt x="1295591" y="3279553"/>
                </a:moveTo>
                <a:cubicBezTo>
                  <a:pt x="1297114" y="3279553"/>
                  <a:pt x="1298353" y="3278315"/>
                  <a:pt x="1298353" y="3276791"/>
                </a:cubicBezTo>
                <a:cubicBezTo>
                  <a:pt x="1298353" y="3275266"/>
                  <a:pt x="1297114" y="3274028"/>
                  <a:pt x="1295591" y="3274028"/>
                </a:cubicBezTo>
                <a:cubicBezTo>
                  <a:pt x="1294067" y="3274028"/>
                  <a:pt x="1292828" y="3275266"/>
                  <a:pt x="1292828" y="3276791"/>
                </a:cubicBezTo>
                <a:cubicBezTo>
                  <a:pt x="1292828" y="3278315"/>
                  <a:pt x="1294067" y="3279553"/>
                  <a:pt x="1295591" y="3279553"/>
                </a:cubicBezTo>
                <a:close/>
                <a:moveTo>
                  <a:pt x="1371791" y="3279743"/>
                </a:moveTo>
                <a:cubicBezTo>
                  <a:pt x="1373410" y="3279743"/>
                  <a:pt x="1374743" y="3278410"/>
                  <a:pt x="1374743" y="3276791"/>
                </a:cubicBezTo>
                <a:cubicBezTo>
                  <a:pt x="1374743" y="3275171"/>
                  <a:pt x="1373410" y="3273838"/>
                  <a:pt x="1371791" y="3273838"/>
                </a:cubicBezTo>
                <a:cubicBezTo>
                  <a:pt x="1370171" y="3273838"/>
                  <a:pt x="1368838" y="3275171"/>
                  <a:pt x="1368838" y="3276791"/>
                </a:cubicBezTo>
                <a:cubicBezTo>
                  <a:pt x="1368838" y="3278410"/>
                  <a:pt x="1370171" y="3279743"/>
                  <a:pt x="1371791" y="3279743"/>
                </a:cubicBezTo>
                <a:close/>
                <a:moveTo>
                  <a:pt x="1447991" y="3279934"/>
                </a:moveTo>
                <a:cubicBezTo>
                  <a:pt x="1449705" y="3279934"/>
                  <a:pt x="1451134" y="3278505"/>
                  <a:pt x="1451134" y="3276791"/>
                </a:cubicBezTo>
                <a:cubicBezTo>
                  <a:pt x="1451134" y="3275076"/>
                  <a:pt x="1449705" y="3273647"/>
                  <a:pt x="1447991" y="3273647"/>
                </a:cubicBezTo>
                <a:cubicBezTo>
                  <a:pt x="1446276" y="3273647"/>
                  <a:pt x="1444847" y="3275076"/>
                  <a:pt x="1444847" y="3276791"/>
                </a:cubicBezTo>
                <a:cubicBezTo>
                  <a:pt x="1444847" y="3278600"/>
                  <a:pt x="1446276" y="3279934"/>
                  <a:pt x="1447991" y="3279934"/>
                </a:cubicBezTo>
                <a:close/>
                <a:moveTo>
                  <a:pt x="1524191" y="3280220"/>
                </a:moveTo>
                <a:cubicBezTo>
                  <a:pt x="1526096" y="3280220"/>
                  <a:pt x="1527524" y="3278696"/>
                  <a:pt x="1527524" y="3276886"/>
                </a:cubicBezTo>
                <a:cubicBezTo>
                  <a:pt x="1527524" y="3274981"/>
                  <a:pt x="1526000" y="3273552"/>
                  <a:pt x="1524191" y="3273552"/>
                </a:cubicBezTo>
                <a:cubicBezTo>
                  <a:pt x="1522381" y="3273552"/>
                  <a:pt x="1520857" y="3275076"/>
                  <a:pt x="1520857" y="3276886"/>
                </a:cubicBezTo>
                <a:cubicBezTo>
                  <a:pt x="1520857" y="3278696"/>
                  <a:pt x="1522381" y="3280220"/>
                  <a:pt x="1524191" y="3280220"/>
                </a:cubicBezTo>
                <a:close/>
                <a:moveTo>
                  <a:pt x="1600391" y="3280410"/>
                </a:moveTo>
                <a:cubicBezTo>
                  <a:pt x="1602391" y="3280410"/>
                  <a:pt x="1604010" y="3278791"/>
                  <a:pt x="1604010" y="3276791"/>
                </a:cubicBezTo>
                <a:cubicBezTo>
                  <a:pt x="1604010" y="3274790"/>
                  <a:pt x="1602391" y="3273171"/>
                  <a:pt x="1600391" y="3273171"/>
                </a:cubicBezTo>
                <a:cubicBezTo>
                  <a:pt x="1598390" y="3273171"/>
                  <a:pt x="1596771" y="3274790"/>
                  <a:pt x="1596771" y="3276791"/>
                </a:cubicBezTo>
                <a:cubicBezTo>
                  <a:pt x="1596866" y="3278791"/>
                  <a:pt x="1598390" y="3280410"/>
                  <a:pt x="1600391" y="3280410"/>
                </a:cubicBezTo>
                <a:close/>
                <a:moveTo>
                  <a:pt x="1676591" y="3280601"/>
                </a:moveTo>
                <a:cubicBezTo>
                  <a:pt x="1678686" y="3280601"/>
                  <a:pt x="1680401" y="3278886"/>
                  <a:pt x="1680401" y="3276791"/>
                </a:cubicBezTo>
                <a:cubicBezTo>
                  <a:pt x="1680401" y="3274695"/>
                  <a:pt x="1678686" y="3272981"/>
                  <a:pt x="1676591" y="3272981"/>
                </a:cubicBezTo>
                <a:cubicBezTo>
                  <a:pt x="1674495" y="3272981"/>
                  <a:pt x="1672781" y="3274695"/>
                  <a:pt x="1672781" y="3276791"/>
                </a:cubicBezTo>
                <a:cubicBezTo>
                  <a:pt x="1672781" y="3278886"/>
                  <a:pt x="1674495" y="3280601"/>
                  <a:pt x="1676591" y="3280601"/>
                </a:cubicBezTo>
                <a:close/>
                <a:moveTo>
                  <a:pt x="1752791" y="3280601"/>
                </a:moveTo>
                <a:cubicBezTo>
                  <a:pt x="1754886" y="3280601"/>
                  <a:pt x="1756601" y="3278886"/>
                  <a:pt x="1756601" y="3276791"/>
                </a:cubicBezTo>
                <a:cubicBezTo>
                  <a:pt x="1756601" y="3274695"/>
                  <a:pt x="1754886" y="3272981"/>
                  <a:pt x="1752791" y="3272981"/>
                </a:cubicBezTo>
                <a:cubicBezTo>
                  <a:pt x="1750695" y="3272981"/>
                  <a:pt x="1748981" y="3274695"/>
                  <a:pt x="1748981" y="3276791"/>
                </a:cubicBezTo>
                <a:cubicBezTo>
                  <a:pt x="1748981" y="3278886"/>
                  <a:pt x="1750695" y="3280601"/>
                  <a:pt x="1752791" y="3280601"/>
                </a:cubicBezTo>
                <a:close/>
                <a:moveTo>
                  <a:pt x="1828991" y="3280601"/>
                </a:moveTo>
                <a:cubicBezTo>
                  <a:pt x="1831086" y="3280601"/>
                  <a:pt x="1832801" y="3278886"/>
                  <a:pt x="1832801" y="3276791"/>
                </a:cubicBezTo>
                <a:cubicBezTo>
                  <a:pt x="1832801" y="3274695"/>
                  <a:pt x="1831086" y="3272981"/>
                  <a:pt x="1828991" y="3272981"/>
                </a:cubicBezTo>
                <a:cubicBezTo>
                  <a:pt x="1826895" y="3272981"/>
                  <a:pt x="1825181" y="3274695"/>
                  <a:pt x="1825181" y="3276791"/>
                </a:cubicBezTo>
                <a:cubicBezTo>
                  <a:pt x="1825181" y="3278886"/>
                  <a:pt x="1826895" y="3280601"/>
                  <a:pt x="1828991" y="3280601"/>
                </a:cubicBezTo>
                <a:close/>
                <a:moveTo>
                  <a:pt x="1905191" y="3280410"/>
                </a:moveTo>
                <a:cubicBezTo>
                  <a:pt x="1907191" y="3280410"/>
                  <a:pt x="1908810" y="3278791"/>
                  <a:pt x="1908810" y="3276791"/>
                </a:cubicBezTo>
                <a:cubicBezTo>
                  <a:pt x="1908810" y="3274790"/>
                  <a:pt x="1907191" y="3273171"/>
                  <a:pt x="1905191" y="3273171"/>
                </a:cubicBezTo>
                <a:cubicBezTo>
                  <a:pt x="1903190" y="3273171"/>
                  <a:pt x="1901571" y="3274790"/>
                  <a:pt x="1901571" y="3276791"/>
                </a:cubicBezTo>
                <a:cubicBezTo>
                  <a:pt x="1901666" y="3278791"/>
                  <a:pt x="1903190" y="3280410"/>
                  <a:pt x="1905191" y="3280410"/>
                </a:cubicBezTo>
                <a:close/>
                <a:moveTo>
                  <a:pt x="1981391" y="3280410"/>
                </a:moveTo>
                <a:cubicBezTo>
                  <a:pt x="1983391" y="3280410"/>
                  <a:pt x="1985010" y="3278791"/>
                  <a:pt x="1985010" y="3276791"/>
                </a:cubicBezTo>
                <a:cubicBezTo>
                  <a:pt x="1985010" y="3274790"/>
                  <a:pt x="1983391" y="3273171"/>
                  <a:pt x="1981391" y="3273171"/>
                </a:cubicBezTo>
                <a:cubicBezTo>
                  <a:pt x="1979390" y="3273171"/>
                  <a:pt x="1977771" y="3274790"/>
                  <a:pt x="1977771" y="3276791"/>
                </a:cubicBezTo>
                <a:cubicBezTo>
                  <a:pt x="1977866" y="3278791"/>
                  <a:pt x="1979390" y="3280410"/>
                  <a:pt x="1981391" y="3280410"/>
                </a:cubicBezTo>
                <a:close/>
                <a:moveTo>
                  <a:pt x="2057591" y="3280220"/>
                </a:moveTo>
                <a:cubicBezTo>
                  <a:pt x="2059496" y="3280220"/>
                  <a:pt x="2060924" y="3278696"/>
                  <a:pt x="2060924" y="3276886"/>
                </a:cubicBezTo>
                <a:cubicBezTo>
                  <a:pt x="2060924" y="3274981"/>
                  <a:pt x="2059400" y="3273552"/>
                  <a:pt x="2057591" y="3273552"/>
                </a:cubicBezTo>
                <a:cubicBezTo>
                  <a:pt x="2055781" y="3273552"/>
                  <a:pt x="2054257" y="3275076"/>
                  <a:pt x="2054257" y="3276886"/>
                </a:cubicBezTo>
                <a:cubicBezTo>
                  <a:pt x="2054257" y="3278696"/>
                  <a:pt x="2055781" y="3280220"/>
                  <a:pt x="2057591" y="3280220"/>
                </a:cubicBezTo>
                <a:close/>
                <a:moveTo>
                  <a:pt x="2133791" y="3279743"/>
                </a:moveTo>
                <a:cubicBezTo>
                  <a:pt x="2135410" y="3279743"/>
                  <a:pt x="2136743" y="3278410"/>
                  <a:pt x="2136743" y="3276791"/>
                </a:cubicBezTo>
                <a:cubicBezTo>
                  <a:pt x="2136743" y="3275171"/>
                  <a:pt x="2135410" y="3273838"/>
                  <a:pt x="2133791" y="3273838"/>
                </a:cubicBezTo>
                <a:cubicBezTo>
                  <a:pt x="2132171" y="3273838"/>
                  <a:pt x="2130838" y="3275171"/>
                  <a:pt x="2130838" y="3276791"/>
                </a:cubicBezTo>
                <a:cubicBezTo>
                  <a:pt x="2130838" y="3278410"/>
                  <a:pt x="2132171" y="3279743"/>
                  <a:pt x="2133791" y="3279743"/>
                </a:cubicBezTo>
                <a:close/>
                <a:moveTo>
                  <a:pt x="2209991" y="3279553"/>
                </a:moveTo>
                <a:cubicBezTo>
                  <a:pt x="2211515" y="3279553"/>
                  <a:pt x="2212753" y="3278315"/>
                  <a:pt x="2212753" y="3276791"/>
                </a:cubicBezTo>
                <a:cubicBezTo>
                  <a:pt x="2212753" y="3275266"/>
                  <a:pt x="2211515" y="3274028"/>
                  <a:pt x="2209991" y="3274028"/>
                </a:cubicBezTo>
                <a:cubicBezTo>
                  <a:pt x="2208467" y="3274028"/>
                  <a:pt x="2207228" y="3275266"/>
                  <a:pt x="2207228" y="3276791"/>
                </a:cubicBezTo>
                <a:cubicBezTo>
                  <a:pt x="2207228" y="3278315"/>
                  <a:pt x="2208467" y="3279553"/>
                  <a:pt x="2209991" y="3279553"/>
                </a:cubicBezTo>
                <a:close/>
                <a:moveTo>
                  <a:pt x="2286191" y="3279172"/>
                </a:moveTo>
                <a:cubicBezTo>
                  <a:pt x="2287429" y="3279172"/>
                  <a:pt x="2288477" y="3278124"/>
                  <a:pt x="2288477" y="3276886"/>
                </a:cubicBezTo>
                <a:cubicBezTo>
                  <a:pt x="2288477" y="3275648"/>
                  <a:pt x="2287429" y="3274600"/>
                  <a:pt x="2286191" y="3274600"/>
                </a:cubicBezTo>
                <a:cubicBezTo>
                  <a:pt x="2284952" y="3274600"/>
                  <a:pt x="2283905" y="3275648"/>
                  <a:pt x="2283905" y="3276886"/>
                </a:cubicBezTo>
                <a:cubicBezTo>
                  <a:pt x="2283905" y="3278124"/>
                  <a:pt x="2284952" y="3279172"/>
                  <a:pt x="2286191" y="3279172"/>
                </a:cubicBezTo>
                <a:close/>
                <a:moveTo>
                  <a:pt x="2362391" y="3278696"/>
                </a:moveTo>
                <a:cubicBezTo>
                  <a:pt x="2363438" y="3278696"/>
                  <a:pt x="2364296" y="3277838"/>
                  <a:pt x="2364296" y="3276791"/>
                </a:cubicBezTo>
                <a:cubicBezTo>
                  <a:pt x="2364296" y="3275743"/>
                  <a:pt x="2363438" y="3274886"/>
                  <a:pt x="2362391" y="3274886"/>
                </a:cubicBezTo>
                <a:cubicBezTo>
                  <a:pt x="2361343" y="3274886"/>
                  <a:pt x="2360486" y="3275743"/>
                  <a:pt x="2360486" y="3276791"/>
                </a:cubicBezTo>
                <a:cubicBezTo>
                  <a:pt x="2360486" y="3277838"/>
                  <a:pt x="2361343" y="3278696"/>
                  <a:pt x="2362391" y="3278696"/>
                </a:cubicBezTo>
                <a:close/>
                <a:moveTo>
                  <a:pt x="2438591" y="3278315"/>
                </a:moveTo>
                <a:cubicBezTo>
                  <a:pt x="2439448" y="3278315"/>
                  <a:pt x="2440115" y="3277648"/>
                  <a:pt x="2440115" y="3276791"/>
                </a:cubicBezTo>
                <a:cubicBezTo>
                  <a:pt x="2440115" y="3275933"/>
                  <a:pt x="2439448" y="3275266"/>
                  <a:pt x="2438591" y="3275266"/>
                </a:cubicBezTo>
                <a:cubicBezTo>
                  <a:pt x="2437733" y="3275266"/>
                  <a:pt x="2437067" y="3275933"/>
                  <a:pt x="2437067" y="3276791"/>
                </a:cubicBezTo>
                <a:cubicBezTo>
                  <a:pt x="2437162" y="3277648"/>
                  <a:pt x="2437829" y="3278315"/>
                  <a:pt x="2438591" y="3278315"/>
                </a:cubicBezTo>
                <a:close/>
                <a:moveTo>
                  <a:pt x="2514791" y="3277838"/>
                </a:moveTo>
                <a:cubicBezTo>
                  <a:pt x="2515362" y="3277838"/>
                  <a:pt x="2515838" y="3277362"/>
                  <a:pt x="2515838" y="3276791"/>
                </a:cubicBezTo>
                <a:cubicBezTo>
                  <a:pt x="2515838" y="3276219"/>
                  <a:pt x="2515362" y="3275743"/>
                  <a:pt x="2514791" y="3275743"/>
                </a:cubicBezTo>
                <a:cubicBezTo>
                  <a:pt x="2514219" y="3275743"/>
                  <a:pt x="2513743" y="3276219"/>
                  <a:pt x="2513743" y="3276791"/>
                </a:cubicBezTo>
                <a:cubicBezTo>
                  <a:pt x="2513743" y="3277362"/>
                  <a:pt x="2514219" y="3277838"/>
                  <a:pt x="2514791" y="3277838"/>
                </a:cubicBezTo>
                <a:close/>
                <a:moveTo>
                  <a:pt x="2590991" y="3277267"/>
                </a:moveTo>
                <a:cubicBezTo>
                  <a:pt x="2591181" y="3277267"/>
                  <a:pt x="2591372" y="3277076"/>
                  <a:pt x="2591372" y="3276886"/>
                </a:cubicBezTo>
                <a:cubicBezTo>
                  <a:pt x="2591372" y="3276695"/>
                  <a:pt x="2591181" y="3276505"/>
                  <a:pt x="2590991" y="3276505"/>
                </a:cubicBezTo>
                <a:cubicBezTo>
                  <a:pt x="2590800" y="3276505"/>
                  <a:pt x="2590610" y="3276695"/>
                  <a:pt x="2590610" y="3276886"/>
                </a:cubicBezTo>
                <a:cubicBezTo>
                  <a:pt x="2590610" y="3277076"/>
                  <a:pt x="2590800" y="3277267"/>
                  <a:pt x="2590991" y="3277267"/>
                </a:cubicBezTo>
                <a:close/>
                <a:moveTo>
                  <a:pt x="1066991" y="3353467"/>
                </a:moveTo>
                <a:cubicBezTo>
                  <a:pt x="1067181" y="3353467"/>
                  <a:pt x="1067372" y="3353276"/>
                  <a:pt x="1067372" y="3353086"/>
                </a:cubicBezTo>
                <a:cubicBezTo>
                  <a:pt x="1067372" y="3352895"/>
                  <a:pt x="1067181" y="3352705"/>
                  <a:pt x="1066991" y="3352705"/>
                </a:cubicBezTo>
                <a:cubicBezTo>
                  <a:pt x="1066800" y="3352705"/>
                  <a:pt x="1066610" y="3352895"/>
                  <a:pt x="1066610" y="3353086"/>
                </a:cubicBezTo>
                <a:cubicBezTo>
                  <a:pt x="1066610" y="3353276"/>
                  <a:pt x="1066800" y="3353467"/>
                  <a:pt x="1066991" y="3353467"/>
                </a:cubicBezTo>
                <a:close/>
                <a:moveTo>
                  <a:pt x="1143191" y="3353848"/>
                </a:moveTo>
                <a:cubicBezTo>
                  <a:pt x="1143667" y="3353848"/>
                  <a:pt x="1144048" y="3353467"/>
                  <a:pt x="1144048" y="3352991"/>
                </a:cubicBezTo>
                <a:cubicBezTo>
                  <a:pt x="1144048" y="3352514"/>
                  <a:pt x="1143667" y="3352133"/>
                  <a:pt x="1143191" y="3352133"/>
                </a:cubicBezTo>
                <a:cubicBezTo>
                  <a:pt x="1142714" y="3352133"/>
                  <a:pt x="1142333" y="3352514"/>
                  <a:pt x="1142333" y="3352991"/>
                </a:cubicBezTo>
                <a:cubicBezTo>
                  <a:pt x="1142333" y="3353467"/>
                  <a:pt x="1142714" y="3353848"/>
                  <a:pt x="1143191" y="3353848"/>
                </a:cubicBezTo>
                <a:close/>
                <a:moveTo>
                  <a:pt x="1219391" y="3354324"/>
                </a:moveTo>
                <a:cubicBezTo>
                  <a:pt x="1220057" y="3354324"/>
                  <a:pt x="1220629" y="3353753"/>
                  <a:pt x="1220629" y="3353086"/>
                </a:cubicBezTo>
                <a:cubicBezTo>
                  <a:pt x="1220629" y="3352419"/>
                  <a:pt x="1220057" y="3351848"/>
                  <a:pt x="1219391" y="3351848"/>
                </a:cubicBezTo>
                <a:cubicBezTo>
                  <a:pt x="1218724" y="3351848"/>
                  <a:pt x="1218152" y="3352419"/>
                  <a:pt x="1218152" y="3353086"/>
                </a:cubicBezTo>
                <a:cubicBezTo>
                  <a:pt x="1218152" y="3353753"/>
                  <a:pt x="1218724" y="3354324"/>
                  <a:pt x="1219391" y="3354324"/>
                </a:cubicBezTo>
                <a:close/>
                <a:moveTo>
                  <a:pt x="1295591" y="3354515"/>
                </a:moveTo>
                <a:cubicBezTo>
                  <a:pt x="1296448" y="3354515"/>
                  <a:pt x="1297114" y="3353848"/>
                  <a:pt x="1297114" y="3352991"/>
                </a:cubicBezTo>
                <a:cubicBezTo>
                  <a:pt x="1297114" y="3352133"/>
                  <a:pt x="1296448" y="3351466"/>
                  <a:pt x="1295591" y="3351466"/>
                </a:cubicBezTo>
                <a:cubicBezTo>
                  <a:pt x="1294733" y="3351466"/>
                  <a:pt x="1294067" y="3352133"/>
                  <a:pt x="1294067" y="3352991"/>
                </a:cubicBezTo>
                <a:cubicBezTo>
                  <a:pt x="1294162" y="3353848"/>
                  <a:pt x="1294829" y="3354515"/>
                  <a:pt x="1295591" y="3354515"/>
                </a:cubicBezTo>
                <a:close/>
                <a:moveTo>
                  <a:pt x="1371791" y="3354896"/>
                </a:moveTo>
                <a:cubicBezTo>
                  <a:pt x="1372838" y="3354896"/>
                  <a:pt x="1373696" y="3354038"/>
                  <a:pt x="1373696" y="3352991"/>
                </a:cubicBezTo>
                <a:cubicBezTo>
                  <a:pt x="1373696" y="3351943"/>
                  <a:pt x="1372838" y="3351086"/>
                  <a:pt x="1371791" y="3351086"/>
                </a:cubicBezTo>
                <a:cubicBezTo>
                  <a:pt x="1370743" y="3351086"/>
                  <a:pt x="1369886" y="3351943"/>
                  <a:pt x="1369886" y="3352991"/>
                </a:cubicBezTo>
                <a:cubicBezTo>
                  <a:pt x="1369886" y="3354038"/>
                  <a:pt x="1370743" y="3354896"/>
                  <a:pt x="1371791" y="3354896"/>
                </a:cubicBezTo>
                <a:close/>
                <a:moveTo>
                  <a:pt x="1447991" y="3355086"/>
                </a:moveTo>
                <a:cubicBezTo>
                  <a:pt x="1449134" y="3355086"/>
                  <a:pt x="1450086" y="3354134"/>
                  <a:pt x="1450086" y="3352991"/>
                </a:cubicBezTo>
                <a:cubicBezTo>
                  <a:pt x="1450086" y="3351848"/>
                  <a:pt x="1449134" y="3350895"/>
                  <a:pt x="1447991" y="3350895"/>
                </a:cubicBezTo>
                <a:cubicBezTo>
                  <a:pt x="1446848" y="3350895"/>
                  <a:pt x="1445895" y="3351848"/>
                  <a:pt x="1445895" y="3352991"/>
                </a:cubicBezTo>
                <a:cubicBezTo>
                  <a:pt x="1445895" y="3354134"/>
                  <a:pt x="1446848" y="3355086"/>
                  <a:pt x="1447991" y="3355086"/>
                </a:cubicBezTo>
                <a:close/>
                <a:moveTo>
                  <a:pt x="1524191" y="3355372"/>
                </a:moveTo>
                <a:cubicBezTo>
                  <a:pt x="1525429" y="3355372"/>
                  <a:pt x="1526477" y="3354324"/>
                  <a:pt x="1526477" y="3353086"/>
                </a:cubicBezTo>
                <a:cubicBezTo>
                  <a:pt x="1526477" y="3351848"/>
                  <a:pt x="1525429" y="3350800"/>
                  <a:pt x="1524191" y="3350800"/>
                </a:cubicBezTo>
                <a:cubicBezTo>
                  <a:pt x="1522952" y="3350800"/>
                  <a:pt x="1521905" y="3351848"/>
                  <a:pt x="1521905" y="3353086"/>
                </a:cubicBezTo>
                <a:cubicBezTo>
                  <a:pt x="1521905" y="3354324"/>
                  <a:pt x="1522952" y="3355372"/>
                  <a:pt x="1524191" y="3355372"/>
                </a:cubicBezTo>
                <a:close/>
                <a:moveTo>
                  <a:pt x="1600391" y="3355562"/>
                </a:moveTo>
                <a:cubicBezTo>
                  <a:pt x="1601819" y="3355562"/>
                  <a:pt x="1602962" y="3354420"/>
                  <a:pt x="1602962" y="3352991"/>
                </a:cubicBezTo>
                <a:cubicBezTo>
                  <a:pt x="1602962" y="3351562"/>
                  <a:pt x="1601819" y="3350419"/>
                  <a:pt x="1600391" y="3350419"/>
                </a:cubicBezTo>
                <a:cubicBezTo>
                  <a:pt x="1598962" y="3350419"/>
                  <a:pt x="1597819" y="3351562"/>
                  <a:pt x="1597819" y="3352991"/>
                </a:cubicBezTo>
                <a:cubicBezTo>
                  <a:pt x="1597914" y="3354420"/>
                  <a:pt x="1599057" y="3355562"/>
                  <a:pt x="1600391" y="3355562"/>
                </a:cubicBezTo>
                <a:close/>
                <a:moveTo>
                  <a:pt x="1676591" y="3355562"/>
                </a:moveTo>
                <a:cubicBezTo>
                  <a:pt x="1678019" y="3355562"/>
                  <a:pt x="1679162" y="3354420"/>
                  <a:pt x="1679162" y="3352991"/>
                </a:cubicBezTo>
                <a:cubicBezTo>
                  <a:pt x="1679162" y="3351562"/>
                  <a:pt x="1678019" y="3350419"/>
                  <a:pt x="1676591" y="3350419"/>
                </a:cubicBezTo>
                <a:cubicBezTo>
                  <a:pt x="1675162" y="3350419"/>
                  <a:pt x="1674019" y="3351562"/>
                  <a:pt x="1674019" y="3352991"/>
                </a:cubicBezTo>
                <a:cubicBezTo>
                  <a:pt x="1674114" y="3354420"/>
                  <a:pt x="1675257" y="3355562"/>
                  <a:pt x="1676591" y="3355562"/>
                </a:cubicBezTo>
                <a:close/>
                <a:moveTo>
                  <a:pt x="1752791" y="3355562"/>
                </a:moveTo>
                <a:cubicBezTo>
                  <a:pt x="1754219" y="3355562"/>
                  <a:pt x="1755362" y="3354420"/>
                  <a:pt x="1755362" y="3352991"/>
                </a:cubicBezTo>
                <a:cubicBezTo>
                  <a:pt x="1755362" y="3351562"/>
                  <a:pt x="1754219" y="3350419"/>
                  <a:pt x="1752791" y="3350419"/>
                </a:cubicBezTo>
                <a:cubicBezTo>
                  <a:pt x="1751362" y="3350419"/>
                  <a:pt x="1750219" y="3351562"/>
                  <a:pt x="1750219" y="3352991"/>
                </a:cubicBezTo>
                <a:cubicBezTo>
                  <a:pt x="1750314" y="3354420"/>
                  <a:pt x="1751457" y="3355562"/>
                  <a:pt x="1752791" y="3355562"/>
                </a:cubicBezTo>
                <a:close/>
                <a:moveTo>
                  <a:pt x="1828991" y="3355562"/>
                </a:moveTo>
                <a:cubicBezTo>
                  <a:pt x="1830419" y="3355562"/>
                  <a:pt x="1831562" y="3354420"/>
                  <a:pt x="1831562" y="3352991"/>
                </a:cubicBezTo>
                <a:cubicBezTo>
                  <a:pt x="1831562" y="3351562"/>
                  <a:pt x="1830419" y="3350419"/>
                  <a:pt x="1828991" y="3350419"/>
                </a:cubicBezTo>
                <a:cubicBezTo>
                  <a:pt x="1827562" y="3350419"/>
                  <a:pt x="1826419" y="3351562"/>
                  <a:pt x="1826419" y="3352991"/>
                </a:cubicBezTo>
                <a:cubicBezTo>
                  <a:pt x="1826514" y="3354420"/>
                  <a:pt x="1827657" y="3355562"/>
                  <a:pt x="1828991" y="3355562"/>
                </a:cubicBezTo>
                <a:close/>
                <a:moveTo>
                  <a:pt x="1905191" y="3355562"/>
                </a:moveTo>
                <a:cubicBezTo>
                  <a:pt x="1906619" y="3355562"/>
                  <a:pt x="1907762" y="3354420"/>
                  <a:pt x="1907762" y="3352991"/>
                </a:cubicBezTo>
                <a:cubicBezTo>
                  <a:pt x="1907762" y="3351562"/>
                  <a:pt x="1906619" y="3350419"/>
                  <a:pt x="1905191" y="3350419"/>
                </a:cubicBezTo>
                <a:cubicBezTo>
                  <a:pt x="1903762" y="3350419"/>
                  <a:pt x="1902619" y="3351562"/>
                  <a:pt x="1902619" y="3352991"/>
                </a:cubicBezTo>
                <a:cubicBezTo>
                  <a:pt x="1902714" y="3354420"/>
                  <a:pt x="1903857" y="3355562"/>
                  <a:pt x="1905191" y="3355562"/>
                </a:cubicBezTo>
                <a:close/>
                <a:moveTo>
                  <a:pt x="1981391" y="3355372"/>
                </a:moveTo>
                <a:cubicBezTo>
                  <a:pt x="1982629" y="3355372"/>
                  <a:pt x="1983677" y="3354324"/>
                  <a:pt x="1983677" y="3353086"/>
                </a:cubicBezTo>
                <a:cubicBezTo>
                  <a:pt x="1983677" y="3351848"/>
                  <a:pt x="1982629" y="3350800"/>
                  <a:pt x="1981391" y="3350800"/>
                </a:cubicBezTo>
                <a:cubicBezTo>
                  <a:pt x="1980152" y="3350800"/>
                  <a:pt x="1979105" y="3351848"/>
                  <a:pt x="1979105" y="3353086"/>
                </a:cubicBezTo>
                <a:cubicBezTo>
                  <a:pt x="1979105" y="3354324"/>
                  <a:pt x="1980152" y="3355372"/>
                  <a:pt x="1981391" y="3355372"/>
                </a:cubicBezTo>
                <a:close/>
                <a:moveTo>
                  <a:pt x="2057591" y="3355086"/>
                </a:moveTo>
                <a:cubicBezTo>
                  <a:pt x="2058734" y="3355086"/>
                  <a:pt x="2059686" y="3354134"/>
                  <a:pt x="2059686" y="3352991"/>
                </a:cubicBezTo>
                <a:cubicBezTo>
                  <a:pt x="2059686" y="3351848"/>
                  <a:pt x="2058734" y="3350895"/>
                  <a:pt x="2057591" y="3350895"/>
                </a:cubicBezTo>
                <a:cubicBezTo>
                  <a:pt x="2056448" y="3350895"/>
                  <a:pt x="2055495" y="3351848"/>
                  <a:pt x="2055495" y="3352991"/>
                </a:cubicBezTo>
                <a:cubicBezTo>
                  <a:pt x="2055495" y="3354134"/>
                  <a:pt x="2056448" y="3355086"/>
                  <a:pt x="2057591" y="3355086"/>
                </a:cubicBezTo>
                <a:close/>
                <a:moveTo>
                  <a:pt x="2133791" y="3354896"/>
                </a:moveTo>
                <a:cubicBezTo>
                  <a:pt x="2134838" y="3354896"/>
                  <a:pt x="2135696" y="3354038"/>
                  <a:pt x="2135696" y="3352991"/>
                </a:cubicBezTo>
                <a:cubicBezTo>
                  <a:pt x="2135696" y="3351943"/>
                  <a:pt x="2134838" y="3351086"/>
                  <a:pt x="2133791" y="3351086"/>
                </a:cubicBezTo>
                <a:cubicBezTo>
                  <a:pt x="2132743" y="3351086"/>
                  <a:pt x="2131886" y="3351943"/>
                  <a:pt x="2131886" y="3352991"/>
                </a:cubicBezTo>
                <a:cubicBezTo>
                  <a:pt x="2131886" y="3354038"/>
                  <a:pt x="2132743" y="3354896"/>
                  <a:pt x="2133791" y="3354896"/>
                </a:cubicBezTo>
                <a:close/>
                <a:moveTo>
                  <a:pt x="2209991" y="3354705"/>
                </a:moveTo>
                <a:cubicBezTo>
                  <a:pt x="2210943" y="3354705"/>
                  <a:pt x="2211705" y="3353943"/>
                  <a:pt x="2211705" y="3352991"/>
                </a:cubicBezTo>
                <a:cubicBezTo>
                  <a:pt x="2211705" y="3352038"/>
                  <a:pt x="2210943" y="3351276"/>
                  <a:pt x="2209991" y="3351276"/>
                </a:cubicBezTo>
                <a:cubicBezTo>
                  <a:pt x="2209038" y="3351276"/>
                  <a:pt x="2208276" y="3352038"/>
                  <a:pt x="2208276" y="3352991"/>
                </a:cubicBezTo>
                <a:cubicBezTo>
                  <a:pt x="2208276" y="3353943"/>
                  <a:pt x="2209038" y="3354705"/>
                  <a:pt x="2209991" y="3354705"/>
                </a:cubicBezTo>
                <a:close/>
                <a:moveTo>
                  <a:pt x="2286191" y="3354324"/>
                </a:moveTo>
                <a:cubicBezTo>
                  <a:pt x="2286857" y="3354324"/>
                  <a:pt x="2287429" y="3353753"/>
                  <a:pt x="2287429" y="3353086"/>
                </a:cubicBezTo>
                <a:cubicBezTo>
                  <a:pt x="2287429" y="3352419"/>
                  <a:pt x="2286857" y="3351848"/>
                  <a:pt x="2286191" y="3351848"/>
                </a:cubicBezTo>
                <a:cubicBezTo>
                  <a:pt x="2285524" y="3351848"/>
                  <a:pt x="2284952" y="3352419"/>
                  <a:pt x="2284952" y="3353086"/>
                </a:cubicBezTo>
                <a:cubicBezTo>
                  <a:pt x="2284952" y="3353753"/>
                  <a:pt x="2285524" y="3354324"/>
                  <a:pt x="2286191" y="3354324"/>
                </a:cubicBezTo>
                <a:close/>
                <a:moveTo>
                  <a:pt x="2362391" y="3353848"/>
                </a:moveTo>
                <a:cubicBezTo>
                  <a:pt x="2362867" y="3353848"/>
                  <a:pt x="2363248" y="3353467"/>
                  <a:pt x="2363248" y="3352991"/>
                </a:cubicBezTo>
                <a:cubicBezTo>
                  <a:pt x="2363248" y="3352514"/>
                  <a:pt x="2362867" y="3352133"/>
                  <a:pt x="2362391" y="3352133"/>
                </a:cubicBezTo>
                <a:cubicBezTo>
                  <a:pt x="2361914" y="3352133"/>
                  <a:pt x="2361533" y="3352514"/>
                  <a:pt x="2361533" y="3352991"/>
                </a:cubicBezTo>
                <a:cubicBezTo>
                  <a:pt x="2361533" y="3353467"/>
                  <a:pt x="2361914" y="3353848"/>
                  <a:pt x="2362391" y="3353848"/>
                </a:cubicBezTo>
                <a:close/>
                <a:moveTo>
                  <a:pt x="2438591" y="3353467"/>
                </a:moveTo>
                <a:cubicBezTo>
                  <a:pt x="2438781" y="3353467"/>
                  <a:pt x="2438972" y="3353276"/>
                  <a:pt x="2438972" y="3353086"/>
                </a:cubicBezTo>
                <a:cubicBezTo>
                  <a:pt x="2438972" y="3352895"/>
                  <a:pt x="2438781" y="3352705"/>
                  <a:pt x="2438591" y="3352705"/>
                </a:cubicBezTo>
                <a:cubicBezTo>
                  <a:pt x="2438400" y="3352705"/>
                  <a:pt x="2438210" y="3352895"/>
                  <a:pt x="2438210" y="3353086"/>
                </a:cubicBezTo>
                <a:cubicBezTo>
                  <a:pt x="2438210" y="3353276"/>
                  <a:pt x="2438400" y="3353467"/>
                  <a:pt x="2438591" y="3353467"/>
                </a:cubicBezTo>
                <a:close/>
                <a:moveTo>
                  <a:pt x="2514791" y="3353181"/>
                </a:moveTo>
                <a:cubicBezTo>
                  <a:pt x="2514886" y="3353181"/>
                  <a:pt x="2514981" y="3353086"/>
                  <a:pt x="2514981" y="3352991"/>
                </a:cubicBezTo>
                <a:cubicBezTo>
                  <a:pt x="2514981" y="3352895"/>
                  <a:pt x="2514886" y="3352800"/>
                  <a:pt x="2514791" y="3352800"/>
                </a:cubicBezTo>
                <a:cubicBezTo>
                  <a:pt x="2514695" y="3352800"/>
                  <a:pt x="2514600" y="3352895"/>
                  <a:pt x="2514600" y="3352991"/>
                </a:cubicBezTo>
                <a:cubicBezTo>
                  <a:pt x="2514600" y="3353086"/>
                  <a:pt x="2514695" y="3353181"/>
                  <a:pt x="2514791" y="3353181"/>
                </a:cubicBezTo>
                <a:close/>
                <a:moveTo>
                  <a:pt x="1219391" y="3429381"/>
                </a:moveTo>
                <a:cubicBezTo>
                  <a:pt x="1219486" y="3429381"/>
                  <a:pt x="1219581" y="3429286"/>
                  <a:pt x="1219581" y="3429191"/>
                </a:cubicBezTo>
                <a:cubicBezTo>
                  <a:pt x="1219581" y="3429095"/>
                  <a:pt x="1219486" y="3429000"/>
                  <a:pt x="1219391" y="3429000"/>
                </a:cubicBezTo>
                <a:cubicBezTo>
                  <a:pt x="1219295" y="3429000"/>
                  <a:pt x="1219200" y="3429095"/>
                  <a:pt x="1219200" y="3429191"/>
                </a:cubicBezTo>
                <a:cubicBezTo>
                  <a:pt x="1219200" y="3429286"/>
                  <a:pt x="1219295" y="3429381"/>
                  <a:pt x="1219391" y="3429381"/>
                </a:cubicBezTo>
                <a:close/>
                <a:moveTo>
                  <a:pt x="1295591" y="3429667"/>
                </a:moveTo>
                <a:cubicBezTo>
                  <a:pt x="1295781" y="3429667"/>
                  <a:pt x="1295972" y="3429476"/>
                  <a:pt x="1295972" y="3429286"/>
                </a:cubicBezTo>
                <a:cubicBezTo>
                  <a:pt x="1295972" y="3429095"/>
                  <a:pt x="1295781" y="3428905"/>
                  <a:pt x="1295591" y="3428905"/>
                </a:cubicBezTo>
                <a:cubicBezTo>
                  <a:pt x="1295400" y="3428905"/>
                  <a:pt x="1295210" y="3429095"/>
                  <a:pt x="1295210" y="3429286"/>
                </a:cubicBezTo>
                <a:cubicBezTo>
                  <a:pt x="1295210" y="3429476"/>
                  <a:pt x="1295400" y="3429667"/>
                  <a:pt x="1295591" y="3429667"/>
                </a:cubicBezTo>
                <a:close/>
                <a:moveTo>
                  <a:pt x="1371791" y="3429857"/>
                </a:moveTo>
                <a:cubicBezTo>
                  <a:pt x="1372172" y="3429857"/>
                  <a:pt x="1372457" y="3429572"/>
                  <a:pt x="1372457" y="3429191"/>
                </a:cubicBezTo>
                <a:cubicBezTo>
                  <a:pt x="1372457" y="3428810"/>
                  <a:pt x="1372172" y="3428524"/>
                  <a:pt x="1371791" y="3428524"/>
                </a:cubicBezTo>
                <a:cubicBezTo>
                  <a:pt x="1371410" y="3428524"/>
                  <a:pt x="1371124" y="3428810"/>
                  <a:pt x="1371124" y="3429191"/>
                </a:cubicBezTo>
                <a:cubicBezTo>
                  <a:pt x="1371219" y="3429572"/>
                  <a:pt x="1371505" y="3429857"/>
                  <a:pt x="1371791" y="3429857"/>
                </a:cubicBezTo>
                <a:close/>
                <a:moveTo>
                  <a:pt x="1447991" y="3430238"/>
                </a:moveTo>
                <a:cubicBezTo>
                  <a:pt x="1448562" y="3430238"/>
                  <a:pt x="1449038" y="3429762"/>
                  <a:pt x="1449038" y="3429191"/>
                </a:cubicBezTo>
                <a:cubicBezTo>
                  <a:pt x="1449038" y="3428619"/>
                  <a:pt x="1448562" y="3428143"/>
                  <a:pt x="1447991" y="3428143"/>
                </a:cubicBezTo>
                <a:cubicBezTo>
                  <a:pt x="1447419" y="3428143"/>
                  <a:pt x="1446943" y="3428619"/>
                  <a:pt x="1446943" y="3429191"/>
                </a:cubicBezTo>
                <a:cubicBezTo>
                  <a:pt x="1446943" y="3429762"/>
                  <a:pt x="1447419" y="3430238"/>
                  <a:pt x="1447991" y="3430238"/>
                </a:cubicBezTo>
                <a:close/>
                <a:moveTo>
                  <a:pt x="1524191" y="3430524"/>
                </a:moveTo>
                <a:cubicBezTo>
                  <a:pt x="1524857" y="3430524"/>
                  <a:pt x="1525429" y="3429953"/>
                  <a:pt x="1525429" y="3429286"/>
                </a:cubicBezTo>
                <a:cubicBezTo>
                  <a:pt x="1525429" y="3428619"/>
                  <a:pt x="1524857" y="3428048"/>
                  <a:pt x="1524191" y="3428048"/>
                </a:cubicBezTo>
                <a:cubicBezTo>
                  <a:pt x="1523524" y="3428048"/>
                  <a:pt x="1522952" y="3428619"/>
                  <a:pt x="1522952" y="3429286"/>
                </a:cubicBezTo>
                <a:cubicBezTo>
                  <a:pt x="1522952" y="3429953"/>
                  <a:pt x="1523524" y="3430524"/>
                  <a:pt x="1524191" y="3430524"/>
                </a:cubicBezTo>
                <a:close/>
                <a:moveTo>
                  <a:pt x="1600391" y="3430524"/>
                </a:moveTo>
                <a:cubicBezTo>
                  <a:pt x="1601057" y="3430524"/>
                  <a:pt x="1601629" y="3429953"/>
                  <a:pt x="1601629" y="3429286"/>
                </a:cubicBezTo>
                <a:cubicBezTo>
                  <a:pt x="1601629" y="3428619"/>
                  <a:pt x="1601057" y="3428048"/>
                  <a:pt x="1600391" y="3428048"/>
                </a:cubicBezTo>
                <a:cubicBezTo>
                  <a:pt x="1599724" y="3428048"/>
                  <a:pt x="1599152" y="3428619"/>
                  <a:pt x="1599152" y="3429286"/>
                </a:cubicBezTo>
                <a:cubicBezTo>
                  <a:pt x="1599152" y="3429953"/>
                  <a:pt x="1599724" y="3430524"/>
                  <a:pt x="1600391" y="3430524"/>
                </a:cubicBezTo>
                <a:close/>
                <a:moveTo>
                  <a:pt x="1676591" y="3430524"/>
                </a:moveTo>
                <a:cubicBezTo>
                  <a:pt x="1677257" y="3430524"/>
                  <a:pt x="1677829" y="3429953"/>
                  <a:pt x="1677829" y="3429286"/>
                </a:cubicBezTo>
                <a:cubicBezTo>
                  <a:pt x="1677829" y="3428619"/>
                  <a:pt x="1677257" y="3428048"/>
                  <a:pt x="1676591" y="3428048"/>
                </a:cubicBezTo>
                <a:cubicBezTo>
                  <a:pt x="1675924" y="3428048"/>
                  <a:pt x="1675352" y="3428619"/>
                  <a:pt x="1675352" y="3429286"/>
                </a:cubicBezTo>
                <a:cubicBezTo>
                  <a:pt x="1675352" y="3429953"/>
                  <a:pt x="1675924" y="3430524"/>
                  <a:pt x="1676591" y="3430524"/>
                </a:cubicBezTo>
                <a:close/>
                <a:moveTo>
                  <a:pt x="1752791" y="3430715"/>
                </a:moveTo>
                <a:cubicBezTo>
                  <a:pt x="1753648" y="3430715"/>
                  <a:pt x="1754314" y="3430048"/>
                  <a:pt x="1754314" y="3429191"/>
                </a:cubicBezTo>
                <a:cubicBezTo>
                  <a:pt x="1754314" y="3428333"/>
                  <a:pt x="1753648" y="3427666"/>
                  <a:pt x="1752791" y="3427666"/>
                </a:cubicBezTo>
                <a:cubicBezTo>
                  <a:pt x="1751933" y="3427666"/>
                  <a:pt x="1751267" y="3428333"/>
                  <a:pt x="1751267" y="3429191"/>
                </a:cubicBezTo>
                <a:cubicBezTo>
                  <a:pt x="1751362" y="3430048"/>
                  <a:pt x="1752029" y="3430715"/>
                  <a:pt x="1752791" y="3430715"/>
                </a:cubicBezTo>
                <a:close/>
                <a:moveTo>
                  <a:pt x="1828991" y="3430715"/>
                </a:moveTo>
                <a:cubicBezTo>
                  <a:pt x="1829848" y="3430715"/>
                  <a:pt x="1830514" y="3430048"/>
                  <a:pt x="1830514" y="3429191"/>
                </a:cubicBezTo>
                <a:cubicBezTo>
                  <a:pt x="1830514" y="3428333"/>
                  <a:pt x="1829848" y="3427666"/>
                  <a:pt x="1828991" y="3427666"/>
                </a:cubicBezTo>
                <a:cubicBezTo>
                  <a:pt x="1828133" y="3427666"/>
                  <a:pt x="1827467" y="3428333"/>
                  <a:pt x="1827467" y="3429191"/>
                </a:cubicBezTo>
                <a:cubicBezTo>
                  <a:pt x="1827562" y="3430048"/>
                  <a:pt x="1828229" y="3430715"/>
                  <a:pt x="1828991" y="3430715"/>
                </a:cubicBezTo>
                <a:close/>
                <a:moveTo>
                  <a:pt x="1905191" y="3430524"/>
                </a:moveTo>
                <a:cubicBezTo>
                  <a:pt x="1905857" y="3430524"/>
                  <a:pt x="1906429" y="3429953"/>
                  <a:pt x="1906429" y="3429286"/>
                </a:cubicBezTo>
                <a:cubicBezTo>
                  <a:pt x="1906429" y="3428619"/>
                  <a:pt x="1905857" y="3428048"/>
                  <a:pt x="1905191" y="3428048"/>
                </a:cubicBezTo>
                <a:cubicBezTo>
                  <a:pt x="1904524" y="3428048"/>
                  <a:pt x="1903952" y="3428619"/>
                  <a:pt x="1903952" y="3429286"/>
                </a:cubicBezTo>
                <a:cubicBezTo>
                  <a:pt x="1903952" y="3429953"/>
                  <a:pt x="1904524" y="3430524"/>
                  <a:pt x="1905191" y="3430524"/>
                </a:cubicBezTo>
                <a:close/>
                <a:moveTo>
                  <a:pt x="1981391" y="3430524"/>
                </a:moveTo>
                <a:cubicBezTo>
                  <a:pt x="1982057" y="3430524"/>
                  <a:pt x="1982629" y="3429953"/>
                  <a:pt x="1982629" y="3429286"/>
                </a:cubicBezTo>
                <a:cubicBezTo>
                  <a:pt x="1982629" y="3428619"/>
                  <a:pt x="1982057" y="3428048"/>
                  <a:pt x="1981391" y="3428048"/>
                </a:cubicBezTo>
                <a:cubicBezTo>
                  <a:pt x="1980724" y="3428048"/>
                  <a:pt x="1980152" y="3428619"/>
                  <a:pt x="1980152" y="3429286"/>
                </a:cubicBezTo>
                <a:cubicBezTo>
                  <a:pt x="1980152" y="3429953"/>
                  <a:pt x="1980724" y="3430524"/>
                  <a:pt x="1981391" y="3430524"/>
                </a:cubicBezTo>
                <a:close/>
                <a:moveTo>
                  <a:pt x="2057591" y="3430238"/>
                </a:moveTo>
                <a:cubicBezTo>
                  <a:pt x="2058162" y="3430238"/>
                  <a:pt x="2058638" y="3429762"/>
                  <a:pt x="2058638" y="3429191"/>
                </a:cubicBezTo>
                <a:cubicBezTo>
                  <a:pt x="2058638" y="3428619"/>
                  <a:pt x="2058162" y="3428143"/>
                  <a:pt x="2057591" y="3428143"/>
                </a:cubicBezTo>
                <a:cubicBezTo>
                  <a:pt x="2057019" y="3428143"/>
                  <a:pt x="2056543" y="3428619"/>
                  <a:pt x="2056543" y="3429191"/>
                </a:cubicBezTo>
                <a:cubicBezTo>
                  <a:pt x="2056543" y="3429762"/>
                  <a:pt x="2057019" y="3430238"/>
                  <a:pt x="2057591" y="3430238"/>
                </a:cubicBezTo>
                <a:close/>
                <a:moveTo>
                  <a:pt x="2133791" y="3430048"/>
                </a:moveTo>
                <a:cubicBezTo>
                  <a:pt x="2134267" y="3430048"/>
                  <a:pt x="2134648" y="3429667"/>
                  <a:pt x="2134648" y="3429191"/>
                </a:cubicBezTo>
                <a:cubicBezTo>
                  <a:pt x="2134648" y="3428714"/>
                  <a:pt x="2134267" y="3428333"/>
                  <a:pt x="2133791" y="3428333"/>
                </a:cubicBezTo>
                <a:cubicBezTo>
                  <a:pt x="2133314" y="3428333"/>
                  <a:pt x="2132933" y="3428714"/>
                  <a:pt x="2132933" y="3429191"/>
                </a:cubicBezTo>
                <a:cubicBezTo>
                  <a:pt x="2132933" y="3429667"/>
                  <a:pt x="2133314" y="3430048"/>
                  <a:pt x="2133791" y="3430048"/>
                </a:cubicBezTo>
                <a:close/>
                <a:moveTo>
                  <a:pt x="2209991" y="3429667"/>
                </a:moveTo>
                <a:cubicBezTo>
                  <a:pt x="2210181" y="3429667"/>
                  <a:pt x="2210372" y="3429476"/>
                  <a:pt x="2210372" y="3429286"/>
                </a:cubicBezTo>
                <a:cubicBezTo>
                  <a:pt x="2210372" y="3429095"/>
                  <a:pt x="2210181" y="3428905"/>
                  <a:pt x="2209991" y="3428905"/>
                </a:cubicBezTo>
                <a:cubicBezTo>
                  <a:pt x="2209800" y="3428905"/>
                  <a:pt x="2209610" y="3429095"/>
                  <a:pt x="2209610" y="3429286"/>
                </a:cubicBezTo>
                <a:cubicBezTo>
                  <a:pt x="2209610" y="3429476"/>
                  <a:pt x="2209800" y="3429667"/>
                  <a:pt x="2209991" y="3429667"/>
                </a:cubicBezTo>
                <a:close/>
                <a:moveTo>
                  <a:pt x="2286191" y="3429381"/>
                </a:moveTo>
                <a:cubicBezTo>
                  <a:pt x="2286286" y="3429381"/>
                  <a:pt x="2286381" y="3429286"/>
                  <a:pt x="2286381" y="3429191"/>
                </a:cubicBezTo>
                <a:cubicBezTo>
                  <a:pt x="2286381" y="3429095"/>
                  <a:pt x="2286286" y="3429000"/>
                  <a:pt x="2286191" y="3429000"/>
                </a:cubicBezTo>
                <a:cubicBezTo>
                  <a:pt x="2286095" y="3429000"/>
                  <a:pt x="2286000" y="3429095"/>
                  <a:pt x="2286000" y="3429191"/>
                </a:cubicBezTo>
                <a:cubicBezTo>
                  <a:pt x="2286000" y="3429286"/>
                  <a:pt x="2286095" y="3429381"/>
                  <a:pt x="2286191" y="3429381"/>
                </a:cubicBezTo>
                <a:close/>
                <a:moveTo>
                  <a:pt x="1524191" y="3505581"/>
                </a:moveTo>
                <a:cubicBezTo>
                  <a:pt x="1524286" y="3505581"/>
                  <a:pt x="1524381" y="3505486"/>
                  <a:pt x="1524381" y="3505391"/>
                </a:cubicBezTo>
                <a:cubicBezTo>
                  <a:pt x="1524381" y="3505295"/>
                  <a:pt x="1524286" y="3505200"/>
                  <a:pt x="1524191" y="3505200"/>
                </a:cubicBezTo>
                <a:cubicBezTo>
                  <a:pt x="1524095" y="3505200"/>
                  <a:pt x="1524000" y="3505295"/>
                  <a:pt x="1524000" y="3505391"/>
                </a:cubicBezTo>
                <a:cubicBezTo>
                  <a:pt x="1524000" y="3505486"/>
                  <a:pt x="1524095" y="3505581"/>
                  <a:pt x="1524191" y="3505581"/>
                </a:cubicBezTo>
                <a:close/>
                <a:moveTo>
                  <a:pt x="1600391" y="3505581"/>
                </a:moveTo>
                <a:cubicBezTo>
                  <a:pt x="1600486" y="3505581"/>
                  <a:pt x="1600581" y="3505486"/>
                  <a:pt x="1600581" y="3505391"/>
                </a:cubicBezTo>
                <a:cubicBezTo>
                  <a:pt x="1600581" y="3505295"/>
                  <a:pt x="1600486" y="3505200"/>
                  <a:pt x="1600391" y="3505200"/>
                </a:cubicBezTo>
                <a:cubicBezTo>
                  <a:pt x="1600295" y="3505200"/>
                  <a:pt x="1600200" y="3505295"/>
                  <a:pt x="1600200" y="3505391"/>
                </a:cubicBezTo>
                <a:cubicBezTo>
                  <a:pt x="1600200" y="3505486"/>
                  <a:pt x="1600295" y="3505581"/>
                  <a:pt x="1600391" y="3505581"/>
                </a:cubicBezTo>
                <a:close/>
                <a:moveTo>
                  <a:pt x="1676591" y="3505581"/>
                </a:moveTo>
                <a:cubicBezTo>
                  <a:pt x="1676686" y="3505581"/>
                  <a:pt x="1676781" y="3505486"/>
                  <a:pt x="1676781" y="3505391"/>
                </a:cubicBezTo>
                <a:cubicBezTo>
                  <a:pt x="1676781" y="3505295"/>
                  <a:pt x="1676686" y="3505200"/>
                  <a:pt x="1676591" y="3505200"/>
                </a:cubicBezTo>
                <a:cubicBezTo>
                  <a:pt x="1676495" y="3505200"/>
                  <a:pt x="1676400" y="3505295"/>
                  <a:pt x="1676400" y="3505391"/>
                </a:cubicBezTo>
                <a:cubicBezTo>
                  <a:pt x="1676400" y="3505486"/>
                  <a:pt x="1676495" y="3505581"/>
                  <a:pt x="1676591" y="3505581"/>
                </a:cubicBezTo>
                <a:close/>
                <a:moveTo>
                  <a:pt x="1752791" y="3505581"/>
                </a:moveTo>
                <a:cubicBezTo>
                  <a:pt x="1752886" y="3505581"/>
                  <a:pt x="1752981" y="3505486"/>
                  <a:pt x="1752981" y="3505391"/>
                </a:cubicBezTo>
                <a:cubicBezTo>
                  <a:pt x="1752981" y="3505295"/>
                  <a:pt x="1752886" y="3505200"/>
                  <a:pt x="1752791" y="3505200"/>
                </a:cubicBezTo>
                <a:cubicBezTo>
                  <a:pt x="1752695" y="3505200"/>
                  <a:pt x="1752600" y="3505295"/>
                  <a:pt x="1752600" y="3505391"/>
                </a:cubicBezTo>
                <a:cubicBezTo>
                  <a:pt x="1752600" y="3505486"/>
                  <a:pt x="1752695" y="3505581"/>
                  <a:pt x="1752791" y="3505581"/>
                </a:cubicBezTo>
                <a:close/>
                <a:moveTo>
                  <a:pt x="1828991" y="3505581"/>
                </a:moveTo>
                <a:cubicBezTo>
                  <a:pt x="1829086" y="3505581"/>
                  <a:pt x="1829181" y="3505486"/>
                  <a:pt x="1829181" y="3505391"/>
                </a:cubicBezTo>
                <a:cubicBezTo>
                  <a:pt x="1829181" y="3505295"/>
                  <a:pt x="1829086" y="3505200"/>
                  <a:pt x="1828991" y="3505200"/>
                </a:cubicBezTo>
                <a:cubicBezTo>
                  <a:pt x="1828895" y="3505200"/>
                  <a:pt x="1828800" y="3505295"/>
                  <a:pt x="1828800" y="3505391"/>
                </a:cubicBezTo>
                <a:cubicBezTo>
                  <a:pt x="1828800" y="3505486"/>
                  <a:pt x="1828895" y="3505581"/>
                  <a:pt x="1828991" y="3505581"/>
                </a:cubicBezTo>
                <a:close/>
                <a:moveTo>
                  <a:pt x="1905191" y="3505581"/>
                </a:moveTo>
                <a:cubicBezTo>
                  <a:pt x="1905286" y="3505581"/>
                  <a:pt x="1905381" y="3505486"/>
                  <a:pt x="1905381" y="3505391"/>
                </a:cubicBezTo>
                <a:cubicBezTo>
                  <a:pt x="1905381" y="3505295"/>
                  <a:pt x="1905286" y="3505200"/>
                  <a:pt x="1905191" y="3505200"/>
                </a:cubicBezTo>
                <a:cubicBezTo>
                  <a:pt x="1905095" y="3505200"/>
                  <a:pt x="1905000" y="3505295"/>
                  <a:pt x="1905000" y="3505391"/>
                </a:cubicBezTo>
                <a:cubicBezTo>
                  <a:pt x="1905000" y="3505486"/>
                  <a:pt x="1905095" y="3505581"/>
                  <a:pt x="1905191" y="3505581"/>
                </a:cubicBezTo>
                <a:close/>
                <a:moveTo>
                  <a:pt x="1981391" y="3505581"/>
                </a:moveTo>
                <a:cubicBezTo>
                  <a:pt x="1981486" y="3505581"/>
                  <a:pt x="1981581" y="3505486"/>
                  <a:pt x="1981581" y="3505391"/>
                </a:cubicBezTo>
                <a:cubicBezTo>
                  <a:pt x="1981581" y="3505295"/>
                  <a:pt x="1981486" y="3505200"/>
                  <a:pt x="1981391" y="3505200"/>
                </a:cubicBezTo>
                <a:cubicBezTo>
                  <a:pt x="1981295" y="3505200"/>
                  <a:pt x="1981200" y="3505295"/>
                  <a:pt x="1981200" y="3505391"/>
                </a:cubicBezTo>
                <a:cubicBezTo>
                  <a:pt x="1981200" y="3505486"/>
                  <a:pt x="1981295" y="3505581"/>
                  <a:pt x="1981391" y="35055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9EC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-1251106" y="2803896"/>
            <a:ext cx="3776853" cy="3776853"/>
          </a:xfrm>
          <a:custGeom>
            <a:rect b="b" l="l" r="r" t="t"/>
            <a:pathLst>
              <a:path extrusionOk="0" h="3505200" w="3505200">
                <a:moveTo>
                  <a:pt x="1600200" y="191"/>
                </a:moveTo>
                <a:cubicBezTo>
                  <a:pt x="1600200" y="95"/>
                  <a:pt x="1600295" y="0"/>
                  <a:pt x="1600391" y="0"/>
                </a:cubicBezTo>
                <a:cubicBezTo>
                  <a:pt x="1600486" y="0"/>
                  <a:pt x="1600581" y="95"/>
                  <a:pt x="1600581" y="191"/>
                </a:cubicBezTo>
                <a:cubicBezTo>
                  <a:pt x="1600581" y="286"/>
                  <a:pt x="1600486" y="381"/>
                  <a:pt x="1600391" y="381"/>
                </a:cubicBezTo>
                <a:cubicBezTo>
                  <a:pt x="1600295" y="381"/>
                  <a:pt x="1600200" y="286"/>
                  <a:pt x="1600200" y="191"/>
                </a:cubicBezTo>
                <a:close/>
                <a:moveTo>
                  <a:pt x="1676591" y="381"/>
                </a:moveTo>
                <a:cubicBezTo>
                  <a:pt x="1676686" y="381"/>
                  <a:pt x="1676781" y="286"/>
                  <a:pt x="1676781" y="191"/>
                </a:cubicBezTo>
                <a:cubicBezTo>
                  <a:pt x="1676781" y="95"/>
                  <a:pt x="1676686" y="0"/>
                  <a:pt x="1676591" y="0"/>
                </a:cubicBezTo>
                <a:cubicBezTo>
                  <a:pt x="1676495" y="0"/>
                  <a:pt x="1676400" y="95"/>
                  <a:pt x="1676400" y="191"/>
                </a:cubicBezTo>
                <a:cubicBezTo>
                  <a:pt x="1676400" y="286"/>
                  <a:pt x="1676495" y="381"/>
                  <a:pt x="1676591" y="381"/>
                </a:cubicBezTo>
                <a:close/>
                <a:moveTo>
                  <a:pt x="1752791" y="381"/>
                </a:moveTo>
                <a:cubicBezTo>
                  <a:pt x="1752886" y="381"/>
                  <a:pt x="1752981" y="286"/>
                  <a:pt x="1752981" y="191"/>
                </a:cubicBezTo>
                <a:cubicBezTo>
                  <a:pt x="1752981" y="95"/>
                  <a:pt x="1752886" y="0"/>
                  <a:pt x="1752791" y="0"/>
                </a:cubicBezTo>
                <a:cubicBezTo>
                  <a:pt x="1752695" y="0"/>
                  <a:pt x="1752600" y="95"/>
                  <a:pt x="1752600" y="191"/>
                </a:cubicBezTo>
                <a:cubicBezTo>
                  <a:pt x="1752600" y="286"/>
                  <a:pt x="1752695" y="381"/>
                  <a:pt x="1752791" y="381"/>
                </a:cubicBezTo>
                <a:close/>
                <a:moveTo>
                  <a:pt x="1828991" y="381"/>
                </a:moveTo>
                <a:cubicBezTo>
                  <a:pt x="1829086" y="381"/>
                  <a:pt x="1829181" y="286"/>
                  <a:pt x="1829181" y="191"/>
                </a:cubicBezTo>
                <a:cubicBezTo>
                  <a:pt x="1829181" y="95"/>
                  <a:pt x="1829086" y="0"/>
                  <a:pt x="1828991" y="0"/>
                </a:cubicBezTo>
                <a:cubicBezTo>
                  <a:pt x="1828895" y="0"/>
                  <a:pt x="1828800" y="95"/>
                  <a:pt x="1828800" y="191"/>
                </a:cubicBezTo>
                <a:cubicBezTo>
                  <a:pt x="1828800" y="286"/>
                  <a:pt x="1828895" y="381"/>
                  <a:pt x="1828991" y="381"/>
                </a:cubicBezTo>
                <a:close/>
                <a:moveTo>
                  <a:pt x="1905191" y="381"/>
                </a:moveTo>
                <a:cubicBezTo>
                  <a:pt x="1905286" y="381"/>
                  <a:pt x="1905381" y="286"/>
                  <a:pt x="1905381" y="191"/>
                </a:cubicBezTo>
                <a:cubicBezTo>
                  <a:pt x="1905381" y="95"/>
                  <a:pt x="1905286" y="0"/>
                  <a:pt x="1905191" y="0"/>
                </a:cubicBezTo>
                <a:cubicBezTo>
                  <a:pt x="1905095" y="0"/>
                  <a:pt x="1905000" y="95"/>
                  <a:pt x="1905000" y="191"/>
                </a:cubicBezTo>
                <a:cubicBezTo>
                  <a:pt x="1905000" y="286"/>
                  <a:pt x="1905095" y="381"/>
                  <a:pt x="1905191" y="381"/>
                </a:cubicBezTo>
                <a:close/>
                <a:moveTo>
                  <a:pt x="1219391" y="76581"/>
                </a:moveTo>
                <a:cubicBezTo>
                  <a:pt x="1219486" y="76581"/>
                  <a:pt x="1219581" y="76486"/>
                  <a:pt x="1219581" y="76391"/>
                </a:cubicBezTo>
                <a:cubicBezTo>
                  <a:pt x="1219581" y="76295"/>
                  <a:pt x="1219486" y="76200"/>
                  <a:pt x="1219391" y="76200"/>
                </a:cubicBezTo>
                <a:cubicBezTo>
                  <a:pt x="1219295" y="76200"/>
                  <a:pt x="1219200" y="76295"/>
                  <a:pt x="1219200" y="76391"/>
                </a:cubicBezTo>
                <a:cubicBezTo>
                  <a:pt x="1219200" y="76486"/>
                  <a:pt x="1219295" y="76581"/>
                  <a:pt x="1219391" y="76581"/>
                </a:cubicBezTo>
                <a:close/>
                <a:moveTo>
                  <a:pt x="1295591" y="76867"/>
                </a:moveTo>
                <a:cubicBezTo>
                  <a:pt x="1295781" y="76867"/>
                  <a:pt x="1295972" y="76676"/>
                  <a:pt x="1295972" y="76486"/>
                </a:cubicBezTo>
                <a:cubicBezTo>
                  <a:pt x="1295972" y="76295"/>
                  <a:pt x="1295781" y="76105"/>
                  <a:pt x="1295591" y="76105"/>
                </a:cubicBezTo>
                <a:cubicBezTo>
                  <a:pt x="1295400" y="76105"/>
                  <a:pt x="1295210" y="76295"/>
                  <a:pt x="1295210" y="76486"/>
                </a:cubicBezTo>
                <a:cubicBezTo>
                  <a:pt x="1295210" y="76676"/>
                  <a:pt x="1295400" y="76867"/>
                  <a:pt x="1295591" y="76867"/>
                </a:cubicBezTo>
                <a:close/>
                <a:moveTo>
                  <a:pt x="1371791" y="77057"/>
                </a:moveTo>
                <a:cubicBezTo>
                  <a:pt x="1372172" y="77057"/>
                  <a:pt x="1372457" y="76772"/>
                  <a:pt x="1372457" y="76391"/>
                </a:cubicBezTo>
                <a:cubicBezTo>
                  <a:pt x="1372457" y="76010"/>
                  <a:pt x="1372172" y="75724"/>
                  <a:pt x="1371791" y="75724"/>
                </a:cubicBezTo>
                <a:cubicBezTo>
                  <a:pt x="1371410" y="75724"/>
                  <a:pt x="1371124" y="76010"/>
                  <a:pt x="1371124" y="76391"/>
                </a:cubicBezTo>
                <a:cubicBezTo>
                  <a:pt x="1371219" y="76772"/>
                  <a:pt x="1371505" y="77057"/>
                  <a:pt x="1371791" y="77057"/>
                </a:cubicBezTo>
                <a:close/>
                <a:moveTo>
                  <a:pt x="1447991" y="77248"/>
                </a:moveTo>
                <a:cubicBezTo>
                  <a:pt x="1448467" y="77248"/>
                  <a:pt x="1448848" y="76867"/>
                  <a:pt x="1448848" y="76391"/>
                </a:cubicBezTo>
                <a:cubicBezTo>
                  <a:pt x="1448848" y="75914"/>
                  <a:pt x="1448467" y="75533"/>
                  <a:pt x="1447991" y="75533"/>
                </a:cubicBezTo>
                <a:cubicBezTo>
                  <a:pt x="1447514" y="75533"/>
                  <a:pt x="1447133" y="75914"/>
                  <a:pt x="1447133" y="76391"/>
                </a:cubicBezTo>
                <a:cubicBezTo>
                  <a:pt x="1447133" y="76867"/>
                  <a:pt x="1447514" y="77248"/>
                  <a:pt x="1447991" y="77248"/>
                </a:cubicBezTo>
                <a:close/>
                <a:moveTo>
                  <a:pt x="1524191" y="77438"/>
                </a:moveTo>
                <a:cubicBezTo>
                  <a:pt x="1524762" y="77438"/>
                  <a:pt x="1525238" y="76962"/>
                  <a:pt x="1525238" y="76391"/>
                </a:cubicBezTo>
                <a:cubicBezTo>
                  <a:pt x="1525238" y="75819"/>
                  <a:pt x="1524762" y="75343"/>
                  <a:pt x="1524191" y="75343"/>
                </a:cubicBezTo>
                <a:cubicBezTo>
                  <a:pt x="1523619" y="75343"/>
                  <a:pt x="1523143" y="75819"/>
                  <a:pt x="1523143" y="76391"/>
                </a:cubicBezTo>
                <a:cubicBezTo>
                  <a:pt x="1523143" y="76962"/>
                  <a:pt x="1523619" y="77438"/>
                  <a:pt x="1524191" y="77438"/>
                </a:cubicBezTo>
                <a:close/>
                <a:moveTo>
                  <a:pt x="1600391" y="77724"/>
                </a:moveTo>
                <a:cubicBezTo>
                  <a:pt x="1601057" y="77724"/>
                  <a:pt x="1601629" y="77153"/>
                  <a:pt x="1601629" y="76486"/>
                </a:cubicBezTo>
                <a:cubicBezTo>
                  <a:pt x="1601629" y="75819"/>
                  <a:pt x="1601057" y="75248"/>
                  <a:pt x="1600391" y="75248"/>
                </a:cubicBezTo>
                <a:cubicBezTo>
                  <a:pt x="1599724" y="75248"/>
                  <a:pt x="1599152" y="75819"/>
                  <a:pt x="1599152" y="76486"/>
                </a:cubicBezTo>
                <a:cubicBezTo>
                  <a:pt x="1599152" y="77153"/>
                  <a:pt x="1599724" y="77724"/>
                  <a:pt x="1600391" y="77724"/>
                </a:cubicBezTo>
                <a:close/>
                <a:moveTo>
                  <a:pt x="1676591" y="77724"/>
                </a:moveTo>
                <a:cubicBezTo>
                  <a:pt x="1677257" y="77724"/>
                  <a:pt x="1677829" y="77153"/>
                  <a:pt x="1677829" y="76486"/>
                </a:cubicBezTo>
                <a:cubicBezTo>
                  <a:pt x="1677829" y="75819"/>
                  <a:pt x="1677257" y="75248"/>
                  <a:pt x="1676591" y="75248"/>
                </a:cubicBezTo>
                <a:cubicBezTo>
                  <a:pt x="1675924" y="75248"/>
                  <a:pt x="1675352" y="75819"/>
                  <a:pt x="1675352" y="76486"/>
                </a:cubicBezTo>
                <a:cubicBezTo>
                  <a:pt x="1675352" y="77153"/>
                  <a:pt x="1675924" y="77724"/>
                  <a:pt x="1676591" y="77724"/>
                </a:cubicBezTo>
                <a:close/>
                <a:moveTo>
                  <a:pt x="1752791" y="77724"/>
                </a:moveTo>
                <a:cubicBezTo>
                  <a:pt x="1753457" y="77724"/>
                  <a:pt x="1754029" y="77153"/>
                  <a:pt x="1754029" y="76486"/>
                </a:cubicBezTo>
                <a:cubicBezTo>
                  <a:pt x="1754029" y="75819"/>
                  <a:pt x="1753457" y="75248"/>
                  <a:pt x="1752791" y="75248"/>
                </a:cubicBezTo>
                <a:cubicBezTo>
                  <a:pt x="1752124" y="75248"/>
                  <a:pt x="1751552" y="75819"/>
                  <a:pt x="1751552" y="76486"/>
                </a:cubicBezTo>
                <a:cubicBezTo>
                  <a:pt x="1751552" y="77153"/>
                  <a:pt x="1752124" y="77724"/>
                  <a:pt x="1752791" y="77724"/>
                </a:cubicBezTo>
                <a:close/>
                <a:moveTo>
                  <a:pt x="1828991" y="77724"/>
                </a:moveTo>
                <a:cubicBezTo>
                  <a:pt x="1829657" y="77724"/>
                  <a:pt x="1830229" y="77153"/>
                  <a:pt x="1830229" y="76486"/>
                </a:cubicBezTo>
                <a:cubicBezTo>
                  <a:pt x="1830229" y="75819"/>
                  <a:pt x="1829657" y="75248"/>
                  <a:pt x="1828991" y="75248"/>
                </a:cubicBezTo>
                <a:cubicBezTo>
                  <a:pt x="1828324" y="75248"/>
                  <a:pt x="1827752" y="75819"/>
                  <a:pt x="1827752" y="76486"/>
                </a:cubicBezTo>
                <a:cubicBezTo>
                  <a:pt x="1827752" y="77153"/>
                  <a:pt x="1828324" y="77724"/>
                  <a:pt x="1828991" y="77724"/>
                </a:cubicBezTo>
                <a:close/>
                <a:moveTo>
                  <a:pt x="1905191" y="77724"/>
                </a:moveTo>
                <a:cubicBezTo>
                  <a:pt x="1905857" y="77724"/>
                  <a:pt x="1906429" y="77153"/>
                  <a:pt x="1906429" y="76486"/>
                </a:cubicBezTo>
                <a:cubicBezTo>
                  <a:pt x="1906429" y="75819"/>
                  <a:pt x="1905857" y="75248"/>
                  <a:pt x="1905191" y="75248"/>
                </a:cubicBezTo>
                <a:cubicBezTo>
                  <a:pt x="1904524" y="75248"/>
                  <a:pt x="1903952" y="75819"/>
                  <a:pt x="1903952" y="76486"/>
                </a:cubicBezTo>
                <a:cubicBezTo>
                  <a:pt x="1903952" y="77153"/>
                  <a:pt x="1904524" y="77724"/>
                  <a:pt x="1905191" y="77724"/>
                </a:cubicBezTo>
                <a:close/>
                <a:moveTo>
                  <a:pt x="1981391" y="77438"/>
                </a:moveTo>
                <a:cubicBezTo>
                  <a:pt x="1981962" y="77438"/>
                  <a:pt x="1982438" y="76962"/>
                  <a:pt x="1982438" y="76391"/>
                </a:cubicBezTo>
                <a:cubicBezTo>
                  <a:pt x="1982438" y="75819"/>
                  <a:pt x="1981962" y="75343"/>
                  <a:pt x="1981391" y="75343"/>
                </a:cubicBezTo>
                <a:cubicBezTo>
                  <a:pt x="1980819" y="75343"/>
                  <a:pt x="1980343" y="75819"/>
                  <a:pt x="1980343" y="76391"/>
                </a:cubicBezTo>
                <a:cubicBezTo>
                  <a:pt x="1980343" y="76962"/>
                  <a:pt x="1980819" y="77438"/>
                  <a:pt x="1981391" y="77438"/>
                </a:cubicBezTo>
                <a:close/>
                <a:moveTo>
                  <a:pt x="2057591" y="77248"/>
                </a:moveTo>
                <a:cubicBezTo>
                  <a:pt x="2058067" y="77248"/>
                  <a:pt x="2058448" y="76867"/>
                  <a:pt x="2058448" y="76391"/>
                </a:cubicBezTo>
                <a:cubicBezTo>
                  <a:pt x="2058448" y="75914"/>
                  <a:pt x="2058067" y="75533"/>
                  <a:pt x="2057591" y="75533"/>
                </a:cubicBezTo>
                <a:cubicBezTo>
                  <a:pt x="2057114" y="75533"/>
                  <a:pt x="2056733" y="75914"/>
                  <a:pt x="2056733" y="76391"/>
                </a:cubicBezTo>
                <a:cubicBezTo>
                  <a:pt x="2056733" y="76867"/>
                  <a:pt x="2057114" y="77248"/>
                  <a:pt x="2057591" y="77248"/>
                </a:cubicBezTo>
                <a:close/>
                <a:moveTo>
                  <a:pt x="2133791" y="77057"/>
                </a:moveTo>
                <a:cubicBezTo>
                  <a:pt x="2134172" y="77057"/>
                  <a:pt x="2134457" y="76772"/>
                  <a:pt x="2134457" y="76391"/>
                </a:cubicBezTo>
                <a:cubicBezTo>
                  <a:pt x="2134457" y="76010"/>
                  <a:pt x="2134172" y="75724"/>
                  <a:pt x="2133791" y="75724"/>
                </a:cubicBezTo>
                <a:cubicBezTo>
                  <a:pt x="2133410" y="75724"/>
                  <a:pt x="2133124" y="76010"/>
                  <a:pt x="2133124" y="76391"/>
                </a:cubicBezTo>
                <a:cubicBezTo>
                  <a:pt x="2133219" y="76772"/>
                  <a:pt x="2133505" y="77057"/>
                  <a:pt x="2133791" y="77057"/>
                </a:cubicBezTo>
                <a:close/>
                <a:moveTo>
                  <a:pt x="2209991" y="76867"/>
                </a:moveTo>
                <a:cubicBezTo>
                  <a:pt x="2210181" y="76867"/>
                  <a:pt x="2210372" y="76676"/>
                  <a:pt x="2210372" y="76486"/>
                </a:cubicBezTo>
                <a:cubicBezTo>
                  <a:pt x="2210372" y="76295"/>
                  <a:pt x="2210181" y="76105"/>
                  <a:pt x="2209991" y="76105"/>
                </a:cubicBezTo>
                <a:cubicBezTo>
                  <a:pt x="2209800" y="76105"/>
                  <a:pt x="2209610" y="76295"/>
                  <a:pt x="2209610" y="76486"/>
                </a:cubicBezTo>
                <a:cubicBezTo>
                  <a:pt x="2209610" y="76676"/>
                  <a:pt x="2209800" y="76867"/>
                  <a:pt x="2209991" y="76867"/>
                </a:cubicBezTo>
                <a:close/>
                <a:moveTo>
                  <a:pt x="2286191" y="76581"/>
                </a:moveTo>
                <a:cubicBezTo>
                  <a:pt x="2286286" y="76581"/>
                  <a:pt x="2286381" y="76486"/>
                  <a:pt x="2286381" y="76391"/>
                </a:cubicBezTo>
                <a:cubicBezTo>
                  <a:pt x="2286381" y="76295"/>
                  <a:pt x="2286286" y="76200"/>
                  <a:pt x="2286191" y="76200"/>
                </a:cubicBezTo>
                <a:cubicBezTo>
                  <a:pt x="2286095" y="76200"/>
                  <a:pt x="2286000" y="76295"/>
                  <a:pt x="2286000" y="76391"/>
                </a:cubicBezTo>
                <a:cubicBezTo>
                  <a:pt x="2286000" y="76486"/>
                  <a:pt x="2286095" y="76581"/>
                  <a:pt x="2286191" y="76581"/>
                </a:cubicBezTo>
                <a:close/>
                <a:moveTo>
                  <a:pt x="1066991" y="153067"/>
                </a:moveTo>
                <a:cubicBezTo>
                  <a:pt x="1067181" y="153067"/>
                  <a:pt x="1067372" y="152876"/>
                  <a:pt x="1067372" y="152686"/>
                </a:cubicBezTo>
                <a:cubicBezTo>
                  <a:pt x="1067372" y="152495"/>
                  <a:pt x="1067181" y="152305"/>
                  <a:pt x="1066991" y="152305"/>
                </a:cubicBezTo>
                <a:cubicBezTo>
                  <a:pt x="1066800" y="152305"/>
                  <a:pt x="1066610" y="152495"/>
                  <a:pt x="1066610" y="152686"/>
                </a:cubicBezTo>
                <a:cubicBezTo>
                  <a:pt x="1066610" y="152876"/>
                  <a:pt x="1066800" y="153067"/>
                  <a:pt x="1066991" y="153067"/>
                </a:cubicBezTo>
                <a:close/>
                <a:moveTo>
                  <a:pt x="1143191" y="153257"/>
                </a:moveTo>
                <a:cubicBezTo>
                  <a:pt x="1143572" y="153257"/>
                  <a:pt x="1143857" y="152972"/>
                  <a:pt x="1143857" y="152591"/>
                </a:cubicBezTo>
                <a:cubicBezTo>
                  <a:pt x="1143857" y="152210"/>
                  <a:pt x="1143572" y="151924"/>
                  <a:pt x="1143191" y="151924"/>
                </a:cubicBezTo>
                <a:cubicBezTo>
                  <a:pt x="1142810" y="151924"/>
                  <a:pt x="1142524" y="152210"/>
                  <a:pt x="1142524" y="152591"/>
                </a:cubicBezTo>
                <a:cubicBezTo>
                  <a:pt x="1142619" y="152972"/>
                  <a:pt x="1142905" y="153257"/>
                  <a:pt x="1143191" y="153257"/>
                </a:cubicBezTo>
                <a:close/>
                <a:moveTo>
                  <a:pt x="1219391" y="153638"/>
                </a:moveTo>
                <a:cubicBezTo>
                  <a:pt x="1219962" y="153638"/>
                  <a:pt x="1220438" y="153162"/>
                  <a:pt x="1220438" y="152591"/>
                </a:cubicBezTo>
                <a:cubicBezTo>
                  <a:pt x="1220438" y="152019"/>
                  <a:pt x="1219962" y="151543"/>
                  <a:pt x="1219391" y="151543"/>
                </a:cubicBezTo>
                <a:cubicBezTo>
                  <a:pt x="1218819" y="151543"/>
                  <a:pt x="1218343" y="152019"/>
                  <a:pt x="1218343" y="152591"/>
                </a:cubicBezTo>
                <a:cubicBezTo>
                  <a:pt x="1218343" y="153162"/>
                  <a:pt x="1218819" y="153638"/>
                  <a:pt x="1219391" y="153638"/>
                </a:cubicBezTo>
                <a:close/>
                <a:moveTo>
                  <a:pt x="1295591" y="154115"/>
                </a:moveTo>
                <a:cubicBezTo>
                  <a:pt x="1296448" y="154115"/>
                  <a:pt x="1297114" y="153448"/>
                  <a:pt x="1297114" y="152591"/>
                </a:cubicBezTo>
                <a:cubicBezTo>
                  <a:pt x="1297114" y="151733"/>
                  <a:pt x="1296448" y="151067"/>
                  <a:pt x="1295591" y="151067"/>
                </a:cubicBezTo>
                <a:cubicBezTo>
                  <a:pt x="1294733" y="151067"/>
                  <a:pt x="1294067" y="151733"/>
                  <a:pt x="1294067" y="152591"/>
                </a:cubicBezTo>
                <a:cubicBezTo>
                  <a:pt x="1294162" y="153448"/>
                  <a:pt x="1294829" y="154115"/>
                  <a:pt x="1295591" y="154115"/>
                </a:cubicBezTo>
                <a:close/>
                <a:moveTo>
                  <a:pt x="1371791" y="154305"/>
                </a:moveTo>
                <a:cubicBezTo>
                  <a:pt x="1372743" y="154305"/>
                  <a:pt x="1373505" y="153543"/>
                  <a:pt x="1373505" y="152591"/>
                </a:cubicBezTo>
                <a:cubicBezTo>
                  <a:pt x="1373505" y="151638"/>
                  <a:pt x="1372743" y="150876"/>
                  <a:pt x="1371791" y="150876"/>
                </a:cubicBezTo>
                <a:cubicBezTo>
                  <a:pt x="1370838" y="150876"/>
                  <a:pt x="1370076" y="151638"/>
                  <a:pt x="1370076" y="152591"/>
                </a:cubicBezTo>
                <a:cubicBezTo>
                  <a:pt x="1370076" y="153543"/>
                  <a:pt x="1370838" y="154305"/>
                  <a:pt x="1371791" y="154305"/>
                </a:cubicBezTo>
                <a:close/>
                <a:moveTo>
                  <a:pt x="1447991" y="154496"/>
                </a:moveTo>
                <a:cubicBezTo>
                  <a:pt x="1449038" y="154496"/>
                  <a:pt x="1449896" y="153638"/>
                  <a:pt x="1449896" y="152591"/>
                </a:cubicBezTo>
                <a:cubicBezTo>
                  <a:pt x="1449896" y="151543"/>
                  <a:pt x="1449038" y="150686"/>
                  <a:pt x="1447991" y="150686"/>
                </a:cubicBezTo>
                <a:cubicBezTo>
                  <a:pt x="1446943" y="150686"/>
                  <a:pt x="1446086" y="151543"/>
                  <a:pt x="1446086" y="152591"/>
                </a:cubicBezTo>
                <a:cubicBezTo>
                  <a:pt x="1446086" y="153638"/>
                  <a:pt x="1446943" y="154496"/>
                  <a:pt x="1447991" y="154496"/>
                </a:cubicBezTo>
                <a:close/>
                <a:moveTo>
                  <a:pt x="1524191" y="154686"/>
                </a:moveTo>
                <a:cubicBezTo>
                  <a:pt x="1525334" y="154686"/>
                  <a:pt x="1526286" y="153734"/>
                  <a:pt x="1526286" y="152591"/>
                </a:cubicBezTo>
                <a:cubicBezTo>
                  <a:pt x="1526286" y="151448"/>
                  <a:pt x="1525334" y="150495"/>
                  <a:pt x="1524191" y="150495"/>
                </a:cubicBezTo>
                <a:cubicBezTo>
                  <a:pt x="1523048" y="150495"/>
                  <a:pt x="1522095" y="151448"/>
                  <a:pt x="1522095" y="152591"/>
                </a:cubicBezTo>
                <a:cubicBezTo>
                  <a:pt x="1522095" y="153734"/>
                  <a:pt x="1523048" y="154686"/>
                  <a:pt x="1524191" y="154686"/>
                </a:cubicBezTo>
                <a:close/>
                <a:moveTo>
                  <a:pt x="1600391" y="154972"/>
                </a:moveTo>
                <a:cubicBezTo>
                  <a:pt x="1601629" y="154972"/>
                  <a:pt x="1602677" y="153924"/>
                  <a:pt x="1602677" y="152686"/>
                </a:cubicBezTo>
                <a:cubicBezTo>
                  <a:pt x="1602677" y="151448"/>
                  <a:pt x="1601629" y="150400"/>
                  <a:pt x="1600391" y="150400"/>
                </a:cubicBezTo>
                <a:cubicBezTo>
                  <a:pt x="1599152" y="150400"/>
                  <a:pt x="1598105" y="151448"/>
                  <a:pt x="1598105" y="152686"/>
                </a:cubicBezTo>
                <a:cubicBezTo>
                  <a:pt x="1598105" y="153924"/>
                  <a:pt x="1599152" y="154972"/>
                  <a:pt x="1600391" y="154972"/>
                </a:cubicBezTo>
                <a:close/>
                <a:moveTo>
                  <a:pt x="1676591" y="154972"/>
                </a:moveTo>
                <a:cubicBezTo>
                  <a:pt x="1677829" y="154972"/>
                  <a:pt x="1678877" y="153924"/>
                  <a:pt x="1678877" y="152686"/>
                </a:cubicBezTo>
                <a:cubicBezTo>
                  <a:pt x="1678877" y="151448"/>
                  <a:pt x="1677829" y="150400"/>
                  <a:pt x="1676591" y="150400"/>
                </a:cubicBezTo>
                <a:cubicBezTo>
                  <a:pt x="1675352" y="150400"/>
                  <a:pt x="1674305" y="151448"/>
                  <a:pt x="1674305" y="152686"/>
                </a:cubicBezTo>
                <a:cubicBezTo>
                  <a:pt x="1674305" y="153924"/>
                  <a:pt x="1675352" y="154972"/>
                  <a:pt x="1676591" y="154972"/>
                </a:cubicBezTo>
                <a:close/>
                <a:moveTo>
                  <a:pt x="1752791" y="155162"/>
                </a:moveTo>
                <a:cubicBezTo>
                  <a:pt x="1754219" y="155162"/>
                  <a:pt x="1755362" y="154019"/>
                  <a:pt x="1755362" y="152591"/>
                </a:cubicBezTo>
                <a:cubicBezTo>
                  <a:pt x="1755362" y="151162"/>
                  <a:pt x="1754219" y="150019"/>
                  <a:pt x="1752791" y="150019"/>
                </a:cubicBezTo>
                <a:cubicBezTo>
                  <a:pt x="1751362" y="150019"/>
                  <a:pt x="1750219" y="151162"/>
                  <a:pt x="1750219" y="152591"/>
                </a:cubicBezTo>
                <a:cubicBezTo>
                  <a:pt x="1750314" y="154019"/>
                  <a:pt x="1751457" y="155162"/>
                  <a:pt x="1752791" y="155162"/>
                </a:cubicBezTo>
                <a:close/>
                <a:moveTo>
                  <a:pt x="1828991" y="154972"/>
                </a:moveTo>
                <a:cubicBezTo>
                  <a:pt x="1830229" y="154972"/>
                  <a:pt x="1831277" y="153924"/>
                  <a:pt x="1831277" y="152686"/>
                </a:cubicBezTo>
                <a:cubicBezTo>
                  <a:pt x="1831277" y="151448"/>
                  <a:pt x="1830229" y="150400"/>
                  <a:pt x="1828991" y="150400"/>
                </a:cubicBezTo>
                <a:cubicBezTo>
                  <a:pt x="1827752" y="150400"/>
                  <a:pt x="1826705" y="151448"/>
                  <a:pt x="1826705" y="152686"/>
                </a:cubicBezTo>
                <a:cubicBezTo>
                  <a:pt x="1826705" y="153924"/>
                  <a:pt x="1827752" y="154972"/>
                  <a:pt x="1828991" y="154972"/>
                </a:cubicBezTo>
                <a:close/>
                <a:moveTo>
                  <a:pt x="1905191" y="154972"/>
                </a:moveTo>
                <a:cubicBezTo>
                  <a:pt x="1906429" y="154972"/>
                  <a:pt x="1907477" y="153924"/>
                  <a:pt x="1907477" y="152686"/>
                </a:cubicBezTo>
                <a:cubicBezTo>
                  <a:pt x="1907477" y="151448"/>
                  <a:pt x="1906429" y="150400"/>
                  <a:pt x="1905191" y="150400"/>
                </a:cubicBezTo>
                <a:cubicBezTo>
                  <a:pt x="1903952" y="150400"/>
                  <a:pt x="1902905" y="151448"/>
                  <a:pt x="1902905" y="152686"/>
                </a:cubicBezTo>
                <a:cubicBezTo>
                  <a:pt x="1902905" y="153924"/>
                  <a:pt x="1903952" y="154972"/>
                  <a:pt x="1905191" y="154972"/>
                </a:cubicBezTo>
                <a:close/>
                <a:moveTo>
                  <a:pt x="1981391" y="154686"/>
                </a:moveTo>
                <a:cubicBezTo>
                  <a:pt x="1982534" y="154686"/>
                  <a:pt x="1983486" y="153734"/>
                  <a:pt x="1983486" y="152591"/>
                </a:cubicBezTo>
                <a:cubicBezTo>
                  <a:pt x="1983486" y="151448"/>
                  <a:pt x="1982534" y="150495"/>
                  <a:pt x="1981391" y="150495"/>
                </a:cubicBezTo>
                <a:cubicBezTo>
                  <a:pt x="1980248" y="150495"/>
                  <a:pt x="1979295" y="151448"/>
                  <a:pt x="1979295" y="152591"/>
                </a:cubicBezTo>
                <a:cubicBezTo>
                  <a:pt x="1979295" y="153734"/>
                  <a:pt x="1980248" y="154686"/>
                  <a:pt x="1981391" y="154686"/>
                </a:cubicBezTo>
                <a:close/>
                <a:moveTo>
                  <a:pt x="2057591" y="154686"/>
                </a:moveTo>
                <a:cubicBezTo>
                  <a:pt x="2058734" y="154686"/>
                  <a:pt x="2059686" y="153734"/>
                  <a:pt x="2059686" y="152591"/>
                </a:cubicBezTo>
                <a:cubicBezTo>
                  <a:pt x="2059686" y="151448"/>
                  <a:pt x="2058734" y="150495"/>
                  <a:pt x="2057591" y="150495"/>
                </a:cubicBezTo>
                <a:cubicBezTo>
                  <a:pt x="2056448" y="150495"/>
                  <a:pt x="2055495" y="151448"/>
                  <a:pt x="2055495" y="152591"/>
                </a:cubicBezTo>
                <a:cubicBezTo>
                  <a:pt x="2055495" y="153734"/>
                  <a:pt x="2056448" y="154686"/>
                  <a:pt x="2057591" y="154686"/>
                </a:cubicBezTo>
                <a:close/>
                <a:moveTo>
                  <a:pt x="2133791" y="154496"/>
                </a:moveTo>
                <a:cubicBezTo>
                  <a:pt x="2134838" y="154496"/>
                  <a:pt x="2135696" y="153638"/>
                  <a:pt x="2135696" y="152591"/>
                </a:cubicBezTo>
                <a:cubicBezTo>
                  <a:pt x="2135696" y="151543"/>
                  <a:pt x="2134838" y="150686"/>
                  <a:pt x="2133791" y="150686"/>
                </a:cubicBezTo>
                <a:cubicBezTo>
                  <a:pt x="2132743" y="150686"/>
                  <a:pt x="2131886" y="151543"/>
                  <a:pt x="2131886" y="152591"/>
                </a:cubicBezTo>
                <a:cubicBezTo>
                  <a:pt x="2131886" y="153638"/>
                  <a:pt x="2132743" y="154496"/>
                  <a:pt x="2133791" y="154496"/>
                </a:cubicBezTo>
                <a:close/>
                <a:moveTo>
                  <a:pt x="2209991" y="154115"/>
                </a:moveTo>
                <a:cubicBezTo>
                  <a:pt x="2210848" y="154115"/>
                  <a:pt x="2211515" y="153448"/>
                  <a:pt x="2211515" y="152591"/>
                </a:cubicBezTo>
                <a:cubicBezTo>
                  <a:pt x="2211515" y="151733"/>
                  <a:pt x="2210848" y="151067"/>
                  <a:pt x="2209991" y="151067"/>
                </a:cubicBezTo>
                <a:cubicBezTo>
                  <a:pt x="2209133" y="151067"/>
                  <a:pt x="2208467" y="151733"/>
                  <a:pt x="2208467" y="152591"/>
                </a:cubicBezTo>
                <a:cubicBezTo>
                  <a:pt x="2208562" y="153448"/>
                  <a:pt x="2209229" y="154115"/>
                  <a:pt x="2209991" y="154115"/>
                </a:cubicBezTo>
                <a:close/>
                <a:moveTo>
                  <a:pt x="2286191" y="153638"/>
                </a:moveTo>
                <a:cubicBezTo>
                  <a:pt x="2286762" y="153638"/>
                  <a:pt x="2287238" y="153162"/>
                  <a:pt x="2287238" y="152591"/>
                </a:cubicBezTo>
                <a:cubicBezTo>
                  <a:pt x="2287238" y="152019"/>
                  <a:pt x="2286762" y="151543"/>
                  <a:pt x="2286191" y="151543"/>
                </a:cubicBezTo>
                <a:cubicBezTo>
                  <a:pt x="2285619" y="151543"/>
                  <a:pt x="2285143" y="152019"/>
                  <a:pt x="2285143" y="152591"/>
                </a:cubicBezTo>
                <a:cubicBezTo>
                  <a:pt x="2285143" y="153162"/>
                  <a:pt x="2285619" y="153638"/>
                  <a:pt x="2286191" y="153638"/>
                </a:cubicBezTo>
                <a:close/>
                <a:moveTo>
                  <a:pt x="2362391" y="153448"/>
                </a:moveTo>
                <a:cubicBezTo>
                  <a:pt x="2362867" y="153448"/>
                  <a:pt x="2363248" y="153067"/>
                  <a:pt x="2363248" y="152591"/>
                </a:cubicBezTo>
                <a:cubicBezTo>
                  <a:pt x="2363248" y="152114"/>
                  <a:pt x="2362867" y="151733"/>
                  <a:pt x="2362391" y="151733"/>
                </a:cubicBezTo>
                <a:cubicBezTo>
                  <a:pt x="2361914" y="151733"/>
                  <a:pt x="2361533" y="152114"/>
                  <a:pt x="2361533" y="152591"/>
                </a:cubicBezTo>
                <a:cubicBezTo>
                  <a:pt x="2361533" y="153067"/>
                  <a:pt x="2361914" y="153448"/>
                  <a:pt x="2362391" y="153448"/>
                </a:cubicBezTo>
                <a:close/>
                <a:moveTo>
                  <a:pt x="2438591" y="153067"/>
                </a:moveTo>
                <a:cubicBezTo>
                  <a:pt x="2438781" y="153067"/>
                  <a:pt x="2438972" y="152876"/>
                  <a:pt x="2438972" y="152686"/>
                </a:cubicBezTo>
                <a:cubicBezTo>
                  <a:pt x="2438972" y="152495"/>
                  <a:pt x="2438781" y="152305"/>
                  <a:pt x="2438591" y="152305"/>
                </a:cubicBezTo>
                <a:cubicBezTo>
                  <a:pt x="2438400" y="152305"/>
                  <a:pt x="2438210" y="152495"/>
                  <a:pt x="2438210" y="152686"/>
                </a:cubicBezTo>
                <a:cubicBezTo>
                  <a:pt x="2438210" y="152876"/>
                  <a:pt x="2438400" y="153067"/>
                  <a:pt x="2438591" y="153067"/>
                </a:cubicBezTo>
                <a:close/>
                <a:moveTo>
                  <a:pt x="914590" y="229267"/>
                </a:moveTo>
                <a:cubicBezTo>
                  <a:pt x="914781" y="229267"/>
                  <a:pt x="914972" y="229076"/>
                  <a:pt x="914972" y="228886"/>
                </a:cubicBezTo>
                <a:cubicBezTo>
                  <a:pt x="914972" y="228695"/>
                  <a:pt x="914781" y="228505"/>
                  <a:pt x="914590" y="228505"/>
                </a:cubicBezTo>
                <a:cubicBezTo>
                  <a:pt x="914400" y="228505"/>
                  <a:pt x="914210" y="228695"/>
                  <a:pt x="914210" y="228886"/>
                </a:cubicBezTo>
                <a:cubicBezTo>
                  <a:pt x="914210" y="229076"/>
                  <a:pt x="914400" y="229267"/>
                  <a:pt x="914590" y="229267"/>
                </a:cubicBezTo>
                <a:close/>
                <a:moveTo>
                  <a:pt x="990790" y="229648"/>
                </a:moveTo>
                <a:cubicBezTo>
                  <a:pt x="991267" y="229648"/>
                  <a:pt x="991648" y="229267"/>
                  <a:pt x="991648" y="228791"/>
                </a:cubicBezTo>
                <a:cubicBezTo>
                  <a:pt x="991648" y="228314"/>
                  <a:pt x="991267" y="227933"/>
                  <a:pt x="990790" y="227933"/>
                </a:cubicBezTo>
                <a:cubicBezTo>
                  <a:pt x="990314" y="227933"/>
                  <a:pt x="989933" y="228314"/>
                  <a:pt x="989933" y="228791"/>
                </a:cubicBezTo>
                <a:cubicBezTo>
                  <a:pt x="989933" y="229267"/>
                  <a:pt x="990314" y="229648"/>
                  <a:pt x="990790" y="229648"/>
                </a:cubicBezTo>
                <a:close/>
                <a:moveTo>
                  <a:pt x="1066991" y="230124"/>
                </a:moveTo>
                <a:cubicBezTo>
                  <a:pt x="1067657" y="230124"/>
                  <a:pt x="1068229" y="229553"/>
                  <a:pt x="1068229" y="228886"/>
                </a:cubicBezTo>
                <a:cubicBezTo>
                  <a:pt x="1068229" y="228219"/>
                  <a:pt x="1067657" y="227648"/>
                  <a:pt x="1066991" y="227648"/>
                </a:cubicBezTo>
                <a:cubicBezTo>
                  <a:pt x="1066324" y="227648"/>
                  <a:pt x="1065752" y="228219"/>
                  <a:pt x="1065752" y="228886"/>
                </a:cubicBezTo>
                <a:cubicBezTo>
                  <a:pt x="1065752" y="229553"/>
                  <a:pt x="1066324" y="230124"/>
                  <a:pt x="1066991" y="230124"/>
                </a:cubicBezTo>
                <a:close/>
                <a:moveTo>
                  <a:pt x="1143191" y="230696"/>
                </a:moveTo>
                <a:cubicBezTo>
                  <a:pt x="1144238" y="230696"/>
                  <a:pt x="1145096" y="229838"/>
                  <a:pt x="1145096" y="228791"/>
                </a:cubicBezTo>
                <a:cubicBezTo>
                  <a:pt x="1145096" y="227743"/>
                  <a:pt x="1144238" y="226886"/>
                  <a:pt x="1143191" y="226886"/>
                </a:cubicBezTo>
                <a:cubicBezTo>
                  <a:pt x="1142143" y="226886"/>
                  <a:pt x="1141286" y="227743"/>
                  <a:pt x="1141286" y="228791"/>
                </a:cubicBezTo>
                <a:cubicBezTo>
                  <a:pt x="1141286" y="229838"/>
                  <a:pt x="1142143" y="230696"/>
                  <a:pt x="1143191" y="230696"/>
                </a:cubicBezTo>
                <a:close/>
                <a:moveTo>
                  <a:pt x="1219391" y="230886"/>
                </a:moveTo>
                <a:cubicBezTo>
                  <a:pt x="1220534" y="230886"/>
                  <a:pt x="1221486" y="229934"/>
                  <a:pt x="1221486" y="228791"/>
                </a:cubicBezTo>
                <a:cubicBezTo>
                  <a:pt x="1221486" y="227648"/>
                  <a:pt x="1220534" y="226695"/>
                  <a:pt x="1219391" y="226695"/>
                </a:cubicBezTo>
                <a:cubicBezTo>
                  <a:pt x="1218248" y="226695"/>
                  <a:pt x="1217295" y="227648"/>
                  <a:pt x="1217295" y="228791"/>
                </a:cubicBezTo>
                <a:cubicBezTo>
                  <a:pt x="1217295" y="229934"/>
                  <a:pt x="1218248" y="230886"/>
                  <a:pt x="1219391" y="230886"/>
                </a:cubicBezTo>
                <a:close/>
                <a:moveTo>
                  <a:pt x="1295591" y="231362"/>
                </a:moveTo>
                <a:cubicBezTo>
                  <a:pt x="1297019" y="231362"/>
                  <a:pt x="1298162" y="230219"/>
                  <a:pt x="1298162" y="228791"/>
                </a:cubicBezTo>
                <a:cubicBezTo>
                  <a:pt x="1298162" y="227362"/>
                  <a:pt x="1297019" y="226219"/>
                  <a:pt x="1295591" y="226219"/>
                </a:cubicBezTo>
                <a:cubicBezTo>
                  <a:pt x="1294162" y="226219"/>
                  <a:pt x="1293019" y="227362"/>
                  <a:pt x="1293019" y="228791"/>
                </a:cubicBezTo>
                <a:cubicBezTo>
                  <a:pt x="1293114" y="230219"/>
                  <a:pt x="1294257" y="231362"/>
                  <a:pt x="1295591" y="231362"/>
                </a:cubicBezTo>
                <a:close/>
                <a:moveTo>
                  <a:pt x="1371791" y="231743"/>
                </a:moveTo>
                <a:cubicBezTo>
                  <a:pt x="1373410" y="231743"/>
                  <a:pt x="1374743" y="230410"/>
                  <a:pt x="1374743" y="228791"/>
                </a:cubicBezTo>
                <a:cubicBezTo>
                  <a:pt x="1374743" y="227171"/>
                  <a:pt x="1373410" y="225838"/>
                  <a:pt x="1371791" y="225838"/>
                </a:cubicBezTo>
                <a:cubicBezTo>
                  <a:pt x="1370171" y="225838"/>
                  <a:pt x="1368838" y="227171"/>
                  <a:pt x="1368838" y="228791"/>
                </a:cubicBezTo>
                <a:cubicBezTo>
                  <a:pt x="1368838" y="230410"/>
                  <a:pt x="1370171" y="231743"/>
                  <a:pt x="1371791" y="231743"/>
                </a:cubicBezTo>
                <a:close/>
                <a:moveTo>
                  <a:pt x="1447991" y="231934"/>
                </a:moveTo>
                <a:cubicBezTo>
                  <a:pt x="1449705" y="231934"/>
                  <a:pt x="1451134" y="230505"/>
                  <a:pt x="1451134" y="228791"/>
                </a:cubicBezTo>
                <a:cubicBezTo>
                  <a:pt x="1451134" y="227076"/>
                  <a:pt x="1449705" y="225647"/>
                  <a:pt x="1447991" y="225647"/>
                </a:cubicBezTo>
                <a:cubicBezTo>
                  <a:pt x="1446276" y="225647"/>
                  <a:pt x="1444847" y="227076"/>
                  <a:pt x="1444847" y="228791"/>
                </a:cubicBezTo>
                <a:cubicBezTo>
                  <a:pt x="1444847" y="230505"/>
                  <a:pt x="1446276" y="231934"/>
                  <a:pt x="1447991" y="231934"/>
                </a:cubicBezTo>
                <a:close/>
                <a:moveTo>
                  <a:pt x="1524191" y="232219"/>
                </a:moveTo>
                <a:cubicBezTo>
                  <a:pt x="1526096" y="232219"/>
                  <a:pt x="1527524" y="230696"/>
                  <a:pt x="1527524" y="228886"/>
                </a:cubicBezTo>
                <a:cubicBezTo>
                  <a:pt x="1527524" y="226981"/>
                  <a:pt x="1526000" y="225552"/>
                  <a:pt x="1524191" y="225552"/>
                </a:cubicBezTo>
                <a:cubicBezTo>
                  <a:pt x="1522381" y="225552"/>
                  <a:pt x="1520857" y="227076"/>
                  <a:pt x="1520857" y="228886"/>
                </a:cubicBezTo>
                <a:cubicBezTo>
                  <a:pt x="1520857" y="230696"/>
                  <a:pt x="1522381" y="232219"/>
                  <a:pt x="1524191" y="232219"/>
                </a:cubicBezTo>
                <a:close/>
                <a:moveTo>
                  <a:pt x="1600391" y="232410"/>
                </a:moveTo>
                <a:cubicBezTo>
                  <a:pt x="1602391" y="232410"/>
                  <a:pt x="1604010" y="230791"/>
                  <a:pt x="1604010" y="228791"/>
                </a:cubicBezTo>
                <a:cubicBezTo>
                  <a:pt x="1604010" y="226790"/>
                  <a:pt x="1602391" y="225171"/>
                  <a:pt x="1600391" y="225171"/>
                </a:cubicBezTo>
                <a:cubicBezTo>
                  <a:pt x="1598390" y="225171"/>
                  <a:pt x="1596771" y="226790"/>
                  <a:pt x="1596771" y="228791"/>
                </a:cubicBezTo>
                <a:cubicBezTo>
                  <a:pt x="1596771" y="230791"/>
                  <a:pt x="1598390" y="232410"/>
                  <a:pt x="1600391" y="232410"/>
                </a:cubicBezTo>
                <a:close/>
                <a:moveTo>
                  <a:pt x="1676591" y="232410"/>
                </a:moveTo>
                <a:cubicBezTo>
                  <a:pt x="1678591" y="232410"/>
                  <a:pt x="1680210" y="230791"/>
                  <a:pt x="1680210" y="228791"/>
                </a:cubicBezTo>
                <a:cubicBezTo>
                  <a:pt x="1680210" y="226790"/>
                  <a:pt x="1678591" y="225171"/>
                  <a:pt x="1676591" y="225171"/>
                </a:cubicBezTo>
                <a:cubicBezTo>
                  <a:pt x="1674590" y="225171"/>
                  <a:pt x="1672971" y="226790"/>
                  <a:pt x="1672971" y="228791"/>
                </a:cubicBezTo>
                <a:cubicBezTo>
                  <a:pt x="1672971" y="230791"/>
                  <a:pt x="1674590" y="232410"/>
                  <a:pt x="1676591" y="232410"/>
                </a:cubicBezTo>
                <a:close/>
                <a:moveTo>
                  <a:pt x="1752791" y="232410"/>
                </a:moveTo>
                <a:cubicBezTo>
                  <a:pt x="1754791" y="232410"/>
                  <a:pt x="1756410" y="230791"/>
                  <a:pt x="1756410" y="228791"/>
                </a:cubicBezTo>
                <a:cubicBezTo>
                  <a:pt x="1756410" y="226790"/>
                  <a:pt x="1754791" y="225171"/>
                  <a:pt x="1752791" y="225171"/>
                </a:cubicBezTo>
                <a:cubicBezTo>
                  <a:pt x="1750790" y="225171"/>
                  <a:pt x="1749171" y="226790"/>
                  <a:pt x="1749171" y="228791"/>
                </a:cubicBezTo>
                <a:cubicBezTo>
                  <a:pt x="1749171" y="230791"/>
                  <a:pt x="1750790" y="232410"/>
                  <a:pt x="1752791" y="232410"/>
                </a:cubicBezTo>
                <a:close/>
                <a:moveTo>
                  <a:pt x="1828991" y="232410"/>
                </a:moveTo>
                <a:cubicBezTo>
                  <a:pt x="1830991" y="232410"/>
                  <a:pt x="1832610" y="230791"/>
                  <a:pt x="1832610" y="228791"/>
                </a:cubicBezTo>
                <a:cubicBezTo>
                  <a:pt x="1832610" y="226790"/>
                  <a:pt x="1830991" y="225171"/>
                  <a:pt x="1828991" y="225171"/>
                </a:cubicBezTo>
                <a:cubicBezTo>
                  <a:pt x="1826990" y="225171"/>
                  <a:pt x="1825371" y="226790"/>
                  <a:pt x="1825371" y="228791"/>
                </a:cubicBezTo>
                <a:cubicBezTo>
                  <a:pt x="1825371" y="230791"/>
                  <a:pt x="1826990" y="232410"/>
                  <a:pt x="1828991" y="232410"/>
                </a:cubicBezTo>
                <a:close/>
                <a:moveTo>
                  <a:pt x="1905191" y="232410"/>
                </a:moveTo>
                <a:cubicBezTo>
                  <a:pt x="1907191" y="232410"/>
                  <a:pt x="1908810" y="230791"/>
                  <a:pt x="1908810" y="228791"/>
                </a:cubicBezTo>
                <a:cubicBezTo>
                  <a:pt x="1908810" y="226790"/>
                  <a:pt x="1907191" y="225171"/>
                  <a:pt x="1905191" y="225171"/>
                </a:cubicBezTo>
                <a:cubicBezTo>
                  <a:pt x="1903190" y="225171"/>
                  <a:pt x="1901571" y="226790"/>
                  <a:pt x="1901571" y="228791"/>
                </a:cubicBezTo>
                <a:cubicBezTo>
                  <a:pt x="1901571" y="230791"/>
                  <a:pt x="1903190" y="232410"/>
                  <a:pt x="1905191" y="232410"/>
                </a:cubicBezTo>
                <a:close/>
                <a:moveTo>
                  <a:pt x="1981391" y="232219"/>
                </a:moveTo>
                <a:cubicBezTo>
                  <a:pt x="1983296" y="232219"/>
                  <a:pt x="1984724" y="230696"/>
                  <a:pt x="1984724" y="228886"/>
                </a:cubicBezTo>
                <a:cubicBezTo>
                  <a:pt x="1984724" y="226981"/>
                  <a:pt x="1983200" y="225552"/>
                  <a:pt x="1981391" y="225552"/>
                </a:cubicBezTo>
                <a:cubicBezTo>
                  <a:pt x="1979581" y="225552"/>
                  <a:pt x="1978057" y="227076"/>
                  <a:pt x="1978057" y="228886"/>
                </a:cubicBezTo>
                <a:cubicBezTo>
                  <a:pt x="1978057" y="230696"/>
                  <a:pt x="1979581" y="232219"/>
                  <a:pt x="1981391" y="232219"/>
                </a:cubicBezTo>
                <a:close/>
                <a:moveTo>
                  <a:pt x="2057591" y="231934"/>
                </a:moveTo>
                <a:cubicBezTo>
                  <a:pt x="2059305" y="231934"/>
                  <a:pt x="2060734" y="230505"/>
                  <a:pt x="2060734" y="228791"/>
                </a:cubicBezTo>
                <a:cubicBezTo>
                  <a:pt x="2060734" y="227076"/>
                  <a:pt x="2059305" y="225647"/>
                  <a:pt x="2057591" y="225647"/>
                </a:cubicBezTo>
                <a:cubicBezTo>
                  <a:pt x="2055876" y="225647"/>
                  <a:pt x="2054447" y="227076"/>
                  <a:pt x="2054447" y="228791"/>
                </a:cubicBezTo>
                <a:cubicBezTo>
                  <a:pt x="2054447" y="230505"/>
                  <a:pt x="2055876" y="231934"/>
                  <a:pt x="2057591" y="231934"/>
                </a:cubicBezTo>
                <a:close/>
                <a:moveTo>
                  <a:pt x="2133791" y="231743"/>
                </a:moveTo>
                <a:cubicBezTo>
                  <a:pt x="2135410" y="231743"/>
                  <a:pt x="2136743" y="230410"/>
                  <a:pt x="2136743" y="228791"/>
                </a:cubicBezTo>
                <a:cubicBezTo>
                  <a:pt x="2136743" y="227171"/>
                  <a:pt x="2135410" y="225838"/>
                  <a:pt x="2133791" y="225838"/>
                </a:cubicBezTo>
                <a:cubicBezTo>
                  <a:pt x="2132171" y="225838"/>
                  <a:pt x="2130838" y="227171"/>
                  <a:pt x="2130838" y="228791"/>
                </a:cubicBezTo>
                <a:cubicBezTo>
                  <a:pt x="2130838" y="230410"/>
                  <a:pt x="2132171" y="231743"/>
                  <a:pt x="2133791" y="231743"/>
                </a:cubicBezTo>
                <a:close/>
                <a:moveTo>
                  <a:pt x="2209991" y="231362"/>
                </a:moveTo>
                <a:cubicBezTo>
                  <a:pt x="2211419" y="231362"/>
                  <a:pt x="2212562" y="230219"/>
                  <a:pt x="2212562" y="228791"/>
                </a:cubicBezTo>
                <a:cubicBezTo>
                  <a:pt x="2212562" y="227362"/>
                  <a:pt x="2211419" y="226219"/>
                  <a:pt x="2209991" y="226219"/>
                </a:cubicBezTo>
                <a:cubicBezTo>
                  <a:pt x="2208562" y="226219"/>
                  <a:pt x="2207419" y="227362"/>
                  <a:pt x="2207419" y="228791"/>
                </a:cubicBezTo>
                <a:cubicBezTo>
                  <a:pt x="2207514" y="230219"/>
                  <a:pt x="2208657" y="231362"/>
                  <a:pt x="2209991" y="231362"/>
                </a:cubicBezTo>
                <a:close/>
                <a:moveTo>
                  <a:pt x="2286191" y="231172"/>
                </a:moveTo>
                <a:cubicBezTo>
                  <a:pt x="2287429" y="231172"/>
                  <a:pt x="2288477" y="230124"/>
                  <a:pt x="2288477" y="228886"/>
                </a:cubicBezTo>
                <a:cubicBezTo>
                  <a:pt x="2288477" y="227648"/>
                  <a:pt x="2287429" y="226600"/>
                  <a:pt x="2286191" y="226600"/>
                </a:cubicBezTo>
                <a:cubicBezTo>
                  <a:pt x="2284952" y="226600"/>
                  <a:pt x="2283905" y="227648"/>
                  <a:pt x="2283905" y="228886"/>
                </a:cubicBezTo>
                <a:cubicBezTo>
                  <a:pt x="2283905" y="230124"/>
                  <a:pt x="2284952" y="231172"/>
                  <a:pt x="2286191" y="231172"/>
                </a:cubicBezTo>
                <a:close/>
                <a:moveTo>
                  <a:pt x="2362391" y="230696"/>
                </a:moveTo>
                <a:cubicBezTo>
                  <a:pt x="2363438" y="230696"/>
                  <a:pt x="2364296" y="229838"/>
                  <a:pt x="2364296" y="228791"/>
                </a:cubicBezTo>
                <a:cubicBezTo>
                  <a:pt x="2364296" y="227743"/>
                  <a:pt x="2363438" y="226886"/>
                  <a:pt x="2362391" y="226886"/>
                </a:cubicBezTo>
                <a:cubicBezTo>
                  <a:pt x="2361343" y="226886"/>
                  <a:pt x="2360486" y="227743"/>
                  <a:pt x="2360486" y="228791"/>
                </a:cubicBezTo>
                <a:cubicBezTo>
                  <a:pt x="2360486" y="229838"/>
                  <a:pt x="2361343" y="230696"/>
                  <a:pt x="2362391" y="230696"/>
                </a:cubicBezTo>
                <a:close/>
                <a:moveTo>
                  <a:pt x="2438591" y="230315"/>
                </a:moveTo>
                <a:cubicBezTo>
                  <a:pt x="2439448" y="230315"/>
                  <a:pt x="2440115" y="229648"/>
                  <a:pt x="2440115" y="228791"/>
                </a:cubicBezTo>
                <a:cubicBezTo>
                  <a:pt x="2440115" y="227933"/>
                  <a:pt x="2439448" y="227267"/>
                  <a:pt x="2438591" y="227267"/>
                </a:cubicBezTo>
                <a:cubicBezTo>
                  <a:pt x="2437733" y="227267"/>
                  <a:pt x="2437067" y="227933"/>
                  <a:pt x="2437067" y="228791"/>
                </a:cubicBezTo>
                <a:cubicBezTo>
                  <a:pt x="2437067" y="229648"/>
                  <a:pt x="2437829" y="230315"/>
                  <a:pt x="2438591" y="230315"/>
                </a:cubicBezTo>
                <a:close/>
                <a:moveTo>
                  <a:pt x="2514791" y="229648"/>
                </a:moveTo>
                <a:cubicBezTo>
                  <a:pt x="2515267" y="229648"/>
                  <a:pt x="2515648" y="229267"/>
                  <a:pt x="2515648" y="228791"/>
                </a:cubicBezTo>
                <a:cubicBezTo>
                  <a:pt x="2515648" y="228314"/>
                  <a:pt x="2515267" y="227933"/>
                  <a:pt x="2514791" y="227933"/>
                </a:cubicBezTo>
                <a:cubicBezTo>
                  <a:pt x="2514314" y="227933"/>
                  <a:pt x="2513933" y="228314"/>
                  <a:pt x="2513933" y="228791"/>
                </a:cubicBezTo>
                <a:cubicBezTo>
                  <a:pt x="2513933" y="229267"/>
                  <a:pt x="2514314" y="229648"/>
                  <a:pt x="2514791" y="229648"/>
                </a:cubicBezTo>
                <a:close/>
                <a:moveTo>
                  <a:pt x="2590991" y="229267"/>
                </a:moveTo>
                <a:cubicBezTo>
                  <a:pt x="2591181" y="229267"/>
                  <a:pt x="2591372" y="229076"/>
                  <a:pt x="2591372" y="228886"/>
                </a:cubicBezTo>
                <a:cubicBezTo>
                  <a:pt x="2591372" y="228695"/>
                  <a:pt x="2591181" y="228505"/>
                  <a:pt x="2590991" y="228505"/>
                </a:cubicBezTo>
                <a:cubicBezTo>
                  <a:pt x="2590800" y="228505"/>
                  <a:pt x="2590610" y="228695"/>
                  <a:pt x="2590610" y="228886"/>
                </a:cubicBezTo>
                <a:cubicBezTo>
                  <a:pt x="2590610" y="229076"/>
                  <a:pt x="2590800" y="229267"/>
                  <a:pt x="2590991" y="229267"/>
                </a:cubicBezTo>
                <a:close/>
                <a:moveTo>
                  <a:pt x="762190" y="305181"/>
                </a:moveTo>
                <a:cubicBezTo>
                  <a:pt x="762286" y="305181"/>
                  <a:pt x="762381" y="305086"/>
                  <a:pt x="762381" y="304991"/>
                </a:cubicBezTo>
                <a:cubicBezTo>
                  <a:pt x="762381" y="304895"/>
                  <a:pt x="762286" y="304800"/>
                  <a:pt x="762190" y="304800"/>
                </a:cubicBezTo>
                <a:cubicBezTo>
                  <a:pt x="762095" y="304800"/>
                  <a:pt x="762000" y="304895"/>
                  <a:pt x="762000" y="304991"/>
                </a:cubicBezTo>
                <a:cubicBezTo>
                  <a:pt x="762000" y="305086"/>
                  <a:pt x="762095" y="305181"/>
                  <a:pt x="762190" y="305181"/>
                </a:cubicBezTo>
                <a:close/>
                <a:moveTo>
                  <a:pt x="838390" y="305657"/>
                </a:moveTo>
                <a:cubicBezTo>
                  <a:pt x="838772" y="305657"/>
                  <a:pt x="839057" y="305372"/>
                  <a:pt x="839057" y="304991"/>
                </a:cubicBezTo>
                <a:cubicBezTo>
                  <a:pt x="839057" y="304610"/>
                  <a:pt x="838772" y="304324"/>
                  <a:pt x="838390" y="304324"/>
                </a:cubicBezTo>
                <a:cubicBezTo>
                  <a:pt x="838010" y="304324"/>
                  <a:pt x="837724" y="304610"/>
                  <a:pt x="837724" y="304991"/>
                </a:cubicBezTo>
                <a:cubicBezTo>
                  <a:pt x="837819" y="305372"/>
                  <a:pt x="838105" y="305657"/>
                  <a:pt x="838390" y="305657"/>
                </a:cubicBezTo>
                <a:close/>
                <a:moveTo>
                  <a:pt x="914590" y="306324"/>
                </a:moveTo>
                <a:cubicBezTo>
                  <a:pt x="915257" y="306324"/>
                  <a:pt x="915829" y="305753"/>
                  <a:pt x="915829" y="305086"/>
                </a:cubicBezTo>
                <a:cubicBezTo>
                  <a:pt x="915829" y="304419"/>
                  <a:pt x="915257" y="303848"/>
                  <a:pt x="914590" y="303848"/>
                </a:cubicBezTo>
                <a:cubicBezTo>
                  <a:pt x="913924" y="303848"/>
                  <a:pt x="913352" y="304419"/>
                  <a:pt x="913352" y="305086"/>
                </a:cubicBezTo>
                <a:cubicBezTo>
                  <a:pt x="913352" y="305753"/>
                  <a:pt x="913924" y="306324"/>
                  <a:pt x="914590" y="306324"/>
                </a:cubicBezTo>
                <a:close/>
                <a:moveTo>
                  <a:pt x="990790" y="306896"/>
                </a:moveTo>
                <a:cubicBezTo>
                  <a:pt x="991838" y="306896"/>
                  <a:pt x="992696" y="306038"/>
                  <a:pt x="992696" y="304991"/>
                </a:cubicBezTo>
                <a:cubicBezTo>
                  <a:pt x="992696" y="303943"/>
                  <a:pt x="991838" y="303086"/>
                  <a:pt x="990790" y="303086"/>
                </a:cubicBezTo>
                <a:cubicBezTo>
                  <a:pt x="989743" y="303086"/>
                  <a:pt x="988886" y="303943"/>
                  <a:pt x="988886" y="304991"/>
                </a:cubicBezTo>
                <a:cubicBezTo>
                  <a:pt x="988886" y="306038"/>
                  <a:pt x="989743" y="306896"/>
                  <a:pt x="990790" y="306896"/>
                </a:cubicBezTo>
                <a:close/>
                <a:moveTo>
                  <a:pt x="1066991" y="307372"/>
                </a:moveTo>
                <a:cubicBezTo>
                  <a:pt x="1068229" y="307372"/>
                  <a:pt x="1069277" y="306324"/>
                  <a:pt x="1069277" y="305086"/>
                </a:cubicBezTo>
                <a:cubicBezTo>
                  <a:pt x="1069277" y="303848"/>
                  <a:pt x="1068229" y="302800"/>
                  <a:pt x="1066991" y="302800"/>
                </a:cubicBezTo>
                <a:cubicBezTo>
                  <a:pt x="1065752" y="302800"/>
                  <a:pt x="1064705" y="303848"/>
                  <a:pt x="1064705" y="305086"/>
                </a:cubicBezTo>
                <a:cubicBezTo>
                  <a:pt x="1064705" y="306324"/>
                  <a:pt x="1065752" y="307372"/>
                  <a:pt x="1066991" y="307372"/>
                </a:cubicBezTo>
                <a:close/>
                <a:moveTo>
                  <a:pt x="1143191" y="307943"/>
                </a:moveTo>
                <a:cubicBezTo>
                  <a:pt x="1144810" y="307943"/>
                  <a:pt x="1146143" y="306610"/>
                  <a:pt x="1146143" y="304991"/>
                </a:cubicBezTo>
                <a:cubicBezTo>
                  <a:pt x="1146143" y="303371"/>
                  <a:pt x="1144810" y="302038"/>
                  <a:pt x="1143191" y="302038"/>
                </a:cubicBezTo>
                <a:cubicBezTo>
                  <a:pt x="1141571" y="302038"/>
                  <a:pt x="1140238" y="303371"/>
                  <a:pt x="1140238" y="304991"/>
                </a:cubicBezTo>
                <a:cubicBezTo>
                  <a:pt x="1140238" y="306610"/>
                  <a:pt x="1141571" y="307943"/>
                  <a:pt x="1143191" y="307943"/>
                </a:cubicBezTo>
                <a:close/>
                <a:moveTo>
                  <a:pt x="1219391" y="308420"/>
                </a:moveTo>
                <a:cubicBezTo>
                  <a:pt x="1221296" y="308420"/>
                  <a:pt x="1222724" y="306896"/>
                  <a:pt x="1222724" y="305086"/>
                </a:cubicBezTo>
                <a:cubicBezTo>
                  <a:pt x="1222724" y="303181"/>
                  <a:pt x="1221200" y="301657"/>
                  <a:pt x="1219391" y="301657"/>
                </a:cubicBezTo>
                <a:cubicBezTo>
                  <a:pt x="1217581" y="301657"/>
                  <a:pt x="1215962" y="303181"/>
                  <a:pt x="1215962" y="305086"/>
                </a:cubicBezTo>
                <a:cubicBezTo>
                  <a:pt x="1216057" y="306896"/>
                  <a:pt x="1217581" y="308420"/>
                  <a:pt x="1219391" y="308420"/>
                </a:cubicBezTo>
                <a:close/>
                <a:moveTo>
                  <a:pt x="1295591" y="308610"/>
                </a:moveTo>
                <a:cubicBezTo>
                  <a:pt x="1297591" y="308610"/>
                  <a:pt x="1299210" y="306991"/>
                  <a:pt x="1299210" y="304991"/>
                </a:cubicBezTo>
                <a:cubicBezTo>
                  <a:pt x="1299210" y="302990"/>
                  <a:pt x="1297591" y="301371"/>
                  <a:pt x="1295591" y="301371"/>
                </a:cubicBezTo>
                <a:cubicBezTo>
                  <a:pt x="1293590" y="301371"/>
                  <a:pt x="1291971" y="302990"/>
                  <a:pt x="1291971" y="304991"/>
                </a:cubicBezTo>
                <a:cubicBezTo>
                  <a:pt x="1292066" y="306991"/>
                  <a:pt x="1293590" y="308610"/>
                  <a:pt x="1295591" y="308610"/>
                </a:cubicBezTo>
                <a:close/>
                <a:moveTo>
                  <a:pt x="1371791" y="308991"/>
                </a:moveTo>
                <a:cubicBezTo>
                  <a:pt x="1373981" y="308991"/>
                  <a:pt x="1375791" y="307181"/>
                  <a:pt x="1375791" y="304991"/>
                </a:cubicBezTo>
                <a:cubicBezTo>
                  <a:pt x="1375791" y="302800"/>
                  <a:pt x="1373981" y="300990"/>
                  <a:pt x="1371791" y="300990"/>
                </a:cubicBezTo>
                <a:cubicBezTo>
                  <a:pt x="1369600" y="300990"/>
                  <a:pt x="1367790" y="302800"/>
                  <a:pt x="1367790" y="304991"/>
                </a:cubicBezTo>
                <a:cubicBezTo>
                  <a:pt x="1367790" y="307276"/>
                  <a:pt x="1369600" y="308991"/>
                  <a:pt x="1371791" y="308991"/>
                </a:cubicBezTo>
                <a:close/>
                <a:moveTo>
                  <a:pt x="1447991" y="309277"/>
                </a:moveTo>
                <a:cubicBezTo>
                  <a:pt x="1450277" y="309277"/>
                  <a:pt x="1452182" y="307372"/>
                  <a:pt x="1452182" y="305086"/>
                </a:cubicBezTo>
                <a:cubicBezTo>
                  <a:pt x="1452182" y="302705"/>
                  <a:pt x="1450277" y="300895"/>
                  <a:pt x="1447991" y="300895"/>
                </a:cubicBezTo>
                <a:cubicBezTo>
                  <a:pt x="1445609" y="300895"/>
                  <a:pt x="1443800" y="302800"/>
                  <a:pt x="1443800" y="305086"/>
                </a:cubicBezTo>
                <a:cubicBezTo>
                  <a:pt x="1443800" y="307372"/>
                  <a:pt x="1445705" y="309277"/>
                  <a:pt x="1447991" y="309277"/>
                </a:cubicBezTo>
                <a:close/>
                <a:moveTo>
                  <a:pt x="1524191" y="309467"/>
                </a:moveTo>
                <a:cubicBezTo>
                  <a:pt x="1526667" y="309467"/>
                  <a:pt x="1528667" y="307467"/>
                  <a:pt x="1528667" y="304991"/>
                </a:cubicBezTo>
                <a:cubicBezTo>
                  <a:pt x="1528667" y="302514"/>
                  <a:pt x="1526667" y="300514"/>
                  <a:pt x="1524191" y="300514"/>
                </a:cubicBezTo>
                <a:cubicBezTo>
                  <a:pt x="1521714" y="300514"/>
                  <a:pt x="1519714" y="302514"/>
                  <a:pt x="1519714" y="304991"/>
                </a:cubicBezTo>
                <a:cubicBezTo>
                  <a:pt x="1519809" y="307467"/>
                  <a:pt x="1521714" y="309467"/>
                  <a:pt x="1524191" y="309467"/>
                </a:cubicBezTo>
                <a:close/>
                <a:moveTo>
                  <a:pt x="1600391" y="309658"/>
                </a:moveTo>
                <a:cubicBezTo>
                  <a:pt x="1602962" y="309658"/>
                  <a:pt x="1605058" y="307562"/>
                  <a:pt x="1605058" y="304991"/>
                </a:cubicBezTo>
                <a:cubicBezTo>
                  <a:pt x="1605058" y="302419"/>
                  <a:pt x="1602962" y="300323"/>
                  <a:pt x="1600391" y="300323"/>
                </a:cubicBezTo>
                <a:cubicBezTo>
                  <a:pt x="1597819" y="300323"/>
                  <a:pt x="1595723" y="302419"/>
                  <a:pt x="1595723" y="304991"/>
                </a:cubicBezTo>
                <a:cubicBezTo>
                  <a:pt x="1595723" y="307562"/>
                  <a:pt x="1597819" y="309658"/>
                  <a:pt x="1600391" y="309658"/>
                </a:cubicBezTo>
                <a:close/>
                <a:moveTo>
                  <a:pt x="1676591" y="309658"/>
                </a:moveTo>
                <a:cubicBezTo>
                  <a:pt x="1679162" y="309658"/>
                  <a:pt x="1681258" y="307562"/>
                  <a:pt x="1681258" y="304991"/>
                </a:cubicBezTo>
                <a:cubicBezTo>
                  <a:pt x="1681258" y="302419"/>
                  <a:pt x="1679162" y="300323"/>
                  <a:pt x="1676591" y="300323"/>
                </a:cubicBezTo>
                <a:cubicBezTo>
                  <a:pt x="1674019" y="300323"/>
                  <a:pt x="1671923" y="302419"/>
                  <a:pt x="1671923" y="304991"/>
                </a:cubicBezTo>
                <a:cubicBezTo>
                  <a:pt x="1671923" y="307562"/>
                  <a:pt x="1674019" y="309658"/>
                  <a:pt x="1676591" y="309658"/>
                </a:cubicBezTo>
                <a:close/>
                <a:moveTo>
                  <a:pt x="1752791" y="309848"/>
                </a:moveTo>
                <a:cubicBezTo>
                  <a:pt x="1755458" y="309848"/>
                  <a:pt x="1757648" y="307658"/>
                  <a:pt x="1757648" y="304991"/>
                </a:cubicBezTo>
                <a:cubicBezTo>
                  <a:pt x="1757648" y="302324"/>
                  <a:pt x="1755458" y="300133"/>
                  <a:pt x="1752791" y="300133"/>
                </a:cubicBezTo>
                <a:cubicBezTo>
                  <a:pt x="1750124" y="300133"/>
                  <a:pt x="1747933" y="302324"/>
                  <a:pt x="1747933" y="304991"/>
                </a:cubicBezTo>
                <a:cubicBezTo>
                  <a:pt x="1747933" y="307658"/>
                  <a:pt x="1750124" y="309848"/>
                  <a:pt x="1752791" y="309848"/>
                </a:cubicBezTo>
                <a:close/>
                <a:moveTo>
                  <a:pt x="1828991" y="309658"/>
                </a:moveTo>
                <a:cubicBezTo>
                  <a:pt x="1831562" y="309658"/>
                  <a:pt x="1833658" y="307562"/>
                  <a:pt x="1833658" y="304991"/>
                </a:cubicBezTo>
                <a:cubicBezTo>
                  <a:pt x="1833658" y="302419"/>
                  <a:pt x="1831562" y="300323"/>
                  <a:pt x="1828991" y="300323"/>
                </a:cubicBezTo>
                <a:cubicBezTo>
                  <a:pt x="1826419" y="300323"/>
                  <a:pt x="1824323" y="302419"/>
                  <a:pt x="1824323" y="304991"/>
                </a:cubicBezTo>
                <a:cubicBezTo>
                  <a:pt x="1824323" y="307562"/>
                  <a:pt x="1826419" y="309658"/>
                  <a:pt x="1828991" y="309658"/>
                </a:cubicBezTo>
                <a:close/>
                <a:moveTo>
                  <a:pt x="1905191" y="309658"/>
                </a:moveTo>
                <a:cubicBezTo>
                  <a:pt x="1907762" y="309658"/>
                  <a:pt x="1909858" y="307562"/>
                  <a:pt x="1909858" y="304991"/>
                </a:cubicBezTo>
                <a:cubicBezTo>
                  <a:pt x="1909858" y="302419"/>
                  <a:pt x="1907762" y="300323"/>
                  <a:pt x="1905191" y="300323"/>
                </a:cubicBezTo>
                <a:cubicBezTo>
                  <a:pt x="1902619" y="300323"/>
                  <a:pt x="1900523" y="302419"/>
                  <a:pt x="1900523" y="304991"/>
                </a:cubicBezTo>
                <a:cubicBezTo>
                  <a:pt x="1900523" y="307562"/>
                  <a:pt x="1902619" y="309658"/>
                  <a:pt x="1905191" y="309658"/>
                </a:cubicBezTo>
                <a:close/>
                <a:moveTo>
                  <a:pt x="1981391" y="309467"/>
                </a:moveTo>
                <a:cubicBezTo>
                  <a:pt x="1983867" y="309467"/>
                  <a:pt x="1985867" y="307467"/>
                  <a:pt x="1985867" y="304991"/>
                </a:cubicBezTo>
                <a:cubicBezTo>
                  <a:pt x="1985867" y="302514"/>
                  <a:pt x="1983867" y="300514"/>
                  <a:pt x="1981391" y="300514"/>
                </a:cubicBezTo>
                <a:cubicBezTo>
                  <a:pt x="1978914" y="300514"/>
                  <a:pt x="1976914" y="302514"/>
                  <a:pt x="1976914" y="304991"/>
                </a:cubicBezTo>
                <a:cubicBezTo>
                  <a:pt x="1977009" y="307467"/>
                  <a:pt x="1978914" y="309467"/>
                  <a:pt x="1981391" y="309467"/>
                </a:cubicBezTo>
                <a:close/>
                <a:moveTo>
                  <a:pt x="2057591" y="309277"/>
                </a:moveTo>
                <a:cubicBezTo>
                  <a:pt x="2059877" y="309277"/>
                  <a:pt x="2061782" y="307372"/>
                  <a:pt x="2061782" y="305086"/>
                </a:cubicBezTo>
                <a:cubicBezTo>
                  <a:pt x="2061782" y="302705"/>
                  <a:pt x="2059877" y="300895"/>
                  <a:pt x="2057591" y="300895"/>
                </a:cubicBezTo>
                <a:cubicBezTo>
                  <a:pt x="2055209" y="300895"/>
                  <a:pt x="2053400" y="302800"/>
                  <a:pt x="2053400" y="305086"/>
                </a:cubicBezTo>
                <a:cubicBezTo>
                  <a:pt x="2053400" y="307372"/>
                  <a:pt x="2055305" y="309277"/>
                  <a:pt x="2057591" y="309277"/>
                </a:cubicBezTo>
                <a:close/>
                <a:moveTo>
                  <a:pt x="2133791" y="308991"/>
                </a:moveTo>
                <a:cubicBezTo>
                  <a:pt x="2135981" y="308991"/>
                  <a:pt x="2137791" y="307181"/>
                  <a:pt x="2137791" y="304991"/>
                </a:cubicBezTo>
                <a:cubicBezTo>
                  <a:pt x="2137791" y="302800"/>
                  <a:pt x="2135981" y="300990"/>
                  <a:pt x="2133791" y="300990"/>
                </a:cubicBezTo>
                <a:cubicBezTo>
                  <a:pt x="2131600" y="300990"/>
                  <a:pt x="2129790" y="302800"/>
                  <a:pt x="2129790" y="304991"/>
                </a:cubicBezTo>
                <a:cubicBezTo>
                  <a:pt x="2129790" y="307276"/>
                  <a:pt x="2131600" y="308991"/>
                  <a:pt x="2133791" y="308991"/>
                </a:cubicBezTo>
                <a:close/>
                <a:moveTo>
                  <a:pt x="2209991" y="308800"/>
                </a:moveTo>
                <a:cubicBezTo>
                  <a:pt x="2212086" y="308800"/>
                  <a:pt x="2213801" y="307086"/>
                  <a:pt x="2213801" y="304991"/>
                </a:cubicBezTo>
                <a:cubicBezTo>
                  <a:pt x="2213801" y="302895"/>
                  <a:pt x="2212086" y="301181"/>
                  <a:pt x="2209991" y="301181"/>
                </a:cubicBezTo>
                <a:cubicBezTo>
                  <a:pt x="2207895" y="301181"/>
                  <a:pt x="2206181" y="302895"/>
                  <a:pt x="2206181" y="304991"/>
                </a:cubicBezTo>
                <a:cubicBezTo>
                  <a:pt x="2206181" y="307086"/>
                  <a:pt x="2207895" y="308800"/>
                  <a:pt x="2209991" y="308800"/>
                </a:cubicBezTo>
                <a:close/>
                <a:moveTo>
                  <a:pt x="2286191" y="308420"/>
                </a:moveTo>
                <a:cubicBezTo>
                  <a:pt x="2288096" y="308420"/>
                  <a:pt x="2289524" y="306896"/>
                  <a:pt x="2289524" y="305086"/>
                </a:cubicBezTo>
                <a:cubicBezTo>
                  <a:pt x="2289524" y="303181"/>
                  <a:pt x="2288000" y="301657"/>
                  <a:pt x="2286191" y="301657"/>
                </a:cubicBezTo>
                <a:cubicBezTo>
                  <a:pt x="2284381" y="301657"/>
                  <a:pt x="2282857" y="303181"/>
                  <a:pt x="2282857" y="305086"/>
                </a:cubicBezTo>
                <a:cubicBezTo>
                  <a:pt x="2282857" y="306896"/>
                  <a:pt x="2284381" y="308420"/>
                  <a:pt x="2286191" y="308420"/>
                </a:cubicBezTo>
                <a:close/>
                <a:moveTo>
                  <a:pt x="2362391" y="307943"/>
                </a:moveTo>
                <a:cubicBezTo>
                  <a:pt x="2364010" y="307943"/>
                  <a:pt x="2365343" y="306610"/>
                  <a:pt x="2365343" y="304991"/>
                </a:cubicBezTo>
                <a:cubicBezTo>
                  <a:pt x="2365343" y="303371"/>
                  <a:pt x="2364010" y="302038"/>
                  <a:pt x="2362391" y="302038"/>
                </a:cubicBezTo>
                <a:cubicBezTo>
                  <a:pt x="2360771" y="302038"/>
                  <a:pt x="2359438" y="303371"/>
                  <a:pt x="2359438" y="304991"/>
                </a:cubicBezTo>
                <a:cubicBezTo>
                  <a:pt x="2359438" y="306610"/>
                  <a:pt x="2360771" y="307943"/>
                  <a:pt x="2362391" y="307943"/>
                </a:cubicBezTo>
                <a:close/>
                <a:moveTo>
                  <a:pt x="2438591" y="307562"/>
                </a:moveTo>
                <a:cubicBezTo>
                  <a:pt x="2440020" y="307562"/>
                  <a:pt x="2441162" y="306419"/>
                  <a:pt x="2441162" y="304991"/>
                </a:cubicBezTo>
                <a:cubicBezTo>
                  <a:pt x="2441162" y="303562"/>
                  <a:pt x="2440020" y="302419"/>
                  <a:pt x="2438591" y="302419"/>
                </a:cubicBezTo>
                <a:cubicBezTo>
                  <a:pt x="2437162" y="302419"/>
                  <a:pt x="2436019" y="303562"/>
                  <a:pt x="2436019" y="304991"/>
                </a:cubicBezTo>
                <a:cubicBezTo>
                  <a:pt x="2436114" y="306419"/>
                  <a:pt x="2437257" y="307562"/>
                  <a:pt x="2438591" y="307562"/>
                </a:cubicBezTo>
                <a:close/>
                <a:moveTo>
                  <a:pt x="2514791" y="306896"/>
                </a:moveTo>
                <a:cubicBezTo>
                  <a:pt x="2515838" y="306896"/>
                  <a:pt x="2516696" y="306038"/>
                  <a:pt x="2516696" y="304991"/>
                </a:cubicBezTo>
                <a:cubicBezTo>
                  <a:pt x="2516696" y="303943"/>
                  <a:pt x="2515838" y="303086"/>
                  <a:pt x="2514791" y="303086"/>
                </a:cubicBezTo>
                <a:cubicBezTo>
                  <a:pt x="2513743" y="303086"/>
                  <a:pt x="2512886" y="303943"/>
                  <a:pt x="2512886" y="304991"/>
                </a:cubicBezTo>
                <a:cubicBezTo>
                  <a:pt x="2512886" y="306038"/>
                  <a:pt x="2513743" y="306896"/>
                  <a:pt x="2514791" y="306896"/>
                </a:cubicBezTo>
                <a:close/>
                <a:moveTo>
                  <a:pt x="2590991" y="306324"/>
                </a:moveTo>
                <a:cubicBezTo>
                  <a:pt x="2591657" y="306324"/>
                  <a:pt x="2592229" y="305753"/>
                  <a:pt x="2592229" y="305086"/>
                </a:cubicBezTo>
                <a:cubicBezTo>
                  <a:pt x="2592229" y="304419"/>
                  <a:pt x="2591657" y="303848"/>
                  <a:pt x="2590991" y="303848"/>
                </a:cubicBezTo>
                <a:cubicBezTo>
                  <a:pt x="2590324" y="303848"/>
                  <a:pt x="2589753" y="304419"/>
                  <a:pt x="2589753" y="305086"/>
                </a:cubicBezTo>
                <a:cubicBezTo>
                  <a:pt x="2589753" y="305753"/>
                  <a:pt x="2590324" y="306324"/>
                  <a:pt x="2590991" y="306324"/>
                </a:cubicBezTo>
                <a:close/>
                <a:moveTo>
                  <a:pt x="2667191" y="305848"/>
                </a:moveTo>
                <a:cubicBezTo>
                  <a:pt x="2667667" y="305848"/>
                  <a:pt x="2668048" y="305467"/>
                  <a:pt x="2668048" y="304991"/>
                </a:cubicBezTo>
                <a:cubicBezTo>
                  <a:pt x="2668048" y="304514"/>
                  <a:pt x="2667667" y="304133"/>
                  <a:pt x="2667191" y="304133"/>
                </a:cubicBezTo>
                <a:cubicBezTo>
                  <a:pt x="2666714" y="304133"/>
                  <a:pt x="2666333" y="304514"/>
                  <a:pt x="2666333" y="304991"/>
                </a:cubicBezTo>
                <a:cubicBezTo>
                  <a:pt x="2666333" y="305467"/>
                  <a:pt x="2666714" y="305848"/>
                  <a:pt x="2667191" y="305848"/>
                </a:cubicBezTo>
                <a:close/>
                <a:moveTo>
                  <a:pt x="2743391" y="305181"/>
                </a:moveTo>
                <a:cubicBezTo>
                  <a:pt x="2743486" y="305181"/>
                  <a:pt x="2743581" y="305086"/>
                  <a:pt x="2743581" y="304991"/>
                </a:cubicBezTo>
                <a:cubicBezTo>
                  <a:pt x="2743581" y="304895"/>
                  <a:pt x="2743486" y="304800"/>
                  <a:pt x="2743391" y="304800"/>
                </a:cubicBezTo>
                <a:cubicBezTo>
                  <a:pt x="2743295" y="304800"/>
                  <a:pt x="2743200" y="304895"/>
                  <a:pt x="2743200" y="304991"/>
                </a:cubicBezTo>
                <a:cubicBezTo>
                  <a:pt x="2743200" y="305086"/>
                  <a:pt x="2743295" y="305181"/>
                  <a:pt x="2743391" y="305181"/>
                </a:cubicBezTo>
                <a:close/>
                <a:moveTo>
                  <a:pt x="685990" y="381667"/>
                </a:moveTo>
                <a:cubicBezTo>
                  <a:pt x="686181" y="381667"/>
                  <a:pt x="686372" y="381476"/>
                  <a:pt x="686372" y="381286"/>
                </a:cubicBezTo>
                <a:cubicBezTo>
                  <a:pt x="686372" y="381095"/>
                  <a:pt x="686181" y="380905"/>
                  <a:pt x="685990" y="380905"/>
                </a:cubicBezTo>
                <a:cubicBezTo>
                  <a:pt x="685800" y="380905"/>
                  <a:pt x="685610" y="381095"/>
                  <a:pt x="685610" y="381286"/>
                </a:cubicBezTo>
                <a:cubicBezTo>
                  <a:pt x="685610" y="381476"/>
                  <a:pt x="685800" y="381667"/>
                  <a:pt x="685990" y="381667"/>
                </a:cubicBezTo>
                <a:close/>
                <a:moveTo>
                  <a:pt x="762190" y="382238"/>
                </a:moveTo>
                <a:cubicBezTo>
                  <a:pt x="762762" y="382238"/>
                  <a:pt x="763238" y="381762"/>
                  <a:pt x="763238" y="381191"/>
                </a:cubicBezTo>
                <a:cubicBezTo>
                  <a:pt x="763238" y="380619"/>
                  <a:pt x="762762" y="380143"/>
                  <a:pt x="762190" y="380143"/>
                </a:cubicBezTo>
                <a:cubicBezTo>
                  <a:pt x="761619" y="380143"/>
                  <a:pt x="761143" y="380619"/>
                  <a:pt x="761143" y="381191"/>
                </a:cubicBezTo>
                <a:cubicBezTo>
                  <a:pt x="761143" y="381762"/>
                  <a:pt x="761619" y="382238"/>
                  <a:pt x="762190" y="382238"/>
                </a:cubicBezTo>
                <a:close/>
                <a:moveTo>
                  <a:pt x="838390" y="382905"/>
                </a:moveTo>
                <a:cubicBezTo>
                  <a:pt x="839343" y="382905"/>
                  <a:pt x="840105" y="382143"/>
                  <a:pt x="840105" y="381191"/>
                </a:cubicBezTo>
                <a:cubicBezTo>
                  <a:pt x="840105" y="380238"/>
                  <a:pt x="839343" y="379476"/>
                  <a:pt x="838390" y="379476"/>
                </a:cubicBezTo>
                <a:cubicBezTo>
                  <a:pt x="837438" y="379476"/>
                  <a:pt x="836676" y="380238"/>
                  <a:pt x="836676" y="381191"/>
                </a:cubicBezTo>
                <a:cubicBezTo>
                  <a:pt x="836676" y="382143"/>
                  <a:pt x="837438" y="382905"/>
                  <a:pt x="838390" y="382905"/>
                </a:cubicBezTo>
                <a:close/>
                <a:moveTo>
                  <a:pt x="914590" y="383572"/>
                </a:moveTo>
                <a:cubicBezTo>
                  <a:pt x="915829" y="383572"/>
                  <a:pt x="916877" y="382524"/>
                  <a:pt x="916877" y="381286"/>
                </a:cubicBezTo>
                <a:cubicBezTo>
                  <a:pt x="916877" y="380048"/>
                  <a:pt x="915829" y="379000"/>
                  <a:pt x="914590" y="379000"/>
                </a:cubicBezTo>
                <a:cubicBezTo>
                  <a:pt x="913352" y="379000"/>
                  <a:pt x="912305" y="380048"/>
                  <a:pt x="912305" y="381286"/>
                </a:cubicBezTo>
                <a:cubicBezTo>
                  <a:pt x="912305" y="382524"/>
                  <a:pt x="913352" y="383572"/>
                  <a:pt x="914590" y="383572"/>
                </a:cubicBezTo>
                <a:close/>
                <a:moveTo>
                  <a:pt x="990790" y="384143"/>
                </a:moveTo>
                <a:cubicBezTo>
                  <a:pt x="992410" y="384143"/>
                  <a:pt x="993743" y="382810"/>
                  <a:pt x="993743" y="381191"/>
                </a:cubicBezTo>
                <a:cubicBezTo>
                  <a:pt x="993743" y="379571"/>
                  <a:pt x="992410" y="378238"/>
                  <a:pt x="990790" y="378238"/>
                </a:cubicBezTo>
                <a:cubicBezTo>
                  <a:pt x="989171" y="378238"/>
                  <a:pt x="987838" y="379571"/>
                  <a:pt x="987838" y="381191"/>
                </a:cubicBezTo>
                <a:cubicBezTo>
                  <a:pt x="987838" y="382810"/>
                  <a:pt x="989171" y="384143"/>
                  <a:pt x="990790" y="384143"/>
                </a:cubicBezTo>
                <a:close/>
                <a:moveTo>
                  <a:pt x="1066991" y="384620"/>
                </a:moveTo>
                <a:cubicBezTo>
                  <a:pt x="1068896" y="384620"/>
                  <a:pt x="1070324" y="383096"/>
                  <a:pt x="1070324" y="381286"/>
                </a:cubicBezTo>
                <a:cubicBezTo>
                  <a:pt x="1070324" y="379381"/>
                  <a:pt x="1068800" y="377857"/>
                  <a:pt x="1066991" y="377857"/>
                </a:cubicBezTo>
                <a:cubicBezTo>
                  <a:pt x="1065181" y="377857"/>
                  <a:pt x="1063562" y="379381"/>
                  <a:pt x="1063562" y="381286"/>
                </a:cubicBezTo>
                <a:cubicBezTo>
                  <a:pt x="1063657" y="383096"/>
                  <a:pt x="1065181" y="384620"/>
                  <a:pt x="1066991" y="384620"/>
                </a:cubicBezTo>
                <a:close/>
                <a:moveTo>
                  <a:pt x="1143191" y="385191"/>
                </a:moveTo>
                <a:cubicBezTo>
                  <a:pt x="1145381" y="385191"/>
                  <a:pt x="1147191" y="383381"/>
                  <a:pt x="1147191" y="381191"/>
                </a:cubicBezTo>
                <a:cubicBezTo>
                  <a:pt x="1147191" y="379000"/>
                  <a:pt x="1145381" y="377190"/>
                  <a:pt x="1143191" y="377190"/>
                </a:cubicBezTo>
                <a:cubicBezTo>
                  <a:pt x="1141000" y="377190"/>
                  <a:pt x="1139190" y="379000"/>
                  <a:pt x="1139190" y="381191"/>
                </a:cubicBezTo>
                <a:cubicBezTo>
                  <a:pt x="1139190" y="383476"/>
                  <a:pt x="1141000" y="385191"/>
                  <a:pt x="1143191" y="385191"/>
                </a:cubicBezTo>
                <a:close/>
                <a:moveTo>
                  <a:pt x="1219391" y="385667"/>
                </a:moveTo>
                <a:cubicBezTo>
                  <a:pt x="1221867" y="385667"/>
                  <a:pt x="1223867" y="383667"/>
                  <a:pt x="1223867" y="381191"/>
                </a:cubicBezTo>
                <a:cubicBezTo>
                  <a:pt x="1223867" y="378714"/>
                  <a:pt x="1221867" y="376714"/>
                  <a:pt x="1219391" y="376714"/>
                </a:cubicBezTo>
                <a:cubicBezTo>
                  <a:pt x="1216914" y="376714"/>
                  <a:pt x="1214914" y="378714"/>
                  <a:pt x="1214914" y="381191"/>
                </a:cubicBezTo>
                <a:cubicBezTo>
                  <a:pt x="1215009" y="383667"/>
                  <a:pt x="1216914" y="385667"/>
                  <a:pt x="1219391" y="385667"/>
                </a:cubicBezTo>
                <a:close/>
                <a:moveTo>
                  <a:pt x="1295591" y="386048"/>
                </a:moveTo>
                <a:cubicBezTo>
                  <a:pt x="1298258" y="386048"/>
                  <a:pt x="1300448" y="383858"/>
                  <a:pt x="1300448" y="381191"/>
                </a:cubicBezTo>
                <a:cubicBezTo>
                  <a:pt x="1300448" y="378524"/>
                  <a:pt x="1298258" y="376333"/>
                  <a:pt x="1295591" y="376333"/>
                </a:cubicBezTo>
                <a:cubicBezTo>
                  <a:pt x="1292924" y="376333"/>
                  <a:pt x="1290733" y="378524"/>
                  <a:pt x="1290733" y="381191"/>
                </a:cubicBezTo>
                <a:cubicBezTo>
                  <a:pt x="1290733" y="383858"/>
                  <a:pt x="1292924" y="386048"/>
                  <a:pt x="1295591" y="386048"/>
                </a:cubicBezTo>
                <a:close/>
                <a:moveTo>
                  <a:pt x="1371791" y="386239"/>
                </a:moveTo>
                <a:cubicBezTo>
                  <a:pt x="1374553" y="386239"/>
                  <a:pt x="1376839" y="383953"/>
                  <a:pt x="1376839" y="381191"/>
                </a:cubicBezTo>
                <a:cubicBezTo>
                  <a:pt x="1376839" y="378428"/>
                  <a:pt x="1374553" y="376142"/>
                  <a:pt x="1371791" y="376142"/>
                </a:cubicBezTo>
                <a:cubicBezTo>
                  <a:pt x="1369028" y="376142"/>
                  <a:pt x="1366742" y="378428"/>
                  <a:pt x="1366742" y="381191"/>
                </a:cubicBezTo>
                <a:cubicBezTo>
                  <a:pt x="1366742" y="384048"/>
                  <a:pt x="1369028" y="386239"/>
                  <a:pt x="1371791" y="386239"/>
                </a:cubicBezTo>
                <a:close/>
                <a:moveTo>
                  <a:pt x="1447991" y="386715"/>
                </a:moveTo>
                <a:cubicBezTo>
                  <a:pt x="1451039" y="386715"/>
                  <a:pt x="1453515" y="384239"/>
                  <a:pt x="1453515" y="381191"/>
                </a:cubicBezTo>
                <a:cubicBezTo>
                  <a:pt x="1453515" y="378143"/>
                  <a:pt x="1451039" y="375666"/>
                  <a:pt x="1447991" y="375666"/>
                </a:cubicBezTo>
                <a:cubicBezTo>
                  <a:pt x="1444943" y="375666"/>
                  <a:pt x="1442466" y="378143"/>
                  <a:pt x="1442466" y="381191"/>
                </a:cubicBezTo>
                <a:cubicBezTo>
                  <a:pt x="1442561" y="384239"/>
                  <a:pt x="1444943" y="386715"/>
                  <a:pt x="1447991" y="386715"/>
                </a:cubicBezTo>
                <a:close/>
                <a:moveTo>
                  <a:pt x="1524191" y="386906"/>
                </a:moveTo>
                <a:cubicBezTo>
                  <a:pt x="1527334" y="386906"/>
                  <a:pt x="1529906" y="384334"/>
                  <a:pt x="1529906" y="381191"/>
                </a:cubicBezTo>
                <a:cubicBezTo>
                  <a:pt x="1529906" y="378047"/>
                  <a:pt x="1527334" y="375475"/>
                  <a:pt x="1524191" y="375475"/>
                </a:cubicBezTo>
                <a:cubicBezTo>
                  <a:pt x="1521047" y="375475"/>
                  <a:pt x="1518476" y="378047"/>
                  <a:pt x="1518476" y="381191"/>
                </a:cubicBezTo>
                <a:cubicBezTo>
                  <a:pt x="1518476" y="384334"/>
                  <a:pt x="1521047" y="386906"/>
                  <a:pt x="1524191" y="386906"/>
                </a:cubicBezTo>
                <a:close/>
                <a:moveTo>
                  <a:pt x="1600391" y="387096"/>
                </a:moveTo>
                <a:cubicBezTo>
                  <a:pt x="1603629" y="387096"/>
                  <a:pt x="1606296" y="384429"/>
                  <a:pt x="1606296" y="381191"/>
                </a:cubicBezTo>
                <a:cubicBezTo>
                  <a:pt x="1606296" y="377952"/>
                  <a:pt x="1603629" y="375285"/>
                  <a:pt x="1600391" y="375285"/>
                </a:cubicBezTo>
                <a:cubicBezTo>
                  <a:pt x="1597152" y="375285"/>
                  <a:pt x="1594485" y="377952"/>
                  <a:pt x="1594485" y="381191"/>
                </a:cubicBezTo>
                <a:cubicBezTo>
                  <a:pt x="1594485" y="384524"/>
                  <a:pt x="1597152" y="387096"/>
                  <a:pt x="1600391" y="387096"/>
                </a:cubicBezTo>
                <a:close/>
                <a:moveTo>
                  <a:pt x="1676591" y="387096"/>
                </a:moveTo>
                <a:cubicBezTo>
                  <a:pt x="1679829" y="387096"/>
                  <a:pt x="1682496" y="384429"/>
                  <a:pt x="1682496" y="381191"/>
                </a:cubicBezTo>
                <a:cubicBezTo>
                  <a:pt x="1682496" y="377952"/>
                  <a:pt x="1679829" y="375285"/>
                  <a:pt x="1676591" y="375285"/>
                </a:cubicBezTo>
                <a:cubicBezTo>
                  <a:pt x="1673352" y="375285"/>
                  <a:pt x="1670685" y="377952"/>
                  <a:pt x="1670685" y="381191"/>
                </a:cubicBezTo>
                <a:cubicBezTo>
                  <a:pt x="1670685" y="384524"/>
                  <a:pt x="1673352" y="387096"/>
                  <a:pt x="1676591" y="387096"/>
                </a:cubicBezTo>
                <a:close/>
                <a:moveTo>
                  <a:pt x="1752791" y="387096"/>
                </a:moveTo>
                <a:cubicBezTo>
                  <a:pt x="1756029" y="387096"/>
                  <a:pt x="1758696" y="384429"/>
                  <a:pt x="1758696" y="381191"/>
                </a:cubicBezTo>
                <a:cubicBezTo>
                  <a:pt x="1758696" y="377952"/>
                  <a:pt x="1756029" y="375285"/>
                  <a:pt x="1752791" y="375285"/>
                </a:cubicBezTo>
                <a:cubicBezTo>
                  <a:pt x="1749552" y="375285"/>
                  <a:pt x="1746885" y="377952"/>
                  <a:pt x="1746885" y="381191"/>
                </a:cubicBezTo>
                <a:cubicBezTo>
                  <a:pt x="1746885" y="384524"/>
                  <a:pt x="1749552" y="387096"/>
                  <a:pt x="1752791" y="387096"/>
                </a:cubicBezTo>
                <a:close/>
                <a:moveTo>
                  <a:pt x="1828991" y="387096"/>
                </a:moveTo>
                <a:cubicBezTo>
                  <a:pt x="1832229" y="387096"/>
                  <a:pt x="1834896" y="384429"/>
                  <a:pt x="1834896" y="381191"/>
                </a:cubicBezTo>
                <a:cubicBezTo>
                  <a:pt x="1834896" y="377952"/>
                  <a:pt x="1832229" y="375285"/>
                  <a:pt x="1828991" y="375285"/>
                </a:cubicBezTo>
                <a:cubicBezTo>
                  <a:pt x="1825752" y="375285"/>
                  <a:pt x="1823085" y="377952"/>
                  <a:pt x="1823085" y="381191"/>
                </a:cubicBezTo>
                <a:cubicBezTo>
                  <a:pt x="1823085" y="384524"/>
                  <a:pt x="1825752" y="387096"/>
                  <a:pt x="1828991" y="387096"/>
                </a:cubicBezTo>
                <a:close/>
                <a:moveTo>
                  <a:pt x="1905191" y="387096"/>
                </a:moveTo>
                <a:cubicBezTo>
                  <a:pt x="1908429" y="387096"/>
                  <a:pt x="1911096" y="384429"/>
                  <a:pt x="1911096" y="381191"/>
                </a:cubicBezTo>
                <a:cubicBezTo>
                  <a:pt x="1911096" y="377952"/>
                  <a:pt x="1908429" y="375285"/>
                  <a:pt x="1905191" y="375285"/>
                </a:cubicBezTo>
                <a:cubicBezTo>
                  <a:pt x="1901952" y="375285"/>
                  <a:pt x="1899285" y="377952"/>
                  <a:pt x="1899285" y="381191"/>
                </a:cubicBezTo>
                <a:cubicBezTo>
                  <a:pt x="1899285" y="384524"/>
                  <a:pt x="1901952" y="387096"/>
                  <a:pt x="1905191" y="387096"/>
                </a:cubicBezTo>
                <a:close/>
                <a:moveTo>
                  <a:pt x="1981391" y="386906"/>
                </a:moveTo>
                <a:cubicBezTo>
                  <a:pt x="1984534" y="386906"/>
                  <a:pt x="1987106" y="384334"/>
                  <a:pt x="1987106" y="381191"/>
                </a:cubicBezTo>
                <a:cubicBezTo>
                  <a:pt x="1987106" y="378047"/>
                  <a:pt x="1984534" y="375475"/>
                  <a:pt x="1981391" y="375475"/>
                </a:cubicBezTo>
                <a:cubicBezTo>
                  <a:pt x="1978247" y="375475"/>
                  <a:pt x="1975676" y="378047"/>
                  <a:pt x="1975676" y="381191"/>
                </a:cubicBezTo>
                <a:cubicBezTo>
                  <a:pt x="1975676" y="384334"/>
                  <a:pt x="1978247" y="386906"/>
                  <a:pt x="1981391" y="386906"/>
                </a:cubicBezTo>
                <a:close/>
                <a:moveTo>
                  <a:pt x="2057591" y="386715"/>
                </a:moveTo>
                <a:cubicBezTo>
                  <a:pt x="2060639" y="386715"/>
                  <a:pt x="2063115" y="384239"/>
                  <a:pt x="2063115" y="381191"/>
                </a:cubicBezTo>
                <a:cubicBezTo>
                  <a:pt x="2063115" y="378143"/>
                  <a:pt x="2060639" y="375666"/>
                  <a:pt x="2057591" y="375666"/>
                </a:cubicBezTo>
                <a:cubicBezTo>
                  <a:pt x="2054543" y="375666"/>
                  <a:pt x="2052066" y="378143"/>
                  <a:pt x="2052066" y="381191"/>
                </a:cubicBezTo>
                <a:cubicBezTo>
                  <a:pt x="2052161" y="384239"/>
                  <a:pt x="2054543" y="386715"/>
                  <a:pt x="2057591" y="386715"/>
                </a:cubicBezTo>
                <a:close/>
                <a:moveTo>
                  <a:pt x="2133791" y="386525"/>
                </a:moveTo>
                <a:cubicBezTo>
                  <a:pt x="2136743" y="386525"/>
                  <a:pt x="2139029" y="384143"/>
                  <a:pt x="2139029" y="381286"/>
                </a:cubicBezTo>
                <a:cubicBezTo>
                  <a:pt x="2139029" y="378333"/>
                  <a:pt x="2136648" y="376047"/>
                  <a:pt x="2133791" y="376047"/>
                </a:cubicBezTo>
                <a:cubicBezTo>
                  <a:pt x="2130933" y="376047"/>
                  <a:pt x="2128552" y="378428"/>
                  <a:pt x="2128552" y="381286"/>
                </a:cubicBezTo>
                <a:cubicBezTo>
                  <a:pt x="2128552" y="384143"/>
                  <a:pt x="2130933" y="386525"/>
                  <a:pt x="2133791" y="386525"/>
                </a:cubicBezTo>
                <a:close/>
                <a:moveTo>
                  <a:pt x="2209991" y="386048"/>
                </a:moveTo>
                <a:cubicBezTo>
                  <a:pt x="2212658" y="386048"/>
                  <a:pt x="2214848" y="383858"/>
                  <a:pt x="2214848" y="381191"/>
                </a:cubicBezTo>
                <a:cubicBezTo>
                  <a:pt x="2214848" y="378524"/>
                  <a:pt x="2212658" y="376333"/>
                  <a:pt x="2209991" y="376333"/>
                </a:cubicBezTo>
                <a:cubicBezTo>
                  <a:pt x="2207324" y="376333"/>
                  <a:pt x="2205133" y="378524"/>
                  <a:pt x="2205133" y="381191"/>
                </a:cubicBezTo>
                <a:cubicBezTo>
                  <a:pt x="2205133" y="383858"/>
                  <a:pt x="2207324" y="386048"/>
                  <a:pt x="2209991" y="386048"/>
                </a:cubicBezTo>
                <a:close/>
                <a:moveTo>
                  <a:pt x="2286191" y="385667"/>
                </a:moveTo>
                <a:cubicBezTo>
                  <a:pt x="2288667" y="385667"/>
                  <a:pt x="2290667" y="383667"/>
                  <a:pt x="2290667" y="381191"/>
                </a:cubicBezTo>
                <a:cubicBezTo>
                  <a:pt x="2290667" y="378714"/>
                  <a:pt x="2288667" y="376714"/>
                  <a:pt x="2286191" y="376714"/>
                </a:cubicBezTo>
                <a:cubicBezTo>
                  <a:pt x="2283714" y="376714"/>
                  <a:pt x="2281714" y="378714"/>
                  <a:pt x="2281714" y="381191"/>
                </a:cubicBezTo>
                <a:cubicBezTo>
                  <a:pt x="2281809" y="383667"/>
                  <a:pt x="2283714" y="385667"/>
                  <a:pt x="2286191" y="385667"/>
                </a:cubicBezTo>
                <a:close/>
                <a:moveTo>
                  <a:pt x="2362391" y="385191"/>
                </a:moveTo>
                <a:cubicBezTo>
                  <a:pt x="2364581" y="385191"/>
                  <a:pt x="2366391" y="383381"/>
                  <a:pt x="2366391" y="381191"/>
                </a:cubicBezTo>
                <a:cubicBezTo>
                  <a:pt x="2366391" y="379000"/>
                  <a:pt x="2364581" y="377190"/>
                  <a:pt x="2362391" y="377190"/>
                </a:cubicBezTo>
                <a:cubicBezTo>
                  <a:pt x="2360200" y="377190"/>
                  <a:pt x="2358390" y="379000"/>
                  <a:pt x="2358390" y="381191"/>
                </a:cubicBezTo>
                <a:cubicBezTo>
                  <a:pt x="2358390" y="383476"/>
                  <a:pt x="2360200" y="385191"/>
                  <a:pt x="2362391" y="385191"/>
                </a:cubicBezTo>
                <a:close/>
                <a:moveTo>
                  <a:pt x="2438591" y="384810"/>
                </a:moveTo>
                <a:cubicBezTo>
                  <a:pt x="2440591" y="384810"/>
                  <a:pt x="2442210" y="383191"/>
                  <a:pt x="2442210" y="381191"/>
                </a:cubicBezTo>
                <a:cubicBezTo>
                  <a:pt x="2442210" y="379190"/>
                  <a:pt x="2440591" y="377571"/>
                  <a:pt x="2438591" y="377571"/>
                </a:cubicBezTo>
                <a:cubicBezTo>
                  <a:pt x="2436590" y="377571"/>
                  <a:pt x="2434971" y="379190"/>
                  <a:pt x="2434971" y="381191"/>
                </a:cubicBezTo>
                <a:cubicBezTo>
                  <a:pt x="2435066" y="383191"/>
                  <a:pt x="2436590" y="384810"/>
                  <a:pt x="2438591" y="384810"/>
                </a:cubicBezTo>
                <a:close/>
                <a:moveTo>
                  <a:pt x="2514791" y="384143"/>
                </a:moveTo>
                <a:cubicBezTo>
                  <a:pt x="2516410" y="384143"/>
                  <a:pt x="2517743" y="382810"/>
                  <a:pt x="2517743" y="381191"/>
                </a:cubicBezTo>
                <a:cubicBezTo>
                  <a:pt x="2517743" y="379571"/>
                  <a:pt x="2516410" y="378238"/>
                  <a:pt x="2514791" y="378238"/>
                </a:cubicBezTo>
                <a:cubicBezTo>
                  <a:pt x="2513171" y="378238"/>
                  <a:pt x="2511838" y="379571"/>
                  <a:pt x="2511838" y="381191"/>
                </a:cubicBezTo>
                <a:cubicBezTo>
                  <a:pt x="2511838" y="382810"/>
                  <a:pt x="2513171" y="384143"/>
                  <a:pt x="2514791" y="384143"/>
                </a:cubicBezTo>
                <a:close/>
                <a:moveTo>
                  <a:pt x="2590991" y="383572"/>
                </a:moveTo>
                <a:cubicBezTo>
                  <a:pt x="2592229" y="383572"/>
                  <a:pt x="2593277" y="382524"/>
                  <a:pt x="2593277" y="381286"/>
                </a:cubicBezTo>
                <a:cubicBezTo>
                  <a:pt x="2593277" y="380048"/>
                  <a:pt x="2592229" y="379000"/>
                  <a:pt x="2590991" y="379000"/>
                </a:cubicBezTo>
                <a:cubicBezTo>
                  <a:pt x="2589753" y="379000"/>
                  <a:pt x="2588705" y="380048"/>
                  <a:pt x="2588705" y="381286"/>
                </a:cubicBezTo>
                <a:cubicBezTo>
                  <a:pt x="2588705" y="382524"/>
                  <a:pt x="2589753" y="383572"/>
                  <a:pt x="2590991" y="383572"/>
                </a:cubicBezTo>
                <a:close/>
                <a:moveTo>
                  <a:pt x="2667191" y="382905"/>
                </a:moveTo>
                <a:cubicBezTo>
                  <a:pt x="2668143" y="382905"/>
                  <a:pt x="2668905" y="382143"/>
                  <a:pt x="2668905" y="381191"/>
                </a:cubicBezTo>
                <a:cubicBezTo>
                  <a:pt x="2668905" y="380238"/>
                  <a:pt x="2668143" y="379476"/>
                  <a:pt x="2667191" y="379476"/>
                </a:cubicBezTo>
                <a:cubicBezTo>
                  <a:pt x="2666238" y="379476"/>
                  <a:pt x="2665476" y="380238"/>
                  <a:pt x="2665476" y="381191"/>
                </a:cubicBezTo>
                <a:cubicBezTo>
                  <a:pt x="2665476" y="382143"/>
                  <a:pt x="2666238" y="382905"/>
                  <a:pt x="2667191" y="382905"/>
                </a:cubicBezTo>
                <a:close/>
                <a:moveTo>
                  <a:pt x="2743391" y="382238"/>
                </a:moveTo>
                <a:cubicBezTo>
                  <a:pt x="2743962" y="382238"/>
                  <a:pt x="2744438" y="381762"/>
                  <a:pt x="2744438" y="381191"/>
                </a:cubicBezTo>
                <a:cubicBezTo>
                  <a:pt x="2744438" y="380619"/>
                  <a:pt x="2743962" y="380143"/>
                  <a:pt x="2743391" y="380143"/>
                </a:cubicBezTo>
                <a:cubicBezTo>
                  <a:pt x="2742819" y="380143"/>
                  <a:pt x="2742343" y="380619"/>
                  <a:pt x="2742343" y="381191"/>
                </a:cubicBezTo>
                <a:cubicBezTo>
                  <a:pt x="2742343" y="381762"/>
                  <a:pt x="2742819" y="382238"/>
                  <a:pt x="2743391" y="382238"/>
                </a:cubicBezTo>
                <a:close/>
                <a:moveTo>
                  <a:pt x="2819591" y="381667"/>
                </a:moveTo>
                <a:cubicBezTo>
                  <a:pt x="2819781" y="381667"/>
                  <a:pt x="2819972" y="381476"/>
                  <a:pt x="2819972" y="381286"/>
                </a:cubicBezTo>
                <a:cubicBezTo>
                  <a:pt x="2819972" y="381095"/>
                  <a:pt x="2819781" y="380905"/>
                  <a:pt x="2819591" y="380905"/>
                </a:cubicBezTo>
                <a:cubicBezTo>
                  <a:pt x="2819400" y="380905"/>
                  <a:pt x="2819210" y="381095"/>
                  <a:pt x="2819210" y="381286"/>
                </a:cubicBezTo>
                <a:cubicBezTo>
                  <a:pt x="2819210" y="381476"/>
                  <a:pt x="2819400" y="381667"/>
                  <a:pt x="2819591" y="381667"/>
                </a:cubicBezTo>
                <a:close/>
                <a:moveTo>
                  <a:pt x="609790" y="457867"/>
                </a:moveTo>
                <a:cubicBezTo>
                  <a:pt x="609981" y="457867"/>
                  <a:pt x="610172" y="457676"/>
                  <a:pt x="610172" y="457486"/>
                </a:cubicBezTo>
                <a:cubicBezTo>
                  <a:pt x="610172" y="457295"/>
                  <a:pt x="609981" y="457105"/>
                  <a:pt x="609790" y="457105"/>
                </a:cubicBezTo>
                <a:cubicBezTo>
                  <a:pt x="609600" y="457105"/>
                  <a:pt x="609410" y="457295"/>
                  <a:pt x="609410" y="457486"/>
                </a:cubicBezTo>
                <a:cubicBezTo>
                  <a:pt x="609410" y="457676"/>
                  <a:pt x="609600" y="457867"/>
                  <a:pt x="609790" y="457867"/>
                </a:cubicBezTo>
                <a:close/>
                <a:moveTo>
                  <a:pt x="685990" y="458724"/>
                </a:moveTo>
                <a:cubicBezTo>
                  <a:pt x="686657" y="458724"/>
                  <a:pt x="687229" y="458153"/>
                  <a:pt x="687229" y="457486"/>
                </a:cubicBezTo>
                <a:cubicBezTo>
                  <a:pt x="687229" y="456819"/>
                  <a:pt x="686657" y="456248"/>
                  <a:pt x="685990" y="456248"/>
                </a:cubicBezTo>
                <a:cubicBezTo>
                  <a:pt x="685324" y="456248"/>
                  <a:pt x="684752" y="456819"/>
                  <a:pt x="684752" y="457486"/>
                </a:cubicBezTo>
                <a:cubicBezTo>
                  <a:pt x="684752" y="458153"/>
                  <a:pt x="685324" y="458724"/>
                  <a:pt x="685990" y="458724"/>
                </a:cubicBezTo>
                <a:close/>
                <a:moveTo>
                  <a:pt x="762190" y="459296"/>
                </a:moveTo>
                <a:cubicBezTo>
                  <a:pt x="763238" y="459296"/>
                  <a:pt x="764096" y="458438"/>
                  <a:pt x="764096" y="457391"/>
                </a:cubicBezTo>
                <a:cubicBezTo>
                  <a:pt x="764096" y="456343"/>
                  <a:pt x="763238" y="455486"/>
                  <a:pt x="762190" y="455486"/>
                </a:cubicBezTo>
                <a:cubicBezTo>
                  <a:pt x="761143" y="455486"/>
                  <a:pt x="760286" y="456343"/>
                  <a:pt x="760286" y="457391"/>
                </a:cubicBezTo>
                <a:cubicBezTo>
                  <a:pt x="760286" y="458438"/>
                  <a:pt x="761143" y="459296"/>
                  <a:pt x="762190" y="459296"/>
                </a:cubicBezTo>
                <a:close/>
                <a:moveTo>
                  <a:pt x="838390" y="460153"/>
                </a:moveTo>
                <a:cubicBezTo>
                  <a:pt x="839915" y="460153"/>
                  <a:pt x="841153" y="458915"/>
                  <a:pt x="841153" y="457391"/>
                </a:cubicBezTo>
                <a:cubicBezTo>
                  <a:pt x="841153" y="455867"/>
                  <a:pt x="839915" y="454628"/>
                  <a:pt x="838390" y="454628"/>
                </a:cubicBezTo>
                <a:cubicBezTo>
                  <a:pt x="836867" y="454628"/>
                  <a:pt x="835628" y="455867"/>
                  <a:pt x="835628" y="457391"/>
                </a:cubicBezTo>
                <a:cubicBezTo>
                  <a:pt x="835628" y="458915"/>
                  <a:pt x="836867" y="460153"/>
                  <a:pt x="838390" y="460153"/>
                </a:cubicBezTo>
                <a:close/>
                <a:moveTo>
                  <a:pt x="914590" y="460820"/>
                </a:moveTo>
                <a:cubicBezTo>
                  <a:pt x="916496" y="460820"/>
                  <a:pt x="917924" y="459296"/>
                  <a:pt x="917924" y="457486"/>
                </a:cubicBezTo>
                <a:cubicBezTo>
                  <a:pt x="917924" y="455581"/>
                  <a:pt x="916400" y="454057"/>
                  <a:pt x="914590" y="454057"/>
                </a:cubicBezTo>
                <a:cubicBezTo>
                  <a:pt x="912781" y="454057"/>
                  <a:pt x="911162" y="455581"/>
                  <a:pt x="911162" y="457486"/>
                </a:cubicBezTo>
                <a:cubicBezTo>
                  <a:pt x="911257" y="459296"/>
                  <a:pt x="912781" y="460820"/>
                  <a:pt x="914590" y="460820"/>
                </a:cubicBezTo>
                <a:close/>
                <a:moveTo>
                  <a:pt x="990790" y="461391"/>
                </a:moveTo>
                <a:cubicBezTo>
                  <a:pt x="992981" y="461391"/>
                  <a:pt x="994791" y="459581"/>
                  <a:pt x="994791" y="457391"/>
                </a:cubicBezTo>
                <a:cubicBezTo>
                  <a:pt x="994791" y="455200"/>
                  <a:pt x="992981" y="453390"/>
                  <a:pt x="990790" y="453390"/>
                </a:cubicBezTo>
                <a:cubicBezTo>
                  <a:pt x="988600" y="453390"/>
                  <a:pt x="986790" y="455200"/>
                  <a:pt x="986790" y="457391"/>
                </a:cubicBezTo>
                <a:cubicBezTo>
                  <a:pt x="986790" y="459676"/>
                  <a:pt x="988600" y="461391"/>
                  <a:pt x="990790" y="461391"/>
                </a:cubicBezTo>
                <a:close/>
                <a:moveTo>
                  <a:pt x="1066991" y="461867"/>
                </a:moveTo>
                <a:cubicBezTo>
                  <a:pt x="1069467" y="461867"/>
                  <a:pt x="1071467" y="459867"/>
                  <a:pt x="1071467" y="457391"/>
                </a:cubicBezTo>
                <a:cubicBezTo>
                  <a:pt x="1071467" y="454914"/>
                  <a:pt x="1069467" y="452914"/>
                  <a:pt x="1066991" y="452914"/>
                </a:cubicBezTo>
                <a:cubicBezTo>
                  <a:pt x="1064514" y="452914"/>
                  <a:pt x="1062514" y="454914"/>
                  <a:pt x="1062514" y="457391"/>
                </a:cubicBezTo>
                <a:cubicBezTo>
                  <a:pt x="1062609" y="459867"/>
                  <a:pt x="1064514" y="461867"/>
                  <a:pt x="1066991" y="461867"/>
                </a:cubicBezTo>
                <a:close/>
                <a:moveTo>
                  <a:pt x="1143191" y="462439"/>
                </a:moveTo>
                <a:cubicBezTo>
                  <a:pt x="1145953" y="462439"/>
                  <a:pt x="1148239" y="460153"/>
                  <a:pt x="1148239" y="457391"/>
                </a:cubicBezTo>
                <a:cubicBezTo>
                  <a:pt x="1148239" y="454628"/>
                  <a:pt x="1145953" y="452342"/>
                  <a:pt x="1143191" y="452342"/>
                </a:cubicBezTo>
                <a:cubicBezTo>
                  <a:pt x="1140428" y="452342"/>
                  <a:pt x="1138142" y="454628"/>
                  <a:pt x="1138142" y="457391"/>
                </a:cubicBezTo>
                <a:cubicBezTo>
                  <a:pt x="1138142" y="460248"/>
                  <a:pt x="1140428" y="462439"/>
                  <a:pt x="1143191" y="462439"/>
                </a:cubicBezTo>
                <a:close/>
                <a:moveTo>
                  <a:pt x="1219391" y="462915"/>
                </a:moveTo>
                <a:cubicBezTo>
                  <a:pt x="1222439" y="462915"/>
                  <a:pt x="1224915" y="460439"/>
                  <a:pt x="1224915" y="457391"/>
                </a:cubicBezTo>
                <a:cubicBezTo>
                  <a:pt x="1224915" y="454343"/>
                  <a:pt x="1222439" y="451866"/>
                  <a:pt x="1219391" y="451866"/>
                </a:cubicBezTo>
                <a:cubicBezTo>
                  <a:pt x="1216343" y="451866"/>
                  <a:pt x="1213866" y="454343"/>
                  <a:pt x="1213866" y="457391"/>
                </a:cubicBezTo>
                <a:cubicBezTo>
                  <a:pt x="1213961" y="460439"/>
                  <a:pt x="1216343" y="462915"/>
                  <a:pt x="1219391" y="462915"/>
                </a:cubicBezTo>
                <a:close/>
                <a:moveTo>
                  <a:pt x="1295591" y="463296"/>
                </a:moveTo>
                <a:cubicBezTo>
                  <a:pt x="1298829" y="463296"/>
                  <a:pt x="1301496" y="460629"/>
                  <a:pt x="1301496" y="457391"/>
                </a:cubicBezTo>
                <a:cubicBezTo>
                  <a:pt x="1301496" y="454152"/>
                  <a:pt x="1298829" y="451485"/>
                  <a:pt x="1295591" y="451485"/>
                </a:cubicBezTo>
                <a:cubicBezTo>
                  <a:pt x="1292352" y="451485"/>
                  <a:pt x="1289685" y="454152"/>
                  <a:pt x="1289685" y="457391"/>
                </a:cubicBezTo>
                <a:cubicBezTo>
                  <a:pt x="1289685" y="460724"/>
                  <a:pt x="1292352" y="463296"/>
                  <a:pt x="1295591" y="463296"/>
                </a:cubicBezTo>
                <a:close/>
                <a:moveTo>
                  <a:pt x="1371791" y="463772"/>
                </a:moveTo>
                <a:cubicBezTo>
                  <a:pt x="1375315" y="463772"/>
                  <a:pt x="1378172" y="460915"/>
                  <a:pt x="1378172" y="457391"/>
                </a:cubicBezTo>
                <a:cubicBezTo>
                  <a:pt x="1378172" y="453866"/>
                  <a:pt x="1375315" y="451009"/>
                  <a:pt x="1371791" y="451009"/>
                </a:cubicBezTo>
                <a:cubicBezTo>
                  <a:pt x="1368266" y="451009"/>
                  <a:pt x="1365409" y="453866"/>
                  <a:pt x="1365409" y="457391"/>
                </a:cubicBezTo>
                <a:cubicBezTo>
                  <a:pt x="1365504" y="460915"/>
                  <a:pt x="1368266" y="463772"/>
                  <a:pt x="1371791" y="463772"/>
                </a:cubicBezTo>
                <a:close/>
                <a:moveTo>
                  <a:pt x="1447991" y="463963"/>
                </a:moveTo>
                <a:cubicBezTo>
                  <a:pt x="1451610" y="463963"/>
                  <a:pt x="1454563" y="461010"/>
                  <a:pt x="1454563" y="457391"/>
                </a:cubicBezTo>
                <a:cubicBezTo>
                  <a:pt x="1454563" y="453771"/>
                  <a:pt x="1451610" y="450818"/>
                  <a:pt x="1447991" y="450818"/>
                </a:cubicBezTo>
                <a:cubicBezTo>
                  <a:pt x="1444371" y="450818"/>
                  <a:pt x="1441418" y="453771"/>
                  <a:pt x="1441418" y="457391"/>
                </a:cubicBezTo>
                <a:cubicBezTo>
                  <a:pt x="1441418" y="461010"/>
                  <a:pt x="1444371" y="463963"/>
                  <a:pt x="1447991" y="463963"/>
                </a:cubicBezTo>
                <a:close/>
                <a:moveTo>
                  <a:pt x="1524191" y="464153"/>
                </a:moveTo>
                <a:cubicBezTo>
                  <a:pt x="1527905" y="464153"/>
                  <a:pt x="1530953" y="461105"/>
                  <a:pt x="1530953" y="457391"/>
                </a:cubicBezTo>
                <a:cubicBezTo>
                  <a:pt x="1530953" y="453676"/>
                  <a:pt x="1527905" y="450628"/>
                  <a:pt x="1524191" y="450628"/>
                </a:cubicBezTo>
                <a:cubicBezTo>
                  <a:pt x="1520476" y="450628"/>
                  <a:pt x="1517428" y="453676"/>
                  <a:pt x="1517428" y="457391"/>
                </a:cubicBezTo>
                <a:cubicBezTo>
                  <a:pt x="1517428" y="461105"/>
                  <a:pt x="1520476" y="464153"/>
                  <a:pt x="1524191" y="464153"/>
                </a:cubicBezTo>
                <a:close/>
                <a:moveTo>
                  <a:pt x="1600391" y="464344"/>
                </a:moveTo>
                <a:cubicBezTo>
                  <a:pt x="1604201" y="464344"/>
                  <a:pt x="1607344" y="461200"/>
                  <a:pt x="1607344" y="457391"/>
                </a:cubicBezTo>
                <a:cubicBezTo>
                  <a:pt x="1607344" y="453581"/>
                  <a:pt x="1604201" y="450437"/>
                  <a:pt x="1600391" y="450437"/>
                </a:cubicBezTo>
                <a:cubicBezTo>
                  <a:pt x="1596581" y="450437"/>
                  <a:pt x="1593437" y="453581"/>
                  <a:pt x="1593437" y="457391"/>
                </a:cubicBezTo>
                <a:cubicBezTo>
                  <a:pt x="1593437" y="461296"/>
                  <a:pt x="1596581" y="464344"/>
                  <a:pt x="1600391" y="464344"/>
                </a:cubicBezTo>
                <a:close/>
                <a:moveTo>
                  <a:pt x="1676591" y="464344"/>
                </a:moveTo>
                <a:cubicBezTo>
                  <a:pt x="1680401" y="464344"/>
                  <a:pt x="1683544" y="461200"/>
                  <a:pt x="1683544" y="457391"/>
                </a:cubicBezTo>
                <a:cubicBezTo>
                  <a:pt x="1683544" y="453581"/>
                  <a:pt x="1680401" y="450437"/>
                  <a:pt x="1676591" y="450437"/>
                </a:cubicBezTo>
                <a:cubicBezTo>
                  <a:pt x="1672781" y="450437"/>
                  <a:pt x="1669637" y="453581"/>
                  <a:pt x="1669637" y="457391"/>
                </a:cubicBezTo>
                <a:cubicBezTo>
                  <a:pt x="1669637" y="461296"/>
                  <a:pt x="1672781" y="464344"/>
                  <a:pt x="1676591" y="464344"/>
                </a:cubicBezTo>
                <a:close/>
                <a:moveTo>
                  <a:pt x="1752791" y="464630"/>
                </a:moveTo>
                <a:cubicBezTo>
                  <a:pt x="1756791" y="464630"/>
                  <a:pt x="1759934" y="461391"/>
                  <a:pt x="1759934" y="457486"/>
                </a:cubicBezTo>
                <a:cubicBezTo>
                  <a:pt x="1759934" y="453485"/>
                  <a:pt x="1756696" y="450342"/>
                  <a:pt x="1752791" y="450342"/>
                </a:cubicBezTo>
                <a:cubicBezTo>
                  <a:pt x="1748790" y="450342"/>
                  <a:pt x="1745647" y="453581"/>
                  <a:pt x="1745647" y="457486"/>
                </a:cubicBezTo>
                <a:cubicBezTo>
                  <a:pt x="1745647" y="461391"/>
                  <a:pt x="1748885" y="464630"/>
                  <a:pt x="1752791" y="464630"/>
                </a:cubicBezTo>
                <a:close/>
                <a:moveTo>
                  <a:pt x="1828991" y="464344"/>
                </a:moveTo>
                <a:cubicBezTo>
                  <a:pt x="1832801" y="464344"/>
                  <a:pt x="1835944" y="461200"/>
                  <a:pt x="1835944" y="457391"/>
                </a:cubicBezTo>
                <a:cubicBezTo>
                  <a:pt x="1835944" y="453581"/>
                  <a:pt x="1832801" y="450437"/>
                  <a:pt x="1828991" y="450437"/>
                </a:cubicBezTo>
                <a:cubicBezTo>
                  <a:pt x="1825181" y="450437"/>
                  <a:pt x="1822037" y="453581"/>
                  <a:pt x="1822037" y="457391"/>
                </a:cubicBezTo>
                <a:cubicBezTo>
                  <a:pt x="1822037" y="461296"/>
                  <a:pt x="1825181" y="464344"/>
                  <a:pt x="1828991" y="464344"/>
                </a:cubicBezTo>
                <a:close/>
                <a:moveTo>
                  <a:pt x="1905191" y="464344"/>
                </a:moveTo>
                <a:cubicBezTo>
                  <a:pt x="1909001" y="464344"/>
                  <a:pt x="1912144" y="461200"/>
                  <a:pt x="1912144" y="457391"/>
                </a:cubicBezTo>
                <a:cubicBezTo>
                  <a:pt x="1912144" y="453581"/>
                  <a:pt x="1909001" y="450437"/>
                  <a:pt x="1905191" y="450437"/>
                </a:cubicBezTo>
                <a:cubicBezTo>
                  <a:pt x="1901381" y="450437"/>
                  <a:pt x="1898237" y="453581"/>
                  <a:pt x="1898237" y="457391"/>
                </a:cubicBezTo>
                <a:cubicBezTo>
                  <a:pt x="1898237" y="461296"/>
                  <a:pt x="1901381" y="464344"/>
                  <a:pt x="1905191" y="464344"/>
                </a:cubicBezTo>
                <a:close/>
                <a:moveTo>
                  <a:pt x="1981391" y="464153"/>
                </a:moveTo>
                <a:cubicBezTo>
                  <a:pt x="1985105" y="464153"/>
                  <a:pt x="1988153" y="461105"/>
                  <a:pt x="1988153" y="457391"/>
                </a:cubicBezTo>
                <a:cubicBezTo>
                  <a:pt x="1988153" y="453676"/>
                  <a:pt x="1985105" y="450628"/>
                  <a:pt x="1981391" y="450628"/>
                </a:cubicBezTo>
                <a:cubicBezTo>
                  <a:pt x="1977676" y="450628"/>
                  <a:pt x="1974628" y="453676"/>
                  <a:pt x="1974628" y="457391"/>
                </a:cubicBezTo>
                <a:cubicBezTo>
                  <a:pt x="1974628" y="461105"/>
                  <a:pt x="1977676" y="464153"/>
                  <a:pt x="1981391" y="464153"/>
                </a:cubicBezTo>
                <a:close/>
                <a:moveTo>
                  <a:pt x="2057591" y="463963"/>
                </a:moveTo>
                <a:cubicBezTo>
                  <a:pt x="2061210" y="463963"/>
                  <a:pt x="2064163" y="461010"/>
                  <a:pt x="2064163" y="457391"/>
                </a:cubicBezTo>
                <a:cubicBezTo>
                  <a:pt x="2064163" y="453771"/>
                  <a:pt x="2061210" y="450818"/>
                  <a:pt x="2057591" y="450818"/>
                </a:cubicBezTo>
                <a:cubicBezTo>
                  <a:pt x="2053971" y="450818"/>
                  <a:pt x="2051018" y="453771"/>
                  <a:pt x="2051018" y="457391"/>
                </a:cubicBezTo>
                <a:cubicBezTo>
                  <a:pt x="2051018" y="461010"/>
                  <a:pt x="2053971" y="463963"/>
                  <a:pt x="2057591" y="463963"/>
                </a:cubicBezTo>
                <a:close/>
                <a:moveTo>
                  <a:pt x="2133791" y="463772"/>
                </a:moveTo>
                <a:cubicBezTo>
                  <a:pt x="2137315" y="463772"/>
                  <a:pt x="2140172" y="460915"/>
                  <a:pt x="2140172" y="457391"/>
                </a:cubicBezTo>
                <a:cubicBezTo>
                  <a:pt x="2140172" y="453866"/>
                  <a:pt x="2137315" y="451009"/>
                  <a:pt x="2133791" y="451009"/>
                </a:cubicBezTo>
                <a:cubicBezTo>
                  <a:pt x="2130266" y="451009"/>
                  <a:pt x="2127409" y="453866"/>
                  <a:pt x="2127409" y="457391"/>
                </a:cubicBezTo>
                <a:cubicBezTo>
                  <a:pt x="2127504" y="460915"/>
                  <a:pt x="2130266" y="463772"/>
                  <a:pt x="2133791" y="463772"/>
                </a:cubicBezTo>
                <a:close/>
                <a:moveTo>
                  <a:pt x="2209991" y="463296"/>
                </a:moveTo>
                <a:cubicBezTo>
                  <a:pt x="2213229" y="463296"/>
                  <a:pt x="2215896" y="460629"/>
                  <a:pt x="2215896" y="457391"/>
                </a:cubicBezTo>
                <a:cubicBezTo>
                  <a:pt x="2215896" y="454152"/>
                  <a:pt x="2213229" y="451485"/>
                  <a:pt x="2209991" y="451485"/>
                </a:cubicBezTo>
                <a:cubicBezTo>
                  <a:pt x="2206752" y="451485"/>
                  <a:pt x="2204085" y="454152"/>
                  <a:pt x="2204085" y="457391"/>
                </a:cubicBezTo>
                <a:cubicBezTo>
                  <a:pt x="2204085" y="460724"/>
                  <a:pt x="2206752" y="463296"/>
                  <a:pt x="2209991" y="463296"/>
                </a:cubicBezTo>
                <a:close/>
                <a:moveTo>
                  <a:pt x="2286191" y="462915"/>
                </a:moveTo>
                <a:cubicBezTo>
                  <a:pt x="2289239" y="462915"/>
                  <a:pt x="2291715" y="460439"/>
                  <a:pt x="2291715" y="457391"/>
                </a:cubicBezTo>
                <a:cubicBezTo>
                  <a:pt x="2291715" y="454343"/>
                  <a:pt x="2289239" y="451866"/>
                  <a:pt x="2286191" y="451866"/>
                </a:cubicBezTo>
                <a:cubicBezTo>
                  <a:pt x="2283143" y="451866"/>
                  <a:pt x="2280666" y="454343"/>
                  <a:pt x="2280666" y="457391"/>
                </a:cubicBezTo>
                <a:cubicBezTo>
                  <a:pt x="2280761" y="460439"/>
                  <a:pt x="2283143" y="462915"/>
                  <a:pt x="2286191" y="462915"/>
                </a:cubicBezTo>
                <a:close/>
                <a:moveTo>
                  <a:pt x="2362391" y="462439"/>
                </a:moveTo>
                <a:cubicBezTo>
                  <a:pt x="2365153" y="462439"/>
                  <a:pt x="2367439" y="460153"/>
                  <a:pt x="2367439" y="457391"/>
                </a:cubicBezTo>
                <a:cubicBezTo>
                  <a:pt x="2367439" y="454628"/>
                  <a:pt x="2365153" y="452342"/>
                  <a:pt x="2362391" y="452342"/>
                </a:cubicBezTo>
                <a:cubicBezTo>
                  <a:pt x="2359628" y="452342"/>
                  <a:pt x="2357342" y="454628"/>
                  <a:pt x="2357342" y="457391"/>
                </a:cubicBezTo>
                <a:cubicBezTo>
                  <a:pt x="2357342" y="460248"/>
                  <a:pt x="2359628" y="462439"/>
                  <a:pt x="2362391" y="462439"/>
                </a:cubicBezTo>
                <a:close/>
                <a:moveTo>
                  <a:pt x="2438591" y="461867"/>
                </a:moveTo>
                <a:cubicBezTo>
                  <a:pt x="2441067" y="461867"/>
                  <a:pt x="2443067" y="459867"/>
                  <a:pt x="2443067" y="457391"/>
                </a:cubicBezTo>
                <a:cubicBezTo>
                  <a:pt x="2443067" y="454914"/>
                  <a:pt x="2441067" y="452914"/>
                  <a:pt x="2438591" y="452914"/>
                </a:cubicBezTo>
                <a:cubicBezTo>
                  <a:pt x="2436114" y="452914"/>
                  <a:pt x="2434114" y="454914"/>
                  <a:pt x="2434114" y="457391"/>
                </a:cubicBezTo>
                <a:cubicBezTo>
                  <a:pt x="2434209" y="459867"/>
                  <a:pt x="2436114" y="461867"/>
                  <a:pt x="2438591" y="461867"/>
                </a:cubicBezTo>
                <a:close/>
                <a:moveTo>
                  <a:pt x="2514791" y="461391"/>
                </a:moveTo>
                <a:cubicBezTo>
                  <a:pt x="2516981" y="461391"/>
                  <a:pt x="2518791" y="459581"/>
                  <a:pt x="2518791" y="457391"/>
                </a:cubicBezTo>
                <a:cubicBezTo>
                  <a:pt x="2518791" y="455200"/>
                  <a:pt x="2516981" y="453390"/>
                  <a:pt x="2514791" y="453390"/>
                </a:cubicBezTo>
                <a:cubicBezTo>
                  <a:pt x="2512600" y="453390"/>
                  <a:pt x="2510790" y="455200"/>
                  <a:pt x="2510790" y="457391"/>
                </a:cubicBezTo>
                <a:cubicBezTo>
                  <a:pt x="2510790" y="459676"/>
                  <a:pt x="2512600" y="461391"/>
                  <a:pt x="2514791" y="461391"/>
                </a:cubicBezTo>
                <a:close/>
                <a:moveTo>
                  <a:pt x="2590991" y="460820"/>
                </a:moveTo>
                <a:cubicBezTo>
                  <a:pt x="2592896" y="460820"/>
                  <a:pt x="2594324" y="459296"/>
                  <a:pt x="2594324" y="457486"/>
                </a:cubicBezTo>
                <a:cubicBezTo>
                  <a:pt x="2594324" y="455581"/>
                  <a:pt x="2592800" y="454057"/>
                  <a:pt x="2590991" y="454057"/>
                </a:cubicBezTo>
                <a:cubicBezTo>
                  <a:pt x="2589086" y="454057"/>
                  <a:pt x="2587657" y="455581"/>
                  <a:pt x="2587657" y="457486"/>
                </a:cubicBezTo>
                <a:cubicBezTo>
                  <a:pt x="2587657" y="459296"/>
                  <a:pt x="2589181" y="460820"/>
                  <a:pt x="2590991" y="460820"/>
                </a:cubicBezTo>
                <a:close/>
                <a:moveTo>
                  <a:pt x="2667191" y="460153"/>
                </a:moveTo>
                <a:cubicBezTo>
                  <a:pt x="2668715" y="460153"/>
                  <a:pt x="2669953" y="458915"/>
                  <a:pt x="2669953" y="457391"/>
                </a:cubicBezTo>
                <a:cubicBezTo>
                  <a:pt x="2669953" y="455867"/>
                  <a:pt x="2668715" y="454628"/>
                  <a:pt x="2667191" y="454628"/>
                </a:cubicBezTo>
                <a:cubicBezTo>
                  <a:pt x="2665666" y="454628"/>
                  <a:pt x="2664428" y="455867"/>
                  <a:pt x="2664428" y="457391"/>
                </a:cubicBezTo>
                <a:cubicBezTo>
                  <a:pt x="2664428" y="458915"/>
                  <a:pt x="2665666" y="460153"/>
                  <a:pt x="2667191" y="460153"/>
                </a:cubicBezTo>
                <a:close/>
                <a:moveTo>
                  <a:pt x="2743391" y="459486"/>
                </a:moveTo>
                <a:cubicBezTo>
                  <a:pt x="2744534" y="459486"/>
                  <a:pt x="2745486" y="458534"/>
                  <a:pt x="2745486" y="457391"/>
                </a:cubicBezTo>
                <a:cubicBezTo>
                  <a:pt x="2745486" y="456248"/>
                  <a:pt x="2744534" y="455295"/>
                  <a:pt x="2743391" y="455295"/>
                </a:cubicBezTo>
                <a:cubicBezTo>
                  <a:pt x="2742248" y="455295"/>
                  <a:pt x="2741295" y="456248"/>
                  <a:pt x="2741295" y="457391"/>
                </a:cubicBezTo>
                <a:cubicBezTo>
                  <a:pt x="2741295" y="458534"/>
                  <a:pt x="2742248" y="459486"/>
                  <a:pt x="2743391" y="459486"/>
                </a:cubicBezTo>
                <a:close/>
                <a:moveTo>
                  <a:pt x="2819591" y="458724"/>
                </a:moveTo>
                <a:cubicBezTo>
                  <a:pt x="2820257" y="458724"/>
                  <a:pt x="2820829" y="458153"/>
                  <a:pt x="2820829" y="457486"/>
                </a:cubicBezTo>
                <a:cubicBezTo>
                  <a:pt x="2820829" y="456819"/>
                  <a:pt x="2820257" y="456248"/>
                  <a:pt x="2819591" y="456248"/>
                </a:cubicBezTo>
                <a:cubicBezTo>
                  <a:pt x="2818924" y="456248"/>
                  <a:pt x="2818353" y="456819"/>
                  <a:pt x="2818353" y="457486"/>
                </a:cubicBezTo>
                <a:cubicBezTo>
                  <a:pt x="2818353" y="458153"/>
                  <a:pt x="2818924" y="458724"/>
                  <a:pt x="2819591" y="458724"/>
                </a:cubicBezTo>
                <a:close/>
                <a:moveTo>
                  <a:pt x="2895791" y="458057"/>
                </a:moveTo>
                <a:cubicBezTo>
                  <a:pt x="2896172" y="458057"/>
                  <a:pt x="2896457" y="457772"/>
                  <a:pt x="2896457" y="457391"/>
                </a:cubicBezTo>
                <a:cubicBezTo>
                  <a:pt x="2896457" y="457010"/>
                  <a:pt x="2896172" y="456724"/>
                  <a:pt x="2895791" y="456724"/>
                </a:cubicBezTo>
                <a:cubicBezTo>
                  <a:pt x="2895410" y="456724"/>
                  <a:pt x="2895124" y="457010"/>
                  <a:pt x="2895124" y="457391"/>
                </a:cubicBezTo>
                <a:cubicBezTo>
                  <a:pt x="2895219" y="457772"/>
                  <a:pt x="2895505" y="458057"/>
                  <a:pt x="2895791" y="458057"/>
                </a:cubicBezTo>
                <a:close/>
                <a:moveTo>
                  <a:pt x="533591" y="534257"/>
                </a:moveTo>
                <a:cubicBezTo>
                  <a:pt x="533972" y="534257"/>
                  <a:pt x="534257" y="533972"/>
                  <a:pt x="534257" y="533591"/>
                </a:cubicBezTo>
                <a:cubicBezTo>
                  <a:pt x="534257" y="533210"/>
                  <a:pt x="533972" y="532924"/>
                  <a:pt x="533591" y="532924"/>
                </a:cubicBezTo>
                <a:cubicBezTo>
                  <a:pt x="533210" y="532924"/>
                  <a:pt x="532924" y="533210"/>
                  <a:pt x="532924" y="533591"/>
                </a:cubicBezTo>
                <a:cubicBezTo>
                  <a:pt x="533019" y="533972"/>
                  <a:pt x="533305" y="534257"/>
                  <a:pt x="533591" y="534257"/>
                </a:cubicBezTo>
                <a:close/>
                <a:moveTo>
                  <a:pt x="609790" y="534924"/>
                </a:moveTo>
                <a:cubicBezTo>
                  <a:pt x="610457" y="534924"/>
                  <a:pt x="611029" y="534353"/>
                  <a:pt x="611029" y="533686"/>
                </a:cubicBezTo>
                <a:cubicBezTo>
                  <a:pt x="611029" y="533019"/>
                  <a:pt x="610457" y="532448"/>
                  <a:pt x="609790" y="532448"/>
                </a:cubicBezTo>
                <a:cubicBezTo>
                  <a:pt x="609124" y="532448"/>
                  <a:pt x="608552" y="533019"/>
                  <a:pt x="608552" y="533686"/>
                </a:cubicBezTo>
                <a:cubicBezTo>
                  <a:pt x="608552" y="534353"/>
                  <a:pt x="609124" y="534924"/>
                  <a:pt x="609790" y="534924"/>
                </a:cubicBezTo>
                <a:close/>
                <a:moveTo>
                  <a:pt x="685990" y="535686"/>
                </a:moveTo>
                <a:cubicBezTo>
                  <a:pt x="687134" y="535686"/>
                  <a:pt x="688086" y="534734"/>
                  <a:pt x="688086" y="533591"/>
                </a:cubicBezTo>
                <a:cubicBezTo>
                  <a:pt x="688086" y="532448"/>
                  <a:pt x="687134" y="531495"/>
                  <a:pt x="685990" y="531495"/>
                </a:cubicBezTo>
                <a:cubicBezTo>
                  <a:pt x="684848" y="531495"/>
                  <a:pt x="683895" y="532448"/>
                  <a:pt x="683895" y="533591"/>
                </a:cubicBezTo>
                <a:cubicBezTo>
                  <a:pt x="683895" y="534734"/>
                  <a:pt x="684848" y="535686"/>
                  <a:pt x="685990" y="535686"/>
                </a:cubicBezTo>
                <a:close/>
                <a:moveTo>
                  <a:pt x="762190" y="536543"/>
                </a:moveTo>
                <a:cubicBezTo>
                  <a:pt x="763810" y="536543"/>
                  <a:pt x="765143" y="535210"/>
                  <a:pt x="765143" y="533591"/>
                </a:cubicBezTo>
                <a:cubicBezTo>
                  <a:pt x="765143" y="531971"/>
                  <a:pt x="763810" y="530638"/>
                  <a:pt x="762190" y="530638"/>
                </a:cubicBezTo>
                <a:cubicBezTo>
                  <a:pt x="760571" y="530638"/>
                  <a:pt x="759238" y="531971"/>
                  <a:pt x="759238" y="533591"/>
                </a:cubicBezTo>
                <a:cubicBezTo>
                  <a:pt x="759238" y="535210"/>
                  <a:pt x="760571" y="536543"/>
                  <a:pt x="762190" y="536543"/>
                </a:cubicBezTo>
                <a:close/>
                <a:moveTo>
                  <a:pt x="838390" y="537210"/>
                </a:moveTo>
                <a:cubicBezTo>
                  <a:pt x="840391" y="537210"/>
                  <a:pt x="842010" y="535591"/>
                  <a:pt x="842010" y="533591"/>
                </a:cubicBezTo>
                <a:cubicBezTo>
                  <a:pt x="842010" y="531590"/>
                  <a:pt x="840391" y="529971"/>
                  <a:pt x="838390" y="529971"/>
                </a:cubicBezTo>
                <a:cubicBezTo>
                  <a:pt x="836390" y="529971"/>
                  <a:pt x="834771" y="531590"/>
                  <a:pt x="834771" y="533591"/>
                </a:cubicBezTo>
                <a:cubicBezTo>
                  <a:pt x="834866" y="535591"/>
                  <a:pt x="836390" y="537210"/>
                  <a:pt x="838390" y="537210"/>
                </a:cubicBezTo>
                <a:close/>
                <a:moveTo>
                  <a:pt x="914590" y="537877"/>
                </a:moveTo>
                <a:cubicBezTo>
                  <a:pt x="916877" y="537877"/>
                  <a:pt x="918782" y="535972"/>
                  <a:pt x="918782" y="533686"/>
                </a:cubicBezTo>
                <a:cubicBezTo>
                  <a:pt x="918782" y="531305"/>
                  <a:pt x="916877" y="529495"/>
                  <a:pt x="914590" y="529495"/>
                </a:cubicBezTo>
                <a:cubicBezTo>
                  <a:pt x="912209" y="529495"/>
                  <a:pt x="910400" y="531400"/>
                  <a:pt x="910400" y="533686"/>
                </a:cubicBezTo>
                <a:cubicBezTo>
                  <a:pt x="910400" y="535972"/>
                  <a:pt x="912305" y="537877"/>
                  <a:pt x="914590" y="537877"/>
                </a:cubicBezTo>
                <a:close/>
                <a:moveTo>
                  <a:pt x="990790" y="538448"/>
                </a:moveTo>
                <a:cubicBezTo>
                  <a:pt x="993458" y="538448"/>
                  <a:pt x="995648" y="536258"/>
                  <a:pt x="995648" y="533591"/>
                </a:cubicBezTo>
                <a:cubicBezTo>
                  <a:pt x="995648" y="530924"/>
                  <a:pt x="993458" y="528733"/>
                  <a:pt x="990790" y="528733"/>
                </a:cubicBezTo>
                <a:cubicBezTo>
                  <a:pt x="988124" y="528733"/>
                  <a:pt x="985933" y="530924"/>
                  <a:pt x="985933" y="533591"/>
                </a:cubicBezTo>
                <a:cubicBezTo>
                  <a:pt x="985933" y="536258"/>
                  <a:pt x="988124" y="538448"/>
                  <a:pt x="990790" y="538448"/>
                </a:cubicBezTo>
                <a:close/>
                <a:moveTo>
                  <a:pt x="1066991" y="539115"/>
                </a:moveTo>
                <a:cubicBezTo>
                  <a:pt x="1070039" y="539115"/>
                  <a:pt x="1072515" y="536639"/>
                  <a:pt x="1072515" y="533591"/>
                </a:cubicBezTo>
                <a:cubicBezTo>
                  <a:pt x="1072515" y="530543"/>
                  <a:pt x="1070039" y="528066"/>
                  <a:pt x="1066991" y="528066"/>
                </a:cubicBezTo>
                <a:cubicBezTo>
                  <a:pt x="1063943" y="528066"/>
                  <a:pt x="1061466" y="530543"/>
                  <a:pt x="1061466" y="533591"/>
                </a:cubicBezTo>
                <a:cubicBezTo>
                  <a:pt x="1061561" y="536639"/>
                  <a:pt x="1063943" y="539115"/>
                  <a:pt x="1066991" y="539115"/>
                </a:cubicBezTo>
                <a:close/>
                <a:moveTo>
                  <a:pt x="1143191" y="539782"/>
                </a:moveTo>
                <a:cubicBezTo>
                  <a:pt x="1146620" y="539782"/>
                  <a:pt x="1149287" y="537020"/>
                  <a:pt x="1149287" y="533686"/>
                </a:cubicBezTo>
                <a:cubicBezTo>
                  <a:pt x="1149287" y="530257"/>
                  <a:pt x="1146524" y="527590"/>
                  <a:pt x="1143191" y="527590"/>
                </a:cubicBezTo>
                <a:cubicBezTo>
                  <a:pt x="1139857" y="527590"/>
                  <a:pt x="1137095" y="530352"/>
                  <a:pt x="1137095" y="533686"/>
                </a:cubicBezTo>
                <a:cubicBezTo>
                  <a:pt x="1137095" y="537020"/>
                  <a:pt x="1139857" y="539782"/>
                  <a:pt x="1143191" y="539782"/>
                </a:cubicBezTo>
                <a:close/>
                <a:moveTo>
                  <a:pt x="1219391" y="540163"/>
                </a:moveTo>
                <a:cubicBezTo>
                  <a:pt x="1223010" y="540163"/>
                  <a:pt x="1225963" y="537210"/>
                  <a:pt x="1225963" y="533591"/>
                </a:cubicBezTo>
                <a:cubicBezTo>
                  <a:pt x="1225963" y="529971"/>
                  <a:pt x="1223010" y="527018"/>
                  <a:pt x="1219391" y="527018"/>
                </a:cubicBezTo>
                <a:cubicBezTo>
                  <a:pt x="1215771" y="527018"/>
                  <a:pt x="1212818" y="529971"/>
                  <a:pt x="1212818" y="533591"/>
                </a:cubicBezTo>
                <a:cubicBezTo>
                  <a:pt x="1212818" y="537210"/>
                  <a:pt x="1215771" y="540163"/>
                  <a:pt x="1219391" y="540163"/>
                </a:cubicBezTo>
                <a:close/>
                <a:moveTo>
                  <a:pt x="1295591" y="540544"/>
                </a:moveTo>
                <a:cubicBezTo>
                  <a:pt x="1299401" y="540544"/>
                  <a:pt x="1302544" y="537401"/>
                  <a:pt x="1302544" y="533591"/>
                </a:cubicBezTo>
                <a:cubicBezTo>
                  <a:pt x="1302544" y="529781"/>
                  <a:pt x="1299401" y="526637"/>
                  <a:pt x="1295591" y="526637"/>
                </a:cubicBezTo>
                <a:cubicBezTo>
                  <a:pt x="1291781" y="526637"/>
                  <a:pt x="1288637" y="529781"/>
                  <a:pt x="1288637" y="533591"/>
                </a:cubicBezTo>
                <a:cubicBezTo>
                  <a:pt x="1288637" y="537496"/>
                  <a:pt x="1291781" y="540544"/>
                  <a:pt x="1295591" y="540544"/>
                </a:cubicBezTo>
                <a:close/>
                <a:moveTo>
                  <a:pt x="1371791" y="541020"/>
                </a:moveTo>
                <a:cubicBezTo>
                  <a:pt x="1375886" y="541020"/>
                  <a:pt x="1379220" y="537686"/>
                  <a:pt x="1379220" y="533591"/>
                </a:cubicBezTo>
                <a:cubicBezTo>
                  <a:pt x="1379220" y="529495"/>
                  <a:pt x="1375886" y="526161"/>
                  <a:pt x="1371791" y="526161"/>
                </a:cubicBezTo>
                <a:cubicBezTo>
                  <a:pt x="1367695" y="526161"/>
                  <a:pt x="1364361" y="529495"/>
                  <a:pt x="1364361" y="533591"/>
                </a:cubicBezTo>
                <a:cubicBezTo>
                  <a:pt x="1364456" y="537686"/>
                  <a:pt x="1367695" y="541020"/>
                  <a:pt x="1371791" y="541020"/>
                </a:cubicBezTo>
                <a:close/>
                <a:moveTo>
                  <a:pt x="1447991" y="541401"/>
                </a:moveTo>
                <a:cubicBezTo>
                  <a:pt x="1452277" y="541401"/>
                  <a:pt x="1455801" y="537877"/>
                  <a:pt x="1455801" y="533591"/>
                </a:cubicBezTo>
                <a:cubicBezTo>
                  <a:pt x="1455801" y="529304"/>
                  <a:pt x="1452277" y="525780"/>
                  <a:pt x="1447991" y="525780"/>
                </a:cubicBezTo>
                <a:cubicBezTo>
                  <a:pt x="1443704" y="525780"/>
                  <a:pt x="1440180" y="529304"/>
                  <a:pt x="1440180" y="533591"/>
                </a:cubicBezTo>
                <a:cubicBezTo>
                  <a:pt x="1440180" y="537972"/>
                  <a:pt x="1443704" y="541401"/>
                  <a:pt x="1447991" y="541401"/>
                </a:cubicBezTo>
                <a:close/>
                <a:moveTo>
                  <a:pt x="1524191" y="541687"/>
                </a:moveTo>
                <a:cubicBezTo>
                  <a:pt x="1528667" y="541687"/>
                  <a:pt x="1532192" y="538067"/>
                  <a:pt x="1532192" y="533686"/>
                </a:cubicBezTo>
                <a:cubicBezTo>
                  <a:pt x="1532192" y="529209"/>
                  <a:pt x="1528572" y="525685"/>
                  <a:pt x="1524191" y="525685"/>
                </a:cubicBezTo>
                <a:cubicBezTo>
                  <a:pt x="1519714" y="525685"/>
                  <a:pt x="1516189" y="529304"/>
                  <a:pt x="1516189" y="533686"/>
                </a:cubicBezTo>
                <a:cubicBezTo>
                  <a:pt x="1516189" y="538067"/>
                  <a:pt x="1519809" y="541687"/>
                  <a:pt x="1524191" y="541687"/>
                </a:cubicBezTo>
                <a:close/>
                <a:moveTo>
                  <a:pt x="1600391" y="541687"/>
                </a:moveTo>
                <a:cubicBezTo>
                  <a:pt x="1604867" y="541687"/>
                  <a:pt x="1608392" y="538067"/>
                  <a:pt x="1608392" y="533686"/>
                </a:cubicBezTo>
                <a:cubicBezTo>
                  <a:pt x="1608392" y="529209"/>
                  <a:pt x="1604772" y="525685"/>
                  <a:pt x="1600391" y="525685"/>
                </a:cubicBezTo>
                <a:cubicBezTo>
                  <a:pt x="1595914" y="525685"/>
                  <a:pt x="1592389" y="529304"/>
                  <a:pt x="1592389" y="533686"/>
                </a:cubicBezTo>
                <a:cubicBezTo>
                  <a:pt x="1592389" y="538067"/>
                  <a:pt x="1596009" y="541687"/>
                  <a:pt x="1600391" y="541687"/>
                </a:cubicBezTo>
                <a:close/>
                <a:moveTo>
                  <a:pt x="1676591" y="541877"/>
                </a:moveTo>
                <a:cubicBezTo>
                  <a:pt x="1681163" y="541877"/>
                  <a:pt x="1684877" y="538163"/>
                  <a:pt x="1684877" y="533591"/>
                </a:cubicBezTo>
                <a:cubicBezTo>
                  <a:pt x="1684877" y="529019"/>
                  <a:pt x="1681163" y="525304"/>
                  <a:pt x="1676591" y="525304"/>
                </a:cubicBezTo>
                <a:cubicBezTo>
                  <a:pt x="1672018" y="525304"/>
                  <a:pt x="1668304" y="529019"/>
                  <a:pt x="1668304" y="533591"/>
                </a:cubicBezTo>
                <a:cubicBezTo>
                  <a:pt x="1668399" y="538163"/>
                  <a:pt x="1672018" y="541877"/>
                  <a:pt x="1676591" y="541877"/>
                </a:cubicBezTo>
                <a:close/>
                <a:moveTo>
                  <a:pt x="1752791" y="541877"/>
                </a:moveTo>
                <a:cubicBezTo>
                  <a:pt x="1757363" y="541877"/>
                  <a:pt x="1761077" y="538163"/>
                  <a:pt x="1761077" y="533591"/>
                </a:cubicBezTo>
                <a:cubicBezTo>
                  <a:pt x="1761077" y="529019"/>
                  <a:pt x="1757363" y="525304"/>
                  <a:pt x="1752791" y="525304"/>
                </a:cubicBezTo>
                <a:cubicBezTo>
                  <a:pt x="1748218" y="525304"/>
                  <a:pt x="1744504" y="529019"/>
                  <a:pt x="1744504" y="533591"/>
                </a:cubicBezTo>
                <a:cubicBezTo>
                  <a:pt x="1744599" y="538163"/>
                  <a:pt x="1748218" y="541877"/>
                  <a:pt x="1752791" y="541877"/>
                </a:cubicBezTo>
                <a:close/>
                <a:moveTo>
                  <a:pt x="1828991" y="541877"/>
                </a:moveTo>
                <a:cubicBezTo>
                  <a:pt x="1833563" y="541877"/>
                  <a:pt x="1837277" y="538163"/>
                  <a:pt x="1837277" y="533591"/>
                </a:cubicBezTo>
                <a:cubicBezTo>
                  <a:pt x="1837277" y="529019"/>
                  <a:pt x="1833563" y="525304"/>
                  <a:pt x="1828991" y="525304"/>
                </a:cubicBezTo>
                <a:cubicBezTo>
                  <a:pt x="1824418" y="525304"/>
                  <a:pt x="1820704" y="529019"/>
                  <a:pt x="1820704" y="533591"/>
                </a:cubicBezTo>
                <a:cubicBezTo>
                  <a:pt x="1820799" y="538163"/>
                  <a:pt x="1824418" y="541877"/>
                  <a:pt x="1828991" y="541877"/>
                </a:cubicBezTo>
                <a:close/>
                <a:moveTo>
                  <a:pt x="1905191" y="541687"/>
                </a:moveTo>
                <a:cubicBezTo>
                  <a:pt x="1909667" y="541687"/>
                  <a:pt x="1913192" y="538067"/>
                  <a:pt x="1913192" y="533686"/>
                </a:cubicBezTo>
                <a:cubicBezTo>
                  <a:pt x="1913192" y="529209"/>
                  <a:pt x="1909572" y="525685"/>
                  <a:pt x="1905191" y="525685"/>
                </a:cubicBezTo>
                <a:cubicBezTo>
                  <a:pt x="1900714" y="525685"/>
                  <a:pt x="1897189" y="529304"/>
                  <a:pt x="1897189" y="533686"/>
                </a:cubicBezTo>
                <a:cubicBezTo>
                  <a:pt x="1897189" y="538067"/>
                  <a:pt x="1900809" y="541687"/>
                  <a:pt x="1905191" y="541687"/>
                </a:cubicBezTo>
                <a:close/>
                <a:moveTo>
                  <a:pt x="1981391" y="541687"/>
                </a:moveTo>
                <a:cubicBezTo>
                  <a:pt x="1985867" y="541687"/>
                  <a:pt x="1989392" y="538067"/>
                  <a:pt x="1989392" y="533686"/>
                </a:cubicBezTo>
                <a:cubicBezTo>
                  <a:pt x="1989392" y="529209"/>
                  <a:pt x="1985772" y="525685"/>
                  <a:pt x="1981391" y="525685"/>
                </a:cubicBezTo>
                <a:cubicBezTo>
                  <a:pt x="1976914" y="525685"/>
                  <a:pt x="1973389" y="529304"/>
                  <a:pt x="1973389" y="533686"/>
                </a:cubicBezTo>
                <a:cubicBezTo>
                  <a:pt x="1973389" y="538067"/>
                  <a:pt x="1977009" y="541687"/>
                  <a:pt x="1981391" y="541687"/>
                </a:cubicBezTo>
                <a:close/>
                <a:moveTo>
                  <a:pt x="2057591" y="541401"/>
                </a:moveTo>
                <a:cubicBezTo>
                  <a:pt x="2061877" y="541401"/>
                  <a:pt x="2065401" y="537877"/>
                  <a:pt x="2065401" y="533591"/>
                </a:cubicBezTo>
                <a:cubicBezTo>
                  <a:pt x="2065401" y="529304"/>
                  <a:pt x="2061877" y="525780"/>
                  <a:pt x="2057591" y="525780"/>
                </a:cubicBezTo>
                <a:cubicBezTo>
                  <a:pt x="2053304" y="525780"/>
                  <a:pt x="2049780" y="529304"/>
                  <a:pt x="2049780" y="533591"/>
                </a:cubicBezTo>
                <a:cubicBezTo>
                  <a:pt x="2049780" y="537972"/>
                  <a:pt x="2053304" y="541401"/>
                  <a:pt x="2057591" y="541401"/>
                </a:cubicBezTo>
                <a:close/>
                <a:moveTo>
                  <a:pt x="2133791" y="541020"/>
                </a:moveTo>
                <a:cubicBezTo>
                  <a:pt x="2137886" y="541020"/>
                  <a:pt x="2141220" y="537686"/>
                  <a:pt x="2141220" y="533591"/>
                </a:cubicBezTo>
                <a:cubicBezTo>
                  <a:pt x="2141220" y="529495"/>
                  <a:pt x="2137886" y="526161"/>
                  <a:pt x="2133791" y="526161"/>
                </a:cubicBezTo>
                <a:cubicBezTo>
                  <a:pt x="2129695" y="526161"/>
                  <a:pt x="2126361" y="529495"/>
                  <a:pt x="2126361" y="533591"/>
                </a:cubicBezTo>
                <a:cubicBezTo>
                  <a:pt x="2126456" y="537686"/>
                  <a:pt x="2129695" y="541020"/>
                  <a:pt x="2133791" y="541020"/>
                </a:cubicBezTo>
                <a:close/>
                <a:moveTo>
                  <a:pt x="2209991" y="540544"/>
                </a:moveTo>
                <a:cubicBezTo>
                  <a:pt x="2213801" y="540544"/>
                  <a:pt x="2216944" y="537401"/>
                  <a:pt x="2216944" y="533591"/>
                </a:cubicBezTo>
                <a:cubicBezTo>
                  <a:pt x="2216944" y="529781"/>
                  <a:pt x="2213801" y="526637"/>
                  <a:pt x="2209991" y="526637"/>
                </a:cubicBezTo>
                <a:cubicBezTo>
                  <a:pt x="2206181" y="526637"/>
                  <a:pt x="2203037" y="529781"/>
                  <a:pt x="2203037" y="533591"/>
                </a:cubicBezTo>
                <a:cubicBezTo>
                  <a:pt x="2203037" y="537496"/>
                  <a:pt x="2206181" y="540544"/>
                  <a:pt x="2209991" y="540544"/>
                </a:cubicBezTo>
                <a:close/>
                <a:moveTo>
                  <a:pt x="2286191" y="540163"/>
                </a:moveTo>
                <a:cubicBezTo>
                  <a:pt x="2289810" y="540163"/>
                  <a:pt x="2292763" y="537210"/>
                  <a:pt x="2292763" y="533591"/>
                </a:cubicBezTo>
                <a:cubicBezTo>
                  <a:pt x="2292763" y="529971"/>
                  <a:pt x="2289810" y="527018"/>
                  <a:pt x="2286191" y="527018"/>
                </a:cubicBezTo>
                <a:cubicBezTo>
                  <a:pt x="2282571" y="527018"/>
                  <a:pt x="2279618" y="529971"/>
                  <a:pt x="2279618" y="533591"/>
                </a:cubicBezTo>
                <a:cubicBezTo>
                  <a:pt x="2279618" y="537210"/>
                  <a:pt x="2282571" y="540163"/>
                  <a:pt x="2286191" y="540163"/>
                </a:cubicBezTo>
                <a:close/>
                <a:moveTo>
                  <a:pt x="2362391" y="539782"/>
                </a:moveTo>
                <a:cubicBezTo>
                  <a:pt x="2365820" y="539782"/>
                  <a:pt x="2368487" y="537020"/>
                  <a:pt x="2368487" y="533686"/>
                </a:cubicBezTo>
                <a:cubicBezTo>
                  <a:pt x="2368487" y="530257"/>
                  <a:pt x="2365724" y="527590"/>
                  <a:pt x="2362391" y="527590"/>
                </a:cubicBezTo>
                <a:cubicBezTo>
                  <a:pt x="2359057" y="527590"/>
                  <a:pt x="2356295" y="530352"/>
                  <a:pt x="2356295" y="533686"/>
                </a:cubicBezTo>
                <a:cubicBezTo>
                  <a:pt x="2356295" y="537020"/>
                  <a:pt x="2359057" y="539782"/>
                  <a:pt x="2362391" y="539782"/>
                </a:cubicBezTo>
                <a:close/>
                <a:moveTo>
                  <a:pt x="2438591" y="539115"/>
                </a:moveTo>
                <a:cubicBezTo>
                  <a:pt x="2441639" y="539115"/>
                  <a:pt x="2444115" y="536639"/>
                  <a:pt x="2444115" y="533591"/>
                </a:cubicBezTo>
                <a:cubicBezTo>
                  <a:pt x="2444115" y="530543"/>
                  <a:pt x="2441639" y="528066"/>
                  <a:pt x="2438591" y="528066"/>
                </a:cubicBezTo>
                <a:cubicBezTo>
                  <a:pt x="2435543" y="528066"/>
                  <a:pt x="2433066" y="530543"/>
                  <a:pt x="2433066" y="533591"/>
                </a:cubicBezTo>
                <a:cubicBezTo>
                  <a:pt x="2433161" y="536639"/>
                  <a:pt x="2435543" y="539115"/>
                  <a:pt x="2438591" y="539115"/>
                </a:cubicBezTo>
                <a:close/>
                <a:moveTo>
                  <a:pt x="2514791" y="538639"/>
                </a:moveTo>
                <a:cubicBezTo>
                  <a:pt x="2517553" y="538639"/>
                  <a:pt x="2519839" y="536353"/>
                  <a:pt x="2519839" y="533591"/>
                </a:cubicBezTo>
                <a:cubicBezTo>
                  <a:pt x="2519839" y="530828"/>
                  <a:pt x="2517553" y="528542"/>
                  <a:pt x="2514791" y="528542"/>
                </a:cubicBezTo>
                <a:cubicBezTo>
                  <a:pt x="2512028" y="528542"/>
                  <a:pt x="2509742" y="530828"/>
                  <a:pt x="2509742" y="533591"/>
                </a:cubicBezTo>
                <a:cubicBezTo>
                  <a:pt x="2509742" y="536448"/>
                  <a:pt x="2512028" y="538639"/>
                  <a:pt x="2514791" y="538639"/>
                </a:cubicBezTo>
                <a:close/>
                <a:moveTo>
                  <a:pt x="2590991" y="538067"/>
                </a:moveTo>
                <a:cubicBezTo>
                  <a:pt x="2593467" y="538067"/>
                  <a:pt x="2595467" y="536067"/>
                  <a:pt x="2595467" y="533591"/>
                </a:cubicBezTo>
                <a:cubicBezTo>
                  <a:pt x="2595467" y="531114"/>
                  <a:pt x="2593467" y="529114"/>
                  <a:pt x="2590991" y="529114"/>
                </a:cubicBezTo>
                <a:cubicBezTo>
                  <a:pt x="2588514" y="529114"/>
                  <a:pt x="2586514" y="531114"/>
                  <a:pt x="2586514" y="533591"/>
                </a:cubicBezTo>
                <a:cubicBezTo>
                  <a:pt x="2586609" y="536067"/>
                  <a:pt x="2588514" y="538067"/>
                  <a:pt x="2590991" y="538067"/>
                </a:cubicBezTo>
                <a:close/>
                <a:moveTo>
                  <a:pt x="2667191" y="537210"/>
                </a:moveTo>
                <a:cubicBezTo>
                  <a:pt x="2669191" y="537210"/>
                  <a:pt x="2670810" y="535591"/>
                  <a:pt x="2670810" y="533591"/>
                </a:cubicBezTo>
                <a:cubicBezTo>
                  <a:pt x="2670810" y="531590"/>
                  <a:pt x="2669191" y="529971"/>
                  <a:pt x="2667191" y="529971"/>
                </a:cubicBezTo>
                <a:cubicBezTo>
                  <a:pt x="2665190" y="529971"/>
                  <a:pt x="2663571" y="531590"/>
                  <a:pt x="2663571" y="533591"/>
                </a:cubicBezTo>
                <a:cubicBezTo>
                  <a:pt x="2663666" y="535591"/>
                  <a:pt x="2665190" y="537210"/>
                  <a:pt x="2667191" y="537210"/>
                </a:cubicBezTo>
                <a:close/>
                <a:moveTo>
                  <a:pt x="2743391" y="536543"/>
                </a:moveTo>
                <a:cubicBezTo>
                  <a:pt x="2745010" y="536543"/>
                  <a:pt x="2746343" y="535210"/>
                  <a:pt x="2746343" y="533591"/>
                </a:cubicBezTo>
                <a:cubicBezTo>
                  <a:pt x="2746343" y="531971"/>
                  <a:pt x="2745010" y="530638"/>
                  <a:pt x="2743391" y="530638"/>
                </a:cubicBezTo>
                <a:cubicBezTo>
                  <a:pt x="2741771" y="530638"/>
                  <a:pt x="2740438" y="531971"/>
                  <a:pt x="2740438" y="533591"/>
                </a:cubicBezTo>
                <a:cubicBezTo>
                  <a:pt x="2740438" y="535210"/>
                  <a:pt x="2741771" y="536543"/>
                  <a:pt x="2743391" y="536543"/>
                </a:cubicBezTo>
                <a:close/>
                <a:moveTo>
                  <a:pt x="2819591" y="535686"/>
                </a:moveTo>
                <a:cubicBezTo>
                  <a:pt x="2820734" y="535686"/>
                  <a:pt x="2821686" y="534734"/>
                  <a:pt x="2821686" y="533591"/>
                </a:cubicBezTo>
                <a:cubicBezTo>
                  <a:pt x="2821686" y="532448"/>
                  <a:pt x="2820734" y="531495"/>
                  <a:pt x="2819591" y="531495"/>
                </a:cubicBezTo>
                <a:cubicBezTo>
                  <a:pt x="2818448" y="531495"/>
                  <a:pt x="2817495" y="532448"/>
                  <a:pt x="2817495" y="533591"/>
                </a:cubicBezTo>
                <a:cubicBezTo>
                  <a:pt x="2817495" y="534734"/>
                  <a:pt x="2818448" y="535686"/>
                  <a:pt x="2819591" y="535686"/>
                </a:cubicBezTo>
                <a:close/>
                <a:moveTo>
                  <a:pt x="2895791" y="535115"/>
                </a:moveTo>
                <a:cubicBezTo>
                  <a:pt x="2896648" y="535115"/>
                  <a:pt x="2897315" y="534448"/>
                  <a:pt x="2897315" y="533591"/>
                </a:cubicBezTo>
                <a:cubicBezTo>
                  <a:pt x="2897315" y="532733"/>
                  <a:pt x="2896648" y="532067"/>
                  <a:pt x="2895791" y="532067"/>
                </a:cubicBezTo>
                <a:cubicBezTo>
                  <a:pt x="2894933" y="532067"/>
                  <a:pt x="2894266" y="532733"/>
                  <a:pt x="2894266" y="533591"/>
                </a:cubicBezTo>
                <a:cubicBezTo>
                  <a:pt x="2894266" y="534448"/>
                  <a:pt x="2895029" y="535115"/>
                  <a:pt x="2895791" y="535115"/>
                </a:cubicBezTo>
                <a:close/>
                <a:moveTo>
                  <a:pt x="2971991" y="534257"/>
                </a:moveTo>
                <a:cubicBezTo>
                  <a:pt x="2972372" y="534257"/>
                  <a:pt x="2972657" y="533972"/>
                  <a:pt x="2972657" y="533591"/>
                </a:cubicBezTo>
                <a:cubicBezTo>
                  <a:pt x="2972657" y="533210"/>
                  <a:pt x="2972372" y="532924"/>
                  <a:pt x="2971991" y="532924"/>
                </a:cubicBezTo>
                <a:cubicBezTo>
                  <a:pt x="2971610" y="532924"/>
                  <a:pt x="2971324" y="533210"/>
                  <a:pt x="2971324" y="533591"/>
                </a:cubicBezTo>
                <a:cubicBezTo>
                  <a:pt x="2971419" y="533972"/>
                  <a:pt x="2971705" y="534257"/>
                  <a:pt x="2971991" y="534257"/>
                </a:cubicBezTo>
                <a:close/>
                <a:moveTo>
                  <a:pt x="457391" y="610267"/>
                </a:moveTo>
                <a:cubicBezTo>
                  <a:pt x="457581" y="610267"/>
                  <a:pt x="457772" y="610076"/>
                  <a:pt x="457772" y="609886"/>
                </a:cubicBezTo>
                <a:cubicBezTo>
                  <a:pt x="457772" y="609695"/>
                  <a:pt x="457581" y="609505"/>
                  <a:pt x="457391" y="609505"/>
                </a:cubicBezTo>
                <a:cubicBezTo>
                  <a:pt x="457200" y="609505"/>
                  <a:pt x="457010" y="609695"/>
                  <a:pt x="457010" y="609886"/>
                </a:cubicBezTo>
                <a:cubicBezTo>
                  <a:pt x="457010" y="610076"/>
                  <a:pt x="457200" y="610267"/>
                  <a:pt x="457391" y="610267"/>
                </a:cubicBezTo>
                <a:close/>
                <a:moveTo>
                  <a:pt x="533591" y="611124"/>
                </a:moveTo>
                <a:cubicBezTo>
                  <a:pt x="534257" y="611124"/>
                  <a:pt x="534829" y="610553"/>
                  <a:pt x="534829" y="609886"/>
                </a:cubicBezTo>
                <a:cubicBezTo>
                  <a:pt x="534829" y="609219"/>
                  <a:pt x="534257" y="608648"/>
                  <a:pt x="533591" y="608648"/>
                </a:cubicBezTo>
                <a:cubicBezTo>
                  <a:pt x="532924" y="608648"/>
                  <a:pt x="532352" y="609219"/>
                  <a:pt x="532352" y="609886"/>
                </a:cubicBezTo>
                <a:cubicBezTo>
                  <a:pt x="532352" y="610553"/>
                  <a:pt x="532924" y="611124"/>
                  <a:pt x="533591" y="611124"/>
                </a:cubicBezTo>
                <a:close/>
                <a:moveTo>
                  <a:pt x="609790" y="611886"/>
                </a:moveTo>
                <a:cubicBezTo>
                  <a:pt x="610934" y="611886"/>
                  <a:pt x="611886" y="610934"/>
                  <a:pt x="611886" y="609790"/>
                </a:cubicBezTo>
                <a:cubicBezTo>
                  <a:pt x="611886" y="608648"/>
                  <a:pt x="610934" y="607695"/>
                  <a:pt x="609790" y="607695"/>
                </a:cubicBezTo>
                <a:cubicBezTo>
                  <a:pt x="608648" y="607695"/>
                  <a:pt x="607695" y="608648"/>
                  <a:pt x="607695" y="609790"/>
                </a:cubicBezTo>
                <a:cubicBezTo>
                  <a:pt x="607695" y="610934"/>
                  <a:pt x="608648" y="611886"/>
                  <a:pt x="609790" y="611886"/>
                </a:cubicBezTo>
                <a:close/>
                <a:moveTo>
                  <a:pt x="685990" y="612743"/>
                </a:moveTo>
                <a:cubicBezTo>
                  <a:pt x="687610" y="612743"/>
                  <a:pt x="688943" y="611410"/>
                  <a:pt x="688943" y="609790"/>
                </a:cubicBezTo>
                <a:cubicBezTo>
                  <a:pt x="688943" y="608171"/>
                  <a:pt x="687610" y="606838"/>
                  <a:pt x="685990" y="606838"/>
                </a:cubicBezTo>
                <a:cubicBezTo>
                  <a:pt x="684371" y="606838"/>
                  <a:pt x="683038" y="608171"/>
                  <a:pt x="683038" y="609790"/>
                </a:cubicBezTo>
                <a:cubicBezTo>
                  <a:pt x="683038" y="611410"/>
                  <a:pt x="684371" y="612743"/>
                  <a:pt x="685990" y="612743"/>
                </a:cubicBezTo>
                <a:close/>
                <a:moveTo>
                  <a:pt x="762190" y="613601"/>
                </a:moveTo>
                <a:cubicBezTo>
                  <a:pt x="764286" y="613601"/>
                  <a:pt x="766001" y="611886"/>
                  <a:pt x="766001" y="609790"/>
                </a:cubicBezTo>
                <a:cubicBezTo>
                  <a:pt x="766001" y="607695"/>
                  <a:pt x="764286" y="605981"/>
                  <a:pt x="762190" y="605981"/>
                </a:cubicBezTo>
                <a:cubicBezTo>
                  <a:pt x="760095" y="605981"/>
                  <a:pt x="758381" y="607695"/>
                  <a:pt x="758381" y="609790"/>
                </a:cubicBezTo>
                <a:cubicBezTo>
                  <a:pt x="758381" y="611886"/>
                  <a:pt x="760095" y="613601"/>
                  <a:pt x="762190" y="613601"/>
                </a:cubicBezTo>
                <a:close/>
                <a:moveTo>
                  <a:pt x="838390" y="614267"/>
                </a:moveTo>
                <a:cubicBezTo>
                  <a:pt x="840867" y="614267"/>
                  <a:pt x="842867" y="612267"/>
                  <a:pt x="842867" y="609790"/>
                </a:cubicBezTo>
                <a:cubicBezTo>
                  <a:pt x="842867" y="607314"/>
                  <a:pt x="840867" y="605314"/>
                  <a:pt x="838390" y="605314"/>
                </a:cubicBezTo>
                <a:cubicBezTo>
                  <a:pt x="835914" y="605314"/>
                  <a:pt x="833914" y="607314"/>
                  <a:pt x="833914" y="609790"/>
                </a:cubicBezTo>
                <a:cubicBezTo>
                  <a:pt x="833914" y="612267"/>
                  <a:pt x="835914" y="614267"/>
                  <a:pt x="838390" y="614267"/>
                </a:cubicBezTo>
                <a:close/>
                <a:moveTo>
                  <a:pt x="914590" y="615125"/>
                </a:moveTo>
                <a:cubicBezTo>
                  <a:pt x="917543" y="615125"/>
                  <a:pt x="919829" y="612743"/>
                  <a:pt x="919829" y="609886"/>
                </a:cubicBezTo>
                <a:cubicBezTo>
                  <a:pt x="919829" y="606933"/>
                  <a:pt x="917448" y="604647"/>
                  <a:pt x="914590" y="604647"/>
                </a:cubicBezTo>
                <a:cubicBezTo>
                  <a:pt x="911638" y="604647"/>
                  <a:pt x="909352" y="607028"/>
                  <a:pt x="909352" y="609886"/>
                </a:cubicBezTo>
                <a:cubicBezTo>
                  <a:pt x="909352" y="612743"/>
                  <a:pt x="911733" y="615125"/>
                  <a:pt x="914590" y="615125"/>
                </a:cubicBezTo>
                <a:close/>
                <a:moveTo>
                  <a:pt x="990790" y="615696"/>
                </a:moveTo>
                <a:cubicBezTo>
                  <a:pt x="994029" y="615696"/>
                  <a:pt x="996696" y="613029"/>
                  <a:pt x="996696" y="609790"/>
                </a:cubicBezTo>
                <a:cubicBezTo>
                  <a:pt x="996696" y="606552"/>
                  <a:pt x="994029" y="603885"/>
                  <a:pt x="990790" y="603885"/>
                </a:cubicBezTo>
                <a:cubicBezTo>
                  <a:pt x="987552" y="603885"/>
                  <a:pt x="984885" y="606552"/>
                  <a:pt x="984885" y="609790"/>
                </a:cubicBezTo>
                <a:cubicBezTo>
                  <a:pt x="984885" y="613124"/>
                  <a:pt x="987552" y="615696"/>
                  <a:pt x="990790" y="615696"/>
                </a:cubicBezTo>
                <a:close/>
                <a:moveTo>
                  <a:pt x="1066991" y="616363"/>
                </a:moveTo>
                <a:cubicBezTo>
                  <a:pt x="1070610" y="616363"/>
                  <a:pt x="1073563" y="613410"/>
                  <a:pt x="1073563" y="609790"/>
                </a:cubicBezTo>
                <a:cubicBezTo>
                  <a:pt x="1073563" y="606171"/>
                  <a:pt x="1070610" y="603218"/>
                  <a:pt x="1066991" y="603218"/>
                </a:cubicBezTo>
                <a:cubicBezTo>
                  <a:pt x="1063371" y="603218"/>
                  <a:pt x="1060418" y="606171"/>
                  <a:pt x="1060418" y="609790"/>
                </a:cubicBezTo>
                <a:cubicBezTo>
                  <a:pt x="1060418" y="613410"/>
                  <a:pt x="1063371" y="616363"/>
                  <a:pt x="1066991" y="616363"/>
                </a:cubicBezTo>
                <a:close/>
                <a:moveTo>
                  <a:pt x="1143191" y="617030"/>
                </a:moveTo>
                <a:cubicBezTo>
                  <a:pt x="1147191" y="617030"/>
                  <a:pt x="1150334" y="613791"/>
                  <a:pt x="1150334" y="609886"/>
                </a:cubicBezTo>
                <a:cubicBezTo>
                  <a:pt x="1150334" y="605885"/>
                  <a:pt x="1147096" y="602742"/>
                  <a:pt x="1143191" y="602742"/>
                </a:cubicBezTo>
                <a:cubicBezTo>
                  <a:pt x="1139190" y="602742"/>
                  <a:pt x="1136047" y="605981"/>
                  <a:pt x="1136047" y="609886"/>
                </a:cubicBezTo>
                <a:cubicBezTo>
                  <a:pt x="1136047" y="613791"/>
                  <a:pt x="1139285" y="617030"/>
                  <a:pt x="1143191" y="617030"/>
                </a:cubicBezTo>
                <a:close/>
                <a:moveTo>
                  <a:pt x="1219391" y="617411"/>
                </a:moveTo>
                <a:cubicBezTo>
                  <a:pt x="1223582" y="617411"/>
                  <a:pt x="1227011" y="613982"/>
                  <a:pt x="1227011" y="609790"/>
                </a:cubicBezTo>
                <a:cubicBezTo>
                  <a:pt x="1227011" y="605600"/>
                  <a:pt x="1223582" y="602171"/>
                  <a:pt x="1219391" y="602171"/>
                </a:cubicBezTo>
                <a:cubicBezTo>
                  <a:pt x="1215200" y="602171"/>
                  <a:pt x="1211771" y="605600"/>
                  <a:pt x="1211771" y="609790"/>
                </a:cubicBezTo>
                <a:cubicBezTo>
                  <a:pt x="1211771" y="613982"/>
                  <a:pt x="1215200" y="617411"/>
                  <a:pt x="1219391" y="617411"/>
                </a:cubicBezTo>
                <a:close/>
                <a:moveTo>
                  <a:pt x="1295591" y="617887"/>
                </a:moveTo>
                <a:cubicBezTo>
                  <a:pt x="1300067" y="617887"/>
                  <a:pt x="1303592" y="614267"/>
                  <a:pt x="1303592" y="609886"/>
                </a:cubicBezTo>
                <a:cubicBezTo>
                  <a:pt x="1303592" y="605409"/>
                  <a:pt x="1299972" y="601885"/>
                  <a:pt x="1295591" y="601885"/>
                </a:cubicBezTo>
                <a:cubicBezTo>
                  <a:pt x="1291114" y="601885"/>
                  <a:pt x="1287589" y="605504"/>
                  <a:pt x="1287589" y="609886"/>
                </a:cubicBezTo>
                <a:cubicBezTo>
                  <a:pt x="1287589" y="614267"/>
                  <a:pt x="1291209" y="617887"/>
                  <a:pt x="1295591" y="617887"/>
                </a:cubicBezTo>
                <a:close/>
                <a:moveTo>
                  <a:pt x="1371791" y="618268"/>
                </a:moveTo>
                <a:cubicBezTo>
                  <a:pt x="1376458" y="618268"/>
                  <a:pt x="1380268" y="614458"/>
                  <a:pt x="1380268" y="609790"/>
                </a:cubicBezTo>
                <a:cubicBezTo>
                  <a:pt x="1380268" y="605123"/>
                  <a:pt x="1376458" y="601313"/>
                  <a:pt x="1371791" y="601313"/>
                </a:cubicBezTo>
                <a:cubicBezTo>
                  <a:pt x="1367123" y="601313"/>
                  <a:pt x="1363313" y="605123"/>
                  <a:pt x="1363313" y="609790"/>
                </a:cubicBezTo>
                <a:cubicBezTo>
                  <a:pt x="1363313" y="614458"/>
                  <a:pt x="1367123" y="618268"/>
                  <a:pt x="1371791" y="618268"/>
                </a:cubicBezTo>
                <a:close/>
                <a:moveTo>
                  <a:pt x="1447991" y="618649"/>
                </a:moveTo>
                <a:cubicBezTo>
                  <a:pt x="1452848" y="618649"/>
                  <a:pt x="1456849" y="614648"/>
                  <a:pt x="1456849" y="609790"/>
                </a:cubicBezTo>
                <a:cubicBezTo>
                  <a:pt x="1456849" y="604933"/>
                  <a:pt x="1452848" y="600932"/>
                  <a:pt x="1447991" y="600932"/>
                </a:cubicBezTo>
                <a:cubicBezTo>
                  <a:pt x="1443133" y="600932"/>
                  <a:pt x="1439132" y="604933"/>
                  <a:pt x="1439132" y="609790"/>
                </a:cubicBezTo>
                <a:cubicBezTo>
                  <a:pt x="1439132" y="614744"/>
                  <a:pt x="1443133" y="618649"/>
                  <a:pt x="1447991" y="618649"/>
                </a:cubicBezTo>
                <a:close/>
                <a:moveTo>
                  <a:pt x="1524191" y="618935"/>
                </a:moveTo>
                <a:cubicBezTo>
                  <a:pt x="1529239" y="618935"/>
                  <a:pt x="1533239" y="614839"/>
                  <a:pt x="1533239" y="609886"/>
                </a:cubicBezTo>
                <a:cubicBezTo>
                  <a:pt x="1533239" y="604933"/>
                  <a:pt x="1529143" y="600837"/>
                  <a:pt x="1524191" y="600837"/>
                </a:cubicBezTo>
                <a:cubicBezTo>
                  <a:pt x="1519238" y="600837"/>
                  <a:pt x="1515142" y="604933"/>
                  <a:pt x="1515142" y="609886"/>
                </a:cubicBezTo>
                <a:cubicBezTo>
                  <a:pt x="1515142" y="614839"/>
                  <a:pt x="1519238" y="618935"/>
                  <a:pt x="1524191" y="618935"/>
                </a:cubicBezTo>
                <a:close/>
                <a:moveTo>
                  <a:pt x="1600391" y="619125"/>
                </a:moveTo>
                <a:cubicBezTo>
                  <a:pt x="1605534" y="619125"/>
                  <a:pt x="1609725" y="614934"/>
                  <a:pt x="1609725" y="609790"/>
                </a:cubicBezTo>
                <a:cubicBezTo>
                  <a:pt x="1609725" y="604647"/>
                  <a:pt x="1605534" y="600456"/>
                  <a:pt x="1600391" y="600456"/>
                </a:cubicBezTo>
                <a:cubicBezTo>
                  <a:pt x="1595247" y="600456"/>
                  <a:pt x="1591056" y="604647"/>
                  <a:pt x="1591056" y="609790"/>
                </a:cubicBezTo>
                <a:cubicBezTo>
                  <a:pt x="1591056" y="614934"/>
                  <a:pt x="1595247" y="619125"/>
                  <a:pt x="1600391" y="619125"/>
                </a:cubicBezTo>
                <a:close/>
                <a:moveTo>
                  <a:pt x="1676591" y="619315"/>
                </a:moveTo>
                <a:cubicBezTo>
                  <a:pt x="1681829" y="619315"/>
                  <a:pt x="1686116" y="615029"/>
                  <a:pt x="1686116" y="609790"/>
                </a:cubicBezTo>
                <a:cubicBezTo>
                  <a:pt x="1686116" y="604552"/>
                  <a:pt x="1681829" y="600266"/>
                  <a:pt x="1676591" y="600266"/>
                </a:cubicBezTo>
                <a:cubicBezTo>
                  <a:pt x="1671352" y="600266"/>
                  <a:pt x="1667066" y="604552"/>
                  <a:pt x="1667066" y="609790"/>
                </a:cubicBezTo>
                <a:cubicBezTo>
                  <a:pt x="1667066" y="615029"/>
                  <a:pt x="1671352" y="619315"/>
                  <a:pt x="1676591" y="619315"/>
                </a:cubicBezTo>
                <a:close/>
                <a:moveTo>
                  <a:pt x="1752791" y="619315"/>
                </a:moveTo>
                <a:cubicBezTo>
                  <a:pt x="1758029" y="619315"/>
                  <a:pt x="1762316" y="615029"/>
                  <a:pt x="1762316" y="609790"/>
                </a:cubicBezTo>
                <a:cubicBezTo>
                  <a:pt x="1762316" y="604552"/>
                  <a:pt x="1758029" y="600266"/>
                  <a:pt x="1752791" y="600266"/>
                </a:cubicBezTo>
                <a:cubicBezTo>
                  <a:pt x="1747552" y="600266"/>
                  <a:pt x="1743266" y="604552"/>
                  <a:pt x="1743266" y="609790"/>
                </a:cubicBezTo>
                <a:cubicBezTo>
                  <a:pt x="1743266" y="615029"/>
                  <a:pt x="1747552" y="619315"/>
                  <a:pt x="1752791" y="619315"/>
                </a:cubicBezTo>
                <a:close/>
                <a:moveTo>
                  <a:pt x="1828991" y="619315"/>
                </a:moveTo>
                <a:cubicBezTo>
                  <a:pt x="1834229" y="619315"/>
                  <a:pt x="1838516" y="615029"/>
                  <a:pt x="1838516" y="609790"/>
                </a:cubicBezTo>
                <a:cubicBezTo>
                  <a:pt x="1838516" y="604552"/>
                  <a:pt x="1834229" y="600266"/>
                  <a:pt x="1828991" y="600266"/>
                </a:cubicBezTo>
                <a:cubicBezTo>
                  <a:pt x="1823752" y="600266"/>
                  <a:pt x="1819466" y="604552"/>
                  <a:pt x="1819466" y="609790"/>
                </a:cubicBezTo>
                <a:cubicBezTo>
                  <a:pt x="1819466" y="615029"/>
                  <a:pt x="1823752" y="619315"/>
                  <a:pt x="1828991" y="619315"/>
                </a:cubicBezTo>
                <a:close/>
                <a:moveTo>
                  <a:pt x="1905191" y="619125"/>
                </a:moveTo>
                <a:cubicBezTo>
                  <a:pt x="1910334" y="619125"/>
                  <a:pt x="1914525" y="614934"/>
                  <a:pt x="1914525" y="609790"/>
                </a:cubicBezTo>
                <a:cubicBezTo>
                  <a:pt x="1914525" y="604647"/>
                  <a:pt x="1910334" y="600456"/>
                  <a:pt x="1905191" y="600456"/>
                </a:cubicBezTo>
                <a:cubicBezTo>
                  <a:pt x="1900047" y="600456"/>
                  <a:pt x="1895856" y="604647"/>
                  <a:pt x="1895856" y="609790"/>
                </a:cubicBezTo>
                <a:cubicBezTo>
                  <a:pt x="1895856" y="614934"/>
                  <a:pt x="1900047" y="619125"/>
                  <a:pt x="1905191" y="619125"/>
                </a:cubicBezTo>
                <a:close/>
                <a:moveTo>
                  <a:pt x="1981391" y="618935"/>
                </a:moveTo>
                <a:cubicBezTo>
                  <a:pt x="1986439" y="618935"/>
                  <a:pt x="1990439" y="614839"/>
                  <a:pt x="1990439" y="609886"/>
                </a:cubicBezTo>
                <a:cubicBezTo>
                  <a:pt x="1990439" y="604933"/>
                  <a:pt x="1986343" y="600837"/>
                  <a:pt x="1981391" y="600837"/>
                </a:cubicBezTo>
                <a:cubicBezTo>
                  <a:pt x="1976438" y="600837"/>
                  <a:pt x="1972342" y="604933"/>
                  <a:pt x="1972342" y="609886"/>
                </a:cubicBezTo>
                <a:cubicBezTo>
                  <a:pt x="1972342" y="614839"/>
                  <a:pt x="1976438" y="618935"/>
                  <a:pt x="1981391" y="618935"/>
                </a:cubicBezTo>
                <a:close/>
                <a:moveTo>
                  <a:pt x="2057591" y="618649"/>
                </a:moveTo>
                <a:cubicBezTo>
                  <a:pt x="2062448" y="618649"/>
                  <a:pt x="2066449" y="614648"/>
                  <a:pt x="2066449" y="609790"/>
                </a:cubicBezTo>
                <a:cubicBezTo>
                  <a:pt x="2066449" y="604933"/>
                  <a:pt x="2062448" y="600932"/>
                  <a:pt x="2057591" y="600932"/>
                </a:cubicBezTo>
                <a:cubicBezTo>
                  <a:pt x="2052733" y="600932"/>
                  <a:pt x="2048732" y="604933"/>
                  <a:pt x="2048732" y="609790"/>
                </a:cubicBezTo>
                <a:cubicBezTo>
                  <a:pt x="2048732" y="614744"/>
                  <a:pt x="2052733" y="618649"/>
                  <a:pt x="2057591" y="618649"/>
                </a:cubicBezTo>
                <a:close/>
                <a:moveTo>
                  <a:pt x="2133791" y="618268"/>
                </a:moveTo>
                <a:cubicBezTo>
                  <a:pt x="2138458" y="618268"/>
                  <a:pt x="2142268" y="614458"/>
                  <a:pt x="2142268" y="609790"/>
                </a:cubicBezTo>
                <a:cubicBezTo>
                  <a:pt x="2142268" y="605123"/>
                  <a:pt x="2138458" y="601313"/>
                  <a:pt x="2133791" y="601313"/>
                </a:cubicBezTo>
                <a:cubicBezTo>
                  <a:pt x="2129123" y="601313"/>
                  <a:pt x="2125313" y="605123"/>
                  <a:pt x="2125313" y="609790"/>
                </a:cubicBezTo>
                <a:cubicBezTo>
                  <a:pt x="2125313" y="614458"/>
                  <a:pt x="2129123" y="618268"/>
                  <a:pt x="2133791" y="618268"/>
                </a:cubicBezTo>
                <a:close/>
                <a:moveTo>
                  <a:pt x="2209991" y="617887"/>
                </a:moveTo>
                <a:cubicBezTo>
                  <a:pt x="2214467" y="617887"/>
                  <a:pt x="2217992" y="614267"/>
                  <a:pt x="2217992" y="609886"/>
                </a:cubicBezTo>
                <a:cubicBezTo>
                  <a:pt x="2217992" y="605409"/>
                  <a:pt x="2214372" y="601885"/>
                  <a:pt x="2209991" y="601885"/>
                </a:cubicBezTo>
                <a:cubicBezTo>
                  <a:pt x="2205514" y="601885"/>
                  <a:pt x="2201990" y="605504"/>
                  <a:pt x="2201990" y="609886"/>
                </a:cubicBezTo>
                <a:cubicBezTo>
                  <a:pt x="2201990" y="614267"/>
                  <a:pt x="2205609" y="617887"/>
                  <a:pt x="2209991" y="617887"/>
                </a:cubicBezTo>
                <a:close/>
                <a:moveTo>
                  <a:pt x="2286191" y="617411"/>
                </a:moveTo>
                <a:cubicBezTo>
                  <a:pt x="2290382" y="617411"/>
                  <a:pt x="2293811" y="613982"/>
                  <a:pt x="2293811" y="609790"/>
                </a:cubicBezTo>
                <a:cubicBezTo>
                  <a:pt x="2293811" y="605600"/>
                  <a:pt x="2290382" y="602171"/>
                  <a:pt x="2286191" y="602171"/>
                </a:cubicBezTo>
                <a:cubicBezTo>
                  <a:pt x="2282000" y="602171"/>
                  <a:pt x="2278571" y="605600"/>
                  <a:pt x="2278571" y="609790"/>
                </a:cubicBezTo>
                <a:cubicBezTo>
                  <a:pt x="2278571" y="613982"/>
                  <a:pt x="2282000" y="617411"/>
                  <a:pt x="2286191" y="617411"/>
                </a:cubicBezTo>
                <a:close/>
                <a:moveTo>
                  <a:pt x="2362391" y="617030"/>
                </a:moveTo>
                <a:cubicBezTo>
                  <a:pt x="2366391" y="617030"/>
                  <a:pt x="2369534" y="613791"/>
                  <a:pt x="2369534" y="609886"/>
                </a:cubicBezTo>
                <a:cubicBezTo>
                  <a:pt x="2369534" y="605885"/>
                  <a:pt x="2366296" y="602742"/>
                  <a:pt x="2362391" y="602742"/>
                </a:cubicBezTo>
                <a:cubicBezTo>
                  <a:pt x="2358390" y="602742"/>
                  <a:pt x="2355247" y="605981"/>
                  <a:pt x="2355247" y="609886"/>
                </a:cubicBezTo>
                <a:cubicBezTo>
                  <a:pt x="2355247" y="613791"/>
                  <a:pt x="2358485" y="617030"/>
                  <a:pt x="2362391" y="617030"/>
                </a:cubicBezTo>
                <a:close/>
                <a:moveTo>
                  <a:pt x="2438591" y="616363"/>
                </a:moveTo>
                <a:cubicBezTo>
                  <a:pt x="2442210" y="616363"/>
                  <a:pt x="2445163" y="613410"/>
                  <a:pt x="2445163" y="609790"/>
                </a:cubicBezTo>
                <a:cubicBezTo>
                  <a:pt x="2445163" y="606171"/>
                  <a:pt x="2442210" y="603218"/>
                  <a:pt x="2438591" y="603218"/>
                </a:cubicBezTo>
                <a:cubicBezTo>
                  <a:pt x="2434971" y="603218"/>
                  <a:pt x="2432018" y="606171"/>
                  <a:pt x="2432018" y="609790"/>
                </a:cubicBezTo>
                <a:cubicBezTo>
                  <a:pt x="2432018" y="613410"/>
                  <a:pt x="2434971" y="616363"/>
                  <a:pt x="2438591" y="616363"/>
                </a:cubicBezTo>
                <a:close/>
                <a:moveTo>
                  <a:pt x="2514791" y="615696"/>
                </a:moveTo>
                <a:cubicBezTo>
                  <a:pt x="2518029" y="615696"/>
                  <a:pt x="2520696" y="613029"/>
                  <a:pt x="2520696" y="609790"/>
                </a:cubicBezTo>
                <a:cubicBezTo>
                  <a:pt x="2520696" y="606552"/>
                  <a:pt x="2518029" y="603885"/>
                  <a:pt x="2514791" y="603885"/>
                </a:cubicBezTo>
                <a:cubicBezTo>
                  <a:pt x="2511552" y="603885"/>
                  <a:pt x="2508885" y="606552"/>
                  <a:pt x="2508885" y="609790"/>
                </a:cubicBezTo>
                <a:cubicBezTo>
                  <a:pt x="2508885" y="613124"/>
                  <a:pt x="2511552" y="615696"/>
                  <a:pt x="2514791" y="615696"/>
                </a:cubicBezTo>
                <a:close/>
                <a:moveTo>
                  <a:pt x="2590991" y="615125"/>
                </a:moveTo>
                <a:cubicBezTo>
                  <a:pt x="2593943" y="615125"/>
                  <a:pt x="2596229" y="612743"/>
                  <a:pt x="2596229" y="609886"/>
                </a:cubicBezTo>
                <a:cubicBezTo>
                  <a:pt x="2596229" y="606933"/>
                  <a:pt x="2593848" y="604647"/>
                  <a:pt x="2590991" y="604647"/>
                </a:cubicBezTo>
                <a:cubicBezTo>
                  <a:pt x="2588038" y="604647"/>
                  <a:pt x="2585752" y="607028"/>
                  <a:pt x="2585752" y="609886"/>
                </a:cubicBezTo>
                <a:cubicBezTo>
                  <a:pt x="2585752" y="612743"/>
                  <a:pt x="2588133" y="615125"/>
                  <a:pt x="2590991" y="615125"/>
                </a:cubicBezTo>
                <a:close/>
                <a:moveTo>
                  <a:pt x="2667191" y="614458"/>
                </a:moveTo>
                <a:cubicBezTo>
                  <a:pt x="2669762" y="614458"/>
                  <a:pt x="2671858" y="612362"/>
                  <a:pt x="2671858" y="609790"/>
                </a:cubicBezTo>
                <a:cubicBezTo>
                  <a:pt x="2671858" y="607219"/>
                  <a:pt x="2669762" y="605123"/>
                  <a:pt x="2667191" y="605123"/>
                </a:cubicBezTo>
                <a:cubicBezTo>
                  <a:pt x="2664619" y="605123"/>
                  <a:pt x="2662523" y="607219"/>
                  <a:pt x="2662523" y="609790"/>
                </a:cubicBezTo>
                <a:cubicBezTo>
                  <a:pt x="2662523" y="612362"/>
                  <a:pt x="2664619" y="614458"/>
                  <a:pt x="2667191" y="614458"/>
                </a:cubicBezTo>
                <a:close/>
                <a:moveTo>
                  <a:pt x="2743391" y="613601"/>
                </a:moveTo>
                <a:cubicBezTo>
                  <a:pt x="2745486" y="613601"/>
                  <a:pt x="2747201" y="611886"/>
                  <a:pt x="2747201" y="609790"/>
                </a:cubicBezTo>
                <a:cubicBezTo>
                  <a:pt x="2747201" y="607695"/>
                  <a:pt x="2745486" y="605981"/>
                  <a:pt x="2743391" y="605981"/>
                </a:cubicBezTo>
                <a:cubicBezTo>
                  <a:pt x="2741295" y="605981"/>
                  <a:pt x="2739581" y="607695"/>
                  <a:pt x="2739581" y="609790"/>
                </a:cubicBezTo>
                <a:cubicBezTo>
                  <a:pt x="2739581" y="611886"/>
                  <a:pt x="2741295" y="613601"/>
                  <a:pt x="2743391" y="613601"/>
                </a:cubicBezTo>
                <a:close/>
                <a:moveTo>
                  <a:pt x="2819591" y="612934"/>
                </a:moveTo>
                <a:cubicBezTo>
                  <a:pt x="2821305" y="612934"/>
                  <a:pt x="2822734" y="611505"/>
                  <a:pt x="2822734" y="609790"/>
                </a:cubicBezTo>
                <a:cubicBezTo>
                  <a:pt x="2822734" y="608076"/>
                  <a:pt x="2821305" y="606647"/>
                  <a:pt x="2819591" y="606647"/>
                </a:cubicBezTo>
                <a:cubicBezTo>
                  <a:pt x="2817876" y="606647"/>
                  <a:pt x="2816447" y="608076"/>
                  <a:pt x="2816447" y="609790"/>
                </a:cubicBezTo>
                <a:cubicBezTo>
                  <a:pt x="2816447" y="611505"/>
                  <a:pt x="2817876" y="612934"/>
                  <a:pt x="2819591" y="612934"/>
                </a:cubicBezTo>
                <a:close/>
                <a:moveTo>
                  <a:pt x="2895791" y="612172"/>
                </a:moveTo>
                <a:cubicBezTo>
                  <a:pt x="2897029" y="612172"/>
                  <a:pt x="2898077" y="611124"/>
                  <a:pt x="2898077" y="609886"/>
                </a:cubicBezTo>
                <a:cubicBezTo>
                  <a:pt x="2898077" y="608648"/>
                  <a:pt x="2897029" y="607600"/>
                  <a:pt x="2895791" y="607600"/>
                </a:cubicBezTo>
                <a:cubicBezTo>
                  <a:pt x="2894553" y="607600"/>
                  <a:pt x="2893505" y="608648"/>
                  <a:pt x="2893505" y="609886"/>
                </a:cubicBezTo>
                <a:cubicBezTo>
                  <a:pt x="2893505" y="611124"/>
                  <a:pt x="2894553" y="612172"/>
                  <a:pt x="2895791" y="612172"/>
                </a:cubicBezTo>
                <a:close/>
                <a:moveTo>
                  <a:pt x="2971991" y="611315"/>
                </a:moveTo>
                <a:cubicBezTo>
                  <a:pt x="2972848" y="611315"/>
                  <a:pt x="2973515" y="610648"/>
                  <a:pt x="2973515" y="609790"/>
                </a:cubicBezTo>
                <a:cubicBezTo>
                  <a:pt x="2973515" y="608933"/>
                  <a:pt x="2972848" y="608267"/>
                  <a:pt x="2971991" y="608267"/>
                </a:cubicBezTo>
                <a:cubicBezTo>
                  <a:pt x="2971133" y="608267"/>
                  <a:pt x="2970466" y="608933"/>
                  <a:pt x="2970466" y="609790"/>
                </a:cubicBezTo>
                <a:cubicBezTo>
                  <a:pt x="2970466" y="610648"/>
                  <a:pt x="2971229" y="611315"/>
                  <a:pt x="2971991" y="611315"/>
                </a:cubicBezTo>
                <a:close/>
                <a:moveTo>
                  <a:pt x="3048191" y="610457"/>
                </a:moveTo>
                <a:cubicBezTo>
                  <a:pt x="3048572" y="610457"/>
                  <a:pt x="3048857" y="610172"/>
                  <a:pt x="3048857" y="609790"/>
                </a:cubicBezTo>
                <a:cubicBezTo>
                  <a:pt x="3048857" y="609410"/>
                  <a:pt x="3048572" y="609124"/>
                  <a:pt x="3048191" y="609124"/>
                </a:cubicBezTo>
                <a:cubicBezTo>
                  <a:pt x="3047810" y="609124"/>
                  <a:pt x="3047524" y="609410"/>
                  <a:pt x="3047524" y="609790"/>
                </a:cubicBezTo>
                <a:cubicBezTo>
                  <a:pt x="3047619" y="610172"/>
                  <a:pt x="3047905" y="610457"/>
                  <a:pt x="3048191" y="610457"/>
                </a:cubicBezTo>
                <a:close/>
                <a:moveTo>
                  <a:pt x="381191" y="686467"/>
                </a:moveTo>
                <a:cubicBezTo>
                  <a:pt x="381381" y="686467"/>
                  <a:pt x="381572" y="686276"/>
                  <a:pt x="381572" y="686086"/>
                </a:cubicBezTo>
                <a:cubicBezTo>
                  <a:pt x="381572" y="685895"/>
                  <a:pt x="381381" y="685705"/>
                  <a:pt x="381191" y="685705"/>
                </a:cubicBezTo>
                <a:cubicBezTo>
                  <a:pt x="381000" y="685705"/>
                  <a:pt x="380810" y="685895"/>
                  <a:pt x="380810" y="686086"/>
                </a:cubicBezTo>
                <a:cubicBezTo>
                  <a:pt x="380810" y="686276"/>
                  <a:pt x="381000" y="686467"/>
                  <a:pt x="381191" y="686467"/>
                </a:cubicBezTo>
                <a:close/>
                <a:moveTo>
                  <a:pt x="457391" y="687324"/>
                </a:moveTo>
                <a:cubicBezTo>
                  <a:pt x="458057" y="687324"/>
                  <a:pt x="458629" y="686753"/>
                  <a:pt x="458629" y="686086"/>
                </a:cubicBezTo>
                <a:cubicBezTo>
                  <a:pt x="458629" y="685419"/>
                  <a:pt x="458057" y="684848"/>
                  <a:pt x="457391" y="684848"/>
                </a:cubicBezTo>
                <a:cubicBezTo>
                  <a:pt x="456724" y="684848"/>
                  <a:pt x="456152" y="685419"/>
                  <a:pt x="456152" y="686086"/>
                </a:cubicBezTo>
                <a:cubicBezTo>
                  <a:pt x="456152" y="686753"/>
                  <a:pt x="456724" y="687324"/>
                  <a:pt x="457391" y="687324"/>
                </a:cubicBezTo>
                <a:close/>
                <a:moveTo>
                  <a:pt x="533591" y="688086"/>
                </a:moveTo>
                <a:cubicBezTo>
                  <a:pt x="534734" y="688086"/>
                  <a:pt x="535686" y="687134"/>
                  <a:pt x="535686" y="685990"/>
                </a:cubicBezTo>
                <a:cubicBezTo>
                  <a:pt x="535686" y="684848"/>
                  <a:pt x="534734" y="683895"/>
                  <a:pt x="533591" y="683895"/>
                </a:cubicBezTo>
                <a:cubicBezTo>
                  <a:pt x="532448" y="683895"/>
                  <a:pt x="531495" y="684848"/>
                  <a:pt x="531495" y="685990"/>
                </a:cubicBezTo>
                <a:cubicBezTo>
                  <a:pt x="531495" y="687134"/>
                  <a:pt x="532448" y="688086"/>
                  <a:pt x="533591" y="688086"/>
                </a:cubicBezTo>
                <a:close/>
                <a:moveTo>
                  <a:pt x="609790" y="688943"/>
                </a:moveTo>
                <a:cubicBezTo>
                  <a:pt x="611410" y="688943"/>
                  <a:pt x="612743" y="687610"/>
                  <a:pt x="612743" y="685990"/>
                </a:cubicBezTo>
                <a:cubicBezTo>
                  <a:pt x="612743" y="684371"/>
                  <a:pt x="611410" y="683038"/>
                  <a:pt x="609790" y="683038"/>
                </a:cubicBezTo>
                <a:cubicBezTo>
                  <a:pt x="608171" y="683038"/>
                  <a:pt x="606838" y="684371"/>
                  <a:pt x="606838" y="685990"/>
                </a:cubicBezTo>
                <a:cubicBezTo>
                  <a:pt x="606838" y="687610"/>
                  <a:pt x="608171" y="688943"/>
                  <a:pt x="609790" y="688943"/>
                </a:cubicBezTo>
                <a:close/>
                <a:moveTo>
                  <a:pt x="685990" y="689801"/>
                </a:moveTo>
                <a:cubicBezTo>
                  <a:pt x="688086" y="689801"/>
                  <a:pt x="689801" y="688086"/>
                  <a:pt x="689801" y="685990"/>
                </a:cubicBezTo>
                <a:cubicBezTo>
                  <a:pt x="689801" y="683895"/>
                  <a:pt x="688086" y="682181"/>
                  <a:pt x="685990" y="682181"/>
                </a:cubicBezTo>
                <a:cubicBezTo>
                  <a:pt x="683895" y="682181"/>
                  <a:pt x="682181" y="683895"/>
                  <a:pt x="682181" y="685990"/>
                </a:cubicBezTo>
                <a:cubicBezTo>
                  <a:pt x="682181" y="688086"/>
                  <a:pt x="683895" y="689801"/>
                  <a:pt x="685990" y="689801"/>
                </a:cubicBezTo>
                <a:close/>
                <a:moveTo>
                  <a:pt x="762190" y="690658"/>
                </a:moveTo>
                <a:cubicBezTo>
                  <a:pt x="764762" y="690658"/>
                  <a:pt x="766858" y="688562"/>
                  <a:pt x="766858" y="685990"/>
                </a:cubicBezTo>
                <a:cubicBezTo>
                  <a:pt x="766858" y="683419"/>
                  <a:pt x="764762" y="681323"/>
                  <a:pt x="762190" y="681323"/>
                </a:cubicBezTo>
                <a:cubicBezTo>
                  <a:pt x="759619" y="681323"/>
                  <a:pt x="757523" y="683419"/>
                  <a:pt x="757523" y="685990"/>
                </a:cubicBezTo>
                <a:cubicBezTo>
                  <a:pt x="757523" y="688562"/>
                  <a:pt x="759619" y="690658"/>
                  <a:pt x="762190" y="690658"/>
                </a:cubicBezTo>
                <a:close/>
                <a:moveTo>
                  <a:pt x="838390" y="691515"/>
                </a:moveTo>
                <a:cubicBezTo>
                  <a:pt x="841438" y="691515"/>
                  <a:pt x="843915" y="689038"/>
                  <a:pt x="843915" y="685990"/>
                </a:cubicBezTo>
                <a:cubicBezTo>
                  <a:pt x="843915" y="682943"/>
                  <a:pt x="841438" y="680466"/>
                  <a:pt x="838390" y="680466"/>
                </a:cubicBezTo>
                <a:cubicBezTo>
                  <a:pt x="835343" y="680466"/>
                  <a:pt x="832866" y="682943"/>
                  <a:pt x="832866" y="685990"/>
                </a:cubicBezTo>
                <a:cubicBezTo>
                  <a:pt x="832961" y="689038"/>
                  <a:pt x="835343" y="691515"/>
                  <a:pt x="838390" y="691515"/>
                </a:cubicBezTo>
                <a:close/>
                <a:moveTo>
                  <a:pt x="914590" y="692182"/>
                </a:moveTo>
                <a:cubicBezTo>
                  <a:pt x="918020" y="692182"/>
                  <a:pt x="920687" y="689420"/>
                  <a:pt x="920687" y="686086"/>
                </a:cubicBezTo>
                <a:cubicBezTo>
                  <a:pt x="920687" y="682752"/>
                  <a:pt x="917924" y="679990"/>
                  <a:pt x="914590" y="679990"/>
                </a:cubicBezTo>
                <a:cubicBezTo>
                  <a:pt x="911257" y="679990"/>
                  <a:pt x="908495" y="682752"/>
                  <a:pt x="908495" y="686086"/>
                </a:cubicBezTo>
                <a:cubicBezTo>
                  <a:pt x="908495" y="689420"/>
                  <a:pt x="911257" y="692182"/>
                  <a:pt x="914590" y="692182"/>
                </a:cubicBezTo>
                <a:close/>
                <a:moveTo>
                  <a:pt x="990790" y="692753"/>
                </a:moveTo>
                <a:cubicBezTo>
                  <a:pt x="994505" y="692753"/>
                  <a:pt x="997553" y="689705"/>
                  <a:pt x="997553" y="685990"/>
                </a:cubicBezTo>
                <a:cubicBezTo>
                  <a:pt x="997553" y="682276"/>
                  <a:pt x="994505" y="679228"/>
                  <a:pt x="990790" y="679228"/>
                </a:cubicBezTo>
                <a:cubicBezTo>
                  <a:pt x="987076" y="679228"/>
                  <a:pt x="984028" y="682276"/>
                  <a:pt x="984028" y="685990"/>
                </a:cubicBezTo>
                <a:cubicBezTo>
                  <a:pt x="984028" y="689705"/>
                  <a:pt x="987076" y="692753"/>
                  <a:pt x="990790" y="692753"/>
                </a:cubicBezTo>
                <a:close/>
                <a:moveTo>
                  <a:pt x="1066991" y="693611"/>
                </a:moveTo>
                <a:cubicBezTo>
                  <a:pt x="1071182" y="693611"/>
                  <a:pt x="1074611" y="690182"/>
                  <a:pt x="1074611" y="685990"/>
                </a:cubicBezTo>
                <a:cubicBezTo>
                  <a:pt x="1074611" y="681800"/>
                  <a:pt x="1071182" y="678371"/>
                  <a:pt x="1066991" y="678371"/>
                </a:cubicBezTo>
                <a:cubicBezTo>
                  <a:pt x="1062800" y="678371"/>
                  <a:pt x="1059371" y="681800"/>
                  <a:pt x="1059371" y="685990"/>
                </a:cubicBezTo>
                <a:cubicBezTo>
                  <a:pt x="1059371" y="690182"/>
                  <a:pt x="1062800" y="693611"/>
                  <a:pt x="1066991" y="693611"/>
                </a:cubicBezTo>
                <a:close/>
                <a:moveTo>
                  <a:pt x="1143191" y="694087"/>
                </a:moveTo>
                <a:cubicBezTo>
                  <a:pt x="1147667" y="694087"/>
                  <a:pt x="1151192" y="690467"/>
                  <a:pt x="1151192" y="686086"/>
                </a:cubicBezTo>
                <a:cubicBezTo>
                  <a:pt x="1151192" y="681704"/>
                  <a:pt x="1147572" y="678085"/>
                  <a:pt x="1143191" y="678085"/>
                </a:cubicBezTo>
                <a:cubicBezTo>
                  <a:pt x="1138714" y="678085"/>
                  <a:pt x="1135190" y="681704"/>
                  <a:pt x="1135190" y="686086"/>
                </a:cubicBezTo>
                <a:cubicBezTo>
                  <a:pt x="1135190" y="690467"/>
                  <a:pt x="1138809" y="694087"/>
                  <a:pt x="1143191" y="694087"/>
                </a:cubicBezTo>
                <a:close/>
                <a:moveTo>
                  <a:pt x="1219391" y="694658"/>
                </a:moveTo>
                <a:cubicBezTo>
                  <a:pt x="1224153" y="694658"/>
                  <a:pt x="1228058" y="690753"/>
                  <a:pt x="1228058" y="685990"/>
                </a:cubicBezTo>
                <a:cubicBezTo>
                  <a:pt x="1228058" y="681228"/>
                  <a:pt x="1224153" y="677323"/>
                  <a:pt x="1219391" y="677323"/>
                </a:cubicBezTo>
                <a:cubicBezTo>
                  <a:pt x="1214628" y="677323"/>
                  <a:pt x="1210723" y="681228"/>
                  <a:pt x="1210723" y="685990"/>
                </a:cubicBezTo>
                <a:cubicBezTo>
                  <a:pt x="1210723" y="690753"/>
                  <a:pt x="1214628" y="694658"/>
                  <a:pt x="1219391" y="694658"/>
                </a:cubicBezTo>
                <a:close/>
                <a:moveTo>
                  <a:pt x="1295591" y="695325"/>
                </a:moveTo>
                <a:cubicBezTo>
                  <a:pt x="1300734" y="695325"/>
                  <a:pt x="1304925" y="691134"/>
                  <a:pt x="1304925" y="685990"/>
                </a:cubicBezTo>
                <a:cubicBezTo>
                  <a:pt x="1304925" y="680847"/>
                  <a:pt x="1300734" y="676656"/>
                  <a:pt x="1295591" y="676656"/>
                </a:cubicBezTo>
                <a:cubicBezTo>
                  <a:pt x="1290447" y="676656"/>
                  <a:pt x="1286256" y="680847"/>
                  <a:pt x="1286256" y="685990"/>
                </a:cubicBezTo>
                <a:cubicBezTo>
                  <a:pt x="1286256" y="691134"/>
                  <a:pt x="1290447" y="695325"/>
                  <a:pt x="1295591" y="695325"/>
                </a:cubicBezTo>
                <a:close/>
                <a:moveTo>
                  <a:pt x="1371791" y="695706"/>
                </a:moveTo>
                <a:cubicBezTo>
                  <a:pt x="1377125" y="695706"/>
                  <a:pt x="1381506" y="691325"/>
                  <a:pt x="1381506" y="685990"/>
                </a:cubicBezTo>
                <a:cubicBezTo>
                  <a:pt x="1381506" y="680657"/>
                  <a:pt x="1377220" y="676275"/>
                  <a:pt x="1371791" y="676275"/>
                </a:cubicBezTo>
                <a:cubicBezTo>
                  <a:pt x="1366361" y="676275"/>
                  <a:pt x="1362075" y="680657"/>
                  <a:pt x="1362075" y="685990"/>
                </a:cubicBezTo>
                <a:cubicBezTo>
                  <a:pt x="1362075" y="691325"/>
                  <a:pt x="1366457" y="695706"/>
                  <a:pt x="1371791" y="695706"/>
                </a:cubicBezTo>
                <a:close/>
                <a:moveTo>
                  <a:pt x="1447991" y="696182"/>
                </a:moveTo>
                <a:cubicBezTo>
                  <a:pt x="1453610" y="696182"/>
                  <a:pt x="1458087" y="691610"/>
                  <a:pt x="1458087" y="686086"/>
                </a:cubicBezTo>
                <a:cubicBezTo>
                  <a:pt x="1458087" y="680466"/>
                  <a:pt x="1453515" y="675989"/>
                  <a:pt x="1447991" y="675989"/>
                </a:cubicBezTo>
                <a:cubicBezTo>
                  <a:pt x="1442466" y="675989"/>
                  <a:pt x="1437894" y="680561"/>
                  <a:pt x="1437894" y="686086"/>
                </a:cubicBezTo>
                <a:cubicBezTo>
                  <a:pt x="1437894" y="691610"/>
                  <a:pt x="1442371" y="696182"/>
                  <a:pt x="1447991" y="696182"/>
                </a:cubicBezTo>
                <a:close/>
                <a:moveTo>
                  <a:pt x="1524191" y="696373"/>
                </a:moveTo>
                <a:cubicBezTo>
                  <a:pt x="1529906" y="696373"/>
                  <a:pt x="1534573" y="691706"/>
                  <a:pt x="1534573" y="685990"/>
                </a:cubicBezTo>
                <a:cubicBezTo>
                  <a:pt x="1534573" y="680276"/>
                  <a:pt x="1529906" y="675608"/>
                  <a:pt x="1524191" y="675608"/>
                </a:cubicBezTo>
                <a:cubicBezTo>
                  <a:pt x="1518476" y="675608"/>
                  <a:pt x="1513808" y="680276"/>
                  <a:pt x="1513808" y="685990"/>
                </a:cubicBezTo>
                <a:cubicBezTo>
                  <a:pt x="1513904" y="691706"/>
                  <a:pt x="1518476" y="696373"/>
                  <a:pt x="1524191" y="696373"/>
                </a:cubicBezTo>
                <a:close/>
                <a:moveTo>
                  <a:pt x="1600391" y="696563"/>
                </a:moveTo>
                <a:cubicBezTo>
                  <a:pt x="1606201" y="696563"/>
                  <a:pt x="1610963" y="691801"/>
                  <a:pt x="1610963" y="685990"/>
                </a:cubicBezTo>
                <a:cubicBezTo>
                  <a:pt x="1610963" y="680180"/>
                  <a:pt x="1606201" y="675418"/>
                  <a:pt x="1600391" y="675418"/>
                </a:cubicBezTo>
                <a:cubicBezTo>
                  <a:pt x="1594580" y="675418"/>
                  <a:pt x="1589818" y="680180"/>
                  <a:pt x="1589818" y="685990"/>
                </a:cubicBezTo>
                <a:cubicBezTo>
                  <a:pt x="1589818" y="691801"/>
                  <a:pt x="1594580" y="696563"/>
                  <a:pt x="1600391" y="696563"/>
                </a:cubicBezTo>
                <a:close/>
                <a:moveTo>
                  <a:pt x="1676591" y="696563"/>
                </a:moveTo>
                <a:cubicBezTo>
                  <a:pt x="1682401" y="696563"/>
                  <a:pt x="1687163" y="691801"/>
                  <a:pt x="1687163" y="685990"/>
                </a:cubicBezTo>
                <a:cubicBezTo>
                  <a:pt x="1687163" y="680180"/>
                  <a:pt x="1682401" y="675418"/>
                  <a:pt x="1676591" y="675418"/>
                </a:cubicBezTo>
                <a:cubicBezTo>
                  <a:pt x="1670780" y="675418"/>
                  <a:pt x="1666018" y="680180"/>
                  <a:pt x="1666018" y="685990"/>
                </a:cubicBezTo>
                <a:cubicBezTo>
                  <a:pt x="1666018" y="691801"/>
                  <a:pt x="1670780" y="696563"/>
                  <a:pt x="1676591" y="696563"/>
                </a:cubicBezTo>
                <a:close/>
                <a:moveTo>
                  <a:pt x="1752791" y="696754"/>
                </a:moveTo>
                <a:cubicBezTo>
                  <a:pt x="1758696" y="696754"/>
                  <a:pt x="1763554" y="691896"/>
                  <a:pt x="1763554" y="685990"/>
                </a:cubicBezTo>
                <a:cubicBezTo>
                  <a:pt x="1763554" y="680085"/>
                  <a:pt x="1758696" y="675227"/>
                  <a:pt x="1752791" y="675227"/>
                </a:cubicBezTo>
                <a:cubicBezTo>
                  <a:pt x="1746885" y="675227"/>
                  <a:pt x="1742027" y="680085"/>
                  <a:pt x="1742027" y="685990"/>
                </a:cubicBezTo>
                <a:cubicBezTo>
                  <a:pt x="1742027" y="691896"/>
                  <a:pt x="1746885" y="696754"/>
                  <a:pt x="1752791" y="696754"/>
                </a:cubicBezTo>
                <a:close/>
                <a:moveTo>
                  <a:pt x="1828991" y="696754"/>
                </a:moveTo>
                <a:cubicBezTo>
                  <a:pt x="1834896" y="696754"/>
                  <a:pt x="1839754" y="691896"/>
                  <a:pt x="1839754" y="685990"/>
                </a:cubicBezTo>
                <a:cubicBezTo>
                  <a:pt x="1839754" y="680085"/>
                  <a:pt x="1834896" y="675227"/>
                  <a:pt x="1828991" y="675227"/>
                </a:cubicBezTo>
                <a:cubicBezTo>
                  <a:pt x="1823085" y="675227"/>
                  <a:pt x="1818227" y="680085"/>
                  <a:pt x="1818227" y="685990"/>
                </a:cubicBezTo>
                <a:cubicBezTo>
                  <a:pt x="1818227" y="691896"/>
                  <a:pt x="1823085" y="696754"/>
                  <a:pt x="1828991" y="696754"/>
                </a:cubicBezTo>
                <a:close/>
                <a:moveTo>
                  <a:pt x="1905191" y="696563"/>
                </a:moveTo>
                <a:cubicBezTo>
                  <a:pt x="1911001" y="696563"/>
                  <a:pt x="1915763" y="691801"/>
                  <a:pt x="1915763" y="685990"/>
                </a:cubicBezTo>
                <a:cubicBezTo>
                  <a:pt x="1915763" y="680180"/>
                  <a:pt x="1911001" y="675418"/>
                  <a:pt x="1905191" y="675418"/>
                </a:cubicBezTo>
                <a:cubicBezTo>
                  <a:pt x="1899380" y="675418"/>
                  <a:pt x="1894618" y="680180"/>
                  <a:pt x="1894618" y="685990"/>
                </a:cubicBezTo>
                <a:cubicBezTo>
                  <a:pt x="1894618" y="691801"/>
                  <a:pt x="1899380" y="696563"/>
                  <a:pt x="1905191" y="696563"/>
                </a:cubicBezTo>
                <a:close/>
                <a:moveTo>
                  <a:pt x="1981391" y="696373"/>
                </a:moveTo>
                <a:cubicBezTo>
                  <a:pt x="1987106" y="696373"/>
                  <a:pt x="1991773" y="691706"/>
                  <a:pt x="1991773" y="685990"/>
                </a:cubicBezTo>
                <a:cubicBezTo>
                  <a:pt x="1991773" y="680276"/>
                  <a:pt x="1987106" y="675608"/>
                  <a:pt x="1981391" y="675608"/>
                </a:cubicBezTo>
                <a:cubicBezTo>
                  <a:pt x="1975676" y="675608"/>
                  <a:pt x="1971008" y="680276"/>
                  <a:pt x="1971008" y="685990"/>
                </a:cubicBezTo>
                <a:cubicBezTo>
                  <a:pt x="1971104" y="691706"/>
                  <a:pt x="1975676" y="696373"/>
                  <a:pt x="1981391" y="696373"/>
                </a:cubicBezTo>
                <a:close/>
                <a:moveTo>
                  <a:pt x="2057591" y="696182"/>
                </a:moveTo>
                <a:cubicBezTo>
                  <a:pt x="2063210" y="696182"/>
                  <a:pt x="2067687" y="691610"/>
                  <a:pt x="2067687" y="686086"/>
                </a:cubicBezTo>
                <a:cubicBezTo>
                  <a:pt x="2067687" y="680466"/>
                  <a:pt x="2063115" y="675989"/>
                  <a:pt x="2057591" y="675989"/>
                </a:cubicBezTo>
                <a:cubicBezTo>
                  <a:pt x="2052066" y="675989"/>
                  <a:pt x="2047494" y="680561"/>
                  <a:pt x="2047494" y="686086"/>
                </a:cubicBezTo>
                <a:cubicBezTo>
                  <a:pt x="2047494" y="691610"/>
                  <a:pt x="2051971" y="696182"/>
                  <a:pt x="2057591" y="696182"/>
                </a:cubicBezTo>
                <a:close/>
                <a:moveTo>
                  <a:pt x="2133791" y="695706"/>
                </a:moveTo>
                <a:cubicBezTo>
                  <a:pt x="2139125" y="695706"/>
                  <a:pt x="2143506" y="691325"/>
                  <a:pt x="2143506" y="685990"/>
                </a:cubicBezTo>
                <a:cubicBezTo>
                  <a:pt x="2143506" y="680657"/>
                  <a:pt x="2139220" y="676275"/>
                  <a:pt x="2133791" y="676275"/>
                </a:cubicBezTo>
                <a:cubicBezTo>
                  <a:pt x="2128361" y="676275"/>
                  <a:pt x="2124075" y="680657"/>
                  <a:pt x="2124075" y="685990"/>
                </a:cubicBezTo>
                <a:cubicBezTo>
                  <a:pt x="2124075" y="691325"/>
                  <a:pt x="2128457" y="695706"/>
                  <a:pt x="2133791" y="695706"/>
                </a:cubicBezTo>
                <a:close/>
                <a:moveTo>
                  <a:pt x="2209991" y="695325"/>
                </a:moveTo>
                <a:cubicBezTo>
                  <a:pt x="2215134" y="695325"/>
                  <a:pt x="2219325" y="691134"/>
                  <a:pt x="2219325" y="685990"/>
                </a:cubicBezTo>
                <a:cubicBezTo>
                  <a:pt x="2219325" y="680847"/>
                  <a:pt x="2215134" y="676656"/>
                  <a:pt x="2209991" y="676656"/>
                </a:cubicBezTo>
                <a:cubicBezTo>
                  <a:pt x="2204847" y="676656"/>
                  <a:pt x="2200656" y="680847"/>
                  <a:pt x="2200656" y="685990"/>
                </a:cubicBezTo>
                <a:cubicBezTo>
                  <a:pt x="2200656" y="691134"/>
                  <a:pt x="2204847" y="695325"/>
                  <a:pt x="2209991" y="695325"/>
                </a:cubicBezTo>
                <a:close/>
                <a:moveTo>
                  <a:pt x="2286191" y="694658"/>
                </a:moveTo>
                <a:cubicBezTo>
                  <a:pt x="2290953" y="694658"/>
                  <a:pt x="2294858" y="690753"/>
                  <a:pt x="2294858" y="685990"/>
                </a:cubicBezTo>
                <a:cubicBezTo>
                  <a:pt x="2294858" y="681228"/>
                  <a:pt x="2290953" y="677323"/>
                  <a:pt x="2286191" y="677323"/>
                </a:cubicBezTo>
                <a:cubicBezTo>
                  <a:pt x="2281428" y="677323"/>
                  <a:pt x="2277523" y="681228"/>
                  <a:pt x="2277523" y="685990"/>
                </a:cubicBezTo>
                <a:cubicBezTo>
                  <a:pt x="2277523" y="690753"/>
                  <a:pt x="2281428" y="694658"/>
                  <a:pt x="2286191" y="694658"/>
                </a:cubicBezTo>
                <a:close/>
                <a:moveTo>
                  <a:pt x="2362391" y="694277"/>
                </a:moveTo>
                <a:cubicBezTo>
                  <a:pt x="2366963" y="694277"/>
                  <a:pt x="2370677" y="690563"/>
                  <a:pt x="2370677" y="685990"/>
                </a:cubicBezTo>
                <a:cubicBezTo>
                  <a:pt x="2370677" y="681419"/>
                  <a:pt x="2366963" y="677704"/>
                  <a:pt x="2362391" y="677704"/>
                </a:cubicBezTo>
                <a:cubicBezTo>
                  <a:pt x="2357819" y="677704"/>
                  <a:pt x="2354104" y="681419"/>
                  <a:pt x="2354104" y="685990"/>
                </a:cubicBezTo>
                <a:cubicBezTo>
                  <a:pt x="2354104" y="690563"/>
                  <a:pt x="2357819" y="694277"/>
                  <a:pt x="2362391" y="694277"/>
                </a:cubicBezTo>
                <a:close/>
                <a:moveTo>
                  <a:pt x="2438591" y="693611"/>
                </a:moveTo>
                <a:cubicBezTo>
                  <a:pt x="2442782" y="693611"/>
                  <a:pt x="2446211" y="690182"/>
                  <a:pt x="2446211" y="685990"/>
                </a:cubicBezTo>
                <a:cubicBezTo>
                  <a:pt x="2446211" y="681800"/>
                  <a:pt x="2442782" y="678371"/>
                  <a:pt x="2438591" y="678371"/>
                </a:cubicBezTo>
                <a:cubicBezTo>
                  <a:pt x="2434400" y="678371"/>
                  <a:pt x="2430971" y="681800"/>
                  <a:pt x="2430971" y="685990"/>
                </a:cubicBezTo>
                <a:cubicBezTo>
                  <a:pt x="2430971" y="690182"/>
                  <a:pt x="2434400" y="693611"/>
                  <a:pt x="2438591" y="693611"/>
                </a:cubicBezTo>
                <a:close/>
                <a:moveTo>
                  <a:pt x="2514791" y="692944"/>
                </a:moveTo>
                <a:cubicBezTo>
                  <a:pt x="2518601" y="692944"/>
                  <a:pt x="2521744" y="689801"/>
                  <a:pt x="2521744" y="685990"/>
                </a:cubicBezTo>
                <a:cubicBezTo>
                  <a:pt x="2521744" y="682181"/>
                  <a:pt x="2518601" y="679037"/>
                  <a:pt x="2514791" y="679037"/>
                </a:cubicBezTo>
                <a:cubicBezTo>
                  <a:pt x="2510981" y="679037"/>
                  <a:pt x="2507837" y="682181"/>
                  <a:pt x="2507837" y="685990"/>
                </a:cubicBezTo>
                <a:cubicBezTo>
                  <a:pt x="2507837" y="689896"/>
                  <a:pt x="2510981" y="692944"/>
                  <a:pt x="2514791" y="692944"/>
                </a:cubicBezTo>
                <a:close/>
                <a:moveTo>
                  <a:pt x="2590991" y="692182"/>
                </a:moveTo>
                <a:cubicBezTo>
                  <a:pt x="2594420" y="692182"/>
                  <a:pt x="2597087" y="689420"/>
                  <a:pt x="2597087" y="686086"/>
                </a:cubicBezTo>
                <a:cubicBezTo>
                  <a:pt x="2597087" y="682752"/>
                  <a:pt x="2594324" y="679990"/>
                  <a:pt x="2590991" y="679990"/>
                </a:cubicBezTo>
                <a:cubicBezTo>
                  <a:pt x="2587562" y="679990"/>
                  <a:pt x="2584895" y="682752"/>
                  <a:pt x="2584895" y="686086"/>
                </a:cubicBezTo>
                <a:cubicBezTo>
                  <a:pt x="2584895" y="689420"/>
                  <a:pt x="2587657" y="692182"/>
                  <a:pt x="2590991" y="692182"/>
                </a:cubicBezTo>
                <a:close/>
                <a:moveTo>
                  <a:pt x="2667191" y="691515"/>
                </a:moveTo>
                <a:cubicBezTo>
                  <a:pt x="2670239" y="691515"/>
                  <a:pt x="2672715" y="689038"/>
                  <a:pt x="2672715" y="685990"/>
                </a:cubicBezTo>
                <a:cubicBezTo>
                  <a:pt x="2672715" y="682943"/>
                  <a:pt x="2670239" y="680466"/>
                  <a:pt x="2667191" y="680466"/>
                </a:cubicBezTo>
                <a:cubicBezTo>
                  <a:pt x="2664143" y="680466"/>
                  <a:pt x="2661666" y="682943"/>
                  <a:pt x="2661666" y="685990"/>
                </a:cubicBezTo>
                <a:cubicBezTo>
                  <a:pt x="2661761" y="689038"/>
                  <a:pt x="2664143" y="691515"/>
                  <a:pt x="2667191" y="691515"/>
                </a:cubicBezTo>
                <a:close/>
                <a:moveTo>
                  <a:pt x="2743391" y="690658"/>
                </a:moveTo>
                <a:cubicBezTo>
                  <a:pt x="2745962" y="690658"/>
                  <a:pt x="2748058" y="688562"/>
                  <a:pt x="2748058" y="685990"/>
                </a:cubicBezTo>
                <a:cubicBezTo>
                  <a:pt x="2748058" y="683419"/>
                  <a:pt x="2745962" y="681323"/>
                  <a:pt x="2743391" y="681323"/>
                </a:cubicBezTo>
                <a:cubicBezTo>
                  <a:pt x="2740819" y="681323"/>
                  <a:pt x="2738723" y="683419"/>
                  <a:pt x="2738723" y="685990"/>
                </a:cubicBezTo>
                <a:cubicBezTo>
                  <a:pt x="2738723" y="688562"/>
                  <a:pt x="2740819" y="690658"/>
                  <a:pt x="2743391" y="690658"/>
                </a:cubicBezTo>
                <a:close/>
                <a:moveTo>
                  <a:pt x="2819591" y="689991"/>
                </a:moveTo>
                <a:cubicBezTo>
                  <a:pt x="2821781" y="689991"/>
                  <a:pt x="2823591" y="688181"/>
                  <a:pt x="2823591" y="685990"/>
                </a:cubicBezTo>
                <a:cubicBezTo>
                  <a:pt x="2823591" y="683800"/>
                  <a:pt x="2821781" y="681990"/>
                  <a:pt x="2819591" y="681990"/>
                </a:cubicBezTo>
                <a:cubicBezTo>
                  <a:pt x="2817400" y="681990"/>
                  <a:pt x="2815590" y="683800"/>
                  <a:pt x="2815590" y="685990"/>
                </a:cubicBezTo>
                <a:cubicBezTo>
                  <a:pt x="2815590" y="688181"/>
                  <a:pt x="2817400" y="689991"/>
                  <a:pt x="2819591" y="689991"/>
                </a:cubicBezTo>
                <a:close/>
                <a:moveTo>
                  <a:pt x="2895791" y="689134"/>
                </a:moveTo>
                <a:cubicBezTo>
                  <a:pt x="2897505" y="689134"/>
                  <a:pt x="2898934" y="687705"/>
                  <a:pt x="2898934" y="685990"/>
                </a:cubicBezTo>
                <a:cubicBezTo>
                  <a:pt x="2898934" y="684276"/>
                  <a:pt x="2897505" y="682847"/>
                  <a:pt x="2895791" y="682847"/>
                </a:cubicBezTo>
                <a:cubicBezTo>
                  <a:pt x="2894076" y="682847"/>
                  <a:pt x="2892647" y="684276"/>
                  <a:pt x="2892647" y="685990"/>
                </a:cubicBezTo>
                <a:cubicBezTo>
                  <a:pt x="2892647" y="687705"/>
                  <a:pt x="2894076" y="689134"/>
                  <a:pt x="2895791" y="689134"/>
                </a:cubicBezTo>
                <a:close/>
                <a:moveTo>
                  <a:pt x="2971991" y="688086"/>
                </a:moveTo>
                <a:cubicBezTo>
                  <a:pt x="2973134" y="688086"/>
                  <a:pt x="2974086" y="687134"/>
                  <a:pt x="2974086" y="685990"/>
                </a:cubicBezTo>
                <a:cubicBezTo>
                  <a:pt x="2974086" y="684848"/>
                  <a:pt x="2973134" y="683895"/>
                  <a:pt x="2971991" y="683895"/>
                </a:cubicBezTo>
                <a:cubicBezTo>
                  <a:pt x="2970848" y="683895"/>
                  <a:pt x="2969895" y="684848"/>
                  <a:pt x="2969895" y="685990"/>
                </a:cubicBezTo>
                <a:cubicBezTo>
                  <a:pt x="2969895" y="687134"/>
                  <a:pt x="2970848" y="688086"/>
                  <a:pt x="2971991" y="688086"/>
                </a:cubicBezTo>
                <a:close/>
                <a:moveTo>
                  <a:pt x="3048191" y="687324"/>
                </a:moveTo>
                <a:cubicBezTo>
                  <a:pt x="3048857" y="687324"/>
                  <a:pt x="3049429" y="686753"/>
                  <a:pt x="3049429" y="686086"/>
                </a:cubicBezTo>
                <a:cubicBezTo>
                  <a:pt x="3049429" y="685419"/>
                  <a:pt x="3048857" y="684848"/>
                  <a:pt x="3048191" y="684848"/>
                </a:cubicBezTo>
                <a:cubicBezTo>
                  <a:pt x="3047524" y="684848"/>
                  <a:pt x="3046953" y="685419"/>
                  <a:pt x="3046953" y="686086"/>
                </a:cubicBezTo>
                <a:cubicBezTo>
                  <a:pt x="3046953" y="686753"/>
                  <a:pt x="3047524" y="687324"/>
                  <a:pt x="3048191" y="687324"/>
                </a:cubicBezTo>
                <a:close/>
                <a:moveTo>
                  <a:pt x="3124391" y="686467"/>
                </a:moveTo>
                <a:cubicBezTo>
                  <a:pt x="3124581" y="686467"/>
                  <a:pt x="3124772" y="686276"/>
                  <a:pt x="3124772" y="686086"/>
                </a:cubicBezTo>
                <a:cubicBezTo>
                  <a:pt x="3124772" y="685895"/>
                  <a:pt x="3124581" y="685705"/>
                  <a:pt x="3124391" y="685705"/>
                </a:cubicBezTo>
                <a:cubicBezTo>
                  <a:pt x="3124200" y="685705"/>
                  <a:pt x="3124010" y="685895"/>
                  <a:pt x="3124010" y="686086"/>
                </a:cubicBezTo>
                <a:cubicBezTo>
                  <a:pt x="3124010" y="686276"/>
                  <a:pt x="3124200" y="686467"/>
                  <a:pt x="3124391" y="686467"/>
                </a:cubicBezTo>
                <a:close/>
                <a:moveTo>
                  <a:pt x="304991" y="762381"/>
                </a:moveTo>
                <a:cubicBezTo>
                  <a:pt x="305086" y="762381"/>
                  <a:pt x="305181" y="762286"/>
                  <a:pt x="305181" y="762190"/>
                </a:cubicBezTo>
                <a:cubicBezTo>
                  <a:pt x="305181" y="762095"/>
                  <a:pt x="305086" y="762000"/>
                  <a:pt x="304991" y="762000"/>
                </a:cubicBezTo>
                <a:cubicBezTo>
                  <a:pt x="304895" y="762000"/>
                  <a:pt x="304800" y="762095"/>
                  <a:pt x="304800" y="762190"/>
                </a:cubicBezTo>
                <a:cubicBezTo>
                  <a:pt x="304800" y="762286"/>
                  <a:pt x="304895" y="762381"/>
                  <a:pt x="304991" y="762381"/>
                </a:cubicBezTo>
                <a:close/>
                <a:moveTo>
                  <a:pt x="381191" y="763238"/>
                </a:moveTo>
                <a:cubicBezTo>
                  <a:pt x="381762" y="763238"/>
                  <a:pt x="382238" y="762762"/>
                  <a:pt x="382238" y="762190"/>
                </a:cubicBezTo>
                <a:cubicBezTo>
                  <a:pt x="382238" y="761619"/>
                  <a:pt x="381762" y="761143"/>
                  <a:pt x="381191" y="761143"/>
                </a:cubicBezTo>
                <a:cubicBezTo>
                  <a:pt x="380619" y="761143"/>
                  <a:pt x="380143" y="761619"/>
                  <a:pt x="380143" y="762190"/>
                </a:cubicBezTo>
                <a:cubicBezTo>
                  <a:pt x="380143" y="762762"/>
                  <a:pt x="380619" y="763238"/>
                  <a:pt x="381191" y="763238"/>
                </a:cubicBezTo>
                <a:close/>
                <a:moveTo>
                  <a:pt x="457391" y="764096"/>
                </a:moveTo>
                <a:cubicBezTo>
                  <a:pt x="458438" y="764096"/>
                  <a:pt x="459296" y="763238"/>
                  <a:pt x="459296" y="762190"/>
                </a:cubicBezTo>
                <a:cubicBezTo>
                  <a:pt x="459296" y="761143"/>
                  <a:pt x="458438" y="760286"/>
                  <a:pt x="457391" y="760286"/>
                </a:cubicBezTo>
                <a:cubicBezTo>
                  <a:pt x="456343" y="760286"/>
                  <a:pt x="455486" y="761143"/>
                  <a:pt x="455486" y="762190"/>
                </a:cubicBezTo>
                <a:cubicBezTo>
                  <a:pt x="455486" y="763238"/>
                  <a:pt x="456343" y="764096"/>
                  <a:pt x="457391" y="764096"/>
                </a:cubicBezTo>
                <a:close/>
                <a:moveTo>
                  <a:pt x="533591" y="765143"/>
                </a:moveTo>
                <a:cubicBezTo>
                  <a:pt x="535210" y="765143"/>
                  <a:pt x="536543" y="763810"/>
                  <a:pt x="536543" y="762190"/>
                </a:cubicBezTo>
                <a:cubicBezTo>
                  <a:pt x="536543" y="760571"/>
                  <a:pt x="535210" y="759238"/>
                  <a:pt x="533591" y="759238"/>
                </a:cubicBezTo>
                <a:cubicBezTo>
                  <a:pt x="531971" y="759238"/>
                  <a:pt x="530638" y="760571"/>
                  <a:pt x="530638" y="762190"/>
                </a:cubicBezTo>
                <a:cubicBezTo>
                  <a:pt x="530638" y="763810"/>
                  <a:pt x="531971" y="765143"/>
                  <a:pt x="533591" y="765143"/>
                </a:cubicBezTo>
                <a:close/>
                <a:moveTo>
                  <a:pt x="609790" y="766001"/>
                </a:moveTo>
                <a:cubicBezTo>
                  <a:pt x="611886" y="766001"/>
                  <a:pt x="613601" y="764286"/>
                  <a:pt x="613601" y="762190"/>
                </a:cubicBezTo>
                <a:cubicBezTo>
                  <a:pt x="613601" y="760095"/>
                  <a:pt x="611886" y="758381"/>
                  <a:pt x="609790" y="758381"/>
                </a:cubicBezTo>
                <a:cubicBezTo>
                  <a:pt x="607695" y="758381"/>
                  <a:pt x="605981" y="760095"/>
                  <a:pt x="605981" y="762190"/>
                </a:cubicBezTo>
                <a:cubicBezTo>
                  <a:pt x="605981" y="764286"/>
                  <a:pt x="607695" y="766001"/>
                  <a:pt x="609790" y="766001"/>
                </a:cubicBezTo>
                <a:close/>
                <a:moveTo>
                  <a:pt x="685990" y="766858"/>
                </a:moveTo>
                <a:cubicBezTo>
                  <a:pt x="688562" y="766858"/>
                  <a:pt x="690658" y="764762"/>
                  <a:pt x="690658" y="762190"/>
                </a:cubicBezTo>
                <a:cubicBezTo>
                  <a:pt x="690658" y="759619"/>
                  <a:pt x="688562" y="757523"/>
                  <a:pt x="685990" y="757523"/>
                </a:cubicBezTo>
                <a:cubicBezTo>
                  <a:pt x="683419" y="757523"/>
                  <a:pt x="681323" y="759619"/>
                  <a:pt x="681323" y="762190"/>
                </a:cubicBezTo>
                <a:cubicBezTo>
                  <a:pt x="681323" y="764762"/>
                  <a:pt x="683419" y="766858"/>
                  <a:pt x="685990" y="766858"/>
                </a:cubicBezTo>
                <a:close/>
                <a:moveTo>
                  <a:pt x="762190" y="767715"/>
                </a:moveTo>
                <a:cubicBezTo>
                  <a:pt x="765238" y="767715"/>
                  <a:pt x="767715" y="765238"/>
                  <a:pt x="767715" y="762190"/>
                </a:cubicBezTo>
                <a:cubicBezTo>
                  <a:pt x="767715" y="759143"/>
                  <a:pt x="765238" y="756666"/>
                  <a:pt x="762190" y="756666"/>
                </a:cubicBezTo>
                <a:cubicBezTo>
                  <a:pt x="759143" y="756666"/>
                  <a:pt x="756666" y="759143"/>
                  <a:pt x="756666" y="762190"/>
                </a:cubicBezTo>
                <a:cubicBezTo>
                  <a:pt x="756761" y="765238"/>
                  <a:pt x="759143" y="767715"/>
                  <a:pt x="762190" y="767715"/>
                </a:cubicBezTo>
                <a:close/>
                <a:moveTo>
                  <a:pt x="838390" y="768572"/>
                </a:moveTo>
                <a:cubicBezTo>
                  <a:pt x="841915" y="768572"/>
                  <a:pt x="844772" y="765715"/>
                  <a:pt x="844772" y="762190"/>
                </a:cubicBezTo>
                <a:cubicBezTo>
                  <a:pt x="844772" y="758666"/>
                  <a:pt x="841915" y="755809"/>
                  <a:pt x="838390" y="755809"/>
                </a:cubicBezTo>
                <a:cubicBezTo>
                  <a:pt x="834866" y="755809"/>
                  <a:pt x="832009" y="758666"/>
                  <a:pt x="832009" y="762190"/>
                </a:cubicBezTo>
                <a:cubicBezTo>
                  <a:pt x="832104" y="765715"/>
                  <a:pt x="834866" y="768572"/>
                  <a:pt x="838390" y="768572"/>
                </a:cubicBezTo>
                <a:close/>
                <a:moveTo>
                  <a:pt x="914590" y="769144"/>
                </a:moveTo>
                <a:cubicBezTo>
                  <a:pt x="918401" y="769144"/>
                  <a:pt x="921544" y="766001"/>
                  <a:pt x="921544" y="762190"/>
                </a:cubicBezTo>
                <a:cubicBezTo>
                  <a:pt x="921544" y="758381"/>
                  <a:pt x="918401" y="755237"/>
                  <a:pt x="914590" y="755237"/>
                </a:cubicBezTo>
                <a:cubicBezTo>
                  <a:pt x="910781" y="755237"/>
                  <a:pt x="907637" y="758381"/>
                  <a:pt x="907637" y="762190"/>
                </a:cubicBezTo>
                <a:cubicBezTo>
                  <a:pt x="907637" y="766096"/>
                  <a:pt x="910781" y="769144"/>
                  <a:pt x="914590" y="769144"/>
                </a:cubicBezTo>
                <a:close/>
                <a:moveTo>
                  <a:pt x="990790" y="770001"/>
                </a:moveTo>
                <a:cubicBezTo>
                  <a:pt x="995077" y="770001"/>
                  <a:pt x="998601" y="766477"/>
                  <a:pt x="998601" y="762190"/>
                </a:cubicBezTo>
                <a:cubicBezTo>
                  <a:pt x="998601" y="757904"/>
                  <a:pt x="995077" y="754380"/>
                  <a:pt x="990790" y="754380"/>
                </a:cubicBezTo>
                <a:cubicBezTo>
                  <a:pt x="986504" y="754380"/>
                  <a:pt x="982980" y="757904"/>
                  <a:pt x="982980" y="762190"/>
                </a:cubicBezTo>
                <a:cubicBezTo>
                  <a:pt x="982980" y="766477"/>
                  <a:pt x="986504" y="770001"/>
                  <a:pt x="990790" y="770001"/>
                </a:cubicBezTo>
                <a:close/>
                <a:moveTo>
                  <a:pt x="1066991" y="770668"/>
                </a:moveTo>
                <a:cubicBezTo>
                  <a:pt x="1071658" y="770668"/>
                  <a:pt x="1075468" y="766858"/>
                  <a:pt x="1075468" y="762190"/>
                </a:cubicBezTo>
                <a:cubicBezTo>
                  <a:pt x="1075468" y="757523"/>
                  <a:pt x="1071658" y="753713"/>
                  <a:pt x="1066991" y="753713"/>
                </a:cubicBezTo>
                <a:cubicBezTo>
                  <a:pt x="1062323" y="753713"/>
                  <a:pt x="1058513" y="757523"/>
                  <a:pt x="1058513" y="762190"/>
                </a:cubicBezTo>
                <a:cubicBezTo>
                  <a:pt x="1058513" y="766858"/>
                  <a:pt x="1062323" y="770668"/>
                  <a:pt x="1066991" y="770668"/>
                </a:cubicBezTo>
                <a:close/>
                <a:moveTo>
                  <a:pt x="1143191" y="771335"/>
                </a:moveTo>
                <a:cubicBezTo>
                  <a:pt x="1148239" y="771335"/>
                  <a:pt x="1152239" y="767239"/>
                  <a:pt x="1152239" y="762286"/>
                </a:cubicBezTo>
                <a:cubicBezTo>
                  <a:pt x="1152239" y="757333"/>
                  <a:pt x="1148144" y="753237"/>
                  <a:pt x="1143191" y="753237"/>
                </a:cubicBezTo>
                <a:cubicBezTo>
                  <a:pt x="1138238" y="753237"/>
                  <a:pt x="1134142" y="757333"/>
                  <a:pt x="1134142" y="762286"/>
                </a:cubicBezTo>
                <a:cubicBezTo>
                  <a:pt x="1134142" y="767239"/>
                  <a:pt x="1138238" y="771335"/>
                  <a:pt x="1143191" y="771335"/>
                </a:cubicBezTo>
                <a:close/>
                <a:moveTo>
                  <a:pt x="1219391" y="771906"/>
                </a:moveTo>
                <a:cubicBezTo>
                  <a:pt x="1224725" y="771906"/>
                  <a:pt x="1229106" y="767525"/>
                  <a:pt x="1229106" y="762190"/>
                </a:cubicBezTo>
                <a:cubicBezTo>
                  <a:pt x="1229106" y="756857"/>
                  <a:pt x="1224820" y="752475"/>
                  <a:pt x="1219391" y="752475"/>
                </a:cubicBezTo>
                <a:cubicBezTo>
                  <a:pt x="1213961" y="752475"/>
                  <a:pt x="1209675" y="756857"/>
                  <a:pt x="1209675" y="762190"/>
                </a:cubicBezTo>
                <a:cubicBezTo>
                  <a:pt x="1209675" y="767525"/>
                  <a:pt x="1214057" y="771906"/>
                  <a:pt x="1219391" y="771906"/>
                </a:cubicBezTo>
                <a:close/>
                <a:moveTo>
                  <a:pt x="1295591" y="772573"/>
                </a:moveTo>
                <a:cubicBezTo>
                  <a:pt x="1301306" y="772573"/>
                  <a:pt x="1305973" y="767906"/>
                  <a:pt x="1305973" y="762190"/>
                </a:cubicBezTo>
                <a:cubicBezTo>
                  <a:pt x="1305973" y="756476"/>
                  <a:pt x="1301306" y="751808"/>
                  <a:pt x="1295591" y="751808"/>
                </a:cubicBezTo>
                <a:cubicBezTo>
                  <a:pt x="1289876" y="751808"/>
                  <a:pt x="1285208" y="756476"/>
                  <a:pt x="1285208" y="762190"/>
                </a:cubicBezTo>
                <a:cubicBezTo>
                  <a:pt x="1285304" y="767906"/>
                  <a:pt x="1289876" y="772573"/>
                  <a:pt x="1295591" y="772573"/>
                </a:cubicBezTo>
                <a:close/>
                <a:moveTo>
                  <a:pt x="1371791" y="772954"/>
                </a:moveTo>
                <a:cubicBezTo>
                  <a:pt x="1377696" y="772954"/>
                  <a:pt x="1382554" y="768096"/>
                  <a:pt x="1382554" y="762190"/>
                </a:cubicBezTo>
                <a:cubicBezTo>
                  <a:pt x="1382554" y="756285"/>
                  <a:pt x="1377696" y="751427"/>
                  <a:pt x="1371791" y="751427"/>
                </a:cubicBezTo>
                <a:cubicBezTo>
                  <a:pt x="1365885" y="751427"/>
                  <a:pt x="1361027" y="756285"/>
                  <a:pt x="1361027" y="762190"/>
                </a:cubicBezTo>
                <a:cubicBezTo>
                  <a:pt x="1361027" y="768096"/>
                  <a:pt x="1365885" y="772954"/>
                  <a:pt x="1371791" y="772954"/>
                </a:cubicBezTo>
                <a:close/>
                <a:moveTo>
                  <a:pt x="1447991" y="773430"/>
                </a:moveTo>
                <a:cubicBezTo>
                  <a:pt x="1454182" y="773430"/>
                  <a:pt x="1459230" y="768382"/>
                  <a:pt x="1459230" y="762190"/>
                </a:cubicBezTo>
                <a:cubicBezTo>
                  <a:pt x="1459230" y="755999"/>
                  <a:pt x="1454182" y="750951"/>
                  <a:pt x="1447991" y="750951"/>
                </a:cubicBezTo>
                <a:cubicBezTo>
                  <a:pt x="1441799" y="750951"/>
                  <a:pt x="1436751" y="755999"/>
                  <a:pt x="1436751" y="762190"/>
                </a:cubicBezTo>
                <a:cubicBezTo>
                  <a:pt x="1436846" y="768382"/>
                  <a:pt x="1441799" y="773430"/>
                  <a:pt x="1447991" y="773430"/>
                </a:cubicBezTo>
                <a:close/>
                <a:moveTo>
                  <a:pt x="1524191" y="773621"/>
                </a:moveTo>
                <a:cubicBezTo>
                  <a:pt x="1530477" y="773621"/>
                  <a:pt x="1535621" y="768477"/>
                  <a:pt x="1535621" y="762190"/>
                </a:cubicBezTo>
                <a:cubicBezTo>
                  <a:pt x="1535621" y="755904"/>
                  <a:pt x="1530477" y="750761"/>
                  <a:pt x="1524191" y="750761"/>
                </a:cubicBezTo>
                <a:cubicBezTo>
                  <a:pt x="1517904" y="750761"/>
                  <a:pt x="1512761" y="755904"/>
                  <a:pt x="1512761" y="762190"/>
                </a:cubicBezTo>
                <a:cubicBezTo>
                  <a:pt x="1512761" y="768477"/>
                  <a:pt x="1517904" y="773621"/>
                  <a:pt x="1524191" y="773621"/>
                </a:cubicBezTo>
                <a:close/>
                <a:moveTo>
                  <a:pt x="1600391" y="773811"/>
                </a:moveTo>
                <a:cubicBezTo>
                  <a:pt x="1606772" y="773811"/>
                  <a:pt x="1612011" y="768572"/>
                  <a:pt x="1612011" y="762190"/>
                </a:cubicBezTo>
                <a:cubicBezTo>
                  <a:pt x="1612011" y="755809"/>
                  <a:pt x="1606772" y="750570"/>
                  <a:pt x="1600391" y="750570"/>
                </a:cubicBezTo>
                <a:cubicBezTo>
                  <a:pt x="1594009" y="750570"/>
                  <a:pt x="1588770" y="755809"/>
                  <a:pt x="1588770" y="762190"/>
                </a:cubicBezTo>
                <a:cubicBezTo>
                  <a:pt x="1588770" y="768668"/>
                  <a:pt x="1594009" y="773811"/>
                  <a:pt x="1600391" y="773811"/>
                </a:cubicBezTo>
                <a:close/>
                <a:moveTo>
                  <a:pt x="1676591" y="774002"/>
                </a:moveTo>
                <a:cubicBezTo>
                  <a:pt x="1683163" y="774002"/>
                  <a:pt x="1688402" y="768668"/>
                  <a:pt x="1688402" y="762190"/>
                </a:cubicBezTo>
                <a:cubicBezTo>
                  <a:pt x="1688402" y="755618"/>
                  <a:pt x="1683068" y="750380"/>
                  <a:pt x="1676591" y="750380"/>
                </a:cubicBezTo>
                <a:cubicBezTo>
                  <a:pt x="1670114" y="750380"/>
                  <a:pt x="1664780" y="755713"/>
                  <a:pt x="1664780" y="762190"/>
                </a:cubicBezTo>
                <a:cubicBezTo>
                  <a:pt x="1664780" y="768763"/>
                  <a:pt x="1670114" y="774002"/>
                  <a:pt x="1676591" y="774002"/>
                </a:cubicBezTo>
                <a:close/>
                <a:moveTo>
                  <a:pt x="1752791" y="774002"/>
                </a:moveTo>
                <a:cubicBezTo>
                  <a:pt x="1759363" y="774002"/>
                  <a:pt x="1764602" y="768668"/>
                  <a:pt x="1764602" y="762190"/>
                </a:cubicBezTo>
                <a:cubicBezTo>
                  <a:pt x="1764602" y="755618"/>
                  <a:pt x="1759268" y="750380"/>
                  <a:pt x="1752791" y="750380"/>
                </a:cubicBezTo>
                <a:cubicBezTo>
                  <a:pt x="1746314" y="750380"/>
                  <a:pt x="1740980" y="755713"/>
                  <a:pt x="1740980" y="762190"/>
                </a:cubicBezTo>
                <a:cubicBezTo>
                  <a:pt x="1740980" y="768763"/>
                  <a:pt x="1746314" y="774002"/>
                  <a:pt x="1752791" y="774002"/>
                </a:cubicBezTo>
                <a:close/>
                <a:moveTo>
                  <a:pt x="1828991" y="774002"/>
                </a:moveTo>
                <a:cubicBezTo>
                  <a:pt x="1835563" y="774002"/>
                  <a:pt x="1840802" y="768668"/>
                  <a:pt x="1840802" y="762190"/>
                </a:cubicBezTo>
                <a:cubicBezTo>
                  <a:pt x="1840802" y="755618"/>
                  <a:pt x="1835468" y="750380"/>
                  <a:pt x="1828991" y="750380"/>
                </a:cubicBezTo>
                <a:cubicBezTo>
                  <a:pt x="1822514" y="750380"/>
                  <a:pt x="1817180" y="755713"/>
                  <a:pt x="1817180" y="762190"/>
                </a:cubicBezTo>
                <a:cubicBezTo>
                  <a:pt x="1817180" y="768763"/>
                  <a:pt x="1822514" y="774002"/>
                  <a:pt x="1828991" y="774002"/>
                </a:cubicBezTo>
                <a:close/>
                <a:moveTo>
                  <a:pt x="1905191" y="773811"/>
                </a:moveTo>
                <a:cubicBezTo>
                  <a:pt x="1911572" y="773811"/>
                  <a:pt x="1916811" y="768572"/>
                  <a:pt x="1916811" y="762190"/>
                </a:cubicBezTo>
                <a:cubicBezTo>
                  <a:pt x="1916811" y="755809"/>
                  <a:pt x="1911572" y="750570"/>
                  <a:pt x="1905191" y="750570"/>
                </a:cubicBezTo>
                <a:cubicBezTo>
                  <a:pt x="1898809" y="750570"/>
                  <a:pt x="1893570" y="755809"/>
                  <a:pt x="1893570" y="762190"/>
                </a:cubicBezTo>
                <a:cubicBezTo>
                  <a:pt x="1893570" y="768668"/>
                  <a:pt x="1898809" y="773811"/>
                  <a:pt x="1905191" y="773811"/>
                </a:cubicBezTo>
                <a:close/>
                <a:moveTo>
                  <a:pt x="1981391" y="773621"/>
                </a:moveTo>
                <a:cubicBezTo>
                  <a:pt x="1987677" y="773621"/>
                  <a:pt x="1992821" y="768477"/>
                  <a:pt x="1992821" y="762190"/>
                </a:cubicBezTo>
                <a:cubicBezTo>
                  <a:pt x="1992821" y="755904"/>
                  <a:pt x="1987677" y="750761"/>
                  <a:pt x="1981391" y="750761"/>
                </a:cubicBezTo>
                <a:cubicBezTo>
                  <a:pt x="1975104" y="750761"/>
                  <a:pt x="1969961" y="755904"/>
                  <a:pt x="1969961" y="762190"/>
                </a:cubicBezTo>
                <a:cubicBezTo>
                  <a:pt x="1969961" y="768477"/>
                  <a:pt x="1975104" y="773621"/>
                  <a:pt x="1981391" y="773621"/>
                </a:cubicBezTo>
                <a:close/>
                <a:moveTo>
                  <a:pt x="2057591" y="773430"/>
                </a:moveTo>
                <a:cubicBezTo>
                  <a:pt x="2063782" y="773430"/>
                  <a:pt x="2068830" y="768382"/>
                  <a:pt x="2068830" y="762190"/>
                </a:cubicBezTo>
                <a:cubicBezTo>
                  <a:pt x="2068830" y="755999"/>
                  <a:pt x="2063782" y="750951"/>
                  <a:pt x="2057591" y="750951"/>
                </a:cubicBezTo>
                <a:cubicBezTo>
                  <a:pt x="2051399" y="750951"/>
                  <a:pt x="2046351" y="755999"/>
                  <a:pt x="2046351" y="762190"/>
                </a:cubicBezTo>
                <a:cubicBezTo>
                  <a:pt x="2046446" y="768382"/>
                  <a:pt x="2051399" y="773430"/>
                  <a:pt x="2057591" y="773430"/>
                </a:cubicBezTo>
                <a:close/>
                <a:moveTo>
                  <a:pt x="2133791" y="772954"/>
                </a:moveTo>
                <a:cubicBezTo>
                  <a:pt x="2139696" y="772954"/>
                  <a:pt x="2144554" y="768096"/>
                  <a:pt x="2144554" y="762190"/>
                </a:cubicBezTo>
                <a:cubicBezTo>
                  <a:pt x="2144554" y="756285"/>
                  <a:pt x="2139696" y="751427"/>
                  <a:pt x="2133791" y="751427"/>
                </a:cubicBezTo>
                <a:cubicBezTo>
                  <a:pt x="2127885" y="751427"/>
                  <a:pt x="2123027" y="756285"/>
                  <a:pt x="2123027" y="762190"/>
                </a:cubicBezTo>
                <a:cubicBezTo>
                  <a:pt x="2123027" y="768096"/>
                  <a:pt x="2127885" y="772954"/>
                  <a:pt x="2133791" y="772954"/>
                </a:cubicBezTo>
                <a:close/>
                <a:moveTo>
                  <a:pt x="2209991" y="772573"/>
                </a:moveTo>
                <a:cubicBezTo>
                  <a:pt x="2215706" y="772573"/>
                  <a:pt x="2220373" y="767906"/>
                  <a:pt x="2220373" y="762190"/>
                </a:cubicBezTo>
                <a:cubicBezTo>
                  <a:pt x="2220373" y="756476"/>
                  <a:pt x="2215706" y="751808"/>
                  <a:pt x="2209991" y="751808"/>
                </a:cubicBezTo>
                <a:cubicBezTo>
                  <a:pt x="2204276" y="751808"/>
                  <a:pt x="2199608" y="756476"/>
                  <a:pt x="2199608" y="762190"/>
                </a:cubicBezTo>
                <a:cubicBezTo>
                  <a:pt x="2199704" y="767906"/>
                  <a:pt x="2204276" y="772573"/>
                  <a:pt x="2209991" y="772573"/>
                </a:cubicBezTo>
                <a:close/>
                <a:moveTo>
                  <a:pt x="2286191" y="772097"/>
                </a:moveTo>
                <a:cubicBezTo>
                  <a:pt x="2291715" y="772097"/>
                  <a:pt x="2296097" y="767620"/>
                  <a:pt x="2296097" y="762190"/>
                </a:cubicBezTo>
                <a:cubicBezTo>
                  <a:pt x="2296097" y="756761"/>
                  <a:pt x="2291620" y="752285"/>
                  <a:pt x="2286191" y="752285"/>
                </a:cubicBezTo>
                <a:cubicBezTo>
                  <a:pt x="2280761" y="752285"/>
                  <a:pt x="2276285" y="756761"/>
                  <a:pt x="2276285" y="762190"/>
                </a:cubicBezTo>
                <a:cubicBezTo>
                  <a:pt x="2276285" y="767620"/>
                  <a:pt x="2280761" y="772097"/>
                  <a:pt x="2286191" y="772097"/>
                </a:cubicBezTo>
                <a:close/>
                <a:moveTo>
                  <a:pt x="2362391" y="771525"/>
                </a:moveTo>
                <a:cubicBezTo>
                  <a:pt x="2367534" y="771525"/>
                  <a:pt x="2371725" y="767334"/>
                  <a:pt x="2371725" y="762190"/>
                </a:cubicBezTo>
                <a:cubicBezTo>
                  <a:pt x="2371725" y="757047"/>
                  <a:pt x="2367534" y="752856"/>
                  <a:pt x="2362391" y="752856"/>
                </a:cubicBezTo>
                <a:cubicBezTo>
                  <a:pt x="2357247" y="752856"/>
                  <a:pt x="2353056" y="757047"/>
                  <a:pt x="2353056" y="762190"/>
                </a:cubicBezTo>
                <a:cubicBezTo>
                  <a:pt x="2353056" y="767334"/>
                  <a:pt x="2357247" y="771525"/>
                  <a:pt x="2362391" y="771525"/>
                </a:cubicBezTo>
                <a:close/>
                <a:moveTo>
                  <a:pt x="2438591" y="770858"/>
                </a:moveTo>
                <a:cubicBezTo>
                  <a:pt x="2443353" y="770858"/>
                  <a:pt x="2447258" y="766953"/>
                  <a:pt x="2447258" y="762190"/>
                </a:cubicBezTo>
                <a:cubicBezTo>
                  <a:pt x="2447258" y="757428"/>
                  <a:pt x="2443353" y="753523"/>
                  <a:pt x="2438591" y="753523"/>
                </a:cubicBezTo>
                <a:cubicBezTo>
                  <a:pt x="2433828" y="753523"/>
                  <a:pt x="2429923" y="757428"/>
                  <a:pt x="2429923" y="762190"/>
                </a:cubicBezTo>
                <a:cubicBezTo>
                  <a:pt x="2429923" y="766953"/>
                  <a:pt x="2433828" y="770858"/>
                  <a:pt x="2438591" y="770858"/>
                </a:cubicBezTo>
                <a:close/>
                <a:moveTo>
                  <a:pt x="2514791" y="770001"/>
                </a:moveTo>
                <a:cubicBezTo>
                  <a:pt x="2519077" y="770001"/>
                  <a:pt x="2522601" y="766477"/>
                  <a:pt x="2522601" y="762190"/>
                </a:cubicBezTo>
                <a:cubicBezTo>
                  <a:pt x="2522601" y="757904"/>
                  <a:pt x="2519077" y="754380"/>
                  <a:pt x="2514791" y="754380"/>
                </a:cubicBezTo>
                <a:cubicBezTo>
                  <a:pt x="2510504" y="754380"/>
                  <a:pt x="2506980" y="757904"/>
                  <a:pt x="2506980" y="762190"/>
                </a:cubicBezTo>
                <a:cubicBezTo>
                  <a:pt x="2506980" y="766477"/>
                  <a:pt x="2510504" y="770001"/>
                  <a:pt x="2514791" y="770001"/>
                </a:cubicBezTo>
                <a:close/>
                <a:moveTo>
                  <a:pt x="2590991" y="769430"/>
                </a:moveTo>
                <a:cubicBezTo>
                  <a:pt x="2594991" y="769430"/>
                  <a:pt x="2598134" y="766191"/>
                  <a:pt x="2598134" y="762286"/>
                </a:cubicBezTo>
                <a:cubicBezTo>
                  <a:pt x="2598134" y="758285"/>
                  <a:pt x="2594896" y="755142"/>
                  <a:pt x="2590991" y="755142"/>
                </a:cubicBezTo>
                <a:cubicBezTo>
                  <a:pt x="2586990" y="755142"/>
                  <a:pt x="2583847" y="758381"/>
                  <a:pt x="2583847" y="762286"/>
                </a:cubicBezTo>
                <a:cubicBezTo>
                  <a:pt x="2583847" y="766191"/>
                  <a:pt x="2587085" y="769430"/>
                  <a:pt x="2590991" y="769430"/>
                </a:cubicBezTo>
                <a:close/>
                <a:moveTo>
                  <a:pt x="2667191" y="768572"/>
                </a:moveTo>
                <a:cubicBezTo>
                  <a:pt x="2670715" y="768572"/>
                  <a:pt x="2673572" y="765715"/>
                  <a:pt x="2673572" y="762190"/>
                </a:cubicBezTo>
                <a:cubicBezTo>
                  <a:pt x="2673572" y="758666"/>
                  <a:pt x="2670715" y="755809"/>
                  <a:pt x="2667191" y="755809"/>
                </a:cubicBezTo>
                <a:cubicBezTo>
                  <a:pt x="2663666" y="755809"/>
                  <a:pt x="2660809" y="758666"/>
                  <a:pt x="2660809" y="762190"/>
                </a:cubicBezTo>
                <a:cubicBezTo>
                  <a:pt x="2660904" y="765715"/>
                  <a:pt x="2663666" y="768572"/>
                  <a:pt x="2667191" y="768572"/>
                </a:cubicBezTo>
                <a:close/>
                <a:moveTo>
                  <a:pt x="2743391" y="767715"/>
                </a:moveTo>
                <a:cubicBezTo>
                  <a:pt x="2746439" y="767715"/>
                  <a:pt x="2748915" y="765238"/>
                  <a:pt x="2748915" y="762190"/>
                </a:cubicBezTo>
                <a:cubicBezTo>
                  <a:pt x="2748915" y="759143"/>
                  <a:pt x="2746439" y="756666"/>
                  <a:pt x="2743391" y="756666"/>
                </a:cubicBezTo>
                <a:cubicBezTo>
                  <a:pt x="2740343" y="756666"/>
                  <a:pt x="2737866" y="759143"/>
                  <a:pt x="2737866" y="762190"/>
                </a:cubicBezTo>
                <a:cubicBezTo>
                  <a:pt x="2737961" y="765238"/>
                  <a:pt x="2740343" y="767715"/>
                  <a:pt x="2743391" y="767715"/>
                </a:cubicBezTo>
                <a:close/>
                <a:moveTo>
                  <a:pt x="2819591" y="766858"/>
                </a:moveTo>
                <a:cubicBezTo>
                  <a:pt x="2822162" y="766858"/>
                  <a:pt x="2824258" y="764762"/>
                  <a:pt x="2824258" y="762190"/>
                </a:cubicBezTo>
                <a:cubicBezTo>
                  <a:pt x="2824258" y="759619"/>
                  <a:pt x="2822162" y="757523"/>
                  <a:pt x="2819591" y="757523"/>
                </a:cubicBezTo>
                <a:cubicBezTo>
                  <a:pt x="2817019" y="757523"/>
                  <a:pt x="2814923" y="759619"/>
                  <a:pt x="2814923" y="762190"/>
                </a:cubicBezTo>
                <a:cubicBezTo>
                  <a:pt x="2814923" y="764762"/>
                  <a:pt x="2817019" y="766858"/>
                  <a:pt x="2819591" y="766858"/>
                </a:cubicBezTo>
                <a:close/>
                <a:moveTo>
                  <a:pt x="2895791" y="766001"/>
                </a:moveTo>
                <a:cubicBezTo>
                  <a:pt x="2897886" y="766001"/>
                  <a:pt x="2899601" y="764286"/>
                  <a:pt x="2899601" y="762190"/>
                </a:cubicBezTo>
                <a:cubicBezTo>
                  <a:pt x="2899601" y="760095"/>
                  <a:pt x="2897886" y="758381"/>
                  <a:pt x="2895791" y="758381"/>
                </a:cubicBezTo>
                <a:cubicBezTo>
                  <a:pt x="2893695" y="758381"/>
                  <a:pt x="2891981" y="760095"/>
                  <a:pt x="2891981" y="762190"/>
                </a:cubicBezTo>
                <a:cubicBezTo>
                  <a:pt x="2891981" y="764286"/>
                  <a:pt x="2893695" y="766001"/>
                  <a:pt x="2895791" y="766001"/>
                </a:cubicBezTo>
                <a:close/>
                <a:moveTo>
                  <a:pt x="2971991" y="765143"/>
                </a:moveTo>
                <a:cubicBezTo>
                  <a:pt x="2973610" y="765143"/>
                  <a:pt x="2974943" y="763810"/>
                  <a:pt x="2974943" y="762190"/>
                </a:cubicBezTo>
                <a:cubicBezTo>
                  <a:pt x="2974943" y="760571"/>
                  <a:pt x="2973610" y="759238"/>
                  <a:pt x="2971991" y="759238"/>
                </a:cubicBezTo>
                <a:cubicBezTo>
                  <a:pt x="2970371" y="759238"/>
                  <a:pt x="2969038" y="760571"/>
                  <a:pt x="2969038" y="762190"/>
                </a:cubicBezTo>
                <a:cubicBezTo>
                  <a:pt x="2969038" y="763810"/>
                  <a:pt x="2970371" y="765143"/>
                  <a:pt x="2971991" y="765143"/>
                </a:cubicBezTo>
                <a:close/>
                <a:moveTo>
                  <a:pt x="3048191" y="764286"/>
                </a:moveTo>
                <a:cubicBezTo>
                  <a:pt x="3049334" y="764286"/>
                  <a:pt x="3050286" y="763334"/>
                  <a:pt x="3050286" y="762190"/>
                </a:cubicBezTo>
                <a:cubicBezTo>
                  <a:pt x="3050286" y="761048"/>
                  <a:pt x="3049334" y="760095"/>
                  <a:pt x="3048191" y="760095"/>
                </a:cubicBezTo>
                <a:cubicBezTo>
                  <a:pt x="3047048" y="760095"/>
                  <a:pt x="3046095" y="761048"/>
                  <a:pt x="3046095" y="762190"/>
                </a:cubicBezTo>
                <a:cubicBezTo>
                  <a:pt x="3046095" y="763334"/>
                  <a:pt x="3047048" y="764286"/>
                  <a:pt x="3048191" y="764286"/>
                </a:cubicBezTo>
                <a:close/>
                <a:moveTo>
                  <a:pt x="3124391" y="763238"/>
                </a:moveTo>
                <a:cubicBezTo>
                  <a:pt x="3124962" y="763238"/>
                  <a:pt x="3125438" y="762762"/>
                  <a:pt x="3125438" y="762190"/>
                </a:cubicBezTo>
                <a:cubicBezTo>
                  <a:pt x="3125438" y="761619"/>
                  <a:pt x="3124962" y="761143"/>
                  <a:pt x="3124391" y="761143"/>
                </a:cubicBezTo>
                <a:cubicBezTo>
                  <a:pt x="3123819" y="761143"/>
                  <a:pt x="3123343" y="761619"/>
                  <a:pt x="3123343" y="762190"/>
                </a:cubicBezTo>
                <a:cubicBezTo>
                  <a:pt x="3123343" y="762762"/>
                  <a:pt x="3123819" y="763238"/>
                  <a:pt x="3124391" y="763238"/>
                </a:cubicBezTo>
                <a:close/>
                <a:moveTo>
                  <a:pt x="3200591" y="762381"/>
                </a:moveTo>
                <a:cubicBezTo>
                  <a:pt x="3200686" y="762381"/>
                  <a:pt x="3200781" y="762286"/>
                  <a:pt x="3200781" y="762190"/>
                </a:cubicBezTo>
                <a:cubicBezTo>
                  <a:pt x="3200781" y="762095"/>
                  <a:pt x="3200686" y="762000"/>
                  <a:pt x="3200591" y="762000"/>
                </a:cubicBezTo>
                <a:cubicBezTo>
                  <a:pt x="3200495" y="762000"/>
                  <a:pt x="3200400" y="762095"/>
                  <a:pt x="3200400" y="762190"/>
                </a:cubicBezTo>
                <a:cubicBezTo>
                  <a:pt x="3200400" y="762286"/>
                  <a:pt x="3200495" y="762381"/>
                  <a:pt x="3200591" y="762381"/>
                </a:cubicBezTo>
                <a:close/>
                <a:moveTo>
                  <a:pt x="304991" y="839057"/>
                </a:moveTo>
                <a:cubicBezTo>
                  <a:pt x="305372" y="839057"/>
                  <a:pt x="305657" y="838772"/>
                  <a:pt x="305657" y="838390"/>
                </a:cubicBezTo>
                <a:cubicBezTo>
                  <a:pt x="305657" y="838010"/>
                  <a:pt x="305372" y="837724"/>
                  <a:pt x="304991" y="837724"/>
                </a:cubicBezTo>
                <a:cubicBezTo>
                  <a:pt x="304610" y="837724"/>
                  <a:pt x="304324" y="838010"/>
                  <a:pt x="304324" y="838390"/>
                </a:cubicBezTo>
                <a:cubicBezTo>
                  <a:pt x="304419" y="838772"/>
                  <a:pt x="304705" y="839057"/>
                  <a:pt x="304991" y="839057"/>
                </a:cubicBezTo>
                <a:close/>
                <a:moveTo>
                  <a:pt x="381191" y="840105"/>
                </a:moveTo>
                <a:cubicBezTo>
                  <a:pt x="382143" y="840105"/>
                  <a:pt x="382905" y="839343"/>
                  <a:pt x="382905" y="838390"/>
                </a:cubicBezTo>
                <a:cubicBezTo>
                  <a:pt x="382905" y="837438"/>
                  <a:pt x="382143" y="836676"/>
                  <a:pt x="381191" y="836676"/>
                </a:cubicBezTo>
                <a:cubicBezTo>
                  <a:pt x="380238" y="836676"/>
                  <a:pt x="379476" y="837438"/>
                  <a:pt x="379476" y="838390"/>
                </a:cubicBezTo>
                <a:cubicBezTo>
                  <a:pt x="379476" y="839343"/>
                  <a:pt x="380238" y="840105"/>
                  <a:pt x="381191" y="840105"/>
                </a:cubicBezTo>
                <a:close/>
                <a:moveTo>
                  <a:pt x="457391" y="841153"/>
                </a:moveTo>
                <a:cubicBezTo>
                  <a:pt x="458915" y="841153"/>
                  <a:pt x="460153" y="839915"/>
                  <a:pt x="460153" y="838390"/>
                </a:cubicBezTo>
                <a:cubicBezTo>
                  <a:pt x="460153" y="836867"/>
                  <a:pt x="458915" y="835628"/>
                  <a:pt x="457391" y="835628"/>
                </a:cubicBezTo>
                <a:cubicBezTo>
                  <a:pt x="455867" y="835628"/>
                  <a:pt x="454628" y="836867"/>
                  <a:pt x="454628" y="838390"/>
                </a:cubicBezTo>
                <a:cubicBezTo>
                  <a:pt x="454628" y="839915"/>
                  <a:pt x="455867" y="841153"/>
                  <a:pt x="457391" y="841153"/>
                </a:cubicBezTo>
                <a:close/>
                <a:moveTo>
                  <a:pt x="533591" y="842010"/>
                </a:moveTo>
                <a:cubicBezTo>
                  <a:pt x="535591" y="842010"/>
                  <a:pt x="537210" y="840391"/>
                  <a:pt x="537210" y="838390"/>
                </a:cubicBezTo>
                <a:cubicBezTo>
                  <a:pt x="537210" y="836390"/>
                  <a:pt x="535591" y="834771"/>
                  <a:pt x="533591" y="834771"/>
                </a:cubicBezTo>
                <a:cubicBezTo>
                  <a:pt x="531590" y="834771"/>
                  <a:pt x="529971" y="836390"/>
                  <a:pt x="529971" y="838390"/>
                </a:cubicBezTo>
                <a:cubicBezTo>
                  <a:pt x="529971" y="840391"/>
                  <a:pt x="531590" y="842010"/>
                  <a:pt x="533591" y="842010"/>
                </a:cubicBezTo>
                <a:close/>
                <a:moveTo>
                  <a:pt x="609790" y="842867"/>
                </a:moveTo>
                <a:cubicBezTo>
                  <a:pt x="612267" y="842867"/>
                  <a:pt x="614267" y="840867"/>
                  <a:pt x="614267" y="838390"/>
                </a:cubicBezTo>
                <a:cubicBezTo>
                  <a:pt x="614267" y="835914"/>
                  <a:pt x="612267" y="833914"/>
                  <a:pt x="609790" y="833914"/>
                </a:cubicBezTo>
                <a:cubicBezTo>
                  <a:pt x="607314" y="833914"/>
                  <a:pt x="605314" y="835914"/>
                  <a:pt x="605314" y="838390"/>
                </a:cubicBezTo>
                <a:cubicBezTo>
                  <a:pt x="605314" y="840867"/>
                  <a:pt x="607314" y="842867"/>
                  <a:pt x="609790" y="842867"/>
                </a:cubicBezTo>
                <a:close/>
                <a:moveTo>
                  <a:pt x="685990" y="843915"/>
                </a:moveTo>
                <a:cubicBezTo>
                  <a:pt x="689038" y="843915"/>
                  <a:pt x="691515" y="841438"/>
                  <a:pt x="691515" y="838390"/>
                </a:cubicBezTo>
                <a:cubicBezTo>
                  <a:pt x="691515" y="835343"/>
                  <a:pt x="689038" y="832866"/>
                  <a:pt x="685990" y="832866"/>
                </a:cubicBezTo>
                <a:cubicBezTo>
                  <a:pt x="682943" y="832866"/>
                  <a:pt x="680466" y="835343"/>
                  <a:pt x="680466" y="838390"/>
                </a:cubicBezTo>
                <a:cubicBezTo>
                  <a:pt x="680561" y="841438"/>
                  <a:pt x="682943" y="843915"/>
                  <a:pt x="685990" y="843915"/>
                </a:cubicBezTo>
                <a:close/>
                <a:moveTo>
                  <a:pt x="762190" y="844772"/>
                </a:moveTo>
                <a:cubicBezTo>
                  <a:pt x="765715" y="844772"/>
                  <a:pt x="768572" y="841915"/>
                  <a:pt x="768572" y="838390"/>
                </a:cubicBezTo>
                <a:cubicBezTo>
                  <a:pt x="768572" y="834866"/>
                  <a:pt x="765715" y="832009"/>
                  <a:pt x="762190" y="832009"/>
                </a:cubicBezTo>
                <a:cubicBezTo>
                  <a:pt x="758666" y="832009"/>
                  <a:pt x="755809" y="834866"/>
                  <a:pt x="755809" y="838390"/>
                </a:cubicBezTo>
                <a:cubicBezTo>
                  <a:pt x="755904" y="841915"/>
                  <a:pt x="758666" y="844772"/>
                  <a:pt x="762190" y="844772"/>
                </a:cubicBezTo>
                <a:close/>
                <a:moveTo>
                  <a:pt x="838390" y="845630"/>
                </a:moveTo>
                <a:cubicBezTo>
                  <a:pt x="842391" y="845630"/>
                  <a:pt x="845534" y="842391"/>
                  <a:pt x="845534" y="838486"/>
                </a:cubicBezTo>
                <a:cubicBezTo>
                  <a:pt x="845534" y="834485"/>
                  <a:pt x="842296" y="831342"/>
                  <a:pt x="838390" y="831342"/>
                </a:cubicBezTo>
                <a:cubicBezTo>
                  <a:pt x="834390" y="831342"/>
                  <a:pt x="831247" y="834581"/>
                  <a:pt x="831247" y="838486"/>
                </a:cubicBezTo>
                <a:cubicBezTo>
                  <a:pt x="831247" y="842391"/>
                  <a:pt x="834485" y="845630"/>
                  <a:pt x="838390" y="845630"/>
                </a:cubicBezTo>
                <a:close/>
                <a:moveTo>
                  <a:pt x="914590" y="846487"/>
                </a:moveTo>
                <a:cubicBezTo>
                  <a:pt x="919067" y="846487"/>
                  <a:pt x="922592" y="842867"/>
                  <a:pt x="922592" y="838486"/>
                </a:cubicBezTo>
                <a:cubicBezTo>
                  <a:pt x="922592" y="834104"/>
                  <a:pt x="918972" y="830485"/>
                  <a:pt x="914590" y="830485"/>
                </a:cubicBezTo>
                <a:cubicBezTo>
                  <a:pt x="910114" y="830485"/>
                  <a:pt x="906590" y="834104"/>
                  <a:pt x="906590" y="838486"/>
                </a:cubicBezTo>
                <a:cubicBezTo>
                  <a:pt x="906590" y="842867"/>
                  <a:pt x="910209" y="846487"/>
                  <a:pt x="914590" y="846487"/>
                </a:cubicBezTo>
                <a:close/>
                <a:moveTo>
                  <a:pt x="990790" y="847058"/>
                </a:moveTo>
                <a:cubicBezTo>
                  <a:pt x="995553" y="847058"/>
                  <a:pt x="999458" y="843153"/>
                  <a:pt x="999458" y="838390"/>
                </a:cubicBezTo>
                <a:cubicBezTo>
                  <a:pt x="999458" y="833628"/>
                  <a:pt x="995553" y="829723"/>
                  <a:pt x="990790" y="829723"/>
                </a:cubicBezTo>
                <a:cubicBezTo>
                  <a:pt x="986028" y="829723"/>
                  <a:pt x="982123" y="833628"/>
                  <a:pt x="982123" y="838390"/>
                </a:cubicBezTo>
                <a:cubicBezTo>
                  <a:pt x="982123" y="843153"/>
                  <a:pt x="986028" y="847058"/>
                  <a:pt x="990790" y="847058"/>
                </a:cubicBezTo>
                <a:close/>
                <a:moveTo>
                  <a:pt x="1066991" y="847915"/>
                </a:moveTo>
                <a:cubicBezTo>
                  <a:pt x="1072229" y="847915"/>
                  <a:pt x="1076516" y="843629"/>
                  <a:pt x="1076516" y="838390"/>
                </a:cubicBezTo>
                <a:cubicBezTo>
                  <a:pt x="1076516" y="833152"/>
                  <a:pt x="1072229" y="828865"/>
                  <a:pt x="1066991" y="828865"/>
                </a:cubicBezTo>
                <a:cubicBezTo>
                  <a:pt x="1061752" y="828865"/>
                  <a:pt x="1057466" y="833152"/>
                  <a:pt x="1057466" y="838390"/>
                </a:cubicBezTo>
                <a:cubicBezTo>
                  <a:pt x="1057466" y="843629"/>
                  <a:pt x="1061752" y="847915"/>
                  <a:pt x="1066991" y="847915"/>
                </a:cubicBezTo>
                <a:close/>
                <a:moveTo>
                  <a:pt x="1143191" y="848582"/>
                </a:moveTo>
                <a:cubicBezTo>
                  <a:pt x="1148810" y="848582"/>
                  <a:pt x="1153287" y="844010"/>
                  <a:pt x="1153287" y="838486"/>
                </a:cubicBezTo>
                <a:cubicBezTo>
                  <a:pt x="1153287" y="832866"/>
                  <a:pt x="1148715" y="828389"/>
                  <a:pt x="1143191" y="828389"/>
                </a:cubicBezTo>
                <a:cubicBezTo>
                  <a:pt x="1137571" y="828389"/>
                  <a:pt x="1133094" y="832961"/>
                  <a:pt x="1133094" y="838486"/>
                </a:cubicBezTo>
                <a:cubicBezTo>
                  <a:pt x="1133094" y="844010"/>
                  <a:pt x="1137571" y="848582"/>
                  <a:pt x="1143191" y="848582"/>
                </a:cubicBezTo>
                <a:close/>
                <a:moveTo>
                  <a:pt x="1219391" y="849154"/>
                </a:moveTo>
                <a:cubicBezTo>
                  <a:pt x="1225296" y="849154"/>
                  <a:pt x="1230154" y="844296"/>
                  <a:pt x="1230154" y="838390"/>
                </a:cubicBezTo>
                <a:cubicBezTo>
                  <a:pt x="1230154" y="832485"/>
                  <a:pt x="1225296" y="827627"/>
                  <a:pt x="1219391" y="827627"/>
                </a:cubicBezTo>
                <a:cubicBezTo>
                  <a:pt x="1213485" y="827627"/>
                  <a:pt x="1208627" y="832485"/>
                  <a:pt x="1208627" y="838390"/>
                </a:cubicBezTo>
                <a:cubicBezTo>
                  <a:pt x="1208627" y="844296"/>
                  <a:pt x="1213485" y="849154"/>
                  <a:pt x="1219391" y="849154"/>
                </a:cubicBezTo>
                <a:close/>
                <a:moveTo>
                  <a:pt x="1295591" y="849821"/>
                </a:moveTo>
                <a:cubicBezTo>
                  <a:pt x="1301877" y="849821"/>
                  <a:pt x="1307021" y="844677"/>
                  <a:pt x="1307021" y="838390"/>
                </a:cubicBezTo>
                <a:cubicBezTo>
                  <a:pt x="1307021" y="832104"/>
                  <a:pt x="1301877" y="826961"/>
                  <a:pt x="1295591" y="826961"/>
                </a:cubicBezTo>
                <a:cubicBezTo>
                  <a:pt x="1289304" y="826961"/>
                  <a:pt x="1284161" y="832104"/>
                  <a:pt x="1284161" y="838390"/>
                </a:cubicBezTo>
                <a:cubicBezTo>
                  <a:pt x="1284161" y="844677"/>
                  <a:pt x="1289304" y="849821"/>
                  <a:pt x="1295591" y="849821"/>
                </a:cubicBezTo>
                <a:close/>
                <a:moveTo>
                  <a:pt x="1371791" y="850202"/>
                </a:moveTo>
                <a:cubicBezTo>
                  <a:pt x="1378363" y="850202"/>
                  <a:pt x="1383602" y="844868"/>
                  <a:pt x="1383602" y="838390"/>
                </a:cubicBezTo>
                <a:cubicBezTo>
                  <a:pt x="1383602" y="831818"/>
                  <a:pt x="1378268" y="826580"/>
                  <a:pt x="1371791" y="826580"/>
                </a:cubicBezTo>
                <a:cubicBezTo>
                  <a:pt x="1365314" y="826580"/>
                  <a:pt x="1359980" y="831913"/>
                  <a:pt x="1359980" y="838390"/>
                </a:cubicBezTo>
                <a:cubicBezTo>
                  <a:pt x="1359980" y="844963"/>
                  <a:pt x="1365314" y="850202"/>
                  <a:pt x="1371791" y="850202"/>
                </a:cubicBezTo>
                <a:close/>
                <a:moveTo>
                  <a:pt x="1447991" y="850678"/>
                </a:moveTo>
                <a:cubicBezTo>
                  <a:pt x="1454753" y="850678"/>
                  <a:pt x="1460278" y="845153"/>
                  <a:pt x="1460278" y="838390"/>
                </a:cubicBezTo>
                <a:cubicBezTo>
                  <a:pt x="1460278" y="831628"/>
                  <a:pt x="1454753" y="826103"/>
                  <a:pt x="1447991" y="826103"/>
                </a:cubicBezTo>
                <a:cubicBezTo>
                  <a:pt x="1441228" y="826103"/>
                  <a:pt x="1435703" y="831628"/>
                  <a:pt x="1435703" y="838390"/>
                </a:cubicBezTo>
                <a:cubicBezTo>
                  <a:pt x="1435703" y="845153"/>
                  <a:pt x="1441228" y="850678"/>
                  <a:pt x="1447991" y="850678"/>
                </a:cubicBezTo>
                <a:close/>
                <a:moveTo>
                  <a:pt x="1524191" y="851059"/>
                </a:moveTo>
                <a:cubicBezTo>
                  <a:pt x="1531239" y="851059"/>
                  <a:pt x="1536859" y="845344"/>
                  <a:pt x="1536859" y="838390"/>
                </a:cubicBezTo>
                <a:cubicBezTo>
                  <a:pt x="1536859" y="831437"/>
                  <a:pt x="1531144" y="825722"/>
                  <a:pt x="1524191" y="825722"/>
                </a:cubicBezTo>
                <a:cubicBezTo>
                  <a:pt x="1517142" y="825722"/>
                  <a:pt x="1511522" y="831437"/>
                  <a:pt x="1511522" y="838390"/>
                </a:cubicBezTo>
                <a:cubicBezTo>
                  <a:pt x="1511522" y="845344"/>
                  <a:pt x="1517237" y="851059"/>
                  <a:pt x="1524191" y="851059"/>
                </a:cubicBezTo>
                <a:close/>
                <a:moveTo>
                  <a:pt x="1600391" y="851345"/>
                </a:moveTo>
                <a:cubicBezTo>
                  <a:pt x="1607534" y="851345"/>
                  <a:pt x="1613249" y="845534"/>
                  <a:pt x="1613249" y="838486"/>
                </a:cubicBezTo>
                <a:cubicBezTo>
                  <a:pt x="1613249" y="831342"/>
                  <a:pt x="1607439" y="825627"/>
                  <a:pt x="1600391" y="825627"/>
                </a:cubicBezTo>
                <a:cubicBezTo>
                  <a:pt x="1593247" y="825627"/>
                  <a:pt x="1587532" y="831437"/>
                  <a:pt x="1587532" y="838486"/>
                </a:cubicBezTo>
                <a:cubicBezTo>
                  <a:pt x="1587532" y="845534"/>
                  <a:pt x="1593247" y="851345"/>
                  <a:pt x="1600391" y="851345"/>
                </a:cubicBezTo>
                <a:close/>
                <a:moveTo>
                  <a:pt x="1676591" y="851345"/>
                </a:moveTo>
                <a:cubicBezTo>
                  <a:pt x="1683734" y="851345"/>
                  <a:pt x="1689449" y="845534"/>
                  <a:pt x="1689449" y="838486"/>
                </a:cubicBezTo>
                <a:cubicBezTo>
                  <a:pt x="1689449" y="831342"/>
                  <a:pt x="1683639" y="825627"/>
                  <a:pt x="1676591" y="825627"/>
                </a:cubicBezTo>
                <a:cubicBezTo>
                  <a:pt x="1669447" y="825627"/>
                  <a:pt x="1663732" y="831437"/>
                  <a:pt x="1663732" y="838486"/>
                </a:cubicBezTo>
                <a:cubicBezTo>
                  <a:pt x="1663732" y="845534"/>
                  <a:pt x="1669447" y="851345"/>
                  <a:pt x="1676591" y="851345"/>
                </a:cubicBezTo>
                <a:close/>
                <a:moveTo>
                  <a:pt x="1752791" y="851535"/>
                </a:moveTo>
                <a:cubicBezTo>
                  <a:pt x="1760030" y="851535"/>
                  <a:pt x="1765935" y="845630"/>
                  <a:pt x="1765935" y="838390"/>
                </a:cubicBezTo>
                <a:cubicBezTo>
                  <a:pt x="1765935" y="831152"/>
                  <a:pt x="1760030" y="825246"/>
                  <a:pt x="1752791" y="825246"/>
                </a:cubicBezTo>
                <a:cubicBezTo>
                  <a:pt x="1745552" y="825246"/>
                  <a:pt x="1739646" y="831152"/>
                  <a:pt x="1739646" y="838390"/>
                </a:cubicBezTo>
                <a:cubicBezTo>
                  <a:pt x="1739646" y="845630"/>
                  <a:pt x="1745552" y="851535"/>
                  <a:pt x="1752791" y="851535"/>
                </a:cubicBezTo>
                <a:close/>
                <a:moveTo>
                  <a:pt x="1828991" y="851535"/>
                </a:moveTo>
                <a:cubicBezTo>
                  <a:pt x="1836230" y="851535"/>
                  <a:pt x="1842135" y="845630"/>
                  <a:pt x="1842135" y="838390"/>
                </a:cubicBezTo>
                <a:cubicBezTo>
                  <a:pt x="1842135" y="831152"/>
                  <a:pt x="1836230" y="825246"/>
                  <a:pt x="1828991" y="825246"/>
                </a:cubicBezTo>
                <a:cubicBezTo>
                  <a:pt x="1821752" y="825246"/>
                  <a:pt x="1815846" y="831152"/>
                  <a:pt x="1815846" y="838390"/>
                </a:cubicBezTo>
                <a:cubicBezTo>
                  <a:pt x="1815846" y="845630"/>
                  <a:pt x="1821752" y="851535"/>
                  <a:pt x="1828991" y="851535"/>
                </a:cubicBezTo>
                <a:close/>
                <a:moveTo>
                  <a:pt x="1905191" y="851345"/>
                </a:moveTo>
                <a:cubicBezTo>
                  <a:pt x="1912334" y="851345"/>
                  <a:pt x="1918049" y="845534"/>
                  <a:pt x="1918049" y="838486"/>
                </a:cubicBezTo>
                <a:cubicBezTo>
                  <a:pt x="1918049" y="831342"/>
                  <a:pt x="1912239" y="825627"/>
                  <a:pt x="1905191" y="825627"/>
                </a:cubicBezTo>
                <a:cubicBezTo>
                  <a:pt x="1898047" y="825627"/>
                  <a:pt x="1892332" y="831437"/>
                  <a:pt x="1892332" y="838486"/>
                </a:cubicBezTo>
                <a:cubicBezTo>
                  <a:pt x="1892332" y="845534"/>
                  <a:pt x="1898047" y="851345"/>
                  <a:pt x="1905191" y="851345"/>
                </a:cubicBezTo>
                <a:close/>
                <a:moveTo>
                  <a:pt x="1981391" y="851059"/>
                </a:moveTo>
                <a:cubicBezTo>
                  <a:pt x="1988439" y="851059"/>
                  <a:pt x="1994059" y="845344"/>
                  <a:pt x="1994059" y="838390"/>
                </a:cubicBezTo>
                <a:cubicBezTo>
                  <a:pt x="1994059" y="831437"/>
                  <a:pt x="1988344" y="825722"/>
                  <a:pt x="1981391" y="825722"/>
                </a:cubicBezTo>
                <a:cubicBezTo>
                  <a:pt x="1974342" y="825722"/>
                  <a:pt x="1968722" y="831437"/>
                  <a:pt x="1968722" y="838390"/>
                </a:cubicBezTo>
                <a:cubicBezTo>
                  <a:pt x="1968722" y="845344"/>
                  <a:pt x="1974437" y="851059"/>
                  <a:pt x="1981391" y="851059"/>
                </a:cubicBezTo>
                <a:close/>
                <a:moveTo>
                  <a:pt x="2057591" y="850678"/>
                </a:moveTo>
                <a:cubicBezTo>
                  <a:pt x="2064353" y="850678"/>
                  <a:pt x="2069878" y="845153"/>
                  <a:pt x="2069878" y="838390"/>
                </a:cubicBezTo>
                <a:cubicBezTo>
                  <a:pt x="2069878" y="831628"/>
                  <a:pt x="2064353" y="826103"/>
                  <a:pt x="2057591" y="826103"/>
                </a:cubicBezTo>
                <a:cubicBezTo>
                  <a:pt x="2050828" y="826103"/>
                  <a:pt x="2045303" y="831628"/>
                  <a:pt x="2045303" y="838390"/>
                </a:cubicBezTo>
                <a:cubicBezTo>
                  <a:pt x="2045303" y="845153"/>
                  <a:pt x="2050828" y="850678"/>
                  <a:pt x="2057591" y="850678"/>
                </a:cubicBezTo>
                <a:close/>
                <a:moveTo>
                  <a:pt x="2133791" y="850202"/>
                </a:moveTo>
                <a:cubicBezTo>
                  <a:pt x="2140363" y="850202"/>
                  <a:pt x="2145602" y="844868"/>
                  <a:pt x="2145602" y="838390"/>
                </a:cubicBezTo>
                <a:cubicBezTo>
                  <a:pt x="2145602" y="831818"/>
                  <a:pt x="2140268" y="826580"/>
                  <a:pt x="2133791" y="826580"/>
                </a:cubicBezTo>
                <a:cubicBezTo>
                  <a:pt x="2127314" y="826580"/>
                  <a:pt x="2121980" y="831913"/>
                  <a:pt x="2121980" y="838390"/>
                </a:cubicBezTo>
                <a:cubicBezTo>
                  <a:pt x="2121980" y="844963"/>
                  <a:pt x="2127314" y="850202"/>
                  <a:pt x="2133791" y="850202"/>
                </a:cubicBezTo>
                <a:close/>
                <a:moveTo>
                  <a:pt x="2209991" y="849821"/>
                </a:moveTo>
                <a:cubicBezTo>
                  <a:pt x="2216277" y="849821"/>
                  <a:pt x="2221421" y="844677"/>
                  <a:pt x="2221421" y="838390"/>
                </a:cubicBezTo>
                <a:cubicBezTo>
                  <a:pt x="2221421" y="832104"/>
                  <a:pt x="2216277" y="826961"/>
                  <a:pt x="2209991" y="826961"/>
                </a:cubicBezTo>
                <a:cubicBezTo>
                  <a:pt x="2203704" y="826961"/>
                  <a:pt x="2198561" y="832104"/>
                  <a:pt x="2198561" y="838390"/>
                </a:cubicBezTo>
                <a:cubicBezTo>
                  <a:pt x="2198561" y="844677"/>
                  <a:pt x="2203704" y="849821"/>
                  <a:pt x="2209991" y="849821"/>
                </a:cubicBezTo>
                <a:close/>
                <a:moveTo>
                  <a:pt x="2286191" y="849154"/>
                </a:moveTo>
                <a:cubicBezTo>
                  <a:pt x="2292096" y="849154"/>
                  <a:pt x="2296954" y="844296"/>
                  <a:pt x="2296954" y="838390"/>
                </a:cubicBezTo>
                <a:cubicBezTo>
                  <a:pt x="2296954" y="832485"/>
                  <a:pt x="2292096" y="827627"/>
                  <a:pt x="2286191" y="827627"/>
                </a:cubicBezTo>
                <a:cubicBezTo>
                  <a:pt x="2280285" y="827627"/>
                  <a:pt x="2275427" y="832485"/>
                  <a:pt x="2275427" y="838390"/>
                </a:cubicBezTo>
                <a:cubicBezTo>
                  <a:pt x="2275427" y="844296"/>
                  <a:pt x="2280285" y="849154"/>
                  <a:pt x="2286191" y="849154"/>
                </a:cubicBezTo>
                <a:close/>
                <a:moveTo>
                  <a:pt x="2362391" y="848773"/>
                </a:moveTo>
                <a:cubicBezTo>
                  <a:pt x="2368106" y="848773"/>
                  <a:pt x="2372773" y="844106"/>
                  <a:pt x="2372773" y="838390"/>
                </a:cubicBezTo>
                <a:cubicBezTo>
                  <a:pt x="2372773" y="832676"/>
                  <a:pt x="2368106" y="828008"/>
                  <a:pt x="2362391" y="828008"/>
                </a:cubicBezTo>
                <a:cubicBezTo>
                  <a:pt x="2356676" y="828008"/>
                  <a:pt x="2352008" y="832676"/>
                  <a:pt x="2352008" y="838390"/>
                </a:cubicBezTo>
                <a:cubicBezTo>
                  <a:pt x="2352104" y="844106"/>
                  <a:pt x="2356676" y="848773"/>
                  <a:pt x="2362391" y="848773"/>
                </a:cubicBezTo>
                <a:close/>
                <a:moveTo>
                  <a:pt x="2438591" y="847915"/>
                </a:moveTo>
                <a:cubicBezTo>
                  <a:pt x="2443829" y="847915"/>
                  <a:pt x="2448116" y="843629"/>
                  <a:pt x="2448116" y="838390"/>
                </a:cubicBezTo>
                <a:cubicBezTo>
                  <a:pt x="2448116" y="833152"/>
                  <a:pt x="2443829" y="828865"/>
                  <a:pt x="2438591" y="828865"/>
                </a:cubicBezTo>
                <a:cubicBezTo>
                  <a:pt x="2433352" y="828865"/>
                  <a:pt x="2429066" y="833152"/>
                  <a:pt x="2429066" y="838390"/>
                </a:cubicBezTo>
                <a:cubicBezTo>
                  <a:pt x="2429066" y="843629"/>
                  <a:pt x="2433352" y="847915"/>
                  <a:pt x="2438591" y="847915"/>
                </a:cubicBezTo>
                <a:close/>
                <a:moveTo>
                  <a:pt x="2514791" y="847249"/>
                </a:moveTo>
                <a:cubicBezTo>
                  <a:pt x="2519648" y="847249"/>
                  <a:pt x="2523649" y="843248"/>
                  <a:pt x="2523649" y="838390"/>
                </a:cubicBezTo>
                <a:cubicBezTo>
                  <a:pt x="2523649" y="833533"/>
                  <a:pt x="2519648" y="829532"/>
                  <a:pt x="2514791" y="829532"/>
                </a:cubicBezTo>
                <a:cubicBezTo>
                  <a:pt x="2509933" y="829532"/>
                  <a:pt x="2505932" y="833533"/>
                  <a:pt x="2505932" y="838390"/>
                </a:cubicBezTo>
                <a:cubicBezTo>
                  <a:pt x="2505932" y="843344"/>
                  <a:pt x="2509933" y="847249"/>
                  <a:pt x="2514791" y="847249"/>
                </a:cubicBezTo>
                <a:close/>
                <a:moveTo>
                  <a:pt x="2590991" y="846487"/>
                </a:moveTo>
                <a:cubicBezTo>
                  <a:pt x="2595467" y="846487"/>
                  <a:pt x="2598991" y="842867"/>
                  <a:pt x="2598991" y="838486"/>
                </a:cubicBezTo>
                <a:cubicBezTo>
                  <a:pt x="2598991" y="834104"/>
                  <a:pt x="2595372" y="830485"/>
                  <a:pt x="2590991" y="830485"/>
                </a:cubicBezTo>
                <a:cubicBezTo>
                  <a:pt x="2586514" y="830485"/>
                  <a:pt x="2582990" y="834104"/>
                  <a:pt x="2582990" y="838486"/>
                </a:cubicBezTo>
                <a:cubicBezTo>
                  <a:pt x="2582990" y="842867"/>
                  <a:pt x="2586609" y="846487"/>
                  <a:pt x="2590991" y="846487"/>
                </a:cubicBezTo>
                <a:close/>
                <a:moveTo>
                  <a:pt x="2667191" y="845630"/>
                </a:moveTo>
                <a:cubicBezTo>
                  <a:pt x="2671191" y="845630"/>
                  <a:pt x="2674334" y="842391"/>
                  <a:pt x="2674334" y="838486"/>
                </a:cubicBezTo>
                <a:cubicBezTo>
                  <a:pt x="2674334" y="834485"/>
                  <a:pt x="2671096" y="831342"/>
                  <a:pt x="2667191" y="831342"/>
                </a:cubicBezTo>
                <a:cubicBezTo>
                  <a:pt x="2663190" y="831342"/>
                  <a:pt x="2660047" y="834581"/>
                  <a:pt x="2660047" y="838486"/>
                </a:cubicBezTo>
                <a:cubicBezTo>
                  <a:pt x="2660047" y="842391"/>
                  <a:pt x="2663285" y="845630"/>
                  <a:pt x="2667191" y="845630"/>
                </a:cubicBezTo>
                <a:close/>
                <a:moveTo>
                  <a:pt x="2743391" y="844772"/>
                </a:moveTo>
                <a:cubicBezTo>
                  <a:pt x="2746915" y="844772"/>
                  <a:pt x="2749772" y="841915"/>
                  <a:pt x="2749772" y="838390"/>
                </a:cubicBezTo>
                <a:cubicBezTo>
                  <a:pt x="2749772" y="834866"/>
                  <a:pt x="2746915" y="832009"/>
                  <a:pt x="2743391" y="832009"/>
                </a:cubicBezTo>
                <a:cubicBezTo>
                  <a:pt x="2739866" y="832009"/>
                  <a:pt x="2737009" y="834866"/>
                  <a:pt x="2737009" y="838390"/>
                </a:cubicBezTo>
                <a:cubicBezTo>
                  <a:pt x="2737104" y="841915"/>
                  <a:pt x="2739866" y="844772"/>
                  <a:pt x="2743391" y="844772"/>
                </a:cubicBezTo>
                <a:close/>
                <a:moveTo>
                  <a:pt x="2819591" y="843915"/>
                </a:moveTo>
                <a:cubicBezTo>
                  <a:pt x="2822639" y="843915"/>
                  <a:pt x="2825115" y="841438"/>
                  <a:pt x="2825115" y="838390"/>
                </a:cubicBezTo>
                <a:cubicBezTo>
                  <a:pt x="2825115" y="835343"/>
                  <a:pt x="2822639" y="832866"/>
                  <a:pt x="2819591" y="832866"/>
                </a:cubicBezTo>
                <a:cubicBezTo>
                  <a:pt x="2816543" y="832866"/>
                  <a:pt x="2814066" y="835343"/>
                  <a:pt x="2814066" y="838390"/>
                </a:cubicBezTo>
                <a:cubicBezTo>
                  <a:pt x="2814161" y="841438"/>
                  <a:pt x="2816543" y="843915"/>
                  <a:pt x="2819591" y="843915"/>
                </a:cubicBezTo>
                <a:close/>
                <a:moveTo>
                  <a:pt x="2895791" y="843058"/>
                </a:moveTo>
                <a:cubicBezTo>
                  <a:pt x="2898362" y="843058"/>
                  <a:pt x="2900458" y="840962"/>
                  <a:pt x="2900458" y="838390"/>
                </a:cubicBezTo>
                <a:cubicBezTo>
                  <a:pt x="2900458" y="835819"/>
                  <a:pt x="2898362" y="833723"/>
                  <a:pt x="2895791" y="833723"/>
                </a:cubicBezTo>
                <a:cubicBezTo>
                  <a:pt x="2893219" y="833723"/>
                  <a:pt x="2891123" y="835819"/>
                  <a:pt x="2891123" y="838390"/>
                </a:cubicBezTo>
                <a:cubicBezTo>
                  <a:pt x="2891123" y="840962"/>
                  <a:pt x="2893219" y="843058"/>
                  <a:pt x="2895791" y="843058"/>
                </a:cubicBezTo>
                <a:close/>
                <a:moveTo>
                  <a:pt x="2971991" y="842010"/>
                </a:moveTo>
                <a:cubicBezTo>
                  <a:pt x="2973991" y="842010"/>
                  <a:pt x="2975610" y="840391"/>
                  <a:pt x="2975610" y="838390"/>
                </a:cubicBezTo>
                <a:cubicBezTo>
                  <a:pt x="2975610" y="836390"/>
                  <a:pt x="2973991" y="834771"/>
                  <a:pt x="2971991" y="834771"/>
                </a:cubicBezTo>
                <a:cubicBezTo>
                  <a:pt x="2969990" y="834771"/>
                  <a:pt x="2968371" y="836390"/>
                  <a:pt x="2968371" y="838390"/>
                </a:cubicBezTo>
                <a:cubicBezTo>
                  <a:pt x="2968371" y="840391"/>
                  <a:pt x="2969990" y="842010"/>
                  <a:pt x="2971991" y="842010"/>
                </a:cubicBezTo>
                <a:close/>
                <a:moveTo>
                  <a:pt x="3048191" y="841153"/>
                </a:moveTo>
                <a:cubicBezTo>
                  <a:pt x="3049715" y="841153"/>
                  <a:pt x="3050953" y="839915"/>
                  <a:pt x="3050953" y="838390"/>
                </a:cubicBezTo>
                <a:cubicBezTo>
                  <a:pt x="3050953" y="836867"/>
                  <a:pt x="3049715" y="835628"/>
                  <a:pt x="3048191" y="835628"/>
                </a:cubicBezTo>
                <a:cubicBezTo>
                  <a:pt x="3046666" y="835628"/>
                  <a:pt x="3045428" y="836867"/>
                  <a:pt x="3045428" y="838390"/>
                </a:cubicBezTo>
                <a:cubicBezTo>
                  <a:pt x="3045428" y="839915"/>
                  <a:pt x="3046666" y="841153"/>
                  <a:pt x="3048191" y="841153"/>
                </a:cubicBezTo>
                <a:close/>
                <a:moveTo>
                  <a:pt x="3124391" y="840296"/>
                </a:moveTo>
                <a:cubicBezTo>
                  <a:pt x="3125438" y="840296"/>
                  <a:pt x="3126296" y="839438"/>
                  <a:pt x="3126296" y="838390"/>
                </a:cubicBezTo>
                <a:cubicBezTo>
                  <a:pt x="3126296" y="837343"/>
                  <a:pt x="3125438" y="836486"/>
                  <a:pt x="3124391" y="836486"/>
                </a:cubicBezTo>
                <a:cubicBezTo>
                  <a:pt x="3123343" y="836486"/>
                  <a:pt x="3122486" y="837343"/>
                  <a:pt x="3122486" y="838390"/>
                </a:cubicBezTo>
                <a:cubicBezTo>
                  <a:pt x="3122486" y="839438"/>
                  <a:pt x="3123343" y="840296"/>
                  <a:pt x="3124391" y="840296"/>
                </a:cubicBezTo>
                <a:close/>
                <a:moveTo>
                  <a:pt x="3200591" y="839248"/>
                </a:moveTo>
                <a:cubicBezTo>
                  <a:pt x="3201067" y="839248"/>
                  <a:pt x="3201448" y="838867"/>
                  <a:pt x="3201448" y="838390"/>
                </a:cubicBezTo>
                <a:cubicBezTo>
                  <a:pt x="3201448" y="837914"/>
                  <a:pt x="3201067" y="837533"/>
                  <a:pt x="3200591" y="837533"/>
                </a:cubicBezTo>
                <a:cubicBezTo>
                  <a:pt x="3200114" y="837533"/>
                  <a:pt x="3199733" y="837914"/>
                  <a:pt x="3199733" y="838390"/>
                </a:cubicBezTo>
                <a:cubicBezTo>
                  <a:pt x="3199733" y="838867"/>
                  <a:pt x="3200114" y="839248"/>
                  <a:pt x="3200591" y="839248"/>
                </a:cubicBezTo>
                <a:close/>
                <a:moveTo>
                  <a:pt x="228791" y="915067"/>
                </a:moveTo>
                <a:cubicBezTo>
                  <a:pt x="228981" y="915067"/>
                  <a:pt x="229172" y="914876"/>
                  <a:pt x="229172" y="914686"/>
                </a:cubicBezTo>
                <a:cubicBezTo>
                  <a:pt x="229172" y="914495"/>
                  <a:pt x="228981" y="914305"/>
                  <a:pt x="228791" y="914305"/>
                </a:cubicBezTo>
                <a:cubicBezTo>
                  <a:pt x="228600" y="914305"/>
                  <a:pt x="228410" y="914495"/>
                  <a:pt x="228410" y="914686"/>
                </a:cubicBezTo>
                <a:cubicBezTo>
                  <a:pt x="228410" y="914876"/>
                  <a:pt x="228600" y="915067"/>
                  <a:pt x="228791" y="915067"/>
                </a:cubicBezTo>
                <a:close/>
                <a:moveTo>
                  <a:pt x="304991" y="915924"/>
                </a:moveTo>
                <a:cubicBezTo>
                  <a:pt x="305657" y="915924"/>
                  <a:pt x="306229" y="915353"/>
                  <a:pt x="306229" y="914686"/>
                </a:cubicBezTo>
                <a:cubicBezTo>
                  <a:pt x="306229" y="914019"/>
                  <a:pt x="305657" y="913448"/>
                  <a:pt x="304991" y="913448"/>
                </a:cubicBezTo>
                <a:cubicBezTo>
                  <a:pt x="304324" y="913448"/>
                  <a:pt x="303752" y="914019"/>
                  <a:pt x="303752" y="914686"/>
                </a:cubicBezTo>
                <a:cubicBezTo>
                  <a:pt x="303752" y="915353"/>
                  <a:pt x="304324" y="915924"/>
                  <a:pt x="304991" y="915924"/>
                </a:cubicBezTo>
                <a:close/>
                <a:moveTo>
                  <a:pt x="381191" y="916972"/>
                </a:moveTo>
                <a:cubicBezTo>
                  <a:pt x="382429" y="916972"/>
                  <a:pt x="383476" y="915924"/>
                  <a:pt x="383476" y="914686"/>
                </a:cubicBezTo>
                <a:cubicBezTo>
                  <a:pt x="383476" y="913448"/>
                  <a:pt x="382429" y="912400"/>
                  <a:pt x="381191" y="912400"/>
                </a:cubicBezTo>
                <a:cubicBezTo>
                  <a:pt x="379952" y="912400"/>
                  <a:pt x="378905" y="913448"/>
                  <a:pt x="378905" y="914686"/>
                </a:cubicBezTo>
                <a:cubicBezTo>
                  <a:pt x="378905" y="915924"/>
                  <a:pt x="379952" y="916972"/>
                  <a:pt x="381191" y="916972"/>
                </a:cubicBezTo>
                <a:close/>
                <a:moveTo>
                  <a:pt x="457391" y="918020"/>
                </a:moveTo>
                <a:cubicBezTo>
                  <a:pt x="459296" y="918020"/>
                  <a:pt x="460724" y="916496"/>
                  <a:pt x="460724" y="914686"/>
                </a:cubicBezTo>
                <a:cubicBezTo>
                  <a:pt x="460724" y="912876"/>
                  <a:pt x="459200" y="911257"/>
                  <a:pt x="457391" y="911257"/>
                </a:cubicBezTo>
                <a:cubicBezTo>
                  <a:pt x="455486" y="911257"/>
                  <a:pt x="453962" y="912781"/>
                  <a:pt x="453962" y="914686"/>
                </a:cubicBezTo>
                <a:cubicBezTo>
                  <a:pt x="453962" y="916591"/>
                  <a:pt x="455581" y="918020"/>
                  <a:pt x="457391" y="918020"/>
                </a:cubicBezTo>
                <a:close/>
                <a:moveTo>
                  <a:pt x="533591" y="918877"/>
                </a:moveTo>
                <a:cubicBezTo>
                  <a:pt x="535877" y="918877"/>
                  <a:pt x="537782" y="916972"/>
                  <a:pt x="537782" y="914686"/>
                </a:cubicBezTo>
                <a:cubicBezTo>
                  <a:pt x="537782" y="912305"/>
                  <a:pt x="535877" y="910495"/>
                  <a:pt x="533591" y="910495"/>
                </a:cubicBezTo>
                <a:cubicBezTo>
                  <a:pt x="531209" y="910495"/>
                  <a:pt x="529400" y="912400"/>
                  <a:pt x="529400" y="914686"/>
                </a:cubicBezTo>
                <a:cubicBezTo>
                  <a:pt x="529400" y="916972"/>
                  <a:pt x="531305" y="918877"/>
                  <a:pt x="533591" y="918877"/>
                </a:cubicBezTo>
                <a:close/>
                <a:moveTo>
                  <a:pt x="609790" y="919925"/>
                </a:moveTo>
                <a:cubicBezTo>
                  <a:pt x="612743" y="919925"/>
                  <a:pt x="615029" y="917543"/>
                  <a:pt x="615029" y="914686"/>
                </a:cubicBezTo>
                <a:cubicBezTo>
                  <a:pt x="615029" y="911733"/>
                  <a:pt x="612648" y="909447"/>
                  <a:pt x="609790" y="909447"/>
                </a:cubicBezTo>
                <a:cubicBezTo>
                  <a:pt x="606838" y="909447"/>
                  <a:pt x="604552" y="911828"/>
                  <a:pt x="604552" y="914686"/>
                </a:cubicBezTo>
                <a:cubicBezTo>
                  <a:pt x="604552" y="917543"/>
                  <a:pt x="606933" y="919925"/>
                  <a:pt x="609790" y="919925"/>
                </a:cubicBezTo>
                <a:close/>
                <a:moveTo>
                  <a:pt x="685990" y="920782"/>
                </a:moveTo>
                <a:cubicBezTo>
                  <a:pt x="689420" y="920782"/>
                  <a:pt x="692087" y="918020"/>
                  <a:pt x="692087" y="914686"/>
                </a:cubicBezTo>
                <a:cubicBezTo>
                  <a:pt x="692087" y="911352"/>
                  <a:pt x="689324" y="908590"/>
                  <a:pt x="685990" y="908590"/>
                </a:cubicBezTo>
                <a:cubicBezTo>
                  <a:pt x="682657" y="908590"/>
                  <a:pt x="679895" y="911352"/>
                  <a:pt x="679895" y="914686"/>
                </a:cubicBezTo>
                <a:cubicBezTo>
                  <a:pt x="679895" y="918020"/>
                  <a:pt x="682657" y="920782"/>
                  <a:pt x="685990" y="920782"/>
                </a:cubicBezTo>
                <a:close/>
                <a:moveTo>
                  <a:pt x="762190" y="921830"/>
                </a:moveTo>
                <a:cubicBezTo>
                  <a:pt x="766191" y="921830"/>
                  <a:pt x="769334" y="918591"/>
                  <a:pt x="769334" y="914686"/>
                </a:cubicBezTo>
                <a:cubicBezTo>
                  <a:pt x="769334" y="910685"/>
                  <a:pt x="766096" y="907542"/>
                  <a:pt x="762190" y="907542"/>
                </a:cubicBezTo>
                <a:cubicBezTo>
                  <a:pt x="758190" y="907542"/>
                  <a:pt x="755047" y="910781"/>
                  <a:pt x="755047" y="914686"/>
                </a:cubicBezTo>
                <a:cubicBezTo>
                  <a:pt x="755047" y="918591"/>
                  <a:pt x="758285" y="921830"/>
                  <a:pt x="762190" y="921830"/>
                </a:cubicBezTo>
                <a:close/>
                <a:moveTo>
                  <a:pt x="838390" y="922687"/>
                </a:moveTo>
                <a:cubicBezTo>
                  <a:pt x="842867" y="922687"/>
                  <a:pt x="846392" y="919067"/>
                  <a:pt x="846392" y="914686"/>
                </a:cubicBezTo>
                <a:cubicBezTo>
                  <a:pt x="846392" y="910304"/>
                  <a:pt x="842772" y="906685"/>
                  <a:pt x="838390" y="906685"/>
                </a:cubicBezTo>
                <a:cubicBezTo>
                  <a:pt x="833914" y="906685"/>
                  <a:pt x="830390" y="910304"/>
                  <a:pt x="830390" y="914686"/>
                </a:cubicBezTo>
                <a:cubicBezTo>
                  <a:pt x="830390" y="919067"/>
                  <a:pt x="834009" y="922687"/>
                  <a:pt x="838390" y="922687"/>
                </a:cubicBezTo>
                <a:close/>
                <a:moveTo>
                  <a:pt x="914590" y="923449"/>
                </a:moveTo>
                <a:cubicBezTo>
                  <a:pt x="919448" y="923449"/>
                  <a:pt x="923449" y="919448"/>
                  <a:pt x="923449" y="914590"/>
                </a:cubicBezTo>
                <a:cubicBezTo>
                  <a:pt x="923449" y="909733"/>
                  <a:pt x="919448" y="905732"/>
                  <a:pt x="914590" y="905732"/>
                </a:cubicBezTo>
                <a:cubicBezTo>
                  <a:pt x="909733" y="905732"/>
                  <a:pt x="905732" y="909733"/>
                  <a:pt x="905732" y="914590"/>
                </a:cubicBezTo>
                <a:cubicBezTo>
                  <a:pt x="905732" y="919544"/>
                  <a:pt x="909733" y="923449"/>
                  <a:pt x="914590" y="923449"/>
                </a:cubicBezTo>
                <a:close/>
                <a:moveTo>
                  <a:pt x="990790" y="924306"/>
                </a:moveTo>
                <a:cubicBezTo>
                  <a:pt x="996125" y="924306"/>
                  <a:pt x="1000506" y="919925"/>
                  <a:pt x="1000506" y="914590"/>
                </a:cubicBezTo>
                <a:cubicBezTo>
                  <a:pt x="1000506" y="909257"/>
                  <a:pt x="996220" y="904875"/>
                  <a:pt x="990790" y="904875"/>
                </a:cubicBezTo>
                <a:cubicBezTo>
                  <a:pt x="985361" y="904875"/>
                  <a:pt x="981075" y="909257"/>
                  <a:pt x="981075" y="914590"/>
                </a:cubicBezTo>
                <a:cubicBezTo>
                  <a:pt x="981075" y="919925"/>
                  <a:pt x="985457" y="924306"/>
                  <a:pt x="990790" y="924306"/>
                </a:cubicBezTo>
                <a:close/>
                <a:moveTo>
                  <a:pt x="1066991" y="925163"/>
                </a:moveTo>
                <a:cubicBezTo>
                  <a:pt x="1072801" y="925163"/>
                  <a:pt x="1077563" y="920401"/>
                  <a:pt x="1077563" y="914590"/>
                </a:cubicBezTo>
                <a:cubicBezTo>
                  <a:pt x="1077563" y="908780"/>
                  <a:pt x="1072801" y="904018"/>
                  <a:pt x="1066991" y="904018"/>
                </a:cubicBezTo>
                <a:cubicBezTo>
                  <a:pt x="1061180" y="904018"/>
                  <a:pt x="1056418" y="908780"/>
                  <a:pt x="1056418" y="914590"/>
                </a:cubicBezTo>
                <a:cubicBezTo>
                  <a:pt x="1056418" y="920401"/>
                  <a:pt x="1061180" y="925163"/>
                  <a:pt x="1066991" y="925163"/>
                </a:cubicBezTo>
                <a:close/>
                <a:moveTo>
                  <a:pt x="1143191" y="925830"/>
                </a:moveTo>
                <a:cubicBezTo>
                  <a:pt x="1149382" y="925830"/>
                  <a:pt x="1154430" y="920782"/>
                  <a:pt x="1154430" y="914590"/>
                </a:cubicBezTo>
                <a:cubicBezTo>
                  <a:pt x="1154430" y="908399"/>
                  <a:pt x="1149382" y="903351"/>
                  <a:pt x="1143191" y="903351"/>
                </a:cubicBezTo>
                <a:cubicBezTo>
                  <a:pt x="1136999" y="903351"/>
                  <a:pt x="1131951" y="908399"/>
                  <a:pt x="1131951" y="914590"/>
                </a:cubicBezTo>
                <a:cubicBezTo>
                  <a:pt x="1132046" y="920782"/>
                  <a:pt x="1136999" y="925830"/>
                  <a:pt x="1143191" y="925830"/>
                </a:cubicBezTo>
                <a:close/>
                <a:moveTo>
                  <a:pt x="1219391" y="926402"/>
                </a:moveTo>
                <a:cubicBezTo>
                  <a:pt x="1225963" y="926402"/>
                  <a:pt x="1231202" y="921068"/>
                  <a:pt x="1231202" y="914590"/>
                </a:cubicBezTo>
                <a:cubicBezTo>
                  <a:pt x="1231202" y="908018"/>
                  <a:pt x="1225868" y="902780"/>
                  <a:pt x="1219391" y="902780"/>
                </a:cubicBezTo>
                <a:cubicBezTo>
                  <a:pt x="1212818" y="902780"/>
                  <a:pt x="1207580" y="908113"/>
                  <a:pt x="1207580" y="914590"/>
                </a:cubicBezTo>
                <a:cubicBezTo>
                  <a:pt x="1207580" y="921163"/>
                  <a:pt x="1212914" y="926402"/>
                  <a:pt x="1219391" y="926402"/>
                </a:cubicBezTo>
                <a:close/>
                <a:moveTo>
                  <a:pt x="1295591" y="927068"/>
                </a:moveTo>
                <a:cubicBezTo>
                  <a:pt x="1302449" y="927068"/>
                  <a:pt x="1308068" y="921449"/>
                  <a:pt x="1308068" y="914590"/>
                </a:cubicBezTo>
                <a:cubicBezTo>
                  <a:pt x="1308068" y="907733"/>
                  <a:pt x="1302449" y="902113"/>
                  <a:pt x="1295591" y="902113"/>
                </a:cubicBezTo>
                <a:cubicBezTo>
                  <a:pt x="1288733" y="902113"/>
                  <a:pt x="1283113" y="907733"/>
                  <a:pt x="1283113" y="914590"/>
                </a:cubicBezTo>
                <a:cubicBezTo>
                  <a:pt x="1283113" y="921544"/>
                  <a:pt x="1288733" y="927068"/>
                  <a:pt x="1295591" y="927068"/>
                </a:cubicBezTo>
                <a:close/>
                <a:moveTo>
                  <a:pt x="1371791" y="927545"/>
                </a:moveTo>
                <a:cubicBezTo>
                  <a:pt x="1378934" y="927545"/>
                  <a:pt x="1384649" y="921734"/>
                  <a:pt x="1384649" y="914686"/>
                </a:cubicBezTo>
                <a:cubicBezTo>
                  <a:pt x="1384649" y="907542"/>
                  <a:pt x="1378839" y="901827"/>
                  <a:pt x="1371791" y="901827"/>
                </a:cubicBezTo>
                <a:cubicBezTo>
                  <a:pt x="1364647" y="901827"/>
                  <a:pt x="1358932" y="907637"/>
                  <a:pt x="1358932" y="914686"/>
                </a:cubicBezTo>
                <a:cubicBezTo>
                  <a:pt x="1358932" y="921734"/>
                  <a:pt x="1364647" y="927545"/>
                  <a:pt x="1371791" y="927545"/>
                </a:cubicBezTo>
                <a:close/>
                <a:moveTo>
                  <a:pt x="1447991" y="927926"/>
                </a:moveTo>
                <a:cubicBezTo>
                  <a:pt x="1455325" y="927926"/>
                  <a:pt x="1461326" y="921925"/>
                  <a:pt x="1461326" y="914590"/>
                </a:cubicBezTo>
                <a:cubicBezTo>
                  <a:pt x="1461326" y="907256"/>
                  <a:pt x="1455325" y="901256"/>
                  <a:pt x="1447991" y="901256"/>
                </a:cubicBezTo>
                <a:cubicBezTo>
                  <a:pt x="1440656" y="901256"/>
                  <a:pt x="1434656" y="907256"/>
                  <a:pt x="1434656" y="914590"/>
                </a:cubicBezTo>
                <a:cubicBezTo>
                  <a:pt x="1434656" y="921925"/>
                  <a:pt x="1440656" y="927926"/>
                  <a:pt x="1447991" y="927926"/>
                </a:cubicBezTo>
                <a:close/>
                <a:moveTo>
                  <a:pt x="1524191" y="928307"/>
                </a:moveTo>
                <a:cubicBezTo>
                  <a:pt x="1531811" y="928307"/>
                  <a:pt x="1537907" y="922115"/>
                  <a:pt x="1537907" y="914590"/>
                </a:cubicBezTo>
                <a:cubicBezTo>
                  <a:pt x="1537907" y="907066"/>
                  <a:pt x="1531715" y="900875"/>
                  <a:pt x="1524191" y="900875"/>
                </a:cubicBezTo>
                <a:cubicBezTo>
                  <a:pt x="1516571" y="900875"/>
                  <a:pt x="1510475" y="907066"/>
                  <a:pt x="1510475" y="914590"/>
                </a:cubicBezTo>
                <a:cubicBezTo>
                  <a:pt x="1510475" y="922115"/>
                  <a:pt x="1516666" y="928307"/>
                  <a:pt x="1524191" y="928307"/>
                </a:cubicBezTo>
                <a:close/>
                <a:moveTo>
                  <a:pt x="1600391" y="928592"/>
                </a:moveTo>
                <a:cubicBezTo>
                  <a:pt x="1608106" y="928592"/>
                  <a:pt x="1614297" y="922306"/>
                  <a:pt x="1614297" y="914686"/>
                </a:cubicBezTo>
                <a:cubicBezTo>
                  <a:pt x="1614297" y="907066"/>
                  <a:pt x="1608011" y="900779"/>
                  <a:pt x="1600391" y="900779"/>
                </a:cubicBezTo>
                <a:cubicBezTo>
                  <a:pt x="1592675" y="900779"/>
                  <a:pt x="1586484" y="907066"/>
                  <a:pt x="1586484" y="914686"/>
                </a:cubicBezTo>
                <a:cubicBezTo>
                  <a:pt x="1586484" y="922306"/>
                  <a:pt x="1592675" y="928592"/>
                  <a:pt x="1600391" y="928592"/>
                </a:cubicBezTo>
                <a:close/>
                <a:moveTo>
                  <a:pt x="1676591" y="928783"/>
                </a:moveTo>
                <a:cubicBezTo>
                  <a:pt x="1684401" y="928783"/>
                  <a:pt x="1690783" y="922401"/>
                  <a:pt x="1690783" y="914590"/>
                </a:cubicBezTo>
                <a:cubicBezTo>
                  <a:pt x="1690783" y="906780"/>
                  <a:pt x="1684401" y="900398"/>
                  <a:pt x="1676591" y="900398"/>
                </a:cubicBezTo>
                <a:cubicBezTo>
                  <a:pt x="1668780" y="900398"/>
                  <a:pt x="1662398" y="906780"/>
                  <a:pt x="1662398" y="914590"/>
                </a:cubicBezTo>
                <a:cubicBezTo>
                  <a:pt x="1662398" y="922401"/>
                  <a:pt x="1668780" y="928783"/>
                  <a:pt x="1676591" y="928783"/>
                </a:cubicBezTo>
                <a:close/>
                <a:moveTo>
                  <a:pt x="1752791" y="928783"/>
                </a:moveTo>
                <a:cubicBezTo>
                  <a:pt x="1760601" y="928783"/>
                  <a:pt x="1766983" y="922401"/>
                  <a:pt x="1766983" y="914590"/>
                </a:cubicBezTo>
                <a:cubicBezTo>
                  <a:pt x="1766983" y="906780"/>
                  <a:pt x="1760601" y="900398"/>
                  <a:pt x="1752791" y="900398"/>
                </a:cubicBezTo>
                <a:cubicBezTo>
                  <a:pt x="1744980" y="900398"/>
                  <a:pt x="1738598" y="906780"/>
                  <a:pt x="1738598" y="914590"/>
                </a:cubicBezTo>
                <a:cubicBezTo>
                  <a:pt x="1738598" y="922401"/>
                  <a:pt x="1744980" y="928783"/>
                  <a:pt x="1752791" y="928783"/>
                </a:cubicBezTo>
                <a:close/>
                <a:moveTo>
                  <a:pt x="1828991" y="928783"/>
                </a:moveTo>
                <a:cubicBezTo>
                  <a:pt x="1836801" y="928783"/>
                  <a:pt x="1843183" y="922401"/>
                  <a:pt x="1843183" y="914590"/>
                </a:cubicBezTo>
                <a:cubicBezTo>
                  <a:pt x="1843183" y="906780"/>
                  <a:pt x="1836801" y="900398"/>
                  <a:pt x="1828991" y="900398"/>
                </a:cubicBezTo>
                <a:cubicBezTo>
                  <a:pt x="1821180" y="900398"/>
                  <a:pt x="1814798" y="906780"/>
                  <a:pt x="1814798" y="914590"/>
                </a:cubicBezTo>
                <a:cubicBezTo>
                  <a:pt x="1814798" y="922401"/>
                  <a:pt x="1821180" y="928783"/>
                  <a:pt x="1828991" y="928783"/>
                </a:cubicBezTo>
                <a:close/>
                <a:moveTo>
                  <a:pt x="1905191" y="928592"/>
                </a:moveTo>
                <a:cubicBezTo>
                  <a:pt x="1912906" y="928592"/>
                  <a:pt x="1919097" y="922306"/>
                  <a:pt x="1919097" y="914686"/>
                </a:cubicBezTo>
                <a:cubicBezTo>
                  <a:pt x="1919097" y="907066"/>
                  <a:pt x="1912811" y="900779"/>
                  <a:pt x="1905191" y="900779"/>
                </a:cubicBezTo>
                <a:cubicBezTo>
                  <a:pt x="1897475" y="900779"/>
                  <a:pt x="1891284" y="907066"/>
                  <a:pt x="1891284" y="914686"/>
                </a:cubicBezTo>
                <a:cubicBezTo>
                  <a:pt x="1891284" y="922306"/>
                  <a:pt x="1897475" y="928592"/>
                  <a:pt x="1905191" y="928592"/>
                </a:cubicBezTo>
                <a:close/>
                <a:moveTo>
                  <a:pt x="1981391" y="928307"/>
                </a:moveTo>
                <a:cubicBezTo>
                  <a:pt x="1989011" y="928307"/>
                  <a:pt x="1995107" y="922115"/>
                  <a:pt x="1995107" y="914590"/>
                </a:cubicBezTo>
                <a:cubicBezTo>
                  <a:pt x="1995107" y="907066"/>
                  <a:pt x="1988915" y="900875"/>
                  <a:pt x="1981391" y="900875"/>
                </a:cubicBezTo>
                <a:cubicBezTo>
                  <a:pt x="1973771" y="900875"/>
                  <a:pt x="1967675" y="907066"/>
                  <a:pt x="1967675" y="914590"/>
                </a:cubicBezTo>
                <a:cubicBezTo>
                  <a:pt x="1967675" y="922115"/>
                  <a:pt x="1973866" y="928307"/>
                  <a:pt x="1981391" y="928307"/>
                </a:cubicBezTo>
                <a:close/>
                <a:moveTo>
                  <a:pt x="2057591" y="927926"/>
                </a:moveTo>
                <a:cubicBezTo>
                  <a:pt x="2064925" y="927926"/>
                  <a:pt x="2070926" y="921925"/>
                  <a:pt x="2070926" y="914590"/>
                </a:cubicBezTo>
                <a:cubicBezTo>
                  <a:pt x="2070926" y="907256"/>
                  <a:pt x="2064925" y="901256"/>
                  <a:pt x="2057591" y="901256"/>
                </a:cubicBezTo>
                <a:cubicBezTo>
                  <a:pt x="2050256" y="901256"/>
                  <a:pt x="2044256" y="907256"/>
                  <a:pt x="2044256" y="914590"/>
                </a:cubicBezTo>
                <a:cubicBezTo>
                  <a:pt x="2044256" y="921925"/>
                  <a:pt x="2050256" y="927926"/>
                  <a:pt x="2057591" y="927926"/>
                </a:cubicBezTo>
                <a:close/>
                <a:moveTo>
                  <a:pt x="2133791" y="927545"/>
                </a:moveTo>
                <a:cubicBezTo>
                  <a:pt x="2140934" y="927545"/>
                  <a:pt x="2146649" y="921734"/>
                  <a:pt x="2146649" y="914686"/>
                </a:cubicBezTo>
                <a:cubicBezTo>
                  <a:pt x="2146649" y="907542"/>
                  <a:pt x="2140839" y="901827"/>
                  <a:pt x="2133791" y="901827"/>
                </a:cubicBezTo>
                <a:cubicBezTo>
                  <a:pt x="2126647" y="901827"/>
                  <a:pt x="2120932" y="907637"/>
                  <a:pt x="2120932" y="914686"/>
                </a:cubicBezTo>
                <a:cubicBezTo>
                  <a:pt x="2120932" y="921734"/>
                  <a:pt x="2126647" y="927545"/>
                  <a:pt x="2133791" y="927545"/>
                </a:cubicBezTo>
                <a:close/>
                <a:moveTo>
                  <a:pt x="2209991" y="927068"/>
                </a:moveTo>
                <a:cubicBezTo>
                  <a:pt x="2216849" y="927068"/>
                  <a:pt x="2222468" y="921449"/>
                  <a:pt x="2222468" y="914590"/>
                </a:cubicBezTo>
                <a:cubicBezTo>
                  <a:pt x="2222468" y="907733"/>
                  <a:pt x="2216849" y="902113"/>
                  <a:pt x="2209991" y="902113"/>
                </a:cubicBezTo>
                <a:cubicBezTo>
                  <a:pt x="2203133" y="902113"/>
                  <a:pt x="2197513" y="907733"/>
                  <a:pt x="2197513" y="914590"/>
                </a:cubicBezTo>
                <a:cubicBezTo>
                  <a:pt x="2197513" y="921544"/>
                  <a:pt x="2203133" y="927068"/>
                  <a:pt x="2209991" y="927068"/>
                </a:cubicBezTo>
                <a:close/>
                <a:moveTo>
                  <a:pt x="2286191" y="926402"/>
                </a:moveTo>
                <a:cubicBezTo>
                  <a:pt x="2292763" y="926402"/>
                  <a:pt x="2298002" y="921068"/>
                  <a:pt x="2298002" y="914590"/>
                </a:cubicBezTo>
                <a:cubicBezTo>
                  <a:pt x="2298002" y="908018"/>
                  <a:pt x="2292668" y="902780"/>
                  <a:pt x="2286191" y="902780"/>
                </a:cubicBezTo>
                <a:cubicBezTo>
                  <a:pt x="2279714" y="902780"/>
                  <a:pt x="2274380" y="908113"/>
                  <a:pt x="2274380" y="914590"/>
                </a:cubicBezTo>
                <a:cubicBezTo>
                  <a:pt x="2274380" y="921163"/>
                  <a:pt x="2279714" y="926402"/>
                  <a:pt x="2286191" y="926402"/>
                </a:cubicBezTo>
                <a:close/>
                <a:moveTo>
                  <a:pt x="2362391" y="925830"/>
                </a:moveTo>
                <a:cubicBezTo>
                  <a:pt x="2368582" y="925830"/>
                  <a:pt x="2373630" y="920782"/>
                  <a:pt x="2373630" y="914590"/>
                </a:cubicBezTo>
                <a:cubicBezTo>
                  <a:pt x="2373630" y="908399"/>
                  <a:pt x="2368582" y="903351"/>
                  <a:pt x="2362391" y="903351"/>
                </a:cubicBezTo>
                <a:cubicBezTo>
                  <a:pt x="2356199" y="903351"/>
                  <a:pt x="2351151" y="908399"/>
                  <a:pt x="2351151" y="914590"/>
                </a:cubicBezTo>
                <a:cubicBezTo>
                  <a:pt x="2351246" y="920782"/>
                  <a:pt x="2356199" y="925830"/>
                  <a:pt x="2362391" y="925830"/>
                </a:cubicBezTo>
                <a:close/>
                <a:moveTo>
                  <a:pt x="2438591" y="925163"/>
                </a:moveTo>
                <a:cubicBezTo>
                  <a:pt x="2444401" y="925163"/>
                  <a:pt x="2449163" y="920401"/>
                  <a:pt x="2449163" y="914590"/>
                </a:cubicBezTo>
                <a:cubicBezTo>
                  <a:pt x="2449163" y="908780"/>
                  <a:pt x="2444401" y="904018"/>
                  <a:pt x="2438591" y="904018"/>
                </a:cubicBezTo>
                <a:cubicBezTo>
                  <a:pt x="2432780" y="904018"/>
                  <a:pt x="2428018" y="908780"/>
                  <a:pt x="2428018" y="914590"/>
                </a:cubicBezTo>
                <a:cubicBezTo>
                  <a:pt x="2428018" y="920401"/>
                  <a:pt x="2432780" y="925163"/>
                  <a:pt x="2438591" y="925163"/>
                </a:cubicBezTo>
                <a:close/>
                <a:moveTo>
                  <a:pt x="2514791" y="924306"/>
                </a:moveTo>
                <a:cubicBezTo>
                  <a:pt x="2520124" y="924306"/>
                  <a:pt x="2524506" y="919925"/>
                  <a:pt x="2524506" y="914590"/>
                </a:cubicBezTo>
                <a:cubicBezTo>
                  <a:pt x="2524506" y="909257"/>
                  <a:pt x="2520220" y="904875"/>
                  <a:pt x="2514791" y="904875"/>
                </a:cubicBezTo>
                <a:cubicBezTo>
                  <a:pt x="2509361" y="904875"/>
                  <a:pt x="2505075" y="909257"/>
                  <a:pt x="2505075" y="914590"/>
                </a:cubicBezTo>
                <a:cubicBezTo>
                  <a:pt x="2505075" y="919925"/>
                  <a:pt x="2509457" y="924306"/>
                  <a:pt x="2514791" y="924306"/>
                </a:cubicBezTo>
                <a:close/>
                <a:moveTo>
                  <a:pt x="2590991" y="923449"/>
                </a:moveTo>
                <a:cubicBezTo>
                  <a:pt x="2595848" y="923449"/>
                  <a:pt x="2599849" y="919448"/>
                  <a:pt x="2599849" y="914590"/>
                </a:cubicBezTo>
                <a:cubicBezTo>
                  <a:pt x="2599849" y="909733"/>
                  <a:pt x="2595848" y="905732"/>
                  <a:pt x="2590991" y="905732"/>
                </a:cubicBezTo>
                <a:cubicBezTo>
                  <a:pt x="2586133" y="905732"/>
                  <a:pt x="2582132" y="909733"/>
                  <a:pt x="2582132" y="914590"/>
                </a:cubicBezTo>
                <a:cubicBezTo>
                  <a:pt x="2582132" y="919544"/>
                  <a:pt x="2586133" y="923449"/>
                  <a:pt x="2590991" y="923449"/>
                </a:cubicBezTo>
                <a:close/>
                <a:moveTo>
                  <a:pt x="2667191" y="922687"/>
                </a:moveTo>
                <a:cubicBezTo>
                  <a:pt x="2671667" y="922687"/>
                  <a:pt x="2675191" y="919067"/>
                  <a:pt x="2675191" y="914686"/>
                </a:cubicBezTo>
                <a:cubicBezTo>
                  <a:pt x="2675191" y="910304"/>
                  <a:pt x="2671572" y="906685"/>
                  <a:pt x="2667191" y="906685"/>
                </a:cubicBezTo>
                <a:cubicBezTo>
                  <a:pt x="2662714" y="906685"/>
                  <a:pt x="2659190" y="910304"/>
                  <a:pt x="2659190" y="914686"/>
                </a:cubicBezTo>
                <a:cubicBezTo>
                  <a:pt x="2659190" y="919067"/>
                  <a:pt x="2662809" y="922687"/>
                  <a:pt x="2667191" y="922687"/>
                </a:cubicBezTo>
                <a:close/>
                <a:moveTo>
                  <a:pt x="2743391" y="921830"/>
                </a:moveTo>
                <a:cubicBezTo>
                  <a:pt x="2747391" y="921830"/>
                  <a:pt x="2750534" y="918591"/>
                  <a:pt x="2750534" y="914686"/>
                </a:cubicBezTo>
                <a:cubicBezTo>
                  <a:pt x="2750534" y="910685"/>
                  <a:pt x="2747296" y="907542"/>
                  <a:pt x="2743391" y="907542"/>
                </a:cubicBezTo>
                <a:cubicBezTo>
                  <a:pt x="2739390" y="907542"/>
                  <a:pt x="2736247" y="910781"/>
                  <a:pt x="2736247" y="914686"/>
                </a:cubicBezTo>
                <a:cubicBezTo>
                  <a:pt x="2736247" y="918591"/>
                  <a:pt x="2739485" y="921830"/>
                  <a:pt x="2743391" y="921830"/>
                </a:cubicBezTo>
                <a:close/>
                <a:moveTo>
                  <a:pt x="2819591" y="920972"/>
                </a:moveTo>
                <a:cubicBezTo>
                  <a:pt x="2823115" y="920972"/>
                  <a:pt x="2825972" y="918115"/>
                  <a:pt x="2825972" y="914590"/>
                </a:cubicBezTo>
                <a:cubicBezTo>
                  <a:pt x="2825972" y="911066"/>
                  <a:pt x="2823115" y="908209"/>
                  <a:pt x="2819591" y="908209"/>
                </a:cubicBezTo>
                <a:cubicBezTo>
                  <a:pt x="2816066" y="908209"/>
                  <a:pt x="2813209" y="911066"/>
                  <a:pt x="2813209" y="914590"/>
                </a:cubicBezTo>
                <a:cubicBezTo>
                  <a:pt x="2813304" y="918115"/>
                  <a:pt x="2816066" y="920972"/>
                  <a:pt x="2819591" y="920972"/>
                </a:cubicBezTo>
                <a:close/>
                <a:moveTo>
                  <a:pt x="2895791" y="919925"/>
                </a:moveTo>
                <a:cubicBezTo>
                  <a:pt x="2898743" y="919925"/>
                  <a:pt x="2901029" y="917543"/>
                  <a:pt x="2901029" y="914686"/>
                </a:cubicBezTo>
                <a:cubicBezTo>
                  <a:pt x="2901029" y="911733"/>
                  <a:pt x="2898648" y="909447"/>
                  <a:pt x="2895791" y="909447"/>
                </a:cubicBezTo>
                <a:cubicBezTo>
                  <a:pt x="2892838" y="909447"/>
                  <a:pt x="2890552" y="911828"/>
                  <a:pt x="2890552" y="914686"/>
                </a:cubicBezTo>
                <a:cubicBezTo>
                  <a:pt x="2890552" y="917543"/>
                  <a:pt x="2892933" y="919925"/>
                  <a:pt x="2895791" y="919925"/>
                </a:cubicBezTo>
                <a:close/>
                <a:moveTo>
                  <a:pt x="2971991" y="919067"/>
                </a:moveTo>
                <a:cubicBezTo>
                  <a:pt x="2974467" y="919067"/>
                  <a:pt x="2976467" y="917067"/>
                  <a:pt x="2976467" y="914590"/>
                </a:cubicBezTo>
                <a:cubicBezTo>
                  <a:pt x="2976467" y="912114"/>
                  <a:pt x="2974467" y="910114"/>
                  <a:pt x="2971991" y="910114"/>
                </a:cubicBezTo>
                <a:cubicBezTo>
                  <a:pt x="2969514" y="910114"/>
                  <a:pt x="2967514" y="912114"/>
                  <a:pt x="2967514" y="914590"/>
                </a:cubicBezTo>
                <a:cubicBezTo>
                  <a:pt x="2967514" y="917067"/>
                  <a:pt x="2969514" y="919067"/>
                  <a:pt x="2971991" y="919067"/>
                </a:cubicBezTo>
                <a:close/>
                <a:moveTo>
                  <a:pt x="3048191" y="918020"/>
                </a:moveTo>
                <a:cubicBezTo>
                  <a:pt x="3050096" y="918020"/>
                  <a:pt x="3051524" y="916496"/>
                  <a:pt x="3051524" y="914686"/>
                </a:cubicBezTo>
                <a:cubicBezTo>
                  <a:pt x="3051524" y="912876"/>
                  <a:pt x="3050000" y="911257"/>
                  <a:pt x="3048191" y="911257"/>
                </a:cubicBezTo>
                <a:cubicBezTo>
                  <a:pt x="3046286" y="911257"/>
                  <a:pt x="3044857" y="912781"/>
                  <a:pt x="3044857" y="914686"/>
                </a:cubicBezTo>
                <a:cubicBezTo>
                  <a:pt x="3044857" y="916591"/>
                  <a:pt x="3046381" y="918020"/>
                  <a:pt x="3048191" y="918020"/>
                </a:cubicBezTo>
                <a:close/>
                <a:moveTo>
                  <a:pt x="3124391" y="916972"/>
                </a:moveTo>
                <a:cubicBezTo>
                  <a:pt x="3125629" y="916972"/>
                  <a:pt x="3126677" y="915924"/>
                  <a:pt x="3126677" y="914686"/>
                </a:cubicBezTo>
                <a:cubicBezTo>
                  <a:pt x="3126677" y="913448"/>
                  <a:pt x="3125629" y="912400"/>
                  <a:pt x="3124391" y="912400"/>
                </a:cubicBezTo>
                <a:cubicBezTo>
                  <a:pt x="3123153" y="912400"/>
                  <a:pt x="3122105" y="913448"/>
                  <a:pt x="3122105" y="914686"/>
                </a:cubicBezTo>
                <a:cubicBezTo>
                  <a:pt x="3122105" y="915924"/>
                  <a:pt x="3123153" y="916972"/>
                  <a:pt x="3124391" y="916972"/>
                </a:cubicBezTo>
                <a:close/>
                <a:moveTo>
                  <a:pt x="3200591" y="916115"/>
                </a:moveTo>
                <a:cubicBezTo>
                  <a:pt x="3201448" y="916115"/>
                  <a:pt x="3202115" y="915448"/>
                  <a:pt x="3202115" y="914590"/>
                </a:cubicBezTo>
                <a:cubicBezTo>
                  <a:pt x="3202115" y="913733"/>
                  <a:pt x="3201448" y="913067"/>
                  <a:pt x="3200591" y="913067"/>
                </a:cubicBezTo>
                <a:cubicBezTo>
                  <a:pt x="3199733" y="913067"/>
                  <a:pt x="3199066" y="913733"/>
                  <a:pt x="3199066" y="914590"/>
                </a:cubicBezTo>
                <a:cubicBezTo>
                  <a:pt x="3199066" y="915448"/>
                  <a:pt x="3199829" y="916115"/>
                  <a:pt x="3200591" y="916115"/>
                </a:cubicBezTo>
                <a:close/>
                <a:moveTo>
                  <a:pt x="3276791" y="915067"/>
                </a:moveTo>
                <a:cubicBezTo>
                  <a:pt x="3276981" y="915067"/>
                  <a:pt x="3277172" y="914876"/>
                  <a:pt x="3277172" y="914686"/>
                </a:cubicBezTo>
                <a:cubicBezTo>
                  <a:pt x="3277172" y="914495"/>
                  <a:pt x="3276981" y="914305"/>
                  <a:pt x="3276791" y="914305"/>
                </a:cubicBezTo>
                <a:cubicBezTo>
                  <a:pt x="3276600" y="914305"/>
                  <a:pt x="3276410" y="914495"/>
                  <a:pt x="3276410" y="914686"/>
                </a:cubicBezTo>
                <a:cubicBezTo>
                  <a:pt x="3276410" y="914876"/>
                  <a:pt x="3276600" y="915067"/>
                  <a:pt x="3276791" y="915067"/>
                </a:cubicBezTo>
                <a:close/>
                <a:moveTo>
                  <a:pt x="228791" y="991648"/>
                </a:moveTo>
                <a:cubicBezTo>
                  <a:pt x="229267" y="991648"/>
                  <a:pt x="229648" y="991267"/>
                  <a:pt x="229648" y="990790"/>
                </a:cubicBezTo>
                <a:cubicBezTo>
                  <a:pt x="229648" y="990314"/>
                  <a:pt x="229267" y="989933"/>
                  <a:pt x="228791" y="989933"/>
                </a:cubicBezTo>
                <a:cubicBezTo>
                  <a:pt x="228314" y="989933"/>
                  <a:pt x="227933" y="990314"/>
                  <a:pt x="227933" y="990790"/>
                </a:cubicBezTo>
                <a:cubicBezTo>
                  <a:pt x="227933" y="991267"/>
                  <a:pt x="228314" y="991648"/>
                  <a:pt x="228791" y="991648"/>
                </a:cubicBezTo>
                <a:close/>
                <a:moveTo>
                  <a:pt x="304991" y="992696"/>
                </a:moveTo>
                <a:cubicBezTo>
                  <a:pt x="306038" y="992696"/>
                  <a:pt x="306896" y="991838"/>
                  <a:pt x="306896" y="990790"/>
                </a:cubicBezTo>
                <a:cubicBezTo>
                  <a:pt x="306896" y="989743"/>
                  <a:pt x="306038" y="988886"/>
                  <a:pt x="304991" y="988886"/>
                </a:cubicBezTo>
                <a:cubicBezTo>
                  <a:pt x="303943" y="988886"/>
                  <a:pt x="303086" y="989743"/>
                  <a:pt x="303086" y="990790"/>
                </a:cubicBezTo>
                <a:cubicBezTo>
                  <a:pt x="303086" y="991838"/>
                  <a:pt x="303943" y="992696"/>
                  <a:pt x="304991" y="992696"/>
                </a:cubicBezTo>
                <a:close/>
                <a:moveTo>
                  <a:pt x="381191" y="993743"/>
                </a:moveTo>
                <a:cubicBezTo>
                  <a:pt x="382810" y="993743"/>
                  <a:pt x="384143" y="992410"/>
                  <a:pt x="384143" y="990790"/>
                </a:cubicBezTo>
                <a:cubicBezTo>
                  <a:pt x="384143" y="989171"/>
                  <a:pt x="382810" y="987838"/>
                  <a:pt x="381191" y="987838"/>
                </a:cubicBezTo>
                <a:cubicBezTo>
                  <a:pt x="379571" y="987838"/>
                  <a:pt x="378238" y="989171"/>
                  <a:pt x="378238" y="990790"/>
                </a:cubicBezTo>
                <a:cubicBezTo>
                  <a:pt x="378238" y="992410"/>
                  <a:pt x="379571" y="993743"/>
                  <a:pt x="381191" y="993743"/>
                </a:cubicBezTo>
                <a:close/>
                <a:moveTo>
                  <a:pt x="457391" y="994791"/>
                </a:moveTo>
                <a:cubicBezTo>
                  <a:pt x="459581" y="994791"/>
                  <a:pt x="461391" y="992981"/>
                  <a:pt x="461391" y="990790"/>
                </a:cubicBezTo>
                <a:cubicBezTo>
                  <a:pt x="461391" y="988600"/>
                  <a:pt x="459581" y="986790"/>
                  <a:pt x="457391" y="986790"/>
                </a:cubicBezTo>
                <a:cubicBezTo>
                  <a:pt x="455200" y="986790"/>
                  <a:pt x="453390" y="988600"/>
                  <a:pt x="453390" y="990790"/>
                </a:cubicBezTo>
                <a:cubicBezTo>
                  <a:pt x="453390" y="992981"/>
                  <a:pt x="455200" y="994791"/>
                  <a:pt x="457391" y="994791"/>
                </a:cubicBezTo>
                <a:close/>
                <a:moveTo>
                  <a:pt x="533591" y="995648"/>
                </a:moveTo>
                <a:cubicBezTo>
                  <a:pt x="536258" y="995648"/>
                  <a:pt x="538448" y="993458"/>
                  <a:pt x="538448" y="990790"/>
                </a:cubicBezTo>
                <a:cubicBezTo>
                  <a:pt x="538448" y="988124"/>
                  <a:pt x="536258" y="985933"/>
                  <a:pt x="533591" y="985933"/>
                </a:cubicBezTo>
                <a:cubicBezTo>
                  <a:pt x="530924" y="985933"/>
                  <a:pt x="528733" y="988124"/>
                  <a:pt x="528733" y="990790"/>
                </a:cubicBezTo>
                <a:cubicBezTo>
                  <a:pt x="528733" y="993458"/>
                  <a:pt x="530924" y="995648"/>
                  <a:pt x="533591" y="995648"/>
                </a:cubicBezTo>
                <a:close/>
                <a:moveTo>
                  <a:pt x="609790" y="996696"/>
                </a:moveTo>
                <a:cubicBezTo>
                  <a:pt x="613029" y="996696"/>
                  <a:pt x="615696" y="994029"/>
                  <a:pt x="615696" y="990790"/>
                </a:cubicBezTo>
                <a:cubicBezTo>
                  <a:pt x="615696" y="987552"/>
                  <a:pt x="613029" y="984885"/>
                  <a:pt x="609790" y="984885"/>
                </a:cubicBezTo>
                <a:cubicBezTo>
                  <a:pt x="606552" y="984885"/>
                  <a:pt x="603885" y="987552"/>
                  <a:pt x="603885" y="990790"/>
                </a:cubicBezTo>
                <a:cubicBezTo>
                  <a:pt x="603885" y="994124"/>
                  <a:pt x="606552" y="996696"/>
                  <a:pt x="609790" y="996696"/>
                </a:cubicBezTo>
                <a:close/>
                <a:moveTo>
                  <a:pt x="685990" y="997553"/>
                </a:moveTo>
                <a:cubicBezTo>
                  <a:pt x="689705" y="997553"/>
                  <a:pt x="692753" y="994505"/>
                  <a:pt x="692753" y="990790"/>
                </a:cubicBezTo>
                <a:cubicBezTo>
                  <a:pt x="692753" y="987076"/>
                  <a:pt x="689705" y="984028"/>
                  <a:pt x="685990" y="984028"/>
                </a:cubicBezTo>
                <a:cubicBezTo>
                  <a:pt x="682276" y="984028"/>
                  <a:pt x="679228" y="987076"/>
                  <a:pt x="679228" y="990790"/>
                </a:cubicBezTo>
                <a:cubicBezTo>
                  <a:pt x="679228" y="994505"/>
                  <a:pt x="682276" y="997553"/>
                  <a:pt x="685990" y="997553"/>
                </a:cubicBezTo>
                <a:close/>
                <a:moveTo>
                  <a:pt x="762190" y="998601"/>
                </a:moveTo>
                <a:cubicBezTo>
                  <a:pt x="766477" y="998601"/>
                  <a:pt x="770001" y="995077"/>
                  <a:pt x="770001" y="990790"/>
                </a:cubicBezTo>
                <a:cubicBezTo>
                  <a:pt x="770001" y="986504"/>
                  <a:pt x="766477" y="982980"/>
                  <a:pt x="762190" y="982980"/>
                </a:cubicBezTo>
                <a:cubicBezTo>
                  <a:pt x="757904" y="982980"/>
                  <a:pt x="754380" y="986504"/>
                  <a:pt x="754380" y="990790"/>
                </a:cubicBezTo>
                <a:cubicBezTo>
                  <a:pt x="754380" y="995077"/>
                  <a:pt x="757904" y="998601"/>
                  <a:pt x="762190" y="998601"/>
                </a:cubicBezTo>
                <a:close/>
                <a:moveTo>
                  <a:pt x="838390" y="999458"/>
                </a:moveTo>
                <a:cubicBezTo>
                  <a:pt x="843153" y="999458"/>
                  <a:pt x="847058" y="995553"/>
                  <a:pt x="847058" y="990790"/>
                </a:cubicBezTo>
                <a:cubicBezTo>
                  <a:pt x="847058" y="986028"/>
                  <a:pt x="843153" y="982123"/>
                  <a:pt x="838390" y="982123"/>
                </a:cubicBezTo>
                <a:cubicBezTo>
                  <a:pt x="833628" y="982123"/>
                  <a:pt x="829723" y="986028"/>
                  <a:pt x="829723" y="990790"/>
                </a:cubicBezTo>
                <a:cubicBezTo>
                  <a:pt x="829723" y="995553"/>
                  <a:pt x="833628" y="999458"/>
                  <a:pt x="838390" y="999458"/>
                </a:cubicBezTo>
                <a:close/>
                <a:moveTo>
                  <a:pt x="914590" y="1000506"/>
                </a:moveTo>
                <a:cubicBezTo>
                  <a:pt x="919925" y="1000506"/>
                  <a:pt x="924306" y="996125"/>
                  <a:pt x="924306" y="990790"/>
                </a:cubicBezTo>
                <a:cubicBezTo>
                  <a:pt x="924306" y="985457"/>
                  <a:pt x="920020" y="981075"/>
                  <a:pt x="914590" y="981075"/>
                </a:cubicBezTo>
                <a:cubicBezTo>
                  <a:pt x="909161" y="981075"/>
                  <a:pt x="904875" y="985457"/>
                  <a:pt x="904875" y="990790"/>
                </a:cubicBezTo>
                <a:cubicBezTo>
                  <a:pt x="904875" y="996125"/>
                  <a:pt x="909257" y="1000506"/>
                  <a:pt x="914590" y="1000506"/>
                </a:cubicBezTo>
                <a:close/>
                <a:moveTo>
                  <a:pt x="990790" y="1001363"/>
                </a:moveTo>
                <a:cubicBezTo>
                  <a:pt x="996601" y="1001363"/>
                  <a:pt x="1001363" y="996601"/>
                  <a:pt x="1001363" y="990790"/>
                </a:cubicBezTo>
                <a:cubicBezTo>
                  <a:pt x="1001363" y="984980"/>
                  <a:pt x="996601" y="980218"/>
                  <a:pt x="990790" y="980218"/>
                </a:cubicBezTo>
                <a:cubicBezTo>
                  <a:pt x="984980" y="980218"/>
                  <a:pt x="980218" y="984980"/>
                  <a:pt x="980218" y="990790"/>
                </a:cubicBezTo>
                <a:cubicBezTo>
                  <a:pt x="980218" y="996601"/>
                  <a:pt x="984980" y="1001363"/>
                  <a:pt x="990790" y="1001363"/>
                </a:cubicBezTo>
                <a:close/>
                <a:moveTo>
                  <a:pt x="1066991" y="1002221"/>
                </a:moveTo>
                <a:cubicBezTo>
                  <a:pt x="1073277" y="1002221"/>
                  <a:pt x="1078421" y="997077"/>
                  <a:pt x="1078421" y="990790"/>
                </a:cubicBezTo>
                <a:cubicBezTo>
                  <a:pt x="1078421" y="984504"/>
                  <a:pt x="1073277" y="979361"/>
                  <a:pt x="1066991" y="979361"/>
                </a:cubicBezTo>
                <a:cubicBezTo>
                  <a:pt x="1060704" y="979361"/>
                  <a:pt x="1055561" y="984504"/>
                  <a:pt x="1055561" y="990790"/>
                </a:cubicBezTo>
                <a:cubicBezTo>
                  <a:pt x="1055561" y="997077"/>
                  <a:pt x="1060704" y="1002221"/>
                  <a:pt x="1066991" y="1002221"/>
                </a:cubicBezTo>
                <a:close/>
                <a:moveTo>
                  <a:pt x="1143191" y="1002887"/>
                </a:moveTo>
                <a:cubicBezTo>
                  <a:pt x="1149858" y="1002887"/>
                  <a:pt x="1155192" y="997458"/>
                  <a:pt x="1155192" y="990886"/>
                </a:cubicBezTo>
                <a:cubicBezTo>
                  <a:pt x="1155192" y="984218"/>
                  <a:pt x="1149763" y="978884"/>
                  <a:pt x="1143191" y="978884"/>
                </a:cubicBezTo>
                <a:cubicBezTo>
                  <a:pt x="1136523" y="978884"/>
                  <a:pt x="1131189" y="984313"/>
                  <a:pt x="1131189" y="990886"/>
                </a:cubicBezTo>
                <a:cubicBezTo>
                  <a:pt x="1131189" y="997458"/>
                  <a:pt x="1136523" y="1002887"/>
                  <a:pt x="1143191" y="1002887"/>
                </a:cubicBezTo>
                <a:close/>
                <a:moveTo>
                  <a:pt x="1219391" y="1003745"/>
                </a:moveTo>
                <a:cubicBezTo>
                  <a:pt x="1226534" y="1003745"/>
                  <a:pt x="1232249" y="997934"/>
                  <a:pt x="1232249" y="990886"/>
                </a:cubicBezTo>
                <a:cubicBezTo>
                  <a:pt x="1232249" y="983742"/>
                  <a:pt x="1226439" y="978027"/>
                  <a:pt x="1219391" y="978027"/>
                </a:cubicBezTo>
                <a:cubicBezTo>
                  <a:pt x="1212247" y="978027"/>
                  <a:pt x="1206532" y="983837"/>
                  <a:pt x="1206532" y="990886"/>
                </a:cubicBezTo>
                <a:cubicBezTo>
                  <a:pt x="1206532" y="997934"/>
                  <a:pt x="1212247" y="1003745"/>
                  <a:pt x="1219391" y="1003745"/>
                </a:cubicBezTo>
                <a:close/>
                <a:moveTo>
                  <a:pt x="1295591" y="1004316"/>
                </a:moveTo>
                <a:cubicBezTo>
                  <a:pt x="1303020" y="1004316"/>
                  <a:pt x="1309116" y="998220"/>
                  <a:pt x="1309116" y="990790"/>
                </a:cubicBezTo>
                <a:cubicBezTo>
                  <a:pt x="1309116" y="983361"/>
                  <a:pt x="1303020" y="977265"/>
                  <a:pt x="1295591" y="977265"/>
                </a:cubicBezTo>
                <a:cubicBezTo>
                  <a:pt x="1288161" y="977265"/>
                  <a:pt x="1282065" y="983361"/>
                  <a:pt x="1282065" y="990790"/>
                </a:cubicBezTo>
                <a:cubicBezTo>
                  <a:pt x="1282065" y="998315"/>
                  <a:pt x="1288161" y="1004316"/>
                  <a:pt x="1295591" y="1004316"/>
                </a:cubicBezTo>
                <a:close/>
                <a:moveTo>
                  <a:pt x="1371791" y="1004792"/>
                </a:moveTo>
                <a:cubicBezTo>
                  <a:pt x="1379506" y="1004792"/>
                  <a:pt x="1385697" y="998506"/>
                  <a:pt x="1385697" y="990886"/>
                </a:cubicBezTo>
                <a:cubicBezTo>
                  <a:pt x="1385697" y="983266"/>
                  <a:pt x="1379411" y="976979"/>
                  <a:pt x="1371791" y="976979"/>
                </a:cubicBezTo>
                <a:cubicBezTo>
                  <a:pt x="1364075" y="976979"/>
                  <a:pt x="1357884" y="983266"/>
                  <a:pt x="1357884" y="990886"/>
                </a:cubicBezTo>
                <a:cubicBezTo>
                  <a:pt x="1357884" y="998506"/>
                  <a:pt x="1364075" y="1004792"/>
                  <a:pt x="1371791" y="1004792"/>
                </a:cubicBezTo>
                <a:close/>
                <a:moveTo>
                  <a:pt x="1447991" y="1005173"/>
                </a:moveTo>
                <a:cubicBezTo>
                  <a:pt x="1455896" y="1005173"/>
                  <a:pt x="1462373" y="998696"/>
                  <a:pt x="1462373" y="990790"/>
                </a:cubicBezTo>
                <a:cubicBezTo>
                  <a:pt x="1462373" y="982885"/>
                  <a:pt x="1455896" y="976408"/>
                  <a:pt x="1447991" y="976408"/>
                </a:cubicBezTo>
                <a:cubicBezTo>
                  <a:pt x="1440085" y="976408"/>
                  <a:pt x="1433608" y="982885"/>
                  <a:pt x="1433608" y="990790"/>
                </a:cubicBezTo>
                <a:cubicBezTo>
                  <a:pt x="1433608" y="998696"/>
                  <a:pt x="1440085" y="1005173"/>
                  <a:pt x="1447991" y="1005173"/>
                </a:cubicBezTo>
                <a:close/>
                <a:moveTo>
                  <a:pt x="1524191" y="1005650"/>
                </a:moveTo>
                <a:cubicBezTo>
                  <a:pt x="1532382" y="1005650"/>
                  <a:pt x="1538954" y="998982"/>
                  <a:pt x="1538954" y="990886"/>
                </a:cubicBezTo>
                <a:cubicBezTo>
                  <a:pt x="1538954" y="982694"/>
                  <a:pt x="1532287" y="976122"/>
                  <a:pt x="1524191" y="976122"/>
                </a:cubicBezTo>
                <a:cubicBezTo>
                  <a:pt x="1516094" y="976122"/>
                  <a:pt x="1509427" y="982790"/>
                  <a:pt x="1509427" y="990886"/>
                </a:cubicBezTo>
                <a:cubicBezTo>
                  <a:pt x="1509427" y="998982"/>
                  <a:pt x="1515999" y="1005650"/>
                  <a:pt x="1524191" y="1005650"/>
                </a:cubicBezTo>
                <a:close/>
                <a:moveTo>
                  <a:pt x="1600391" y="1006031"/>
                </a:moveTo>
                <a:cubicBezTo>
                  <a:pt x="1608773" y="1006031"/>
                  <a:pt x="1615631" y="999173"/>
                  <a:pt x="1615631" y="990790"/>
                </a:cubicBezTo>
                <a:cubicBezTo>
                  <a:pt x="1615631" y="982409"/>
                  <a:pt x="1608773" y="975551"/>
                  <a:pt x="1600391" y="975551"/>
                </a:cubicBezTo>
                <a:cubicBezTo>
                  <a:pt x="1592009" y="975551"/>
                  <a:pt x="1585151" y="982409"/>
                  <a:pt x="1585151" y="990790"/>
                </a:cubicBezTo>
                <a:cubicBezTo>
                  <a:pt x="1585246" y="999173"/>
                  <a:pt x="1592009" y="1006031"/>
                  <a:pt x="1600391" y="1006031"/>
                </a:cubicBezTo>
                <a:close/>
                <a:moveTo>
                  <a:pt x="1676591" y="1006031"/>
                </a:moveTo>
                <a:cubicBezTo>
                  <a:pt x="1684973" y="1006031"/>
                  <a:pt x="1691831" y="999173"/>
                  <a:pt x="1691831" y="990790"/>
                </a:cubicBezTo>
                <a:cubicBezTo>
                  <a:pt x="1691831" y="982409"/>
                  <a:pt x="1684973" y="975551"/>
                  <a:pt x="1676591" y="975551"/>
                </a:cubicBezTo>
                <a:cubicBezTo>
                  <a:pt x="1668209" y="975551"/>
                  <a:pt x="1661351" y="982409"/>
                  <a:pt x="1661351" y="990790"/>
                </a:cubicBezTo>
                <a:cubicBezTo>
                  <a:pt x="1661446" y="999173"/>
                  <a:pt x="1668209" y="1006031"/>
                  <a:pt x="1676591" y="1006031"/>
                </a:cubicBezTo>
                <a:close/>
                <a:moveTo>
                  <a:pt x="1752791" y="1006221"/>
                </a:moveTo>
                <a:cubicBezTo>
                  <a:pt x="1761268" y="1006221"/>
                  <a:pt x="1768221" y="999363"/>
                  <a:pt x="1768221" y="990790"/>
                </a:cubicBezTo>
                <a:cubicBezTo>
                  <a:pt x="1768221" y="982218"/>
                  <a:pt x="1761268" y="975360"/>
                  <a:pt x="1752791" y="975360"/>
                </a:cubicBezTo>
                <a:cubicBezTo>
                  <a:pt x="1744313" y="975360"/>
                  <a:pt x="1737360" y="982218"/>
                  <a:pt x="1737360" y="990790"/>
                </a:cubicBezTo>
                <a:cubicBezTo>
                  <a:pt x="1737360" y="999363"/>
                  <a:pt x="1744313" y="1006221"/>
                  <a:pt x="1752791" y="1006221"/>
                </a:cubicBezTo>
                <a:close/>
                <a:moveTo>
                  <a:pt x="1828991" y="1006221"/>
                </a:moveTo>
                <a:cubicBezTo>
                  <a:pt x="1837468" y="1006221"/>
                  <a:pt x="1844421" y="999363"/>
                  <a:pt x="1844421" y="990790"/>
                </a:cubicBezTo>
                <a:cubicBezTo>
                  <a:pt x="1844421" y="982218"/>
                  <a:pt x="1837468" y="975360"/>
                  <a:pt x="1828991" y="975360"/>
                </a:cubicBezTo>
                <a:cubicBezTo>
                  <a:pt x="1820513" y="975360"/>
                  <a:pt x="1813560" y="982218"/>
                  <a:pt x="1813560" y="990790"/>
                </a:cubicBezTo>
                <a:cubicBezTo>
                  <a:pt x="1813560" y="999363"/>
                  <a:pt x="1820513" y="1006221"/>
                  <a:pt x="1828991" y="1006221"/>
                </a:cubicBezTo>
                <a:close/>
                <a:moveTo>
                  <a:pt x="1905191" y="1006031"/>
                </a:moveTo>
                <a:cubicBezTo>
                  <a:pt x="1913573" y="1006031"/>
                  <a:pt x="1920431" y="999173"/>
                  <a:pt x="1920431" y="990790"/>
                </a:cubicBezTo>
                <a:cubicBezTo>
                  <a:pt x="1920431" y="982409"/>
                  <a:pt x="1913573" y="975551"/>
                  <a:pt x="1905191" y="975551"/>
                </a:cubicBezTo>
                <a:cubicBezTo>
                  <a:pt x="1896809" y="975551"/>
                  <a:pt x="1889951" y="982409"/>
                  <a:pt x="1889951" y="990790"/>
                </a:cubicBezTo>
                <a:cubicBezTo>
                  <a:pt x="1890046" y="999173"/>
                  <a:pt x="1896809" y="1006031"/>
                  <a:pt x="1905191" y="1006031"/>
                </a:cubicBezTo>
                <a:close/>
                <a:moveTo>
                  <a:pt x="1981391" y="1005650"/>
                </a:moveTo>
                <a:cubicBezTo>
                  <a:pt x="1989582" y="1005650"/>
                  <a:pt x="1996154" y="998982"/>
                  <a:pt x="1996154" y="990886"/>
                </a:cubicBezTo>
                <a:cubicBezTo>
                  <a:pt x="1996154" y="982694"/>
                  <a:pt x="1989487" y="976122"/>
                  <a:pt x="1981391" y="976122"/>
                </a:cubicBezTo>
                <a:cubicBezTo>
                  <a:pt x="1973294" y="976122"/>
                  <a:pt x="1966627" y="982790"/>
                  <a:pt x="1966627" y="990886"/>
                </a:cubicBezTo>
                <a:cubicBezTo>
                  <a:pt x="1966627" y="998982"/>
                  <a:pt x="1973199" y="1005650"/>
                  <a:pt x="1981391" y="1005650"/>
                </a:cubicBezTo>
                <a:close/>
                <a:moveTo>
                  <a:pt x="2057591" y="1005364"/>
                </a:moveTo>
                <a:cubicBezTo>
                  <a:pt x="2065687" y="1005364"/>
                  <a:pt x="2072164" y="998792"/>
                  <a:pt x="2072164" y="990790"/>
                </a:cubicBezTo>
                <a:cubicBezTo>
                  <a:pt x="2072164" y="982790"/>
                  <a:pt x="2065592" y="976217"/>
                  <a:pt x="2057591" y="976217"/>
                </a:cubicBezTo>
                <a:cubicBezTo>
                  <a:pt x="2049589" y="976217"/>
                  <a:pt x="2043017" y="982790"/>
                  <a:pt x="2043017" y="990790"/>
                </a:cubicBezTo>
                <a:cubicBezTo>
                  <a:pt x="2043017" y="998792"/>
                  <a:pt x="2049589" y="1005364"/>
                  <a:pt x="2057591" y="1005364"/>
                </a:cubicBezTo>
                <a:close/>
                <a:moveTo>
                  <a:pt x="2133791" y="1004792"/>
                </a:moveTo>
                <a:cubicBezTo>
                  <a:pt x="2141506" y="1004792"/>
                  <a:pt x="2147697" y="998506"/>
                  <a:pt x="2147697" y="990886"/>
                </a:cubicBezTo>
                <a:cubicBezTo>
                  <a:pt x="2147697" y="983266"/>
                  <a:pt x="2141411" y="976979"/>
                  <a:pt x="2133791" y="976979"/>
                </a:cubicBezTo>
                <a:cubicBezTo>
                  <a:pt x="2126075" y="976979"/>
                  <a:pt x="2119884" y="983266"/>
                  <a:pt x="2119884" y="990886"/>
                </a:cubicBezTo>
                <a:cubicBezTo>
                  <a:pt x="2119884" y="998506"/>
                  <a:pt x="2126075" y="1004792"/>
                  <a:pt x="2133791" y="1004792"/>
                </a:cubicBezTo>
                <a:close/>
                <a:moveTo>
                  <a:pt x="2209991" y="1004316"/>
                </a:moveTo>
                <a:cubicBezTo>
                  <a:pt x="2217420" y="1004316"/>
                  <a:pt x="2223516" y="998220"/>
                  <a:pt x="2223516" y="990790"/>
                </a:cubicBezTo>
                <a:cubicBezTo>
                  <a:pt x="2223516" y="983361"/>
                  <a:pt x="2217420" y="977265"/>
                  <a:pt x="2209991" y="977265"/>
                </a:cubicBezTo>
                <a:cubicBezTo>
                  <a:pt x="2202561" y="977265"/>
                  <a:pt x="2196465" y="983361"/>
                  <a:pt x="2196465" y="990790"/>
                </a:cubicBezTo>
                <a:cubicBezTo>
                  <a:pt x="2196465" y="998315"/>
                  <a:pt x="2202561" y="1004316"/>
                  <a:pt x="2209991" y="1004316"/>
                </a:cubicBezTo>
                <a:close/>
                <a:moveTo>
                  <a:pt x="2286191" y="1003745"/>
                </a:moveTo>
                <a:cubicBezTo>
                  <a:pt x="2293334" y="1003745"/>
                  <a:pt x="2299049" y="997934"/>
                  <a:pt x="2299049" y="990886"/>
                </a:cubicBezTo>
                <a:cubicBezTo>
                  <a:pt x="2299049" y="983742"/>
                  <a:pt x="2293239" y="978027"/>
                  <a:pt x="2286191" y="978027"/>
                </a:cubicBezTo>
                <a:cubicBezTo>
                  <a:pt x="2279047" y="978027"/>
                  <a:pt x="2273332" y="983837"/>
                  <a:pt x="2273332" y="990886"/>
                </a:cubicBezTo>
                <a:cubicBezTo>
                  <a:pt x="2273332" y="997934"/>
                  <a:pt x="2279047" y="1003745"/>
                  <a:pt x="2286191" y="1003745"/>
                </a:cubicBezTo>
                <a:close/>
                <a:moveTo>
                  <a:pt x="2362391" y="1003078"/>
                </a:moveTo>
                <a:cubicBezTo>
                  <a:pt x="2369153" y="1003078"/>
                  <a:pt x="2374678" y="997553"/>
                  <a:pt x="2374678" y="990790"/>
                </a:cubicBezTo>
                <a:cubicBezTo>
                  <a:pt x="2374678" y="984028"/>
                  <a:pt x="2369153" y="978503"/>
                  <a:pt x="2362391" y="978503"/>
                </a:cubicBezTo>
                <a:cubicBezTo>
                  <a:pt x="2355628" y="978503"/>
                  <a:pt x="2350103" y="984028"/>
                  <a:pt x="2350103" y="990790"/>
                </a:cubicBezTo>
                <a:cubicBezTo>
                  <a:pt x="2350103" y="997553"/>
                  <a:pt x="2355628" y="1003078"/>
                  <a:pt x="2362391" y="1003078"/>
                </a:cubicBezTo>
                <a:close/>
                <a:moveTo>
                  <a:pt x="2438591" y="1002221"/>
                </a:moveTo>
                <a:cubicBezTo>
                  <a:pt x="2444877" y="1002221"/>
                  <a:pt x="2450021" y="997077"/>
                  <a:pt x="2450021" y="990790"/>
                </a:cubicBezTo>
                <a:cubicBezTo>
                  <a:pt x="2450021" y="984504"/>
                  <a:pt x="2444877" y="979361"/>
                  <a:pt x="2438591" y="979361"/>
                </a:cubicBezTo>
                <a:cubicBezTo>
                  <a:pt x="2432304" y="979361"/>
                  <a:pt x="2427161" y="984504"/>
                  <a:pt x="2427161" y="990790"/>
                </a:cubicBezTo>
                <a:cubicBezTo>
                  <a:pt x="2427161" y="997077"/>
                  <a:pt x="2432304" y="1002221"/>
                  <a:pt x="2438591" y="1002221"/>
                </a:cubicBezTo>
                <a:close/>
                <a:moveTo>
                  <a:pt x="2514791" y="1001363"/>
                </a:moveTo>
                <a:cubicBezTo>
                  <a:pt x="2520601" y="1001363"/>
                  <a:pt x="2525363" y="996601"/>
                  <a:pt x="2525363" y="990790"/>
                </a:cubicBezTo>
                <a:cubicBezTo>
                  <a:pt x="2525363" y="984980"/>
                  <a:pt x="2520601" y="980218"/>
                  <a:pt x="2514791" y="980218"/>
                </a:cubicBezTo>
                <a:cubicBezTo>
                  <a:pt x="2508980" y="980218"/>
                  <a:pt x="2504218" y="984980"/>
                  <a:pt x="2504218" y="990790"/>
                </a:cubicBezTo>
                <a:cubicBezTo>
                  <a:pt x="2504218" y="996601"/>
                  <a:pt x="2508980" y="1001363"/>
                  <a:pt x="2514791" y="1001363"/>
                </a:cubicBezTo>
                <a:close/>
                <a:moveTo>
                  <a:pt x="2590991" y="1000506"/>
                </a:moveTo>
                <a:cubicBezTo>
                  <a:pt x="2596324" y="1000506"/>
                  <a:pt x="2600706" y="996125"/>
                  <a:pt x="2600706" y="990790"/>
                </a:cubicBezTo>
                <a:cubicBezTo>
                  <a:pt x="2600706" y="985457"/>
                  <a:pt x="2596324" y="981075"/>
                  <a:pt x="2590991" y="981075"/>
                </a:cubicBezTo>
                <a:cubicBezTo>
                  <a:pt x="2585657" y="981075"/>
                  <a:pt x="2581275" y="985457"/>
                  <a:pt x="2581275" y="990790"/>
                </a:cubicBezTo>
                <a:cubicBezTo>
                  <a:pt x="2581275" y="996125"/>
                  <a:pt x="2585657" y="1000506"/>
                  <a:pt x="2590991" y="1000506"/>
                </a:cubicBezTo>
                <a:close/>
                <a:moveTo>
                  <a:pt x="2667191" y="999649"/>
                </a:moveTo>
                <a:cubicBezTo>
                  <a:pt x="2672048" y="999649"/>
                  <a:pt x="2676049" y="995648"/>
                  <a:pt x="2676049" y="990790"/>
                </a:cubicBezTo>
                <a:cubicBezTo>
                  <a:pt x="2676049" y="985933"/>
                  <a:pt x="2672048" y="981932"/>
                  <a:pt x="2667191" y="981932"/>
                </a:cubicBezTo>
                <a:cubicBezTo>
                  <a:pt x="2662333" y="981932"/>
                  <a:pt x="2658332" y="985933"/>
                  <a:pt x="2658332" y="990790"/>
                </a:cubicBezTo>
                <a:cubicBezTo>
                  <a:pt x="2658332" y="995744"/>
                  <a:pt x="2662333" y="999649"/>
                  <a:pt x="2667191" y="999649"/>
                </a:cubicBezTo>
                <a:close/>
                <a:moveTo>
                  <a:pt x="2743391" y="998601"/>
                </a:moveTo>
                <a:cubicBezTo>
                  <a:pt x="2747677" y="998601"/>
                  <a:pt x="2751201" y="995077"/>
                  <a:pt x="2751201" y="990790"/>
                </a:cubicBezTo>
                <a:cubicBezTo>
                  <a:pt x="2751201" y="986504"/>
                  <a:pt x="2747677" y="982980"/>
                  <a:pt x="2743391" y="982980"/>
                </a:cubicBezTo>
                <a:cubicBezTo>
                  <a:pt x="2739104" y="982980"/>
                  <a:pt x="2735580" y="986504"/>
                  <a:pt x="2735580" y="990790"/>
                </a:cubicBezTo>
                <a:cubicBezTo>
                  <a:pt x="2735580" y="995077"/>
                  <a:pt x="2739104" y="998601"/>
                  <a:pt x="2743391" y="998601"/>
                </a:cubicBezTo>
                <a:close/>
                <a:moveTo>
                  <a:pt x="2819591" y="997744"/>
                </a:moveTo>
                <a:cubicBezTo>
                  <a:pt x="2823401" y="997744"/>
                  <a:pt x="2826544" y="994601"/>
                  <a:pt x="2826544" y="990790"/>
                </a:cubicBezTo>
                <a:cubicBezTo>
                  <a:pt x="2826544" y="986981"/>
                  <a:pt x="2823401" y="983837"/>
                  <a:pt x="2819591" y="983837"/>
                </a:cubicBezTo>
                <a:cubicBezTo>
                  <a:pt x="2815781" y="983837"/>
                  <a:pt x="2812637" y="986981"/>
                  <a:pt x="2812637" y="990790"/>
                </a:cubicBezTo>
                <a:cubicBezTo>
                  <a:pt x="2812637" y="994696"/>
                  <a:pt x="2815781" y="997744"/>
                  <a:pt x="2819591" y="997744"/>
                </a:cubicBezTo>
                <a:close/>
                <a:moveTo>
                  <a:pt x="2895791" y="996696"/>
                </a:moveTo>
                <a:cubicBezTo>
                  <a:pt x="2899029" y="996696"/>
                  <a:pt x="2901696" y="994029"/>
                  <a:pt x="2901696" y="990790"/>
                </a:cubicBezTo>
                <a:cubicBezTo>
                  <a:pt x="2901696" y="987552"/>
                  <a:pt x="2899029" y="984885"/>
                  <a:pt x="2895791" y="984885"/>
                </a:cubicBezTo>
                <a:cubicBezTo>
                  <a:pt x="2892552" y="984885"/>
                  <a:pt x="2889885" y="987552"/>
                  <a:pt x="2889885" y="990790"/>
                </a:cubicBezTo>
                <a:cubicBezTo>
                  <a:pt x="2889885" y="994124"/>
                  <a:pt x="2892552" y="996696"/>
                  <a:pt x="2895791" y="996696"/>
                </a:cubicBezTo>
                <a:close/>
                <a:moveTo>
                  <a:pt x="2971991" y="995839"/>
                </a:moveTo>
                <a:cubicBezTo>
                  <a:pt x="2974753" y="995839"/>
                  <a:pt x="2977039" y="993553"/>
                  <a:pt x="2977039" y="990790"/>
                </a:cubicBezTo>
                <a:cubicBezTo>
                  <a:pt x="2977039" y="988028"/>
                  <a:pt x="2974753" y="985742"/>
                  <a:pt x="2971991" y="985742"/>
                </a:cubicBezTo>
                <a:cubicBezTo>
                  <a:pt x="2969228" y="985742"/>
                  <a:pt x="2966942" y="988028"/>
                  <a:pt x="2966942" y="990790"/>
                </a:cubicBezTo>
                <a:cubicBezTo>
                  <a:pt x="2966942" y="993648"/>
                  <a:pt x="2969228" y="995839"/>
                  <a:pt x="2971991" y="995839"/>
                </a:cubicBezTo>
                <a:close/>
                <a:moveTo>
                  <a:pt x="3048191" y="994791"/>
                </a:moveTo>
                <a:cubicBezTo>
                  <a:pt x="3050381" y="994791"/>
                  <a:pt x="3052191" y="992981"/>
                  <a:pt x="3052191" y="990790"/>
                </a:cubicBezTo>
                <a:cubicBezTo>
                  <a:pt x="3052191" y="988600"/>
                  <a:pt x="3050381" y="986790"/>
                  <a:pt x="3048191" y="986790"/>
                </a:cubicBezTo>
                <a:cubicBezTo>
                  <a:pt x="3046000" y="986790"/>
                  <a:pt x="3044190" y="988600"/>
                  <a:pt x="3044190" y="990790"/>
                </a:cubicBezTo>
                <a:cubicBezTo>
                  <a:pt x="3044190" y="992981"/>
                  <a:pt x="3046000" y="994791"/>
                  <a:pt x="3048191" y="994791"/>
                </a:cubicBezTo>
                <a:close/>
                <a:moveTo>
                  <a:pt x="3124391" y="993743"/>
                </a:moveTo>
                <a:cubicBezTo>
                  <a:pt x="3126010" y="993743"/>
                  <a:pt x="3127343" y="992410"/>
                  <a:pt x="3127343" y="990790"/>
                </a:cubicBezTo>
                <a:cubicBezTo>
                  <a:pt x="3127343" y="989171"/>
                  <a:pt x="3126010" y="987838"/>
                  <a:pt x="3124391" y="987838"/>
                </a:cubicBezTo>
                <a:cubicBezTo>
                  <a:pt x="3122771" y="987838"/>
                  <a:pt x="3121438" y="989171"/>
                  <a:pt x="3121438" y="990790"/>
                </a:cubicBezTo>
                <a:cubicBezTo>
                  <a:pt x="3121438" y="992410"/>
                  <a:pt x="3122771" y="993743"/>
                  <a:pt x="3124391" y="993743"/>
                </a:cubicBezTo>
                <a:close/>
                <a:moveTo>
                  <a:pt x="3200591" y="992696"/>
                </a:moveTo>
                <a:cubicBezTo>
                  <a:pt x="3201638" y="992696"/>
                  <a:pt x="3202496" y="991838"/>
                  <a:pt x="3202496" y="990790"/>
                </a:cubicBezTo>
                <a:cubicBezTo>
                  <a:pt x="3202496" y="989743"/>
                  <a:pt x="3201638" y="988886"/>
                  <a:pt x="3200591" y="988886"/>
                </a:cubicBezTo>
                <a:cubicBezTo>
                  <a:pt x="3199543" y="988886"/>
                  <a:pt x="3198686" y="989743"/>
                  <a:pt x="3198686" y="990790"/>
                </a:cubicBezTo>
                <a:cubicBezTo>
                  <a:pt x="3198686" y="991838"/>
                  <a:pt x="3199543" y="992696"/>
                  <a:pt x="3200591" y="992696"/>
                </a:cubicBezTo>
                <a:close/>
                <a:moveTo>
                  <a:pt x="3276791" y="991838"/>
                </a:moveTo>
                <a:cubicBezTo>
                  <a:pt x="3277362" y="991838"/>
                  <a:pt x="3277838" y="991362"/>
                  <a:pt x="3277838" y="990790"/>
                </a:cubicBezTo>
                <a:cubicBezTo>
                  <a:pt x="3277838" y="990219"/>
                  <a:pt x="3277362" y="989743"/>
                  <a:pt x="3276791" y="989743"/>
                </a:cubicBezTo>
                <a:cubicBezTo>
                  <a:pt x="3276219" y="989743"/>
                  <a:pt x="3275743" y="990219"/>
                  <a:pt x="3275743" y="990790"/>
                </a:cubicBezTo>
                <a:cubicBezTo>
                  <a:pt x="3275743" y="991362"/>
                  <a:pt x="3276219" y="991838"/>
                  <a:pt x="3276791" y="991838"/>
                </a:cubicBezTo>
                <a:close/>
                <a:moveTo>
                  <a:pt x="152591" y="1067467"/>
                </a:moveTo>
                <a:cubicBezTo>
                  <a:pt x="152781" y="1067467"/>
                  <a:pt x="152972" y="1067276"/>
                  <a:pt x="152972" y="1067086"/>
                </a:cubicBezTo>
                <a:cubicBezTo>
                  <a:pt x="152972" y="1066895"/>
                  <a:pt x="152781" y="1066705"/>
                  <a:pt x="152591" y="1066705"/>
                </a:cubicBezTo>
                <a:cubicBezTo>
                  <a:pt x="152400" y="1066705"/>
                  <a:pt x="152210" y="1066895"/>
                  <a:pt x="152210" y="1067086"/>
                </a:cubicBezTo>
                <a:cubicBezTo>
                  <a:pt x="152210" y="1067276"/>
                  <a:pt x="152400" y="1067467"/>
                  <a:pt x="152591" y="1067467"/>
                </a:cubicBezTo>
                <a:close/>
                <a:moveTo>
                  <a:pt x="228791" y="1068324"/>
                </a:moveTo>
                <a:cubicBezTo>
                  <a:pt x="229457" y="1068324"/>
                  <a:pt x="230029" y="1067753"/>
                  <a:pt x="230029" y="1067086"/>
                </a:cubicBezTo>
                <a:cubicBezTo>
                  <a:pt x="230029" y="1066419"/>
                  <a:pt x="229457" y="1065848"/>
                  <a:pt x="228791" y="1065848"/>
                </a:cubicBezTo>
                <a:cubicBezTo>
                  <a:pt x="228124" y="1065848"/>
                  <a:pt x="227552" y="1066419"/>
                  <a:pt x="227552" y="1067086"/>
                </a:cubicBezTo>
                <a:cubicBezTo>
                  <a:pt x="227552" y="1067753"/>
                  <a:pt x="228124" y="1068324"/>
                  <a:pt x="228791" y="1068324"/>
                </a:cubicBezTo>
                <a:close/>
                <a:moveTo>
                  <a:pt x="304991" y="1069372"/>
                </a:moveTo>
                <a:cubicBezTo>
                  <a:pt x="306229" y="1069372"/>
                  <a:pt x="307276" y="1068324"/>
                  <a:pt x="307276" y="1067086"/>
                </a:cubicBezTo>
                <a:cubicBezTo>
                  <a:pt x="307276" y="1065848"/>
                  <a:pt x="306229" y="1064800"/>
                  <a:pt x="304991" y="1064800"/>
                </a:cubicBezTo>
                <a:cubicBezTo>
                  <a:pt x="303752" y="1064800"/>
                  <a:pt x="302705" y="1065848"/>
                  <a:pt x="302705" y="1067086"/>
                </a:cubicBezTo>
                <a:cubicBezTo>
                  <a:pt x="302705" y="1068324"/>
                  <a:pt x="303752" y="1069372"/>
                  <a:pt x="304991" y="1069372"/>
                </a:cubicBezTo>
                <a:close/>
                <a:moveTo>
                  <a:pt x="381191" y="1070420"/>
                </a:moveTo>
                <a:cubicBezTo>
                  <a:pt x="383096" y="1070420"/>
                  <a:pt x="384524" y="1068896"/>
                  <a:pt x="384524" y="1067086"/>
                </a:cubicBezTo>
                <a:cubicBezTo>
                  <a:pt x="384524" y="1065276"/>
                  <a:pt x="383000" y="1063657"/>
                  <a:pt x="381191" y="1063657"/>
                </a:cubicBezTo>
                <a:cubicBezTo>
                  <a:pt x="379286" y="1063657"/>
                  <a:pt x="377762" y="1065181"/>
                  <a:pt x="377762" y="1067086"/>
                </a:cubicBezTo>
                <a:cubicBezTo>
                  <a:pt x="377762" y="1068991"/>
                  <a:pt x="379381" y="1070420"/>
                  <a:pt x="381191" y="1070420"/>
                </a:cubicBezTo>
                <a:close/>
                <a:moveTo>
                  <a:pt x="457391" y="1071467"/>
                </a:moveTo>
                <a:cubicBezTo>
                  <a:pt x="459867" y="1071467"/>
                  <a:pt x="461867" y="1069467"/>
                  <a:pt x="461867" y="1066991"/>
                </a:cubicBezTo>
                <a:cubicBezTo>
                  <a:pt x="461867" y="1064514"/>
                  <a:pt x="459867" y="1062514"/>
                  <a:pt x="457391" y="1062514"/>
                </a:cubicBezTo>
                <a:cubicBezTo>
                  <a:pt x="454914" y="1062514"/>
                  <a:pt x="452914" y="1064514"/>
                  <a:pt x="452914" y="1066991"/>
                </a:cubicBezTo>
                <a:cubicBezTo>
                  <a:pt x="452914" y="1069467"/>
                  <a:pt x="454914" y="1071467"/>
                  <a:pt x="457391" y="1071467"/>
                </a:cubicBezTo>
                <a:close/>
                <a:moveTo>
                  <a:pt x="533591" y="1072515"/>
                </a:moveTo>
                <a:cubicBezTo>
                  <a:pt x="536639" y="1072515"/>
                  <a:pt x="539115" y="1070039"/>
                  <a:pt x="539115" y="1066991"/>
                </a:cubicBezTo>
                <a:cubicBezTo>
                  <a:pt x="539115" y="1063943"/>
                  <a:pt x="536639" y="1061466"/>
                  <a:pt x="533591" y="1061466"/>
                </a:cubicBezTo>
                <a:cubicBezTo>
                  <a:pt x="530543" y="1061466"/>
                  <a:pt x="528066" y="1063943"/>
                  <a:pt x="528066" y="1066991"/>
                </a:cubicBezTo>
                <a:cubicBezTo>
                  <a:pt x="528161" y="1070039"/>
                  <a:pt x="530543" y="1072515"/>
                  <a:pt x="533591" y="1072515"/>
                </a:cubicBezTo>
                <a:close/>
                <a:moveTo>
                  <a:pt x="609790" y="1073563"/>
                </a:moveTo>
                <a:cubicBezTo>
                  <a:pt x="613410" y="1073563"/>
                  <a:pt x="616363" y="1070610"/>
                  <a:pt x="616363" y="1066991"/>
                </a:cubicBezTo>
                <a:cubicBezTo>
                  <a:pt x="616363" y="1063371"/>
                  <a:pt x="613410" y="1060418"/>
                  <a:pt x="609790" y="1060418"/>
                </a:cubicBezTo>
                <a:cubicBezTo>
                  <a:pt x="606171" y="1060418"/>
                  <a:pt x="603218" y="1063371"/>
                  <a:pt x="603218" y="1066991"/>
                </a:cubicBezTo>
                <a:cubicBezTo>
                  <a:pt x="603218" y="1070610"/>
                  <a:pt x="606171" y="1073563"/>
                  <a:pt x="609790" y="1073563"/>
                </a:cubicBezTo>
                <a:close/>
                <a:moveTo>
                  <a:pt x="685990" y="1074611"/>
                </a:moveTo>
                <a:cubicBezTo>
                  <a:pt x="690182" y="1074611"/>
                  <a:pt x="693611" y="1071182"/>
                  <a:pt x="693611" y="1066991"/>
                </a:cubicBezTo>
                <a:cubicBezTo>
                  <a:pt x="693611" y="1062800"/>
                  <a:pt x="690182" y="1059371"/>
                  <a:pt x="685990" y="1059371"/>
                </a:cubicBezTo>
                <a:cubicBezTo>
                  <a:pt x="681800" y="1059371"/>
                  <a:pt x="678371" y="1062800"/>
                  <a:pt x="678371" y="1066991"/>
                </a:cubicBezTo>
                <a:cubicBezTo>
                  <a:pt x="678371" y="1071182"/>
                  <a:pt x="681800" y="1074611"/>
                  <a:pt x="685990" y="1074611"/>
                </a:cubicBezTo>
                <a:close/>
                <a:moveTo>
                  <a:pt x="762190" y="1075468"/>
                </a:moveTo>
                <a:cubicBezTo>
                  <a:pt x="766858" y="1075468"/>
                  <a:pt x="770668" y="1071658"/>
                  <a:pt x="770668" y="1066991"/>
                </a:cubicBezTo>
                <a:cubicBezTo>
                  <a:pt x="770668" y="1062323"/>
                  <a:pt x="766858" y="1058513"/>
                  <a:pt x="762190" y="1058513"/>
                </a:cubicBezTo>
                <a:cubicBezTo>
                  <a:pt x="757523" y="1058513"/>
                  <a:pt x="753713" y="1062323"/>
                  <a:pt x="753713" y="1066991"/>
                </a:cubicBezTo>
                <a:cubicBezTo>
                  <a:pt x="753713" y="1071658"/>
                  <a:pt x="757523" y="1075468"/>
                  <a:pt x="762190" y="1075468"/>
                </a:cubicBezTo>
                <a:close/>
                <a:moveTo>
                  <a:pt x="838390" y="1076516"/>
                </a:moveTo>
                <a:cubicBezTo>
                  <a:pt x="843629" y="1076516"/>
                  <a:pt x="847915" y="1072229"/>
                  <a:pt x="847915" y="1066991"/>
                </a:cubicBezTo>
                <a:cubicBezTo>
                  <a:pt x="847915" y="1061752"/>
                  <a:pt x="843629" y="1057466"/>
                  <a:pt x="838390" y="1057466"/>
                </a:cubicBezTo>
                <a:cubicBezTo>
                  <a:pt x="833152" y="1057466"/>
                  <a:pt x="828865" y="1061752"/>
                  <a:pt x="828865" y="1066991"/>
                </a:cubicBezTo>
                <a:cubicBezTo>
                  <a:pt x="828865" y="1072229"/>
                  <a:pt x="833152" y="1076516"/>
                  <a:pt x="838390" y="1076516"/>
                </a:cubicBezTo>
                <a:close/>
                <a:moveTo>
                  <a:pt x="914590" y="1077563"/>
                </a:moveTo>
                <a:cubicBezTo>
                  <a:pt x="920401" y="1077563"/>
                  <a:pt x="925163" y="1072801"/>
                  <a:pt x="925163" y="1066991"/>
                </a:cubicBezTo>
                <a:cubicBezTo>
                  <a:pt x="925163" y="1061180"/>
                  <a:pt x="920401" y="1056418"/>
                  <a:pt x="914590" y="1056418"/>
                </a:cubicBezTo>
                <a:cubicBezTo>
                  <a:pt x="908780" y="1056418"/>
                  <a:pt x="904018" y="1061180"/>
                  <a:pt x="904018" y="1066991"/>
                </a:cubicBezTo>
                <a:cubicBezTo>
                  <a:pt x="904018" y="1072801"/>
                  <a:pt x="908780" y="1077563"/>
                  <a:pt x="914590" y="1077563"/>
                </a:cubicBezTo>
                <a:close/>
                <a:moveTo>
                  <a:pt x="990790" y="1078421"/>
                </a:moveTo>
                <a:cubicBezTo>
                  <a:pt x="997077" y="1078421"/>
                  <a:pt x="1002221" y="1073277"/>
                  <a:pt x="1002221" y="1066991"/>
                </a:cubicBezTo>
                <a:cubicBezTo>
                  <a:pt x="1002221" y="1060704"/>
                  <a:pt x="997077" y="1055561"/>
                  <a:pt x="990790" y="1055561"/>
                </a:cubicBezTo>
                <a:cubicBezTo>
                  <a:pt x="984504" y="1055561"/>
                  <a:pt x="979361" y="1060704"/>
                  <a:pt x="979361" y="1066991"/>
                </a:cubicBezTo>
                <a:cubicBezTo>
                  <a:pt x="979361" y="1073277"/>
                  <a:pt x="984504" y="1078421"/>
                  <a:pt x="990790" y="1078421"/>
                </a:cubicBezTo>
                <a:close/>
                <a:moveTo>
                  <a:pt x="1066991" y="1079278"/>
                </a:moveTo>
                <a:cubicBezTo>
                  <a:pt x="1073753" y="1079278"/>
                  <a:pt x="1079278" y="1073753"/>
                  <a:pt x="1079278" y="1066991"/>
                </a:cubicBezTo>
                <a:cubicBezTo>
                  <a:pt x="1079278" y="1060228"/>
                  <a:pt x="1073753" y="1054703"/>
                  <a:pt x="1066991" y="1054703"/>
                </a:cubicBezTo>
                <a:cubicBezTo>
                  <a:pt x="1060228" y="1054703"/>
                  <a:pt x="1054703" y="1060228"/>
                  <a:pt x="1054703" y="1066991"/>
                </a:cubicBezTo>
                <a:cubicBezTo>
                  <a:pt x="1054703" y="1073753"/>
                  <a:pt x="1060228" y="1079278"/>
                  <a:pt x="1066991" y="1079278"/>
                </a:cubicBezTo>
                <a:close/>
                <a:moveTo>
                  <a:pt x="1143191" y="1080135"/>
                </a:moveTo>
                <a:cubicBezTo>
                  <a:pt x="1150430" y="1080135"/>
                  <a:pt x="1156335" y="1074230"/>
                  <a:pt x="1156335" y="1066991"/>
                </a:cubicBezTo>
                <a:cubicBezTo>
                  <a:pt x="1156335" y="1059752"/>
                  <a:pt x="1150430" y="1053846"/>
                  <a:pt x="1143191" y="1053846"/>
                </a:cubicBezTo>
                <a:cubicBezTo>
                  <a:pt x="1135952" y="1053846"/>
                  <a:pt x="1130046" y="1059752"/>
                  <a:pt x="1130046" y="1066991"/>
                </a:cubicBezTo>
                <a:cubicBezTo>
                  <a:pt x="1130046" y="1074230"/>
                  <a:pt x="1135952" y="1080135"/>
                  <a:pt x="1143191" y="1080135"/>
                </a:cubicBezTo>
                <a:close/>
                <a:moveTo>
                  <a:pt x="1219391" y="1080707"/>
                </a:moveTo>
                <a:cubicBezTo>
                  <a:pt x="1227011" y="1080707"/>
                  <a:pt x="1233107" y="1074515"/>
                  <a:pt x="1233107" y="1066991"/>
                </a:cubicBezTo>
                <a:cubicBezTo>
                  <a:pt x="1233107" y="1059466"/>
                  <a:pt x="1226915" y="1053275"/>
                  <a:pt x="1219391" y="1053275"/>
                </a:cubicBezTo>
                <a:cubicBezTo>
                  <a:pt x="1211771" y="1053275"/>
                  <a:pt x="1205675" y="1059466"/>
                  <a:pt x="1205675" y="1066991"/>
                </a:cubicBezTo>
                <a:cubicBezTo>
                  <a:pt x="1205675" y="1074515"/>
                  <a:pt x="1211866" y="1080707"/>
                  <a:pt x="1219391" y="1080707"/>
                </a:cubicBezTo>
                <a:close/>
                <a:moveTo>
                  <a:pt x="1295591" y="1081373"/>
                </a:moveTo>
                <a:cubicBezTo>
                  <a:pt x="1303496" y="1081373"/>
                  <a:pt x="1309973" y="1074896"/>
                  <a:pt x="1309973" y="1066991"/>
                </a:cubicBezTo>
                <a:cubicBezTo>
                  <a:pt x="1309973" y="1059085"/>
                  <a:pt x="1303496" y="1052608"/>
                  <a:pt x="1295591" y="1052608"/>
                </a:cubicBezTo>
                <a:cubicBezTo>
                  <a:pt x="1287685" y="1052608"/>
                  <a:pt x="1281208" y="1059085"/>
                  <a:pt x="1281208" y="1066991"/>
                </a:cubicBezTo>
                <a:cubicBezTo>
                  <a:pt x="1281208" y="1074896"/>
                  <a:pt x="1287685" y="1081373"/>
                  <a:pt x="1295591" y="1081373"/>
                </a:cubicBezTo>
                <a:close/>
                <a:moveTo>
                  <a:pt x="1371791" y="1082040"/>
                </a:moveTo>
                <a:cubicBezTo>
                  <a:pt x="1380077" y="1082040"/>
                  <a:pt x="1386745" y="1075277"/>
                  <a:pt x="1386745" y="1067086"/>
                </a:cubicBezTo>
                <a:cubicBezTo>
                  <a:pt x="1386745" y="1058799"/>
                  <a:pt x="1379982" y="1052036"/>
                  <a:pt x="1371791" y="1052036"/>
                </a:cubicBezTo>
                <a:cubicBezTo>
                  <a:pt x="1363599" y="1052036"/>
                  <a:pt x="1356741" y="1058799"/>
                  <a:pt x="1356741" y="1067086"/>
                </a:cubicBezTo>
                <a:cubicBezTo>
                  <a:pt x="1356836" y="1075277"/>
                  <a:pt x="1363504" y="1082040"/>
                  <a:pt x="1371791" y="1082040"/>
                </a:cubicBezTo>
                <a:close/>
                <a:moveTo>
                  <a:pt x="1447991" y="1082612"/>
                </a:moveTo>
                <a:cubicBezTo>
                  <a:pt x="1456658" y="1082612"/>
                  <a:pt x="1463612" y="1075563"/>
                  <a:pt x="1463612" y="1066991"/>
                </a:cubicBezTo>
                <a:cubicBezTo>
                  <a:pt x="1463612" y="1058418"/>
                  <a:pt x="1456563" y="1051370"/>
                  <a:pt x="1447991" y="1051370"/>
                </a:cubicBezTo>
                <a:cubicBezTo>
                  <a:pt x="1439418" y="1051370"/>
                  <a:pt x="1432370" y="1058418"/>
                  <a:pt x="1432370" y="1066991"/>
                </a:cubicBezTo>
                <a:cubicBezTo>
                  <a:pt x="1432370" y="1075563"/>
                  <a:pt x="1439418" y="1082612"/>
                  <a:pt x="1447991" y="1082612"/>
                </a:cubicBezTo>
                <a:close/>
                <a:moveTo>
                  <a:pt x="1524191" y="1082897"/>
                </a:moveTo>
                <a:cubicBezTo>
                  <a:pt x="1532954" y="1082897"/>
                  <a:pt x="1540002" y="1075849"/>
                  <a:pt x="1540002" y="1067086"/>
                </a:cubicBezTo>
                <a:cubicBezTo>
                  <a:pt x="1540002" y="1058323"/>
                  <a:pt x="1532954" y="1051274"/>
                  <a:pt x="1524191" y="1051274"/>
                </a:cubicBezTo>
                <a:cubicBezTo>
                  <a:pt x="1515428" y="1051274"/>
                  <a:pt x="1508379" y="1058323"/>
                  <a:pt x="1508379" y="1067086"/>
                </a:cubicBezTo>
                <a:cubicBezTo>
                  <a:pt x="1508379" y="1075849"/>
                  <a:pt x="1515428" y="1082897"/>
                  <a:pt x="1524191" y="1082897"/>
                </a:cubicBezTo>
                <a:close/>
                <a:moveTo>
                  <a:pt x="1600391" y="1083278"/>
                </a:moveTo>
                <a:cubicBezTo>
                  <a:pt x="1609344" y="1083278"/>
                  <a:pt x="1616678" y="1076039"/>
                  <a:pt x="1616678" y="1066991"/>
                </a:cubicBezTo>
                <a:cubicBezTo>
                  <a:pt x="1616678" y="1058037"/>
                  <a:pt x="1609439" y="1050703"/>
                  <a:pt x="1600391" y="1050703"/>
                </a:cubicBezTo>
                <a:cubicBezTo>
                  <a:pt x="1591342" y="1050703"/>
                  <a:pt x="1584103" y="1057942"/>
                  <a:pt x="1584103" y="1066991"/>
                </a:cubicBezTo>
                <a:cubicBezTo>
                  <a:pt x="1584103" y="1076039"/>
                  <a:pt x="1591437" y="1083278"/>
                  <a:pt x="1600391" y="1083278"/>
                </a:cubicBezTo>
                <a:close/>
                <a:moveTo>
                  <a:pt x="1676591" y="1083469"/>
                </a:moveTo>
                <a:cubicBezTo>
                  <a:pt x="1685735" y="1083469"/>
                  <a:pt x="1693069" y="1076135"/>
                  <a:pt x="1693069" y="1066991"/>
                </a:cubicBezTo>
                <a:cubicBezTo>
                  <a:pt x="1693069" y="1057847"/>
                  <a:pt x="1685735" y="1050512"/>
                  <a:pt x="1676591" y="1050512"/>
                </a:cubicBezTo>
                <a:cubicBezTo>
                  <a:pt x="1667447" y="1050512"/>
                  <a:pt x="1660112" y="1057847"/>
                  <a:pt x="1660112" y="1066991"/>
                </a:cubicBezTo>
                <a:cubicBezTo>
                  <a:pt x="1660112" y="1076135"/>
                  <a:pt x="1667542" y="1083469"/>
                  <a:pt x="1676591" y="1083469"/>
                </a:cubicBezTo>
                <a:close/>
                <a:moveTo>
                  <a:pt x="1752791" y="1083469"/>
                </a:moveTo>
                <a:cubicBezTo>
                  <a:pt x="1761935" y="1083469"/>
                  <a:pt x="1769269" y="1076135"/>
                  <a:pt x="1769269" y="1066991"/>
                </a:cubicBezTo>
                <a:cubicBezTo>
                  <a:pt x="1769269" y="1057847"/>
                  <a:pt x="1761935" y="1050512"/>
                  <a:pt x="1752791" y="1050512"/>
                </a:cubicBezTo>
                <a:cubicBezTo>
                  <a:pt x="1743647" y="1050512"/>
                  <a:pt x="1736312" y="1057847"/>
                  <a:pt x="1736312" y="1066991"/>
                </a:cubicBezTo>
                <a:cubicBezTo>
                  <a:pt x="1736312" y="1076135"/>
                  <a:pt x="1743742" y="1083469"/>
                  <a:pt x="1752791" y="1083469"/>
                </a:cubicBezTo>
                <a:close/>
                <a:moveTo>
                  <a:pt x="1828991" y="1083469"/>
                </a:moveTo>
                <a:cubicBezTo>
                  <a:pt x="1838135" y="1083469"/>
                  <a:pt x="1845469" y="1076135"/>
                  <a:pt x="1845469" y="1066991"/>
                </a:cubicBezTo>
                <a:cubicBezTo>
                  <a:pt x="1845469" y="1057847"/>
                  <a:pt x="1838135" y="1050512"/>
                  <a:pt x="1828991" y="1050512"/>
                </a:cubicBezTo>
                <a:cubicBezTo>
                  <a:pt x="1819847" y="1050512"/>
                  <a:pt x="1812512" y="1057847"/>
                  <a:pt x="1812512" y="1066991"/>
                </a:cubicBezTo>
                <a:cubicBezTo>
                  <a:pt x="1812512" y="1076135"/>
                  <a:pt x="1819942" y="1083469"/>
                  <a:pt x="1828991" y="1083469"/>
                </a:cubicBezTo>
                <a:close/>
                <a:moveTo>
                  <a:pt x="1905191" y="1083278"/>
                </a:moveTo>
                <a:cubicBezTo>
                  <a:pt x="1914144" y="1083278"/>
                  <a:pt x="1921478" y="1076039"/>
                  <a:pt x="1921478" y="1066991"/>
                </a:cubicBezTo>
                <a:cubicBezTo>
                  <a:pt x="1921478" y="1058037"/>
                  <a:pt x="1914239" y="1050703"/>
                  <a:pt x="1905191" y="1050703"/>
                </a:cubicBezTo>
                <a:cubicBezTo>
                  <a:pt x="1896142" y="1050703"/>
                  <a:pt x="1888903" y="1057942"/>
                  <a:pt x="1888903" y="1066991"/>
                </a:cubicBezTo>
                <a:cubicBezTo>
                  <a:pt x="1888903" y="1076039"/>
                  <a:pt x="1896237" y="1083278"/>
                  <a:pt x="1905191" y="1083278"/>
                </a:cubicBezTo>
                <a:close/>
                <a:moveTo>
                  <a:pt x="1981391" y="1083088"/>
                </a:moveTo>
                <a:cubicBezTo>
                  <a:pt x="1990249" y="1083088"/>
                  <a:pt x="1997488" y="1075944"/>
                  <a:pt x="1997488" y="1066991"/>
                </a:cubicBezTo>
                <a:cubicBezTo>
                  <a:pt x="1997488" y="1058037"/>
                  <a:pt x="1990344" y="1050893"/>
                  <a:pt x="1981391" y="1050893"/>
                </a:cubicBezTo>
                <a:cubicBezTo>
                  <a:pt x="1972532" y="1050893"/>
                  <a:pt x="1965293" y="1058037"/>
                  <a:pt x="1965293" y="1066991"/>
                </a:cubicBezTo>
                <a:cubicBezTo>
                  <a:pt x="1965293" y="1075944"/>
                  <a:pt x="1972532" y="1083088"/>
                  <a:pt x="1981391" y="1083088"/>
                </a:cubicBezTo>
                <a:close/>
                <a:moveTo>
                  <a:pt x="2057591" y="1082612"/>
                </a:moveTo>
                <a:cubicBezTo>
                  <a:pt x="2066258" y="1082612"/>
                  <a:pt x="2073212" y="1075563"/>
                  <a:pt x="2073212" y="1066991"/>
                </a:cubicBezTo>
                <a:cubicBezTo>
                  <a:pt x="2073212" y="1058418"/>
                  <a:pt x="2066163" y="1051370"/>
                  <a:pt x="2057591" y="1051370"/>
                </a:cubicBezTo>
                <a:cubicBezTo>
                  <a:pt x="2049018" y="1051370"/>
                  <a:pt x="2041970" y="1058418"/>
                  <a:pt x="2041970" y="1066991"/>
                </a:cubicBezTo>
                <a:cubicBezTo>
                  <a:pt x="2041970" y="1075563"/>
                  <a:pt x="2049018" y="1082612"/>
                  <a:pt x="2057591" y="1082612"/>
                </a:cubicBezTo>
                <a:close/>
                <a:moveTo>
                  <a:pt x="2133791" y="1082040"/>
                </a:moveTo>
                <a:cubicBezTo>
                  <a:pt x="2142077" y="1082040"/>
                  <a:pt x="2148745" y="1075277"/>
                  <a:pt x="2148745" y="1067086"/>
                </a:cubicBezTo>
                <a:cubicBezTo>
                  <a:pt x="2148745" y="1058799"/>
                  <a:pt x="2141982" y="1052036"/>
                  <a:pt x="2133791" y="1052036"/>
                </a:cubicBezTo>
                <a:cubicBezTo>
                  <a:pt x="2125599" y="1052036"/>
                  <a:pt x="2118741" y="1058799"/>
                  <a:pt x="2118741" y="1067086"/>
                </a:cubicBezTo>
                <a:cubicBezTo>
                  <a:pt x="2118836" y="1075277"/>
                  <a:pt x="2125504" y="1082040"/>
                  <a:pt x="2133791" y="1082040"/>
                </a:cubicBezTo>
                <a:close/>
                <a:moveTo>
                  <a:pt x="2209991" y="1081373"/>
                </a:moveTo>
                <a:cubicBezTo>
                  <a:pt x="2217896" y="1081373"/>
                  <a:pt x="2224373" y="1074896"/>
                  <a:pt x="2224373" y="1066991"/>
                </a:cubicBezTo>
                <a:cubicBezTo>
                  <a:pt x="2224373" y="1059085"/>
                  <a:pt x="2217896" y="1052608"/>
                  <a:pt x="2209991" y="1052608"/>
                </a:cubicBezTo>
                <a:cubicBezTo>
                  <a:pt x="2202085" y="1052608"/>
                  <a:pt x="2195608" y="1059085"/>
                  <a:pt x="2195608" y="1066991"/>
                </a:cubicBezTo>
                <a:cubicBezTo>
                  <a:pt x="2195608" y="1074896"/>
                  <a:pt x="2202085" y="1081373"/>
                  <a:pt x="2209991" y="1081373"/>
                </a:cubicBezTo>
                <a:close/>
                <a:moveTo>
                  <a:pt x="2286191" y="1080707"/>
                </a:moveTo>
                <a:cubicBezTo>
                  <a:pt x="2293811" y="1080707"/>
                  <a:pt x="2299907" y="1074515"/>
                  <a:pt x="2299907" y="1066991"/>
                </a:cubicBezTo>
                <a:cubicBezTo>
                  <a:pt x="2299907" y="1059466"/>
                  <a:pt x="2293715" y="1053275"/>
                  <a:pt x="2286191" y="1053275"/>
                </a:cubicBezTo>
                <a:cubicBezTo>
                  <a:pt x="2278571" y="1053275"/>
                  <a:pt x="2272475" y="1059466"/>
                  <a:pt x="2272475" y="1066991"/>
                </a:cubicBezTo>
                <a:cubicBezTo>
                  <a:pt x="2272475" y="1074515"/>
                  <a:pt x="2278666" y="1080707"/>
                  <a:pt x="2286191" y="1080707"/>
                </a:cubicBezTo>
                <a:close/>
                <a:moveTo>
                  <a:pt x="2362391" y="1080135"/>
                </a:moveTo>
                <a:cubicBezTo>
                  <a:pt x="2369630" y="1080135"/>
                  <a:pt x="2375535" y="1074230"/>
                  <a:pt x="2375535" y="1066991"/>
                </a:cubicBezTo>
                <a:cubicBezTo>
                  <a:pt x="2375535" y="1059752"/>
                  <a:pt x="2369630" y="1053846"/>
                  <a:pt x="2362391" y="1053846"/>
                </a:cubicBezTo>
                <a:cubicBezTo>
                  <a:pt x="2355152" y="1053846"/>
                  <a:pt x="2349246" y="1059752"/>
                  <a:pt x="2349246" y="1066991"/>
                </a:cubicBezTo>
                <a:cubicBezTo>
                  <a:pt x="2349246" y="1074230"/>
                  <a:pt x="2355152" y="1080135"/>
                  <a:pt x="2362391" y="1080135"/>
                </a:cubicBezTo>
                <a:close/>
                <a:moveTo>
                  <a:pt x="2438591" y="1079278"/>
                </a:moveTo>
                <a:cubicBezTo>
                  <a:pt x="2445353" y="1079278"/>
                  <a:pt x="2450878" y="1073753"/>
                  <a:pt x="2450878" y="1066991"/>
                </a:cubicBezTo>
                <a:cubicBezTo>
                  <a:pt x="2450878" y="1060228"/>
                  <a:pt x="2445353" y="1054703"/>
                  <a:pt x="2438591" y="1054703"/>
                </a:cubicBezTo>
                <a:cubicBezTo>
                  <a:pt x="2431828" y="1054703"/>
                  <a:pt x="2426303" y="1060228"/>
                  <a:pt x="2426303" y="1066991"/>
                </a:cubicBezTo>
                <a:cubicBezTo>
                  <a:pt x="2426303" y="1073753"/>
                  <a:pt x="2431828" y="1079278"/>
                  <a:pt x="2438591" y="1079278"/>
                </a:cubicBezTo>
                <a:close/>
                <a:moveTo>
                  <a:pt x="2514791" y="1078421"/>
                </a:moveTo>
                <a:cubicBezTo>
                  <a:pt x="2521077" y="1078421"/>
                  <a:pt x="2526221" y="1073277"/>
                  <a:pt x="2526221" y="1066991"/>
                </a:cubicBezTo>
                <a:cubicBezTo>
                  <a:pt x="2526221" y="1060704"/>
                  <a:pt x="2521077" y="1055561"/>
                  <a:pt x="2514791" y="1055561"/>
                </a:cubicBezTo>
                <a:cubicBezTo>
                  <a:pt x="2508504" y="1055561"/>
                  <a:pt x="2503361" y="1060704"/>
                  <a:pt x="2503361" y="1066991"/>
                </a:cubicBezTo>
                <a:cubicBezTo>
                  <a:pt x="2503361" y="1073277"/>
                  <a:pt x="2508504" y="1078421"/>
                  <a:pt x="2514791" y="1078421"/>
                </a:cubicBezTo>
                <a:close/>
                <a:moveTo>
                  <a:pt x="2590991" y="1077563"/>
                </a:moveTo>
                <a:cubicBezTo>
                  <a:pt x="2596801" y="1077563"/>
                  <a:pt x="2601563" y="1072801"/>
                  <a:pt x="2601563" y="1066991"/>
                </a:cubicBezTo>
                <a:cubicBezTo>
                  <a:pt x="2601563" y="1061180"/>
                  <a:pt x="2596801" y="1056418"/>
                  <a:pt x="2590991" y="1056418"/>
                </a:cubicBezTo>
                <a:cubicBezTo>
                  <a:pt x="2585180" y="1056418"/>
                  <a:pt x="2580418" y="1061180"/>
                  <a:pt x="2580418" y="1066991"/>
                </a:cubicBezTo>
                <a:cubicBezTo>
                  <a:pt x="2580418" y="1072801"/>
                  <a:pt x="2585180" y="1077563"/>
                  <a:pt x="2590991" y="1077563"/>
                </a:cubicBezTo>
                <a:close/>
                <a:moveTo>
                  <a:pt x="2667191" y="1076706"/>
                </a:moveTo>
                <a:cubicBezTo>
                  <a:pt x="2672524" y="1076706"/>
                  <a:pt x="2676906" y="1072325"/>
                  <a:pt x="2676906" y="1066991"/>
                </a:cubicBezTo>
                <a:cubicBezTo>
                  <a:pt x="2676906" y="1061657"/>
                  <a:pt x="2672524" y="1057275"/>
                  <a:pt x="2667191" y="1057275"/>
                </a:cubicBezTo>
                <a:cubicBezTo>
                  <a:pt x="2661857" y="1057275"/>
                  <a:pt x="2657475" y="1061657"/>
                  <a:pt x="2657475" y="1066991"/>
                </a:cubicBezTo>
                <a:cubicBezTo>
                  <a:pt x="2657475" y="1072325"/>
                  <a:pt x="2661857" y="1076706"/>
                  <a:pt x="2667191" y="1076706"/>
                </a:cubicBezTo>
                <a:close/>
                <a:moveTo>
                  <a:pt x="2743391" y="1075658"/>
                </a:moveTo>
                <a:cubicBezTo>
                  <a:pt x="2748153" y="1075658"/>
                  <a:pt x="2752058" y="1071753"/>
                  <a:pt x="2752058" y="1066991"/>
                </a:cubicBezTo>
                <a:cubicBezTo>
                  <a:pt x="2752058" y="1062228"/>
                  <a:pt x="2748153" y="1058323"/>
                  <a:pt x="2743391" y="1058323"/>
                </a:cubicBezTo>
                <a:cubicBezTo>
                  <a:pt x="2738628" y="1058323"/>
                  <a:pt x="2734723" y="1062228"/>
                  <a:pt x="2734723" y="1066991"/>
                </a:cubicBezTo>
                <a:cubicBezTo>
                  <a:pt x="2734723" y="1071753"/>
                  <a:pt x="2738628" y="1075658"/>
                  <a:pt x="2743391" y="1075658"/>
                </a:cubicBezTo>
                <a:close/>
                <a:moveTo>
                  <a:pt x="2819591" y="1074611"/>
                </a:moveTo>
                <a:cubicBezTo>
                  <a:pt x="2823782" y="1074611"/>
                  <a:pt x="2827211" y="1071182"/>
                  <a:pt x="2827211" y="1066991"/>
                </a:cubicBezTo>
                <a:cubicBezTo>
                  <a:pt x="2827211" y="1062800"/>
                  <a:pt x="2823782" y="1059371"/>
                  <a:pt x="2819591" y="1059371"/>
                </a:cubicBezTo>
                <a:cubicBezTo>
                  <a:pt x="2815399" y="1059371"/>
                  <a:pt x="2811971" y="1062800"/>
                  <a:pt x="2811971" y="1066991"/>
                </a:cubicBezTo>
                <a:cubicBezTo>
                  <a:pt x="2811971" y="1071182"/>
                  <a:pt x="2815399" y="1074611"/>
                  <a:pt x="2819591" y="1074611"/>
                </a:cubicBezTo>
                <a:close/>
                <a:moveTo>
                  <a:pt x="2895791" y="1073563"/>
                </a:moveTo>
                <a:cubicBezTo>
                  <a:pt x="2899410" y="1073563"/>
                  <a:pt x="2902363" y="1070610"/>
                  <a:pt x="2902363" y="1066991"/>
                </a:cubicBezTo>
                <a:cubicBezTo>
                  <a:pt x="2902363" y="1063371"/>
                  <a:pt x="2899410" y="1060418"/>
                  <a:pt x="2895791" y="1060418"/>
                </a:cubicBezTo>
                <a:cubicBezTo>
                  <a:pt x="2892171" y="1060418"/>
                  <a:pt x="2889218" y="1063371"/>
                  <a:pt x="2889218" y="1066991"/>
                </a:cubicBezTo>
                <a:cubicBezTo>
                  <a:pt x="2889218" y="1070610"/>
                  <a:pt x="2892171" y="1073563"/>
                  <a:pt x="2895791" y="1073563"/>
                </a:cubicBezTo>
                <a:close/>
                <a:moveTo>
                  <a:pt x="2971991" y="1072706"/>
                </a:moveTo>
                <a:cubicBezTo>
                  <a:pt x="2975134" y="1072706"/>
                  <a:pt x="2977706" y="1070134"/>
                  <a:pt x="2977706" y="1066991"/>
                </a:cubicBezTo>
                <a:cubicBezTo>
                  <a:pt x="2977706" y="1063847"/>
                  <a:pt x="2975134" y="1061276"/>
                  <a:pt x="2971991" y="1061276"/>
                </a:cubicBezTo>
                <a:cubicBezTo>
                  <a:pt x="2968847" y="1061276"/>
                  <a:pt x="2966276" y="1063847"/>
                  <a:pt x="2966276" y="1066991"/>
                </a:cubicBezTo>
                <a:cubicBezTo>
                  <a:pt x="2966276" y="1070134"/>
                  <a:pt x="2968847" y="1072706"/>
                  <a:pt x="2971991" y="1072706"/>
                </a:cubicBezTo>
                <a:close/>
                <a:moveTo>
                  <a:pt x="3048191" y="1071658"/>
                </a:moveTo>
                <a:cubicBezTo>
                  <a:pt x="3050762" y="1071658"/>
                  <a:pt x="3052858" y="1069562"/>
                  <a:pt x="3052858" y="1066991"/>
                </a:cubicBezTo>
                <a:cubicBezTo>
                  <a:pt x="3052858" y="1064419"/>
                  <a:pt x="3050762" y="1062323"/>
                  <a:pt x="3048191" y="1062323"/>
                </a:cubicBezTo>
                <a:cubicBezTo>
                  <a:pt x="3045619" y="1062323"/>
                  <a:pt x="3043523" y="1064419"/>
                  <a:pt x="3043523" y="1066991"/>
                </a:cubicBezTo>
                <a:cubicBezTo>
                  <a:pt x="3043523" y="1069562"/>
                  <a:pt x="3045619" y="1071658"/>
                  <a:pt x="3048191" y="1071658"/>
                </a:cubicBezTo>
                <a:close/>
                <a:moveTo>
                  <a:pt x="3124391" y="1070610"/>
                </a:moveTo>
                <a:cubicBezTo>
                  <a:pt x="3126391" y="1070610"/>
                  <a:pt x="3128010" y="1068991"/>
                  <a:pt x="3128010" y="1066991"/>
                </a:cubicBezTo>
                <a:cubicBezTo>
                  <a:pt x="3128010" y="1064990"/>
                  <a:pt x="3126391" y="1063371"/>
                  <a:pt x="3124391" y="1063371"/>
                </a:cubicBezTo>
                <a:cubicBezTo>
                  <a:pt x="3122390" y="1063371"/>
                  <a:pt x="3120771" y="1064990"/>
                  <a:pt x="3120771" y="1066991"/>
                </a:cubicBezTo>
                <a:cubicBezTo>
                  <a:pt x="3120771" y="1068991"/>
                  <a:pt x="3122390" y="1070610"/>
                  <a:pt x="3124391" y="1070610"/>
                </a:cubicBezTo>
                <a:close/>
                <a:moveTo>
                  <a:pt x="3200591" y="1069562"/>
                </a:moveTo>
                <a:cubicBezTo>
                  <a:pt x="3202020" y="1069562"/>
                  <a:pt x="3203162" y="1068419"/>
                  <a:pt x="3203162" y="1066991"/>
                </a:cubicBezTo>
                <a:cubicBezTo>
                  <a:pt x="3203162" y="1065562"/>
                  <a:pt x="3202020" y="1064419"/>
                  <a:pt x="3200591" y="1064419"/>
                </a:cubicBezTo>
                <a:cubicBezTo>
                  <a:pt x="3199162" y="1064419"/>
                  <a:pt x="3198019" y="1065562"/>
                  <a:pt x="3198019" y="1066991"/>
                </a:cubicBezTo>
                <a:cubicBezTo>
                  <a:pt x="3198114" y="1068419"/>
                  <a:pt x="3199257" y="1069562"/>
                  <a:pt x="3200591" y="1069562"/>
                </a:cubicBezTo>
                <a:close/>
                <a:moveTo>
                  <a:pt x="3276791" y="1068515"/>
                </a:moveTo>
                <a:cubicBezTo>
                  <a:pt x="3277648" y="1068515"/>
                  <a:pt x="3278315" y="1067848"/>
                  <a:pt x="3278315" y="1066991"/>
                </a:cubicBezTo>
                <a:cubicBezTo>
                  <a:pt x="3278315" y="1066133"/>
                  <a:pt x="3277648" y="1065467"/>
                  <a:pt x="3276791" y="1065467"/>
                </a:cubicBezTo>
                <a:cubicBezTo>
                  <a:pt x="3275933" y="1065467"/>
                  <a:pt x="3275266" y="1066133"/>
                  <a:pt x="3275266" y="1066991"/>
                </a:cubicBezTo>
                <a:cubicBezTo>
                  <a:pt x="3275266" y="1067848"/>
                  <a:pt x="3276029" y="1068515"/>
                  <a:pt x="3276791" y="1068515"/>
                </a:cubicBezTo>
                <a:close/>
                <a:moveTo>
                  <a:pt x="3352991" y="1067467"/>
                </a:moveTo>
                <a:cubicBezTo>
                  <a:pt x="3353181" y="1067467"/>
                  <a:pt x="3353372" y="1067276"/>
                  <a:pt x="3353372" y="1067086"/>
                </a:cubicBezTo>
                <a:cubicBezTo>
                  <a:pt x="3353372" y="1066895"/>
                  <a:pt x="3353181" y="1066705"/>
                  <a:pt x="3352991" y="1066705"/>
                </a:cubicBezTo>
                <a:cubicBezTo>
                  <a:pt x="3352800" y="1066705"/>
                  <a:pt x="3352610" y="1066895"/>
                  <a:pt x="3352610" y="1067086"/>
                </a:cubicBezTo>
                <a:cubicBezTo>
                  <a:pt x="3352610" y="1067276"/>
                  <a:pt x="3352800" y="1067467"/>
                  <a:pt x="3352991" y="1067467"/>
                </a:cubicBezTo>
                <a:close/>
                <a:moveTo>
                  <a:pt x="152591" y="1143857"/>
                </a:moveTo>
                <a:cubicBezTo>
                  <a:pt x="152972" y="1143857"/>
                  <a:pt x="153257" y="1143572"/>
                  <a:pt x="153257" y="1143191"/>
                </a:cubicBezTo>
                <a:cubicBezTo>
                  <a:pt x="153257" y="1142810"/>
                  <a:pt x="152972" y="1142524"/>
                  <a:pt x="152591" y="1142524"/>
                </a:cubicBezTo>
                <a:cubicBezTo>
                  <a:pt x="152210" y="1142524"/>
                  <a:pt x="151924" y="1142810"/>
                  <a:pt x="151924" y="1143191"/>
                </a:cubicBezTo>
                <a:cubicBezTo>
                  <a:pt x="152019" y="1143572"/>
                  <a:pt x="152305" y="1143857"/>
                  <a:pt x="152591" y="1143857"/>
                </a:cubicBezTo>
                <a:close/>
                <a:moveTo>
                  <a:pt x="228791" y="1145096"/>
                </a:moveTo>
                <a:cubicBezTo>
                  <a:pt x="229838" y="1145096"/>
                  <a:pt x="230696" y="1144238"/>
                  <a:pt x="230696" y="1143191"/>
                </a:cubicBezTo>
                <a:cubicBezTo>
                  <a:pt x="230696" y="1142143"/>
                  <a:pt x="229838" y="1141286"/>
                  <a:pt x="228791" y="1141286"/>
                </a:cubicBezTo>
                <a:cubicBezTo>
                  <a:pt x="227743" y="1141286"/>
                  <a:pt x="226886" y="1142143"/>
                  <a:pt x="226886" y="1143191"/>
                </a:cubicBezTo>
                <a:cubicBezTo>
                  <a:pt x="226886" y="1144238"/>
                  <a:pt x="227743" y="1145096"/>
                  <a:pt x="228791" y="1145096"/>
                </a:cubicBezTo>
                <a:close/>
                <a:moveTo>
                  <a:pt x="304991" y="1146143"/>
                </a:moveTo>
                <a:cubicBezTo>
                  <a:pt x="306610" y="1146143"/>
                  <a:pt x="307943" y="1144810"/>
                  <a:pt x="307943" y="1143191"/>
                </a:cubicBezTo>
                <a:cubicBezTo>
                  <a:pt x="307943" y="1141571"/>
                  <a:pt x="306610" y="1140238"/>
                  <a:pt x="304991" y="1140238"/>
                </a:cubicBezTo>
                <a:cubicBezTo>
                  <a:pt x="303371" y="1140238"/>
                  <a:pt x="302038" y="1141571"/>
                  <a:pt x="302038" y="1143191"/>
                </a:cubicBezTo>
                <a:cubicBezTo>
                  <a:pt x="302038" y="1144810"/>
                  <a:pt x="303371" y="1146143"/>
                  <a:pt x="304991" y="1146143"/>
                </a:cubicBezTo>
                <a:close/>
                <a:moveTo>
                  <a:pt x="381191" y="1147191"/>
                </a:moveTo>
                <a:cubicBezTo>
                  <a:pt x="383381" y="1147191"/>
                  <a:pt x="385191" y="1145381"/>
                  <a:pt x="385191" y="1143191"/>
                </a:cubicBezTo>
                <a:cubicBezTo>
                  <a:pt x="385191" y="1141000"/>
                  <a:pt x="383381" y="1139190"/>
                  <a:pt x="381191" y="1139190"/>
                </a:cubicBezTo>
                <a:cubicBezTo>
                  <a:pt x="379000" y="1139190"/>
                  <a:pt x="377190" y="1141000"/>
                  <a:pt x="377190" y="1143191"/>
                </a:cubicBezTo>
                <a:cubicBezTo>
                  <a:pt x="377190" y="1145381"/>
                  <a:pt x="379000" y="1147191"/>
                  <a:pt x="381191" y="1147191"/>
                </a:cubicBezTo>
                <a:close/>
                <a:moveTo>
                  <a:pt x="457391" y="1148239"/>
                </a:moveTo>
                <a:cubicBezTo>
                  <a:pt x="460153" y="1148239"/>
                  <a:pt x="462439" y="1145953"/>
                  <a:pt x="462439" y="1143191"/>
                </a:cubicBezTo>
                <a:cubicBezTo>
                  <a:pt x="462439" y="1140428"/>
                  <a:pt x="460153" y="1138142"/>
                  <a:pt x="457391" y="1138142"/>
                </a:cubicBezTo>
                <a:cubicBezTo>
                  <a:pt x="454628" y="1138142"/>
                  <a:pt x="452342" y="1140428"/>
                  <a:pt x="452342" y="1143191"/>
                </a:cubicBezTo>
                <a:cubicBezTo>
                  <a:pt x="452342" y="1146048"/>
                  <a:pt x="454628" y="1148239"/>
                  <a:pt x="457391" y="1148239"/>
                </a:cubicBezTo>
                <a:close/>
                <a:moveTo>
                  <a:pt x="533591" y="1149382"/>
                </a:moveTo>
                <a:cubicBezTo>
                  <a:pt x="537020" y="1149382"/>
                  <a:pt x="539687" y="1146620"/>
                  <a:pt x="539687" y="1143286"/>
                </a:cubicBezTo>
                <a:cubicBezTo>
                  <a:pt x="539687" y="1139952"/>
                  <a:pt x="536924" y="1137190"/>
                  <a:pt x="533591" y="1137190"/>
                </a:cubicBezTo>
                <a:cubicBezTo>
                  <a:pt x="530162" y="1137190"/>
                  <a:pt x="527495" y="1139952"/>
                  <a:pt x="527495" y="1143286"/>
                </a:cubicBezTo>
                <a:cubicBezTo>
                  <a:pt x="527495" y="1146620"/>
                  <a:pt x="530257" y="1149382"/>
                  <a:pt x="533591" y="1149382"/>
                </a:cubicBezTo>
                <a:close/>
                <a:moveTo>
                  <a:pt x="609790" y="1150430"/>
                </a:moveTo>
                <a:cubicBezTo>
                  <a:pt x="613791" y="1150430"/>
                  <a:pt x="616934" y="1147191"/>
                  <a:pt x="616934" y="1143286"/>
                </a:cubicBezTo>
                <a:cubicBezTo>
                  <a:pt x="616934" y="1139285"/>
                  <a:pt x="613696" y="1136142"/>
                  <a:pt x="609790" y="1136142"/>
                </a:cubicBezTo>
                <a:cubicBezTo>
                  <a:pt x="605790" y="1136142"/>
                  <a:pt x="602647" y="1139381"/>
                  <a:pt x="602647" y="1143286"/>
                </a:cubicBezTo>
                <a:cubicBezTo>
                  <a:pt x="602647" y="1147191"/>
                  <a:pt x="605885" y="1150430"/>
                  <a:pt x="609790" y="1150430"/>
                </a:cubicBezTo>
                <a:close/>
                <a:moveTo>
                  <a:pt x="685990" y="1151287"/>
                </a:moveTo>
                <a:cubicBezTo>
                  <a:pt x="690467" y="1151287"/>
                  <a:pt x="693992" y="1147667"/>
                  <a:pt x="693992" y="1143286"/>
                </a:cubicBezTo>
                <a:cubicBezTo>
                  <a:pt x="693992" y="1138904"/>
                  <a:pt x="690372" y="1135285"/>
                  <a:pt x="685990" y="1135285"/>
                </a:cubicBezTo>
                <a:cubicBezTo>
                  <a:pt x="681514" y="1135285"/>
                  <a:pt x="677990" y="1138904"/>
                  <a:pt x="677990" y="1143286"/>
                </a:cubicBezTo>
                <a:cubicBezTo>
                  <a:pt x="677990" y="1147667"/>
                  <a:pt x="681609" y="1151287"/>
                  <a:pt x="685990" y="1151287"/>
                </a:cubicBezTo>
                <a:close/>
                <a:moveTo>
                  <a:pt x="762190" y="1152335"/>
                </a:moveTo>
                <a:cubicBezTo>
                  <a:pt x="767239" y="1152335"/>
                  <a:pt x="771239" y="1148239"/>
                  <a:pt x="771239" y="1143286"/>
                </a:cubicBezTo>
                <a:cubicBezTo>
                  <a:pt x="771239" y="1138333"/>
                  <a:pt x="767144" y="1134237"/>
                  <a:pt x="762190" y="1134237"/>
                </a:cubicBezTo>
                <a:cubicBezTo>
                  <a:pt x="757238" y="1134237"/>
                  <a:pt x="753142" y="1138333"/>
                  <a:pt x="753142" y="1143286"/>
                </a:cubicBezTo>
                <a:cubicBezTo>
                  <a:pt x="753142" y="1148239"/>
                  <a:pt x="757238" y="1152335"/>
                  <a:pt x="762190" y="1152335"/>
                </a:cubicBezTo>
                <a:close/>
                <a:moveTo>
                  <a:pt x="838390" y="1153382"/>
                </a:moveTo>
                <a:cubicBezTo>
                  <a:pt x="844010" y="1153382"/>
                  <a:pt x="848487" y="1148810"/>
                  <a:pt x="848487" y="1143286"/>
                </a:cubicBezTo>
                <a:cubicBezTo>
                  <a:pt x="848487" y="1137666"/>
                  <a:pt x="843915" y="1133189"/>
                  <a:pt x="838390" y="1133189"/>
                </a:cubicBezTo>
                <a:cubicBezTo>
                  <a:pt x="832771" y="1133189"/>
                  <a:pt x="828294" y="1137761"/>
                  <a:pt x="828294" y="1143286"/>
                </a:cubicBezTo>
                <a:cubicBezTo>
                  <a:pt x="828294" y="1148810"/>
                  <a:pt x="832771" y="1153382"/>
                  <a:pt x="838390" y="1153382"/>
                </a:cubicBezTo>
                <a:close/>
                <a:moveTo>
                  <a:pt x="914590" y="1154430"/>
                </a:moveTo>
                <a:cubicBezTo>
                  <a:pt x="920782" y="1154430"/>
                  <a:pt x="925830" y="1149382"/>
                  <a:pt x="925830" y="1143191"/>
                </a:cubicBezTo>
                <a:cubicBezTo>
                  <a:pt x="925830" y="1136999"/>
                  <a:pt x="920782" y="1131951"/>
                  <a:pt x="914590" y="1131951"/>
                </a:cubicBezTo>
                <a:cubicBezTo>
                  <a:pt x="908399" y="1131951"/>
                  <a:pt x="903351" y="1136999"/>
                  <a:pt x="903351" y="1143191"/>
                </a:cubicBezTo>
                <a:cubicBezTo>
                  <a:pt x="903446" y="1149382"/>
                  <a:pt x="908399" y="1154430"/>
                  <a:pt x="914590" y="1154430"/>
                </a:cubicBezTo>
                <a:close/>
                <a:moveTo>
                  <a:pt x="990790" y="1155287"/>
                </a:moveTo>
                <a:cubicBezTo>
                  <a:pt x="997458" y="1155287"/>
                  <a:pt x="1002792" y="1149858"/>
                  <a:pt x="1002792" y="1143286"/>
                </a:cubicBezTo>
                <a:cubicBezTo>
                  <a:pt x="1002792" y="1136618"/>
                  <a:pt x="997363" y="1131284"/>
                  <a:pt x="990790" y="1131284"/>
                </a:cubicBezTo>
                <a:cubicBezTo>
                  <a:pt x="984123" y="1131284"/>
                  <a:pt x="978789" y="1136714"/>
                  <a:pt x="978789" y="1143286"/>
                </a:cubicBezTo>
                <a:cubicBezTo>
                  <a:pt x="978789" y="1149858"/>
                  <a:pt x="984123" y="1155287"/>
                  <a:pt x="990790" y="1155287"/>
                </a:cubicBezTo>
                <a:close/>
                <a:moveTo>
                  <a:pt x="1066991" y="1156335"/>
                </a:moveTo>
                <a:cubicBezTo>
                  <a:pt x="1074230" y="1156335"/>
                  <a:pt x="1080135" y="1150430"/>
                  <a:pt x="1080135" y="1143191"/>
                </a:cubicBezTo>
                <a:cubicBezTo>
                  <a:pt x="1080135" y="1135952"/>
                  <a:pt x="1074230" y="1130046"/>
                  <a:pt x="1066991" y="1130046"/>
                </a:cubicBezTo>
                <a:cubicBezTo>
                  <a:pt x="1059752" y="1130046"/>
                  <a:pt x="1053846" y="1135952"/>
                  <a:pt x="1053846" y="1143191"/>
                </a:cubicBezTo>
                <a:cubicBezTo>
                  <a:pt x="1053846" y="1150430"/>
                  <a:pt x="1059752" y="1156335"/>
                  <a:pt x="1066991" y="1156335"/>
                </a:cubicBezTo>
                <a:close/>
                <a:moveTo>
                  <a:pt x="1143191" y="1157192"/>
                </a:moveTo>
                <a:cubicBezTo>
                  <a:pt x="1150906" y="1157192"/>
                  <a:pt x="1157097" y="1150906"/>
                  <a:pt x="1157097" y="1143286"/>
                </a:cubicBezTo>
                <a:cubicBezTo>
                  <a:pt x="1157097" y="1135666"/>
                  <a:pt x="1150811" y="1129379"/>
                  <a:pt x="1143191" y="1129379"/>
                </a:cubicBezTo>
                <a:cubicBezTo>
                  <a:pt x="1135571" y="1129379"/>
                  <a:pt x="1129284" y="1135666"/>
                  <a:pt x="1129284" y="1143286"/>
                </a:cubicBezTo>
                <a:cubicBezTo>
                  <a:pt x="1129284" y="1150906"/>
                  <a:pt x="1135475" y="1157192"/>
                  <a:pt x="1143191" y="1157192"/>
                </a:cubicBezTo>
                <a:close/>
                <a:moveTo>
                  <a:pt x="1219391" y="1157764"/>
                </a:moveTo>
                <a:cubicBezTo>
                  <a:pt x="1227487" y="1157764"/>
                  <a:pt x="1233964" y="1151192"/>
                  <a:pt x="1233964" y="1143191"/>
                </a:cubicBezTo>
                <a:cubicBezTo>
                  <a:pt x="1233964" y="1135190"/>
                  <a:pt x="1227392" y="1128617"/>
                  <a:pt x="1219391" y="1128617"/>
                </a:cubicBezTo>
                <a:cubicBezTo>
                  <a:pt x="1211390" y="1128617"/>
                  <a:pt x="1204817" y="1135190"/>
                  <a:pt x="1204817" y="1143191"/>
                </a:cubicBezTo>
                <a:cubicBezTo>
                  <a:pt x="1204817" y="1151192"/>
                  <a:pt x="1211390" y="1157764"/>
                  <a:pt x="1219391" y="1157764"/>
                </a:cubicBezTo>
                <a:close/>
                <a:moveTo>
                  <a:pt x="1295591" y="1158621"/>
                </a:moveTo>
                <a:cubicBezTo>
                  <a:pt x="1304068" y="1158621"/>
                  <a:pt x="1311021" y="1151763"/>
                  <a:pt x="1311021" y="1143191"/>
                </a:cubicBezTo>
                <a:cubicBezTo>
                  <a:pt x="1311021" y="1134618"/>
                  <a:pt x="1304068" y="1127760"/>
                  <a:pt x="1295591" y="1127760"/>
                </a:cubicBezTo>
                <a:cubicBezTo>
                  <a:pt x="1287113" y="1127760"/>
                  <a:pt x="1280160" y="1134618"/>
                  <a:pt x="1280160" y="1143191"/>
                </a:cubicBezTo>
                <a:cubicBezTo>
                  <a:pt x="1280160" y="1151763"/>
                  <a:pt x="1287113" y="1158621"/>
                  <a:pt x="1295591" y="1158621"/>
                </a:cubicBezTo>
                <a:close/>
                <a:moveTo>
                  <a:pt x="1371791" y="1159288"/>
                </a:moveTo>
                <a:cubicBezTo>
                  <a:pt x="1380649" y="1159288"/>
                  <a:pt x="1387888" y="1152144"/>
                  <a:pt x="1387888" y="1143191"/>
                </a:cubicBezTo>
                <a:cubicBezTo>
                  <a:pt x="1387888" y="1134237"/>
                  <a:pt x="1380744" y="1127093"/>
                  <a:pt x="1371791" y="1127093"/>
                </a:cubicBezTo>
                <a:cubicBezTo>
                  <a:pt x="1362932" y="1127093"/>
                  <a:pt x="1355693" y="1134237"/>
                  <a:pt x="1355693" y="1143191"/>
                </a:cubicBezTo>
                <a:cubicBezTo>
                  <a:pt x="1355693" y="1152144"/>
                  <a:pt x="1362932" y="1159288"/>
                  <a:pt x="1371791" y="1159288"/>
                </a:cubicBezTo>
                <a:close/>
                <a:moveTo>
                  <a:pt x="1447991" y="1159669"/>
                </a:moveTo>
                <a:cubicBezTo>
                  <a:pt x="1457135" y="1159669"/>
                  <a:pt x="1464469" y="1152335"/>
                  <a:pt x="1464469" y="1143191"/>
                </a:cubicBezTo>
                <a:cubicBezTo>
                  <a:pt x="1464469" y="1134047"/>
                  <a:pt x="1457135" y="1126712"/>
                  <a:pt x="1447991" y="1126712"/>
                </a:cubicBezTo>
                <a:cubicBezTo>
                  <a:pt x="1438847" y="1126712"/>
                  <a:pt x="1431512" y="1134047"/>
                  <a:pt x="1431512" y="1143191"/>
                </a:cubicBezTo>
                <a:cubicBezTo>
                  <a:pt x="1431512" y="1152335"/>
                  <a:pt x="1438942" y="1159669"/>
                  <a:pt x="1447991" y="1159669"/>
                </a:cubicBezTo>
                <a:close/>
                <a:moveTo>
                  <a:pt x="1524191" y="1160336"/>
                </a:moveTo>
                <a:cubicBezTo>
                  <a:pt x="1533620" y="1160336"/>
                  <a:pt x="1541336" y="1152716"/>
                  <a:pt x="1541336" y="1143191"/>
                </a:cubicBezTo>
                <a:cubicBezTo>
                  <a:pt x="1541336" y="1133666"/>
                  <a:pt x="1533716" y="1126046"/>
                  <a:pt x="1524191" y="1126046"/>
                </a:cubicBezTo>
                <a:cubicBezTo>
                  <a:pt x="1514666" y="1126046"/>
                  <a:pt x="1507046" y="1133666"/>
                  <a:pt x="1507046" y="1143191"/>
                </a:cubicBezTo>
                <a:cubicBezTo>
                  <a:pt x="1507046" y="1152716"/>
                  <a:pt x="1514761" y="1160336"/>
                  <a:pt x="1524191" y="1160336"/>
                </a:cubicBezTo>
                <a:close/>
                <a:moveTo>
                  <a:pt x="1600391" y="1160526"/>
                </a:moveTo>
                <a:cubicBezTo>
                  <a:pt x="1609916" y="1160526"/>
                  <a:pt x="1617726" y="1152811"/>
                  <a:pt x="1617726" y="1143191"/>
                </a:cubicBezTo>
                <a:cubicBezTo>
                  <a:pt x="1617726" y="1133666"/>
                  <a:pt x="1610011" y="1125855"/>
                  <a:pt x="1600391" y="1125855"/>
                </a:cubicBezTo>
                <a:cubicBezTo>
                  <a:pt x="1590866" y="1125855"/>
                  <a:pt x="1583055" y="1133570"/>
                  <a:pt x="1583055" y="1143191"/>
                </a:cubicBezTo>
                <a:cubicBezTo>
                  <a:pt x="1583055" y="1152811"/>
                  <a:pt x="1590866" y="1160526"/>
                  <a:pt x="1600391" y="1160526"/>
                </a:cubicBezTo>
                <a:close/>
                <a:moveTo>
                  <a:pt x="1676591" y="1160717"/>
                </a:moveTo>
                <a:cubicBezTo>
                  <a:pt x="1686306" y="1160717"/>
                  <a:pt x="1694117" y="1152906"/>
                  <a:pt x="1694117" y="1143191"/>
                </a:cubicBezTo>
                <a:cubicBezTo>
                  <a:pt x="1694117" y="1133475"/>
                  <a:pt x="1686306" y="1125665"/>
                  <a:pt x="1676591" y="1125665"/>
                </a:cubicBezTo>
                <a:cubicBezTo>
                  <a:pt x="1666875" y="1125665"/>
                  <a:pt x="1659064" y="1133475"/>
                  <a:pt x="1659064" y="1143191"/>
                </a:cubicBezTo>
                <a:cubicBezTo>
                  <a:pt x="1659064" y="1152906"/>
                  <a:pt x="1666970" y="1160717"/>
                  <a:pt x="1676591" y="1160717"/>
                </a:cubicBezTo>
                <a:close/>
                <a:moveTo>
                  <a:pt x="1752791" y="1161002"/>
                </a:moveTo>
                <a:cubicBezTo>
                  <a:pt x="1762601" y="1161002"/>
                  <a:pt x="1770507" y="1153097"/>
                  <a:pt x="1770507" y="1143286"/>
                </a:cubicBezTo>
                <a:cubicBezTo>
                  <a:pt x="1770507" y="1133475"/>
                  <a:pt x="1762601" y="1125569"/>
                  <a:pt x="1752791" y="1125569"/>
                </a:cubicBezTo>
                <a:cubicBezTo>
                  <a:pt x="1742980" y="1125569"/>
                  <a:pt x="1735074" y="1133475"/>
                  <a:pt x="1735074" y="1143286"/>
                </a:cubicBezTo>
                <a:cubicBezTo>
                  <a:pt x="1735074" y="1153001"/>
                  <a:pt x="1742980" y="1161002"/>
                  <a:pt x="1752791" y="1161002"/>
                </a:cubicBezTo>
                <a:close/>
                <a:moveTo>
                  <a:pt x="1828991" y="1161002"/>
                </a:moveTo>
                <a:cubicBezTo>
                  <a:pt x="1838801" y="1161002"/>
                  <a:pt x="1846707" y="1153097"/>
                  <a:pt x="1846707" y="1143286"/>
                </a:cubicBezTo>
                <a:cubicBezTo>
                  <a:pt x="1846707" y="1133475"/>
                  <a:pt x="1838801" y="1125569"/>
                  <a:pt x="1828991" y="1125569"/>
                </a:cubicBezTo>
                <a:cubicBezTo>
                  <a:pt x="1819180" y="1125569"/>
                  <a:pt x="1811274" y="1133475"/>
                  <a:pt x="1811274" y="1143286"/>
                </a:cubicBezTo>
                <a:cubicBezTo>
                  <a:pt x="1811274" y="1153001"/>
                  <a:pt x="1819180" y="1161002"/>
                  <a:pt x="1828991" y="1161002"/>
                </a:cubicBezTo>
                <a:close/>
                <a:moveTo>
                  <a:pt x="1905191" y="1160717"/>
                </a:moveTo>
                <a:cubicBezTo>
                  <a:pt x="1914906" y="1160717"/>
                  <a:pt x="1922717" y="1152906"/>
                  <a:pt x="1922717" y="1143191"/>
                </a:cubicBezTo>
                <a:cubicBezTo>
                  <a:pt x="1922717" y="1133475"/>
                  <a:pt x="1914906" y="1125665"/>
                  <a:pt x="1905191" y="1125665"/>
                </a:cubicBezTo>
                <a:cubicBezTo>
                  <a:pt x="1895475" y="1125665"/>
                  <a:pt x="1887664" y="1133475"/>
                  <a:pt x="1887664" y="1143191"/>
                </a:cubicBezTo>
                <a:cubicBezTo>
                  <a:pt x="1887664" y="1152906"/>
                  <a:pt x="1895570" y="1160717"/>
                  <a:pt x="1905191" y="1160717"/>
                </a:cubicBezTo>
                <a:close/>
                <a:moveTo>
                  <a:pt x="1981391" y="1160336"/>
                </a:moveTo>
                <a:cubicBezTo>
                  <a:pt x="1990820" y="1160336"/>
                  <a:pt x="1998536" y="1152716"/>
                  <a:pt x="1998536" y="1143191"/>
                </a:cubicBezTo>
                <a:cubicBezTo>
                  <a:pt x="1998536" y="1133666"/>
                  <a:pt x="1990916" y="1126046"/>
                  <a:pt x="1981391" y="1126046"/>
                </a:cubicBezTo>
                <a:cubicBezTo>
                  <a:pt x="1971866" y="1126046"/>
                  <a:pt x="1964246" y="1133666"/>
                  <a:pt x="1964246" y="1143191"/>
                </a:cubicBezTo>
                <a:cubicBezTo>
                  <a:pt x="1964246" y="1152716"/>
                  <a:pt x="1971961" y="1160336"/>
                  <a:pt x="1981391" y="1160336"/>
                </a:cubicBezTo>
                <a:close/>
                <a:moveTo>
                  <a:pt x="2057591" y="1159859"/>
                </a:moveTo>
                <a:cubicBezTo>
                  <a:pt x="2066830" y="1159859"/>
                  <a:pt x="2074259" y="1152430"/>
                  <a:pt x="2074259" y="1143191"/>
                </a:cubicBezTo>
                <a:cubicBezTo>
                  <a:pt x="2074259" y="1133951"/>
                  <a:pt x="2066830" y="1126522"/>
                  <a:pt x="2057591" y="1126522"/>
                </a:cubicBezTo>
                <a:cubicBezTo>
                  <a:pt x="2048351" y="1126522"/>
                  <a:pt x="2040922" y="1133951"/>
                  <a:pt x="2040922" y="1143191"/>
                </a:cubicBezTo>
                <a:cubicBezTo>
                  <a:pt x="2040922" y="1152430"/>
                  <a:pt x="2048351" y="1159859"/>
                  <a:pt x="2057591" y="1159859"/>
                </a:cubicBezTo>
                <a:close/>
                <a:moveTo>
                  <a:pt x="2133791" y="1159288"/>
                </a:moveTo>
                <a:cubicBezTo>
                  <a:pt x="2142649" y="1159288"/>
                  <a:pt x="2149888" y="1152144"/>
                  <a:pt x="2149888" y="1143191"/>
                </a:cubicBezTo>
                <a:cubicBezTo>
                  <a:pt x="2149888" y="1134237"/>
                  <a:pt x="2142744" y="1127093"/>
                  <a:pt x="2133791" y="1127093"/>
                </a:cubicBezTo>
                <a:cubicBezTo>
                  <a:pt x="2124932" y="1127093"/>
                  <a:pt x="2117693" y="1134237"/>
                  <a:pt x="2117693" y="1143191"/>
                </a:cubicBezTo>
                <a:cubicBezTo>
                  <a:pt x="2117693" y="1152144"/>
                  <a:pt x="2124932" y="1159288"/>
                  <a:pt x="2133791" y="1159288"/>
                </a:cubicBezTo>
                <a:close/>
                <a:moveTo>
                  <a:pt x="2209991" y="1158621"/>
                </a:moveTo>
                <a:cubicBezTo>
                  <a:pt x="2218468" y="1158621"/>
                  <a:pt x="2225421" y="1151763"/>
                  <a:pt x="2225421" y="1143191"/>
                </a:cubicBezTo>
                <a:cubicBezTo>
                  <a:pt x="2225421" y="1134618"/>
                  <a:pt x="2218468" y="1127760"/>
                  <a:pt x="2209991" y="1127760"/>
                </a:cubicBezTo>
                <a:cubicBezTo>
                  <a:pt x="2201513" y="1127760"/>
                  <a:pt x="2194560" y="1134618"/>
                  <a:pt x="2194560" y="1143191"/>
                </a:cubicBezTo>
                <a:cubicBezTo>
                  <a:pt x="2194560" y="1151763"/>
                  <a:pt x="2201513" y="1158621"/>
                  <a:pt x="2209991" y="1158621"/>
                </a:cubicBezTo>
                <a:close/>
                <a:moveTo>
                  <a:pt x="2286191" y="1158050"/>
                </a:moveTo>
                <a:cubicBezTo>
                  <a:pt x="2294382" y="1158050"/>
                  <a:pt x="2300954" y="1151382"/>
                  <a:pt x="2300954" y="1143286"/>
                </a:cubicBezTo>
                <a:cubicBezTo>
                  <a:pt x="2300954" y="1135094"/>
                  <a:pt x="2294287" y="1128522"/>
                  <a:pt x="2286191" y="1128522"/>
                </a:cubicBezTo>
                <a:cubicBezTo>
                  <a:pt x="2278094" y="1128522"/>
                  <a:pt x="2271427" y="1135190"/>
                  <a:pt x="2271427" y="1143286"/>
                </a:cubicBezTo>
                <a:cubicBezTo>
                  <a:pt x="2271427" y="1151382"/>
                  <a:pt x="2277999" y="1158050"/>
                  <a:pt x="2286191" y="1158050"/>
                </a:cubicBezTo>
                <a:close/>
                <a:moveTo>
                  <a:pt x="2362391" y="1157192"/>
                </a:moveTo>
                <a:cubicBezTo>
                  <a:pt x="2370106" y="1157192"/>
                  <a:pt x="2376297" y="1150906"/>
                  <a:pt x="2376297" y="1143286"/>
                </a:cubicBezTo>
                <a:cubicBezTo>
                  <a:pt x="2376297" y="1135666"/>
                  <a:pt x="2370011" y="1129379"/>
                  <a:pt x="2362391" y="1129379"/>
                </a:cubicBezTo>
                <a:cubicBezTo>
                  <a:pt x="2354675" y="1129379"/>
                  <a:pt x="2348484" y="1135666"/>
                  <a:pt x="2348484" y="1143286"/>
                </a:cubicBezTo>
                <a:cubicBezTo>
                  <a:pt x="2348484" y="1150906"/>
                  <a:pt x="2354675" y="1157192"/>
                  <a:pt x="2362391" y="1157192"/>
                </a:cubicBezTo>
                <a:close/>
                <a:moveTo>
                  <a:pt x="2438591" y="1156335"/>
                </a:moveTo>
                <a:cubicBezTo>
                  <a:pt x="2445830" y="1156335"/>
                  <a:pt x="2451735" y="1150430"/>
                  <a:pt x="2451735" y="1143191"/>
                </a:cubicBezTo>
                <a:cubicBezTo>
                  <a:pt x="2451735" y="1135952"/>
                  <a:pt x="2445830" y="1130046"/>
                  <a:pt x="2438591" y="1130046"/>
                </a:cubicBezTo>
                <a:cubicBezTo>
                  <a:pt x="2431352" y="1130046"/>
                  <a:pt x="2425446" y="1135952"/>
                  <a:pt x="2425446" y="1143191"/>
                </a:cubicBezTo>
                <a:cubicBezTo>
                  <a:pt x="2425446" y="1150430"/>
                  <a:pt x="2431352" y="1156335"/>
                  <a:pt x="2438591" y="1156335"/>
                </a:cubicBezTo>
                <a:close/>
                <a:moveTo>
                  <a:pt x="2514791" y="1155478"/>
                </a:moveTo>
                <a:cubicBezTo>
                  <a:pt x="2521553" y="1155478"/>
                  <a:pt x="2527078" y="1149953"/>
                  <a:pt x="2527078" y="1143191"/>
                </a:cubicBezTo>
                <a:cubicBezTo>
                  <a:pt x="2527078" y="1136428"/>
                  <a:pt x="2521553" y="1130903"/>
                  <a:pt x="2514791" y="1130903"/>
                </a:cubicBezTo>
                <a:cubicBezTo>
                  <a:pt x="2508028" y="1130903"/>
                  <a:pt x="2502503" y="1136428"/>
                  <a:pt x="2502503" y="1143191"/>
                </a:cubicBezTo>
                <a:cubicBezTo>
                  <a:pt x="2502503" y="1149953"/>
                  <a:pt x="2508028" y="1155478"/>
                  <a:pt x="2514791" y="1155478"/>
                </a:cubicBezTo>
                <a:close/>
                <a:moveTo>
                  <a:pt x="2590991" y="1154430"/>
                </a:moveTo>
                <a:cubicBezTo>
                  <a:pt x="2597182" y="1154430"/>
                  <a:pt x="2602230" y="1149382"/>
                  <a:pt x="2602230" y="1143191"/>
                </a:cubicBezTo>
                <a:cubicBezTo>
                  <a:pt x="2602230" y="1136999"/>
                  <a:pt x="2597182" y="1131951"/>
                  <a:pt x="2590991" y="1131951"/>
                </a:cubicBezTo>
                <a:cubicBezTo>
                  <a:pt x="2584799" y="1131951"/>
                  <a:pt x="2579751" y="1136999"/>
                  <a:pt x="2579751" y="1143191"/>
                </a:cubicBezTo>
                <a:cubicBezTo>
                  <a:pt x="2579846" y="1149382"/>
                  <a:pt x="2584799" y="1154430"/>
                  <a:pt x="2590991" y="1154430"/>
                </a:cubicBezTo>
                <a:close/>
                <a:moveTo>
                  <a:pt x="2667191" y="1153573"/>
                </a:moveTo>
                <a:cubicBezTo>
                  <a:pt x="2672906" y="1153573"/>
                  <a:pt x="2677573" y="1148906"/>
                  <a:pt x="2677573" y="1143191"/>
                </a:cubicBezTo>
                <a:cubicBezTo>
                  <a:pt x="2677573" y="1137476"/>
                  <a:pt x="2672906" y="1132808"/>
                  <a:pt x="2667191" y="1132808"/>
                </a:cubicBezTo>
                <a:cubicBezTo>
                  <a:pt x="2661476" y="1132808"/>
                  <a:pt x="2656808" y="1137476"/>
                  <a:pt x="2656808" y="1143191"/>
                </a:cubicBezTo>
                <a:cubicBezTo>
                  <a:pt x="2656904" y="1148906"/>
                  <a:pt x="2661476" y="1153573"/>
                  <a:pt x="2667191" y="1153573"/>
                </a:cubicBezTo>
                <a:close/>
                <a:moveTo>
                  <a:pt x="2743391" y="1152525"/>
                </a:moveTo>
                <a:cubicBezTo>
                  <a:pt x="2748534" y="1152525"/>
                  <a:pt x="2752725" y="1148334"/>
                  <a:pt x="2752725" y="1143191"/>
                </a:cubicBezTo>
                <a:cubicBezTo>
                  <a:pt x="2752725" y="1138047"/>
                  <a:pt x="2748534" y="1133856"/>
                  <a:pt x="2743391" y="1133856"/>
                </a:cubicBezTo>
                <a:cubicBezTo>
                  <a:pt x="2738247" y="1133856"/>
                  <a:pt x="2734056" y="1138047"/>
                  <a:pt x="2734056" y="1143191"/>
                </a:cubicBezTo>
                <a:cubicBezTo>
                  <a:pt x="2734056" y="1148334"/>
                  <a:pt x="2738247" y="1152525"/>
                  <a:pt x="2743391" y="1152525"/>
                </a:cubicBezTo>
                <a:close/>
                <a:moveTo>
                  <a:pt x="2819591" y="1151477"/>
                </a:moveTo>
                <a:cubicBezTo>
                  <a:pt x="2824163" y="1151477"/>
                  <a:pt x="2827878" y="1147763"/>
                  <a:pt x="2827878" y="1143191"/>
                </a:cubicBezTo>
                <a:cubicBezTo>
                  <a:pt x="2827878" y="1138619"/>
                  <a:pt x="2824163" y="1134904"/>
                  <a:pt x="2819591" y="1134904"/>
                </a:cubicBezTo>
                <a:cubicBezTo>
                  <a:pt x="2815019" y="1134904"/>
                  <a:pt x="2811304" y="1138619"/>
                  <a:pt x="2811304" y="1143191"/>
                </a:cubicBezTo>
                <a:cubicBezTo>
                  <a:pt x="2811304" y="1147763"/>
                  <a:pt x="2815019" y="1151477"/>
                  <a:pt x="2819591" y="1151477"/>
                </a:cubicBezTo>
                <a:close/>
                <a:moveTo>
                  <a:pt x="2895791" y="1150430"/>
                </a:moveTo>
                <a:cubicBezTo>
                  <a:pt x="2899791" y="1150430"/>
                  <a:pt x="2902934" y="1147191"/>
                  <a:pt x="2902934" y="1143286"/>
                </a:cubicBezTo>
                <a:cubicBezTo>
                  <a:pt x="2902934" y="1139285"/>
                  <a:pt x="2899696" y="1136142"/>
                  <a:pt x="2895791" y="1136142"/>
                </a:cubicBezTo>
                <a:cubicBezTo>
                  <a:pt x="2891790" y="1136142"/>
                  <a:pt x="2888647" y="1139381"/>
                  <a:pt x="2888647" y="1143286"/>
                </a:cubicBezTo>
                <a:cubicBezTo>
                  <a:pt x="2888647" y="1147191"/>
                  <a:pt x="2891885" y="1150430"/>
                  <a:pt x="2895791" y="1150430"/>
                </a:cubicBezTo>
                <a:close/>
                <a:moveTo>
                  <a:pt x="2971991" y="1149382"/>
                </a:moveTo>
                <a:cubicBezTo>
                  <a:pt x="2975420" y="1149382"/>
                  <a:pt x="2978087" y="1146620"/>
                  <a:pt x="2978087" y="1143286"/>
                </a:cubicBezTo>
                <a:cubicBezTo>
                  <a:pt x="2978087" y="1139952"/>
                  <a:pt x="2975324" y="1137190"/>
                  <a:pt x="2971991" y="1137190"/>
                </a:cubicBezTo>
                <a:cubicBezTo>
                  <a:pt x="2968562" y="1137190"/>
                  <a:pt x="2965895" y="1139952"/>
                  <a:pt x="2965895" y="1143286"/>
                </a:cubicBezTo>
                <a:cubicBezTo>
                  <a:pt x="2965895" y="1146620"/>
                  <a:pt x="2968657" y="1149382"/>
                  <a:pt x="2971991" y="1149382"/>
                </a:cubicBezTo>
                <a:close/>
                <a:moveTo>
                  <a:pt x="3048191" y="1148239"/>
                </a:moveTo>
                <a:cubicBezTo>
                  <a:pt x="3050953" y="1148239"/>
                  <a:pt x="3053239" y="1145953"/>
                  <a:pt x="3053239" y="1143191"/>
                </a:cubicBezTo>
                <a:cubicBezTo>
                  <a:pt x="3053239" y="1140428"/>
                  <a:pt x="3050953" y="1138142"/>
                  <a:pt x="3048191" y="1138142"/>
                </a:cubicBezTo>
                <a:cubicBezTo>
                  <a:pt x="3045428" y="1138142"/>
                  <a:pt x="3043142" y="1140428"/>
                  <a:pt x="3043142" y="1143191"/>
                </a:cubicBezTo>
                <a:cubicBezTo>
                  <a:pt x="3043142" y="1146048"/>
                  <a:pt x="3045428" y="1148239"/>
                  <a:pt x="3048191" y="1148239"/>
                </a:cubicBezTo>
                <a:close/>
                <a:moveTo>
                  <a:pt x="3124391" y="1147191"/>
                </a:moveTo>
                <a:cubicBezTo>
                  <a:pt x="3126581" y="1147191"/>
                  <a:pt x="3128391" y="1145381"/>
                  <a:pt x="3128391" y="1143191"/>
                </a:cubicBezTo>
                <a:cubicBezTo>
                  <a:pt x="3128391" y="1141000"/>
                  <a:pt x="3126581" y="1139190"/>
                  <a:pt x="3124391" y="1139190"/>
                </a:cubicBezTo>
                <a:cubicBezTo>
                  <a:pt x="3122200" y="1139190"/>
                  <a:pt x="3120390" y="1141000"/>
                  <a:pt x="3120390" y="1143191"/>
                </a:cubicBezTo>
                <a:cubicBezTo>
                  <a:pt x="3120390" y="1145381"/>
                  <a:pt x="3122200" y="1147191"/>
                  <a:pt x="3124391" y="1147191"/>
                </a:cubicBezTo>
                <a:close/>
                <a:moveTo>
                  <a:pt x="3200591" y="1146143"/>
                </a:moveTo>
                <a:cubicBezTo>
                  <a:pt x="3202210" y="1146143"/>
                  <a:pt x="3203543" y="1144810"/>
                  <a:pt x="3203543" y="1143191"/>
                </a:cubicBezTo>
                <a:cubicBezTo>
                  <a:pt x="3203543" y="1141571"/>
                  <a:pt x="3202210" y="1140238"/>
                  <a:pt x="3200591" y="1140238"/>
                </a:cubicBezTo>
                <a:cubicBezTo>
                  <a:pt x="3198971" y="1140238"/>
                  <a:pt x="3197638" y="1141571"/>
                  <a:pt x="3197638" y="1143191"/>
                </a:cubicBezTo>
                <a:cubicBezTo>
                  <a:pt x="3197638" y="1144810"/>
                  <a:pt x="3198971" y="1146143"/>
                  <a:pt x="3200591" y="1146143"/>
                </a:cubicBezTo>
                <a:close/>
                <a:moveTo>
                  <a:pt x="3276791" y="1145096"/>
                </a:moveTo>
                <a:cubicBezTo>
                  <a:pt x="3277838" y="1145096"/>
                  <a:pt x="3278696" y="1144238"/>
                  <a:pt x="3278696" y="1143191"/>
                </a:cubicBezTo>
                <a:cubicBezTo>
                  <a:pt x="3278696" y="1142143"/>
                  <a:pt x="3277838" y="1141286"/>
                  <a:pt x="3276791" y="1141286"/>
                </a:cubicBezTo>
                <a:cubicBezTo>
                  <a:pt x="3275743" y="1141286"/>
                  <a:pt x="3274886" y="1142143"/>
                  <a:pt x="3274886" y="1143191"/>
                </a:cubicBezTo>
                <a:cubicBezTo>
                  <a:pt x="3274886" y="1144238"/>
                  <a:pt x="3275743" y="1145096"/>
                  <a:pt x="3276791" y="1145096"/>
                </a:cubicBezTo>
                <a:close/>
                <a:moveTo>
                  <a:pt x="3352991" y="1144048"/>
                </a:moveTo>
                <a:cubicBezTo>
                  <a:pt x="3353467" y="1144048"/>
                  <a:pt x="3353848" y="1143667"/>
                  <a:pt x="3353848" y="1143191"/>
                </a:cubicBezTo>
                <a:cubicBezTo>
                  <a:pt x="3353848" y="1142714"/>
                  <a:pt x="3353467" y="1142333"/>
                  <a:pt x="3352991" y="1142333"/>
                </a:cubicBezTo>
                <a:cubicBezTo>
                  <a:pt x="3352514" y="1142333"/>
                  <a:pt x="3352133" y="1142714"/>
                  <a:pt x="3352133" y="1143191"/>
                </a:cubicBezTo>
                <a:cubicBezTo>
                  <a:pt x="3352133" y="1143667"/>
                  <a:pt x="3352514" y="1144048"/>
                  <a:pt x="3352991" y="1144048"/>
                </a:cubicBezTo>
                <a:close/>
                <a:moveTo>
                  <a:pt x="76391" y="1219581"/>
                </a:moveTo>
                <a:cubicBezTo>
                  <a:pt x="76486" y="1219581"/>
                  <a:pt x="76581" y="1219486"/>
                  <a:pt x="76581" y="1219391"/>
                </a:cubicBezTo>
                <a:cubicBezTo>
                  <a:pt x="76581" y="1219295"/>
                  <a:pt x="76486" y="1219200"/>
                  <a:pt x="76391" y="1219200"/>
                </a:cubicBezTo>
                <a:cubicBezTo>
                  <a:pt x="76295" y="1219200"/>
                  <a:pt x="76200" y="1219295"/>
                  <a:pt x="76200" y="1219391"/>
                </a:cubicBezTo>
                <a:cubicBezTo>
                  <a:pt x="76200" y="1219486"/>
                  <a:pt x="76295" y="1219581"/>
                  <a:pt x="76391" y="1219581"/>
                </a:cubicBezTo>
                <a:close/>
                <a:moveTo>
                  <a:pt x="152591" y="1220438"/>
                </a:moveTo>
                <a:cubicBezTo>
                  <a:pt x="153162" y="1220438"/>
                  <a:pt x="153638" y="1219962"/>
                  <a:pt x="153638" y="1219391"/>
                </a:cubicBezTo>
                <a:cubicBezTo>
                  <a:pt x="153638" y="1218819"/>
                  <a:pt x="153162" y="1218343"/>
                  <a:pt x="152591" y="1218343"/>
                </a:cubicBezTo>
                <a:cubicBezTo>
                  <a:pt x="152019" y="1218343"/>
                  <a:pt x="151543" y="1218819"/>
                  <a:pt x="151543" y="1219391"/>
                </a:cubicBezTo>
                <a:cubicBezTo>
                  <a:pt x="151543" y="1219962"/>
                  <a:pt x="152019" y="1220438"/>
                  <a:pt x="152591" y="1220438"/>
                </a:cubicBezTo>
                <a:close/>
                <a:moveTo>
                  <a:pt x="228791" y="1221486"/>
                </a:moveTo>
                <a:cubicBezTo>
                  <a:pt x="229934" y="1221486"/>
                  <a:pt x="230886" y="1220534"/>
                  <a:pt x="230886" y="1219391"/>
                </a:cubicBezTo>
                <a:cubicBezTo>
                  <a:pt x="230886" y="1218248"/>
                  <a:pt x="229934" y="1217295"/>
                  <a:pt x="228791" y="1217295"/>
                </a:cubicBezTo>
                <a:cubicBezTo>
                  <a:pt x="227648" y="1217295"/>
                  <a:pt x="226695" y="1218248"/>
                  <a:pt x="226695" y="1219391"/>
                </a:cubicBezTo>
                <a:cubicBezTo>
                  <a:pt x="226695" y="1220534"/>
                  <a:pt x="227648" y="1221486"/>
                  <a:pt x="228791" y="1221486"/>
                </a:cubicBezTo>
                <a:close/>
                <a:moveTo>
                  <a:pt x="304991" y="1222820"/>
                </a:moveTo>
                <a:cubicBezTo>
                  <a:pt x="306896" y="1222820"/>
                  <a:pt x="308324" y="1221296"/>
                  <a:pt x="308324" y="1219486"/>
                </a:cubicBezTo>
                <a:cubicBezTo>
                  <a:pt x="308324" y="1217676"/>
                  <a:pt x="306800" y="1216057"/>
                  <a:pt x="304991" y="1216057"/>
                </a:cubicBezTo>
                <a:cubicBezTo>
                  <a:pt x="303086" y="1216057"/>
                  <a:pt x="301562" y="1217581"/>
                  <a:pt x="301562" y="1219486"/>
                </a:cubicBezTo>
                <a:cubicBezTo>
                  <a:pt x="301562" y="1221391"/>
                  <a:pt x="303181" y="1222820"/>
                  <a:pt x="304991" y="1222820"/>
                </a:cubicBezTo>
                <a:close/>
                <a:moveTo>
                  <a:pt x="381191" y="1223867"/>
                </a:moveTo>
                <a:cubicBezTo>
                  <a:pt x="383667" y="1223867"/>
                  <a:pt x="385667" y="1221867"/>
                  <a:pt x="385667" y="1219391"/>
                </a:cubicBezTo>
                <a:cubicBezTo>
                  <a:pt x="385667" y="1216914"/>
                  <a:pt x="383667" y="1214914"/>
                  <a:pt x="381191" y="1214914"/>
                </a:cubicBezTo>
                <a:cubicBezTo>
                  <a:pt x="378714" y="1214914"/>
                  <a:pt x="376714" y="1216914"/>
                  <a:pt x="376714" y="1219391"/>
                </a:cubicBezTo>
                <a:cubicBezTo>
                  <a:pt x="376809" y="1221867"/>
                  <a:pt x="378714" y="1223867"/>
                  <a:pt x="381191" y="1223867"/>
                </a:cubicBezTo>
                <a:close/>
                <a:moveTo>
                  <a:pt x="457391" y="1224915"/>
                </a:moveTo>
                <a:cubicBezTo>
                  <a:pt x="460439" y="1224915"/>
                  <a:pt x="462915" y="1222439"/>
                  <a:pt x="462915" y="1219391"/>
                </a:cubicBezTo>
                <a:cubicBezTo>
                  <a:pt x="462915" y="1216343"/>
                  <a:pt x="460439" y="1213866"/>
                  <a:pt x="457391" y="1213866"/>
                </a:cubicBezTo>
                <a:cubicBezTo>
                  <a:pt x="454343" y="1213866"/>
                  <a:pt x="451866" y="1216343"/>
                  <a:pt x="451866" y="1219391"/>
                </a:cubicBezTo>
                <a:cubicBezTo>
                  <a:pt x="451961" y="1222439"/>
                  <a:pt x="454343" y="1224915"/>
                  <a:pt x="457391" y="1224915"/>
                </a:cubicBezTo>
                <a:close/>
                <a:moveTo>
                  <a:pt x="533591" y="1225963"/>
                </a:moveTo>
                <a:cubicBezTo>
                  <a:pt x="537210" y="1225963"/>
                  <a:pt x="540163" y="1223010"/>
                  <a:pt x="540163" y="1219391"/>
                </a:cubicBezTo>
                <a:cubicBezTo>
                  <a:pt x="540163" y="1215771"/>
                  <a:pt x="537210" y="1212818"/>
                  <a:pt x="533591" y="1212818"/>
                </a:cubicBezTo>
                <a:cubicBezTo>
                  <a:pt x="529971" y="1212818"/>
                  <a:pt x="527018" y="1215771"/>
                  <a:pt x="527018" y="1219391"/>
                </a:cubicBezTo>
                <a:cubicBezTo>
                  <a:pt x="527018" y="1223010"/>
                  <a:pt x="529971" y="1225963"/>
                  <a:pt x="533591" y="1225963"/>
                </a:cubicBezTo>
                <a:close/>
                <a:moveTo>
                  <a:pt x="609790" y="1227011"/>
                </a:moveTo>
                <a:cubicBezTo>
                  <a:pt x="613982" y="1227011"/>
                  <a:pt x="617411" y="1223582"/>
                  <a:pt x="617411" y="1219391"/>
                </a:cubicBezTo>
                <a:cubicBezTo>
                  <a:pt x="617411" y="1215200"/>
                  <a:pt x="613982" y="1211771"/>
                  <a:pt x="609790" y="1211771"/>
                </a:cubicBezTo>
                <a:cubicBezTo>
                  <a:pt x="605600" y="1211771"/>
                  <a:pt x="602171" y="1215200"/>
                  <a:pt x="602171" y="1219391"/>
                </a:cubicBezTo>
                <a:cubicBezTo>
                  <a:pt x="602171" y="1223582"/>
                  <a:pt x="605600" y="1227011"/>
                  <a:pt x="609790" y="1227011"/>
                </a:cubicBezTo>
                <a:close/>
                <a:moveTo>
                  <a:pt x="685990" y="1228058"/>
                </a:moveTo>
                <a:cubicBezTo>
                  <a:pt x="690753" y="1228058"/>
                  <a:pt x="694658" y="1224153"/>
                  <a:pt x="694658" y="1219391"/>
                </a:cubicBezTo>
                <a:cubicBezTo>
                  <a:pt x="694658" y="1214628"/>
                  <a:pt x="690753" y="1210723"/>
                  <a:pt x="685990" y="1210723"/>
                </a:cubicBezTo>
                <a:cubicBezTo>
                  <a:pt x="681228" y="1210723"/>
                  <a:pt x="677323" y="1214628"/>
                  <a:pt x="677323" y="1219391"/>
                </a:cubicBezTo>
                <a:cubicBezTo>
                  <a:pt x="677323" y="1224153"/>
                  <a:pt x="681228" y="1228058"/>
                  <a:pt x="685990" y="1228058"/>
                </a:cubicBezTo>
                <a:close/>
                <a:moveTo>
                  <a:pt x="762190" y="1229106"/>
                </a:moveTo>
                <a:cubicBezTo>
                  <a:pt x="767525" y="1229106"/>
                  <a:pt x="771906" y="1224725"/>
                  <a:pt x="771906" y="1219391"/>
                </a:cubicBezTo>
                <a:cubicBezTo>
                  <a:pt x="771906" y="1214057"/>
                  <a:pt x="767620" y="1209675"/>
                  <a:pt x="762190" y="1209675"/>
                </a:cubicBezTo>
                <a:cubicBezTo>
                  <a:pt x="756761" y="1209675"/>
                  <a:pt x="752475" y="1214057"/>
                  <a:pt x="752475" y="1219391"/>
                </a:cubicBezTo>
                <a:cubicBezTo>
                  <a:pt x="752475" y="1224725"/>
                  <a:pt x="756857" y="1229106"/>
                  <a:pt x="762190" y="1229106"/>
                </a:cubicBezTo>
                <a:close/>
                <a:moveTo>
                  <a:pt x="838390" y="1230154"/>
                </a:moveTo>
                <a:cubicBezTo>
                  <a:pt x="844296" y="1230154"/>
                  <a:pt x="849154" y="1225296"/>
                  <a:pt x="849154" y="1219391"/>
                </a:cubicBezTo>
                <a:cubicBezTo>
                  <a:pt x="849154" y="1213485"/>
                  <a:pt x="844296" y="1208627"/>
                  <a:pt x="838390" y="1208627"/>
                </a:cubicBezTo>
                <a:cubicBezTo>
                  <a:pt x="832485" y="1208627"/>
                  <a:pt x="827627" y="1213485"/>
                  <a:pt x="827627" y="1219391"/>
                </a:cubicBezTo>
                <a:cubicBezTo>
                  <a:pt x="827627" y="1225296"/>
                  <a:pt x="832485" y="1230154"/>
                  <a:pt x="838390" y="1230154"/>
                </a:cubicBezTo>
                <a:close/>
                <a:moveTo>
                  <a:pt x="914590" y="1231202"/>
                </a:moveTo>
                <a:cubicBezTo>
                  <a:pt x="921163" y="1231202"/>
                  <a:pt x="926402" y="1225868"/>
                  <a:pt x="926402" y="1219391"/>
                </a:cubicBezTo>
                <a:cubicBezTo>
                  <a:pt x="926402" y="1212818"/>
                  <a:pt x="921068" y="1207580"/>
                  <a:pt x="914590" y="1207580"/>
                </a:cubicBezTo>
                <a:cubicBezTo>
                  <a:pt x="908018" y="1207580"/>
                  <a:pt x="902780" y="1212914"/>
                  <a:pt x="902780" y="1219391"/>
                </a:cubicBezTo>
                <a:cubicBezTo>
                  <a:pt x="902780" y="1225963"/>
                  <a:pt x="908113" y="1231202"/>
                  <a:pt x="914590" y="1231202"/>
                </a:cubicBezTo>
                <a:close/>
                <a:moveTo>
                  <a:pt x="990790" y="1232345"/>
                </a:moveTo>
                <a:cubicBezTo>
                  <a:pt x="997934" y="1232345"/>
                  <a:pt x="1003649" y="1226534"/>
                  <a:pt x="1003649" y="1219486"/>
                </a:cubicBezTo>
                <a:cubicBezTo>
                  <a:pt x="1003649" y="1212342"/>
                  <a:pt x="997839" y="1206627"/>
                  <a:pt x="990790" y="1206627"/>
                </a:cubicBezTo>
                <a:cubicBezTo>
                  <a:pt x="983647" y="1206627"/>
                  <a:pt x="977932" y="1212437"/>
                  <a:pt x="977932" y="1219486"/>
                </a:cubicBezTo>
                <a:cubicBezTo>
                  <a:pt x="977932" y="1226534"/>
                  <a:pt x="983647" y="1232345"/>
                  <a:pt x="990790" y="1232345"/>
                </a:cubicBezTo>
                <a:close/>
                <a:moveTo>
                  <a:pt x="1066991" y="1233107"/>
                </a:moveTo>
                <a:cubicBezTo>
                  <a:pt x="1074611" y="1233107"/>
                  <a:pt x="1080707" y="1226915"/>
                  <a:pt x="1080707" y="1219391"/>
                </a:cubicBezTo>
                <a:cubicBezTo>
                  <a:pt x="1080707" y="1211866"/>
                  <a:pt x="1074515" y="1205675"/>
                  <a:pt x="1066991" y="1205675"/>
                </a:cubicBezTo>
                <a:cubicBezTo>
                  <a:pt x="1059371" y="1205675"/>
                  <a:pt x="1053275" y="1211866"/>
                  <a:pt x="1053275" y="1219391"/>
                </a:cubicBezTo>
                <a:cubicBezTo>
                  <a:pt x="1053275" y="1226915"/>
                  <a:pt x="1059466" y="1233107"/>
                  <a:pt x="1066991" y="1233107"/>
                </a:cubicBezTo>
                <a:close/>
                <a:moveTo>
                  <a:pt x="1143191" y="1233964"/>
                </a:moveTo>
                <a:cubicBezTo>
                  <a:pt x="1151287" y="1233964"/>
                  <a:pt x="1157764" y="1227392"/>
                  <a:pt x="1157764" y="1219391"/>
                </a:cubicBezTo>
                <a:cubicBezTo>
                  <a:pt x="1157764" y="1211390"/>
                  <a:pt x="1151192" y="1204817"/>
                  <a:pt x="1143191" y="1204817"/>
                </a:cubicBezTo>
                <a:cubicBezTo>
                  <a:pt x="1135190" y="1204817"/>
                  <a:pt x="1128617" y="1211390"/>
                  <a:pt x="1128617" y="1219391"/>
                </a:cubicBezTo>
                <a:cubicBezTo>
                  <a:pt x="1128617" y="1227392"/>
                  <a:pt x="1135190" y="1233964"/>
                  <a:pt x="1143191" y="1233964"/>
                </a:cubicBezTo>
                <a:close/>
                <a:moveTo>
                  <a:pt x="1219391" y="1234821"/>
                </a:moveTo>
                <a:cubicBezTo>
                  <a:pt x="1227868" y="1234821"/>
                  <a:pt x="1234821" y="1227868"/>
                  <a:pt x="1234821" y="1219391"/>
                </a:cubicBezTo>
                <a:cubicBezTo>
                  <a:pt x="1234821" y="1210913"/>
                  <a:pt x="1227868" y="1203960"/>
                  <a:pt x="1219391" y="1203960"/>
                </a:cubicBezTo>
                <a:cubicBezTo>
                  <a:pt x="1210913" y="1203960"/>
                  <a:pt x="1203960" y="1210818"/>
                  <a:pt x="1203960" y="1219391"/>
                </a:cubicBezTo>
                <a:cubicBezTo>
                  <a:pt x="1203960" y="1227963"/>
                  <a:pt x="1210913" y="1234821"/>
                  <a:pt x="1219391" y="1234821"/>
                </a:cubicBezTo>
                <a:close/>
                <a:moveTo>
                  <a:pt x="1295591" y="1235678"/>
                </a:moveTo>
                <a:cubicBezTo>
                  <a:pt x="1304544" y="1235678"/>
                  <a:pt x="1311878" y="1228439"/>
                  <a:pt x="1311878" y="1219391"/>
                </a:cubicBezTo>
                <a:cubicBezTo>
                  <a:pt x="1311878" y="1210342"/>
                  <a:pt x="1304639" y="1203103"/>
                  <a:pt x="1295591" y="1203103"/>
                </a:cubicBezTo>
                <a:cubicBezTo>
                  <a:pt x="1286542" y="1203103"/>
                  <a:pt x="1279303" y="1210342"/>
                  <a:pt x="1279303" y="1219391"/>
                </a:cubicBezTo>
                <a:cubicBezTo>
                  <a:pt x="1279303" y="1228439"/>
                  <a:pt x="1286637" y="1235678"/>
                  <a:pt x="1295591" y="1235678"/>
                </a:cubicBezTo>
                <a:close/>
                <a:moveTo>
                  <a:pt x="1371791" y="1236345"/>
                </a:moveTo>
                <a:cubicBezTo>
                  <a:pt x="1381125" y="1236345"/>
                  <a:pt x="1388650" y="1228820"/>
                  <a:pt x="1388650" y="1219486"/>
                </a:cubicBezTo>
                <a:cubicBezTo>
                  <a:pt x="1388650" y="1210151"/>
                  <a:pt x="1381125" y="1202627"/>
                  <a:pt x="1371791" y="1202627"/>
                </a:cubicBezTo>
                <a:cubicBezTo>
                  <a:pt x="1362456" y="1202627"/>
                  <a:pt x="1354931" y="1210151"/>
                  <a:pt x="1354931" y="1219486"/>
                </a:cubicBezTo>
                <a:cubicBezTo>
                  <a:pt x="1354931" y="1228725"/>
                  <a:pt x="1362456" y="1236345"/>
                  <a:pt x="1371791" y="1236345"/>
                </a:cubicBezTo>
                <a:close/>
                <a:moveTo>
                  <a:pt x="1447991" y="1236917"/>
                </a:moveTo>
                <a:cubicBezTo>
                  <a:pt x="1457706" y="1236917"/>
                  <a:pt x="1465517" y="1229106"/>
                  <a:pt x="1465517" y="1219391"/>
                </a:cubicBezTo>
                <a:cubicBezTo>
                  <a:pt x="1465517" y="1209675"/>
                  <a:pt x="1457706" y="1201865"/>
                  <a:pt x="1447991" y="1201865"/>
                </a:cubicBezTo>
                <a:cubicBezTo>
                  <a:pt x="1438275" y="1201865"/>
                  <a:pt x="1430464" y="1209675"/>
                  <a:pt x="1430464" y="1219391"/>
                </a:cubicBezTo>
                <a:cubicBezTo>
                  <a:pt x="1430464" y="1229106"/>
                  <a:pt x="1438370" y="1236917"/>
                  <a:pt x="1447991" y="1236917"/>
                </a:cubicBezTo>
                <a:close/>
                <a:moveTo>
                  <a:pt x="1524191" y="1237583"/>
                </a:moveTo>
                <a:cubicBezTo>
                  <a:pt x="1534192" y="1237583"/>
                  <a:pt x="1542383" y="1229487"/>
                  <a:pt x="1542383" y="1219391"/>
                </a:cubicBezTo>
                <a:cubicBezTo>
                  <a:pt x="1542383" y="1209389"/>
                  <a:pt x="1534287" y="1201198"/>
                  <a:pt x="1524191" y="1201198"/>
                </a:cubicBezTo>
                <a:cubicBezTo>
                  <a:pt x="1514189" y="1201198"/>
                  <a:pt x="1505998" y="1209294"/>
                  <a:pt x="1505998" y="1219391"/>
                </a:cubicBezTo>
                <a:cubicBezTo>
                  <a:pt x="1505998" y="1229487"/>
                  <a:pt x="1514189" y="1237583"/>
                  <a:pt x="1524191" y="1237583"/>
                </a:cubicBezTo>
                <a:close/>
                <a:moveTo>
                  <a:pt x="1600391" y="1237964"/>
                </a:moveTo>
                <a:cubicBezTo>
                  <a:pt x="1610678" y="1237964"/>
                  <a:pt x="1618964" y="1229678"/>
                  <a:pt x="1618964" y="1219391"/>
                </a:cubicBezTo>
                <a:cubicBezTo>
                  <a:pt x="1618964" y="1209104"/>
                  <a:pt x="1610678" y="1200817"/>
                  <a:pt x="1600391" y="1200817"/>
                </a:cubicBezTo>
                <a:cubicBezTo>
                  <a:pt x="1590104" y="1200817"/>
                  <a:pt x="1581817" y="1209104"/>
                  <a:pt x="1581817" y="1219391"/>
                </a:cubicBezTo>
                <a:cubicBezTo>
                  <a:pt x="1581817" y="1229678"/>
                  <a:pt x="1590104" y="1237964"/>
                  <a:pt x="1600391" y="1237964"/>
                </a:cubicBezTo>
                <a:close/>
                <a:moveTo>
                  <a:pt x="1676591" y="1238250"/>
                </a:moveTo>
                <a:cubicBezTo>
                  <a:pt x="1686973" y="1238250"/>
                  <a:pt x="1695355" y="1229868"/>
                  <a:pt x="1695355" y="1219486"/>
                </a:cubicBezTo>
                <a:cubicBezTo>
                  <a:pt x="1695355" y="1209104"/>
                  <a:pt x="1686973" y="1200722"/>
                  <a:pt x="1676591" y="1200722"/>
                </a:cubicBezTo>
                <a:cubicBezTo>
                  <a:pt x="1666208" y="1200722"/>
                  <a:pt x="1657826" y="1209104"/>
                  <a:pt x="1657826" y="1219486"/>
                </a:cubicBezTo>
                <a:cubicBezTo>
                  <a:pt x="1657826" y="1229773"/>
                  <a:pt x="1666208" y="1238250"/>
                  <a:pt x="1676591" y="1238250"/>
                </a:cubicBezTo>
                <a:close/>
                <a:moveTo>
                  <a:pt x="1752791" y="1238441"/>
                </a:moveTo>
                <a:cubicBezTo>
                  <a:pt x="1763268" y="1238441"/>
                  <a:pt x="1771841" y="1229963"/>
                  <a:pt x="1771841" y="1219391"/>
                </a:cubicBezTo>
                <a:cubicBezTo>
                  <a:pt x="1771841" y="1208913"/>
                  <a:pt x="1763363" y="1200341"/>
                  <a:pt x="1752791" y="1200341"/>
                </a:cubicBezTo>
                <a:cubicBezTo>
                  <a:pt x="1742313" y="1200341"/>
                  <a:pt x="1733741" y="1208818"/>
                  <a:pt x="1733741" y="1219391"/>
                </a:cubicBezTo>
                <a:cubicBezTo>
                  <a:pt x="1733836" y="1229868"/>
                  <a:pt x="1742313" y="1238441"/>
                  <a:pt x="1752791" y="1238441"/>
                </a:cubicBezTo>
                <a:close/>
                <a:moveTo>
                  <a:pt x="1828991" y="1238250"/>
                </a:moveTo>
                <a:cubicBezTo>
                  <a:pt x="1839373" y="1238250"/>
                  <a:pt x="1847755" y="1229868"/>
                  <a:pt x="1847755" y="1219486"/>
                </a:cubicBezTo>
                <a:cubicBezTo>
                  <a:pt x="1847755" y="1209104"/>
                  <a:pt x="1839373" y="1200722"/>
                  <a:pt x="1828991" y="1200722"/>
                </a:cubicBezTo>
                <a:cubicBezTo>
                  <a:pt x="1818608" y="1200722"/>
                  <a:pt x="1810226" y="1209104"/>
                  <a:pt x="1810226" y="1219486"/>
                </a:cubicBezTo>
                <a:cubicBezTo>
                  <a:pt x="1810226" y="1229773"/>
                  <a:pt x="1818608" y="1238250"/>
                  <a:pt x="1828991" y="1238250"/>
                </a:cubicBezTo>
                <a:close/>
                <a:moveTo>
                  <a:pt x="1905191" y="1237964"/>
                </a:moveTo>
                <a:cubicBezTo>
                  <a:pt x="1915478" y="1237964"/>
                  <a:pt x="1923764" y="1229678"/>
                  <a:pt x="1923764" y="1219391"/>
                </a:cubicBezTo>
                <a:cubicBezTo>
                  <a:pt x="1923764" y="1209104"/>
                  <a:pt x="1915478" y="1200817"/>
                  <a:pt x="1905191" y="1200817"/>
                </a:cubicBezTo>
                <a:cubicBezTo>
                  <a:pt x="1894904" y="1200817"/>
                  <a:pt x="1886617" y="1209104"/>
                  <a:pt x="1886617" y="1219391"/>
                </a:cubicBezTo>
                <a:cubicBezTo>
                  <a:pt x="1886617" y="1229678"/>
                  <a:pt x="1894904" y="1237964"/>
                  <a:pt x="1905191" y="1237964"/>
                </a:cubicBezTo>
                <a:close/>
                <a:moveTo>
                  <a:pt x="1981391" y="1237583"/>
                </a:moveTo>
                <a:cubicBezTo>
                  <a:pt x="1991392" y="1237583"/>
                  <a:pt x="1999583" y="1229487"/>
                  <a:pt x="1999583" y="1219391"/>
                </a:cubicBezTo>
                <a:cubicBezTo>
                  <a:pt x="1999583" y="1209389"/>
                  <a:pt x="1991487" y="1201198"/>
                  <a:pt x="1981391" y="1201198"/>
                </a:cubicBezTo>
                <a:cubicBezTo>
                  <a:pt x="1971389" y="1201198"/>
                  <a:pt x="1963198" y="1209294"/>
                  <a:pt x="1963198" y="1219391"/>
                </a:cubicBezTo>
                <a:cubicBezTo>
                  <a:pt x="1963198" y="1229487"/>
                  <a:pt x="1971389" y="1237583"/>
                  <a:pt x="1981391" y="1237583"/>
                </a:cubicBezTo>
                <a:close/>
                <a:moveTo>
                  <a:pt x="2057591" y="1237202"/>
                </a:moveTo>
                <a:cubicBezTo>
                  <a:pt x="2067401" y="1237202"/>
                  <a:pt x="2075307" y="1229297"/>
                  <a:pt x="2075307" y="1219486"/>
                </a:cubicBezTo>
                <a:cubicBezTo>
                  <a:pt x="2075307" y="1209675"/>
                  <a:pt x="2067401" y="1201769"/>
                  <a:pt x="2057591" y="1201769"/>
                </a:cubicBezTo>
                <a:cubicBezTo>
                  <a:pt x="2047780" y="1201769"/>
                  <a:pt x="2039874" y="1209675"/>
                  <a:pt x="2039874" y="1219486"/>
                </a:cubicBezTo>
                <a:cubicBezTo>
                  <a:pt x="2039874" y="1229201"/>
                  <a:pt x="2047780" y="1237202"/>
                  <a:pt x="2057591" y="1237202"/>
                </a:cubicBezTo>
                <a:close/>
                <a:moveTo>
                  <a:pt x="2133791" y="1236536"/>
                </a:moveTo>
                <a:cubicBezTo>
                  <a:pt x="2143220" y="1236536"/>
                  <a:pt x="2150936" y="1228916"/>
                  <a:pt x="2150936" y="1219391"/>
                </a:cubicBezTo>
                <a:cubicBezTo>
                  <a:pt x="2150936" y="1209866"/>
                  <a:pt x="2143316" y="1202246"/>
                  <a:pt x="2133791" y="1202246"/>
                </a:cubicBezTo>
                <a:cubicBezTo>
                  <a:pt x="2124266" y="1202246"/>
                  <a:pt x="2116646" y="1209866"/>
                  <a:pt x="2116646" y="1219391"/>
                </a:cubicBezTo>
                <a:cubicBezTo>
                  <a:pt x="2116646" y="1228916"/>
                  <a:pt x="2124361" y="1236536"/>
                  <a:pt x="2133791" y="1236536"/>
                </a:cubicBezTo>
                <a:close/>
                <a:moveTo>
                  <a:pt x="2209991" y="1235678"/>
                </a:moveTo>
                <a:cubicBezTo>
                  <a:pt x="2218944" y="1235678"/>
                  <a:pt x="2226278" y="1228439"/>
                  <a:pt x="2226278" y="1219391"/>
                </a:cubicBezTo>
                <a:cubicBezTo>
                  <a:pt x="2226278" y="1210342"/>
                  <a:pt x="2219039" y="1203103"/>
                  <a:pt x="2209991" y="1203103"/>
                </a:cubicBezTo>
                <a:cubicBezTo>
                  <a:pt x="2200942" y="1203103"/>
                  <a:pt x="2193703" y="1210342"/>
                  <a:pt x="2193703" y="1219391"/>
                </a:cubicBezTo>
                <a:cubicBezTo>
                  <a:pt x="2193703" y="1228439"/>
                  <a:pt x="2201037" y="1235678"/>
                  <a:pt x="2209991" y="1235678"/>
                </a:cubicBezTo>
                <a:close/>
                <a:moveTo>
                  <a:pt x="2286191" y="1235012"/>
                </a:moveTo>
                <a:cubicBezTo>
                  <a:pt x="2294858" y="1235012"/>
                  <a:pt x="2301812" y="1227963"/>
                  <a:pt x="2301812" y="1219391"/>
                </a:cubicBezTo>
                <a:cubicBezTo>
                  <a:pt x="2301812" y="1210818"/>
                  <a:pt x="2294763" y="1203770"/>
                  <a:pt x="2286191" y="1203770"/>
                </a:cubicBezTo>
                <a:cubicBezTo>
                  <a:pt x="2277618" y="1203770"/>
                  <a:pt x="2270570" y="1210818"/>
                  <a:pt x="2270570" y="1219391"/>
                </a:cubicBezTo>
                <a:cubicBezTo>
                  <a:pt x="2270570" y="1227963"/>
                  <a:pt x="2277618" y="1235012"/>
                  <a:pt x="2286191" y="1235012"/>
                </a:cubicBezTo>
                <a:close/>
                <a:moveTo>
                  <a:pt x="2362391" y="1234250"/>
                </a:moveTo>
                <a:cubicBezTo>
                  <a:pt x="2370582" y="1234250"/>
                  <a:pt x="2377154" y="1227582"/>
                  <a:pt x="2377154" y="1219486"/>
                </a:cubicBezTo>
                <a:cubicBezTo>
                  <a:pt x="2377154" y="1211390"/>
                  <a:pt x="2370487" y="1204722"/>
                  <a:pt x="2362391" y="1204722"/>
                </a:cubicBezTo>
                <a:cubicBezTo>
                  <a:pt x="2354294" y="1204722"/>
                  <a:pt x="2347627" y="1211390"/>
                  <a:pt x="2347627" y="1219486"/>
                </a:cubicBezTo>
                <a:cubicBezTo>
                  <a:pt x="2347627" y="1227582"/>
                  <a:pt x="2354199" y="1234250"/>
                  <a:pt x="2362391" y="1234250"/>
                </a:cubicBezTo>
                <a:close/>
                <a:moveTo>
                  <a:pt x="2438591" y="1233107"/>
                </a:moveTo>
                <a:cubicBezTo>
                  <a:pt x="2446211" y="1233107"/>
                  <a:pt x="2452307" y="1226915"/>
                  <a:pt x="2452307" y="1219391"/>
                </a:cubicBezTo>
                <a:cubicBezTo>
                  <a:pt x="2452307" y="1211866"/>
                  <a:pt x="2446115" y="1205675"/>
                  <a:pt x="2438591" y="1205675"/>
                </a:cubicBezTo>
                <a:cubicBezTo>
                  <a:pt x="2430971" y="1205675"/>
                  <a:pt x="2424875" y="1211866"/>
                  <a:pt x="2424875" y="1219391"/>
                </a:cubicBezTo>
                <a:cubicBezTo>
                  <a:pt x="2424875" y="1226915"/>
                  <a:pt x="2431066" y="1233107"/>
                  <a:pt x="2438591" y="1233107"/>
                </a:cubicBezTo>
                <a:close/>
                <a:moveTo>
                  <a:pt x="2514791" y="1232345"/>
                </a:moveTo>
                <a:cubicBezTo>
                  <a:pt x="2521934" y="1232345"/>
                  <a:pt x="2527649" y="1226534"/>
                  <a:pt x="2527649" y="1219486"/>
                </a:cubicBezTo>
                <a:cubicBezTo>
                  <a:pt x="2527649" y="1212342"/>
                  <a:pt x="2521839" y="1206627"/>
                  <a:pt x="2514791" y="1206627"/>
                </a:cubicBezTo>
                <a:cubicBezTo>
                  <a:pt x="2507647" y="1206627"/>
                  <a:pt x="2501932" y="1212437"/>
                  <a:pt x="2501932" y="1219486"/>
                </a:cubicBezTo>
                <a:cubicBezTo>
                  <a:pt x="2501932" y="1226534"/>
                  <a:pt x="2507647" y="1232345"/>
                  <a:pt x="2514791" y="1232345"/>
                </a:cubicBezTo>
                <a:close/>
                <a:moveTo>
                  <a:pt x="2590991" y="1231202"/>
                </a:moveTo>
                <a:cubicBezTo>
                  <a:pt x="2597563" y="1231202"/>
                  <a:pt x="2602802" y="1225868"/>
                  <a:pt x="2602802" y="1219391"/>
                </a:cubicBezTo>
                <a:cubicBezTo>
                  <a:pt x="2602802" y="1212818"/>
                  <a:pt x="2597468" y="1207580"/>
                  <a:pt x="2590991" y="1207580"/>
                </a:cubicBezTo>
                <a:cubicBezTo>
                  <a:pt x="2584418" y="1207580"/>
                  <a:pt x="2579180" y="1212914"/>
                  <a:pt x="2579180" y="1219391"/>
                </a:cubicBezTo>
                <a:cubicBezTo>
                  <a:pt x="2579180" y="1225963"/>
                  <a:pt x="2584514" y="1231202"/>
                  <a:pt x="2590991" y="1231202"/>
                </a:cubicBezTo>
                <a:close/>
                <a:moveTo>
                  <a:pt x="2667191" y="1230439"/>
                </a:moveTo>
                <a:cubicBezTo>
                  <a:pt x="2673287" y="1230439"/>
                  <a:pt x="2678145" y="1225487"/>
                  <a:pt x="2678145" y="1219486"/>
                </a:cubicBezTo>
                <a:cubicBezTo>
                  <a:pt x="2678145" y="1213485"/>
                  <a:pt x="2673191" y="1208532"/>
                  <a:pt x="2667191" y="1208532"/>
                </a:cubicBezTo>
                <a:cubicBezTo>
                  <a:pt x="2661095" y="1208532"/>
                  <a:pt x="2656237" y="1213485"/>
                  <a:pt x="2656237" y="1219486"/>
                </a:cubicBezTo>
                <a:cubicBezTo>
                  <a:pt x="2656237" y="1225487"/>
                  <a:pt x="2661190" y="1230439"/>
                  <a:pt x="2667191" y="1230439"/>
                </a:cubicBezTo>
                <a:close/>
                <a:moveTo>
                  <a:pt x="2743391" y="1229297"/>
                </a:moveTo>
                <a:cubicBezTo>
                  <a:pt x="2748915" y="1229297"/>
                  <a:pt x="2753297" y="1224820"/>
                  <a:pt x="2753297" y="1219391"/>
                </a:cubicBezTo>
                <a:cubicBezTo>
                  <a:pt x="2753297" y="1213866"/>
                  <a:pt x="2748820" y="1209485"/>
                  <a:pt x="2743391" y="1209485"/>
                </a:cubicBezTo>
                <a:cubicBezTo>
                  <a:pt x="2737866" y="1209485"/>
                  <a:pt x="2733485" y="1213961"/>
                  <a:pt x="2733485" y="1219391"/>
                </a:cubicBezTo>
                <a:cubicBezTo>
                  <a:pt x="2733485" y="1224915"/>
                  <a:pt x="2737961" y="1229297"/>
                  <a:pt x="2743391" y="1229297"/>
                </a:cubicBezTo>
                <a:close/>
                <a:moveTo>
                  <a:pt x="2819591" y="1228249"/>
                </a:moveTo>
                <a:cubicBezTo>
                  <a:pt x="2824448" y="1228249"/>
                  <a:pt x="2828449" y="1224248"/>
                  <a:pt x="2828449" y="1219391"/>
                </a:cubicBezTo>
                <a:cubicBezTo>
                  <a:pt x="2828449" y="1214533"/>
                  <a:pt x="2824448" y="1210532"/>
                  <a:pt x="2819591" y="1210532"/>
                </a:cubicBezTo>
                <a:cubicBezTo>
                  <a:pt x="2814733" y="1210532"/>
                  <a:pt x="2810732" y="1214533"/>
                  <a:pt x="2810732" y="1219391"/>
                </a:cubicBezTo>
                <a:cubicBezTo>
                  <a:pt x="2810732" y="1224248"/>
                  <a:pt x="2814733" y="1228249"/>
                  <a:pt x="2819591" y="1228249"/>
                </a:cubicBezTo>
                <a:close/>
                <a:moveTo>
                  <a:pt x="2895791" y="1227201"/>
                </a:moveTo>
                <a:cubicBezTo>
                  <a:pt x="2900077" y="1227201"/>
                  <a:pt x="2903601" y="1223677"/>
                  <a:pt x="2903601" y="1219391"/>
                </a:cubicBezTo>
                <a:cubicBezTo>
                  <a:pt x="2903601" y="1215104"/>
                  <a:pt x="2900077" y="1211580"/>
                  <a:pt x="2895791" y="1211580"/>
                </a:cubicBezTo>
                <a:cubicBezTo>
                  <a:pt x="2891504" y="1211580"/>
                  <a:pt x="2887980" y="1215104"/>
                  <a:pt x="2887980" y="1219391"/>
                </a:cubicBezTo>
                <a:cubicBezTo>
                  <a:pt x="2887980" y="1223772"/>
                  <a:pt x="2891504" y="1227201"/>
                  <a:pt x="2895791" y="1227201"/>
                </a:cubicBezTo>
                <a:close/>
                <a:moveTo>
                  <a:pt x="2971991" y="1226153"/>
                </a:moveTo>
                <a:cubicBezTo>
                  <a:pt x="2975705" y="1226153"/>
                  <a:pt x="2978753" y="1223105"/>
                  <a:pt x="2978753" y="1219391"/>
                </a:cubicBezTo>
                <a:cubicBezTo>
                  <a:pt x="2978753" y="1215676"/>
                  <a:pt x="2975705" y="1212628"/>
                  <a:pt x="2971991" y="1212628"/>
                </a:cubicBezTo>
                <a:cubicBezTo>
                  <a:pt x="2968276" y="1212628"/>
                  <a:pt x="2965228" y="1215676"/>
                  <a:pt x="2965228" y="1219391"/>
                </a:cubicBezTo>
                <a:cubicBezTo>
                  <a:pt x="2965228" y="1223105"/>
                  <a:pt x="2968276" y="1226153"/>
                  <a:pt x="2971991" y="1226153"/>
                </a:cubicBezTo>
                <a:close/>
                <a:moveTo>
                  <a:pt x="3048191" y="1224915"/>
                </a:moveTo>
                <a:cubicBezTo>
                  <a:pt x="3051239" y="1224915"/>
                  <a:pt x="3053715" y="1222439"/>
                  <a:pt x="3053715" y="1219391"/>
                </a:cubicBezTo>
                <a:cubicBezTo>
                  <a:pt x="3053715" y="1216343"/>
                  <a:pt x="3051239" y="1213866"/>
                  <a:pt x="3048191" y="1213866"/>
                </a:cubicBezTo>
                <a:cubicBezTo>
                  <a:pt x="3045143" y="1213866"/>
                  <a:pt x="3042666" y="1216343"/>
                  <a:pt x="3042666" y="1219391"/>
                </a:cubicBezTo>
                <a:cubicBezTo>
                  <a:pt x="3042761" y="1222439"/>
                  <a:pt x="3045143" y="1224915"/>
                  <a:pt x="3048191" y="1224915"/>
                </a:cubicBezTo>
                <a:close/>
                <a:moveTo>
                  <a:pt x="3124391" y="1223867"/>
                </a:moveTo>
                <a:cubicBezTo>
                  <a:pt x="3126867" y="1223867"/>
                  <a:pt x="3128867" y="1221867"/>
                  <a:pt x="3128867" y="1219391"/>
                </a:cubicBezTo>
                <a:cubicBezTo>
                  <a:pt x="3128867" y="1216914"/>
                  <a:pt x="3126867" y="1214914"/>
                  <a:pt x="3124391" y="1214914"/>
                </a:cubicBezTo>
                <a:cubicBezTo>
                  <a:pt x="3121914" y="1214914"/>
                  <a:pt x="3119914" y="1216914"/>
                  <a:pt x="3119914" y="1219391"/>
                </a:cubicBezTo>
                <a:cubicBezTo>
                  <a:pt x="3120009" y="1221867"/>
                  <a:pt x="3121914" y="1223867"/>
                  <a:pt x="3124391" y="1223867"/>
                </a:cubicBezTo>
                <a:close/>
                <a:moveTo>
                  <a:pt x="3200591" y="1222820"/>
                </a:moveTo>
                <a:cubicBezTo>
                  <a:pt x="3202496" y="1222820"/>
                  <a:pt x="3203924" y="1221296"/>
                  <a:pt x="3203924" y="1219486"/>
                </a:cubicBezTo>
                <a:cubicBezTo>
                  <a:pt x="3203924" y="1217676"/>
                  <a:pt x="3202400" y="1216057"/>
                  <a:pt x="3200591" y="1216057"/>
                </a:cubicBezTo>
                <a:cubicBezTo>
                  <a:pt x="3198686" y="1216057"/>
                  <a:pt x="3197257" y="1217581"/>
                  <a:pt x="3197257" y="1219486"/>
                </a:cubicBezTo>
                <a:cubicBezTo>
                  <a:pt x="3197257" y="1221391"/>
                  <a:pt x="3198781" y="1222820"/>
                  <a:pt x="3200591" y="1222820"/>
                </a:cubicBezTo>
                <a:close/>
                <a:moveTo>
                  <a:pt x="3276791" y="1221772"/>
                </a:moveTo>
                <a:cubicBezTo>
                  <a:pt x="3278029" y="1221772"/>
                  <a:pt x="3279077" y="1220724"/>
                  <a:pt x="3279077" y="1219486"/>
                </a:cubicBezTo>
                <a:cubicBezTo>
                  <a:pt x="3279077" y="1218248"/>
                  <a:pt x="3278029" y="1217200"/>
                  <a:pt x="3276791" y="1217200"/>
                </a:cubicBezTo>
                <a:cubicBezTo>
                  <a:pt x="3275553" y="1217200"/>
                  <a:pt x="3274505" y="1218248"/>
                  <a:pt x="3274505" y="1219486"/>
                </a:cubicBezTo>
                <a:cubicBezTo>
                  <a:pt x="3274505" y="1220724"/>
                  <a:pt x="3275553" y="1221772"/>
                  <a:pt x="3276791" y="1221772"/>
                </a:cubicBezTo>
                <a:close/>
                <a:moveTo>
                  <a:pt x="3352991" y="1220724"/>
                </a:moveTo>
                <a:cubicBezTo>
                  <a:pt x="3353657" y="1220724"/>
                  <a:pt x="3354229" y="1220153"/>
                  <a:pt x="3354229" y="1219486"/>
                </a:cubicBezTo>
                <a:cubicBezTo>
                  <a:pt x="3354229" y="1218819"/>
                  <a:pt x="3353657" y="1218248"/>
                  <a:pt x="3352991" y="1218248"/>
                </a:cubicBezTo>
                <a:cubicBezTo>
                  <a:pt x="3352324" y="1218248"/>
                  <a:pt x="3351753" y="1218819"/>
                  <a:pt x="3351753" y="1219486"/>
                </a:cubicBezTo>
                <a:cubicBezTo>
                  <a:pt x="3351753" y="1220153"/>
                  <a:pt x="3352324" y="1220724"/>
                  <a:pt x="3352991" y="1220724"/>
                </a:cubicBezTo>
                <a:close/>
                <a:moveTo>
                  <a:pt x="3429191" y="1219581"/>
                </a:moveTo>
                <a:cubicBezTo>
                  <a:pt x="3429286" y="1219581"/>
                  <a:pt x="3429381" y="1219486"/>
                  <a:pt x="3429381" y="1219391"/>
                </a:cubicBezTo>
                <a:cubicBezTo>
                  <a:pt x="3429381" y="1219295"/>
                  <a:pt x="3429286" y="1219200"/>
                  <a:pt x="3429191" y="1219200"/>
                </a:cubicBezTo>
                <a:cubicBezTo>
                  <a:pt x="3429095" y="1219200"/>
                  <a:pt x="3429000" y="1219295"/>
                  <a:pt x="3429000" y="1219391"/>
                </a:cubicBezTo>
                <a:cubicBezTo>
                  <a:pt x="3429000" y="1219486"/>
                  <a:pt x="3429095" y="1219581"/>
                  <a:pt x="3429191" y="1219581"/>
                </a:cubicBezTo>
                <a:close/>
                <a:moveTo>
                  <a:pt x="76391" y="1296067"/>
                </a:moveTo>
                <a:cubicBezTo>
                  <a:pt x="76581" y="1296067"/>
                  <a:pt x="76772" y="1295876"/>
                  <a:pt x="76772" y="1295686"/>
                </a:cubicBezTo>
                <a:cubicBezTo>
                  <a:pt x="76772" y="1295495"/>
                  <a:pt x="76581" y="1295305"/>
                  <a:pt x="76391" y="1295305"/>
                </a:cubicBezTo>
                <a:cubicBezTo>
                  <a:pt x="76200" y="1295305"/>
                  <a:pt x="76010" y="1295495"/>
                  <a:pt x="76010" y="1295686"/>
                </a:cubicBezTo>
                <a:cubicBezTo>
                  <a:pt x="76010" y="1295876"/>
                  <a:pt x="76200" y="1296067"/>
                  <a:pt x="76391" y="1296067"/>
                </a:cubicBezTo>
                <a:close/>
                <a:moveTo>
                  <a:pt x="152591" y="1297114"/>
                </a:moveTo>
                <a:cubicBezTo>
                  <a:pt x="153448" y="1297114"/>
                  <a:pt x="154115" y="1296448"/>
                  <a:pt x="154115" y="1295591"/>
                </a:cubicBezTo>
                <a:cubicBezTo>
                  <a:pt x="154115" y="1294733"/>
                  <a:pt x="153448" y="1294067"/>
                  <a:pt x="152591" y="1294067"/>
                </a:cubicBezTo>
                <a:cubicBezTo>
                  <a:pt x="151733" y="1294067"/>
                  <a:pt x="151067" y="1294733"/>
                  <a:pt x="151067" y="1295591"/>
                </a:cubicBezTo>
                <a:cubicBezTo>
                  <a:pt x="151067" y="1296448"/>
                  <a:pt x="151829" y="1297114"/>
                  <a:pt x="152591" y="1297114"/>
                </a:cubicBezTo>
                <a:close/>
                <a:moveTo>
                  <a:pt x="228791" y="1298162"/>
                </a:moveTo>
                <a:cubicBezTo>
                  <a:pt x="230219" y="1298162"/>
                  <a:pt x="231362" y="1297019"/>
                  <a:pt x="231362" y="1295591"/>
                </a:cubicBezTo>
                <a:cubicBezTo>
                  <a:pt x="231362" y="1294162"/>
                  <a:pt x="230219" y="1293019"/>
                  <a:pt x="228791" y="1293019"/>
                </a:cubicBezTo>
                <a:cubicBezTo>
                  <a:pt x="227362" y="1293019"/>
                  <a:pt x="226219" y="1294162"/>
                  <a:pt x="226219" y="1295591"/>
                </a:cubicBezTo>
                <a:cubicBezTo>
                  <a:pt x="226219" y="1297019"/>
                  <a:pt x="227457" y="1298162"/>
                  <a:pt x="228791" y="1298162"/>
                </a:cubicBezTo>
                <a:close/>
                <a:moveTo>
                  <a:pt x="304991" y="1299210"/>
                </a:moveTo>
                <a:cubicBezTo>
                  <a:pt x="306991" y="1299210"/>
                  <a:pt x="308610" y="1297591"/>
                  <a:pt x="308610" y="1295591"/>
                </a:cubicBezTo>
                <a:cubicBezTo>
                  <a:pt x="308610" y="1293590"/>
                  <a:pt x="306991" y="1291971"/>
                  <a:pt x="304991" y="1291971"/>
                </a:cubicBezTo>
                <a:cubicBezTo>
                  <a:pt x="302990" y="1291971"/>
                  <a:pt x="301371" y="1293590"/>
                  <a:pt x="301371" y="1295591"/>
                </a:cubicBezTo>
                <a:cubicBezTo>
                  <a:pt x="301371" y="1297591"/>
                  <a:pt x="302990" y="1299210"/>
                  <a:pt x="304991" y="1299210"/>
                </a:cubicBezTo>
                <a:close/>
                <a:moveTo>
                  <a:pt x="381191" y="1300448"/>
                </a:moveTo>
                <a:cubicBezTo>
                  <a:pt x="383858" y="1300448"/>
                  <a:pt x="386048" y="1298258"/>
                  <a:pt x="386048" y="1295591"/>
                </a:cubicBezTo>
                <a:cubicBezTo>
                  <a:pt x="386048" y="1292924"/>
                  <a:pt x="383858" y="1290733"/>
                  <a:pt x="381191" y="1290733"/>
                </a:cubicBezTo>
                <a:cubicBezTo>
                  <a:pt x="378524" y="1290733"/>
                  <a:pt x="376333" y="1292924"/>
                  <a:pt x="376333" y="1295591"/>
                </a:cubicBezTo>
                <a:cubicBezTo>
                  <a:pt x="376333" y="1298258"/>
                  <a:pt x="378524" y="1300448"/>
                  <a:pt x="381191" y="1300448"/>
                </a:cubicBezTo>
                <a:close/>
                <a:moveTo>
                  <a:pt x="457391" y="1301496"/>
                </a:moveTo>
                <a:cubicBezTo>
                  <a:pt x="460629" y="1301496"/>
                  <a:pt x="463296" y="1298829"/>
                  <a:pt x="463296" y="1295591"/>
                </a:cubicBezTo>
                <a:cubicBezTo>
                  <a:pt x="463296" y="1292352"/>
                  <a:pt x="460629" y="1289685"/>
                  <a:pt x="457391" y="1289685"/>
                </a:cubicBezTo>
                <a:cubicBezTo>
                  <a:pt x="454152" y="1289685"/>
                  <a:pt x="451485" y="1292352"/>
                  <a:pt x="451485" y="1295591"/>
                </a:cubicBezTo>
                <a:cubicBezTo>
                  <a:pt x="451485" y="1298924"/>
                  <a:pt x="454152" y="1301496"/>
                  <a:pt x="457391" y="1301496"/>
                </a:cubicBezTo>
                <a:close/>
                <a:moveTo>
                  <a:pt x="533591" y="1302544"/>
                </a:moveTo>
                <a:cubicBezTo>
                  <a:pt x="537401" y="1302544"/>
                  <a:pt x="540544" y="1299401"/>
                  <a:pt x="540544" y="1295591"/>
                </a:cubicBezTo>
                <a:cubicBezTo>
                  <a:pt x="540544" y="1291781"/>
                  <a:pt x="537401" y="1288637"/>
                  <a:pt x="533591" y="1288637"/>
                </a:cubicBezTo>
                <a:cubicBezTo>
                  <a:pt x="529781" y="1288637"/>
                  <a:pt x="526637" y="1291781"/>
                  <a:pt x="526637" y="1295591"/>
                </a:cubicBezTo>
                <a:cubicBezTo>
                  <a:pt x="526637" y="1299401"/>
                  <a:pt x="529781" y="1302544"/>
                  <a:pt x="533591" y="1302544"/>
                </a:cubicBezTo>
                <a:close/>
                <a:moveTo>
                  <a:pt x="609790" y="1303687"/>
                </a:moveTo>
                <a:cubicBezTo>
                  <a:pt x="614267" y="1303687"/>
                  <a:pt x="617792" y="1300067"/>
                  <a:pt x="617792" y="1295686"/>
                </a:cubicBezTo>
                <a:cubicBezTo>
                  <a:pt x="617792" y="1291209"/>
                  <a:pt x="614172" y="1287685"/>
                  <a:pt x="609790" y="1287685"/>
                </a:cubicBezTo>
                <a:cubicBezTo>
                  <a:pt x="605314" y="1287685"/>
                  <a:pt x="601790" y="1291304"/>
                  <a:pt x="601790" y="1295686"/>
                </a:cubicBezTo>
                <a:cubicBezTo>
                  <a:pt x="601790" y="1300067"/>
                  <a:pt x="605409" y="1303687"/>
                  <a:pt x="609790" y="1303687"/>
                </a:cubicBezTo>
                <a:close/>
                <a:moveTo>
                  <a:pt x="685990" y="1304925"/>
                </a:moveTo>
                <a:cubicBezTo>
                  <a:pt x="691134" y="1304925"/>
                  <a:pt x="695325" y="1300734"/>
                  <a:pt x="695325" y="1295591"/>
                </a:cubicBezTo>
                <a:cubicBezTo>
                  <a:pt x="695325" y="1290447"/>
                  <a:pt x="691134" y="1286256"/>
                  <a:pt x="685990" y="1286256"/>
                </a:cubicBezTo>
                <a:cubicBezTo>
                  <a:pt x="680847" y="1286256"/>
                  <a:pt x="676656" y="1290447"/>
                  <a:pt x="676656" y="1295591"/>
                </a:cubicBezTo>
                <a:cubicBezTo>
                  <a:pt x="676751" y="1300734"/>
                  <a:pt x="680847" y="1304925"/>
                  <a:pt x="685990" y="1304925"/>
                </a:cubicBezTo>
                <a:close/>
                <a:moveTo>
                  <a:pt x="762190" y="1305973"/>
                </a:moveTo>
                <a:cubicBezTo>
                  <a:pt x="767906" y="1305973"/>
                  <a:pt x="772573" y="1301306"/>
                  <a:pt x="772573" y="1295591"/>
                </a:cubicBezTo>
                <a:cubicBezTo>
                  <a:pt x="772573" y="1289876"/>
                  <a:pt x="767906" y="1285208"/>
                  <a:pt x="762190" y="1285208"/>
                </a:cubicBezTo>
                <a:cubicBezTo>
                  <a:pt x="756476" y="1285208"/>
                  <a:pt x="751808" y="1289876"/>
                  <a:pt x="751808" y="1295591"/>
                </a:cubicBezTo>
                <a:cubicBezTo>
                  <a:pt x="751808" y="1301306"/>
                  <a:pt x="756476" y="1305973"/>
                  <a:pt x="762190" y="1305973"/>
                </a:cubicBezTo>
                <a:close/>
                <a:moveTo>
                  <a:pt x="838390" y="1307021"/>
                </a:moveTo>
                <a:cubicBezTo>
                  <a:pt x="844677" y="1307021"/>
                  <a:pt x="849821" y="1301877"/>
                  <a:pt x="849821" y="1295591"/>
                </a:cubicBezTo>
                <a:cubicBezTo>
                  <a:pt x="849821" y="1289304"/>
                  <a:pt x="844677" y="1284161"/>
                  <a:pt x="838390" y="1284161"/>
                </a:cubicBezTo>
                <a:cubicBezTo>
                  <a:pt x="832104" y="1284161"/>
                  <a:pt x="826961" y="1289304"/>
                  <a:pt x="826961" y="1295591"/>
                </a:cubicBezTo>
                <a:cubicBezTo>
                  <a:pt x="826961" y="1301877"/>
                  <a:pt x="832104" y="1307021"/>
                  <a:pt x="838390" y="1307021"/>
                </a:cubicBezTo>
                <a:close/>
                <a:moveTo>
                  <a:pt x="914590" y="1308068"/>
                </a:moveTo>
                <a:cubicBezTo>
                  <a:pt x="921449" y="1308068"/>
                  <a:pt x="927068" y="1302449"/>
                  <a:pt x="927068" y="1295591"/>
                </a:cubicBezTo>
                <a:cubicBezTo>
                  <a:pt x="927068" y="1288733"/>
                  <a:pt x="921449" y="1283113"/>
                  <a:pt x="914590" y="1283113"/>
                </a:cubicBezTo>
                <a:cubicBezTo>
                  <a:pt x="907733" y="1283113"/>
                  <a:pt x="902113" y="1288733"/>
                  <a:pt x="902113" y="1295591"/>
                </a:cubicBezTo>
                <a:cubicBezTo>
                  <a:pt x="902113" y="1302449"/>
                  <a:pt x="907733" y="1308068"/>
                  <a:pt x="914590" y="1308068"/>
                </a:cubicBezTo>
                <a:close/>
                <a:moveTo>
                  <a:pt x="990790" y="1309116"/>
                </a:moveTo>
                <a:cubicBezTo>
                  <a:pt x="998220" y="1309116"/>
                  <a:pt x="1004316" y="1303020"/>
                  <a:pt x="1004316" y="1295591"/>
                </a:cubicBezTo>
                <a:cubicBezTo>
                  <a:pt x="1004316" y="1288161"/>
                  <a:pt x="998220" y="1282065"/>
                  <a:pt x="990790" y="1282065"/>
                </a:cubicBezTo>
                <a:cubicBezTo>
                  <a:pt x="983361" y="1282065"/>
                  <a:pt x="977265" y="1288161"/>
                  <a:pt x="977265" y="1295591"/>
                </a:cubicBezTo>
                <a:cubicBezTo>
                  <a:pt x="977265" y="1303020"/>
                  <a:pt x="983361" y="1309116"/>
                  <a:pt x="990790" y="1309116"/>
                </a:cubicBezTo>
                <a:close/>
                <a:moveTo>
                  <a:pt x="1066991" y="1309973"/>
                </a:moveTo>
                <a:cubicBezTo>
                  <a:pt x="1074896" y="1309973"/>
                  <a:pt x="1081373" y="1303496"/>
                  <a:pt x="1081373" y="1295591"/>
                </a:cubicBezTo>
                <a:cubicBezTo>
                  <a:pt x="1081373" y="1287685"/>
                  <a:pt x="1074896" y="1281208"/>
                  <a:pt x="1066991" y="1281208"/>
                </a:cubicBezTo>
                <a:cubicBezTo>
                  <a:pt x="1059085" y="1281208"/>
                  <a:pt x="1052608" y="1287685"/>
                  <a:pt x="1052608" y="1295591"/>
                </a:cubicBezTo>
                <a:cubicBezTo>
                  <a:pt x="1052608" y="1303496"/>
                  <a:pt x="1059085" y="1309973"/>
                  <a:pt x="1066991" y="1309973"/>
                </a:cubicBezTo>
                <a:close/>
                <a:moveTo>
                  <a:pt x="1143191" y="1311021"/>
                </a:moveTo>
                <a:cubicBezTo>
                  <a:pt x="1151668" y="1311021"/>
                  <a:pt x="1158621" y="1304068"/>
                  <a:pt x="1158621" y="1295591"/>
                </a:cubicBezTo>
                <a:cubicBezTo>
                  <a:pt x="1158621" y="1287113"/>
                  <a:pt x="1151763" y="1280160"/>
                  <a:pt x="1143191" y="1280160"/>
                </a:cubicBezTo>
                <a:cubicBezTo>
                  <a:pt x="1134618" y="1280160"/>
                  <a:pt x="1127760" y="1287113"/>
                  <a:pt x="1127760" y="1295591"/>
                </a:cubicBezTo>
                <a:cubicBezTo>
                  <a:pt x="1127760" y="1304068"/>
                  <a:pt x="1134713" y="1311021"/>
                  <a:pt x="1143191" y="1311021"/>
                </a:cubicBezTo>
                <a:close/>
                <a:moveTo>
                  <a:pt x="1219391" y="1311878"/>
                </a:moveTo>
                <a:cubicBezTo>
                  <a:pt x="1228344" y="1311878"/>
                  <a:pt x="1235678" y="1304639"/>
                  <a:pt x="1235678" y="1295591"/>
                </a:cubicBezTo>
                <a:cubicBezTo>
                  <a:pt x="1235678" y="1286542"/>
                  <a:pt x="1228439" y="1279303"/>
                  <a:pt x="1219391" y="1279303"/>
                </a:cubicBezTo>
                <a:cubicBezTo>
                  <a:pt x="1210342" y="1279303"/>
                  <a:pt x="1203103" y="1286542"/>
                  <a:pt x="1203103" y="1295591"/>
                </a:cubicBezTo>
                <a:cubicBezTo>
                  <a:pt x="1203103" y="1304639"/>
                  <a:pt x="1210437" y="1311878"/>
                  <a:pt x="1219391" y="1311878"/>
                </a:cubicBezTo>
                <a:close/>
                <a:moveTo>
                  <a:pt x="1295591" y="1312736"/>
                </a:moveTo>
                <a:cubicBezTo>
                  <a:pt x="1305020" y="1312736"/>
                  <a:pt x="1312736" y="1305116"/>
                  <a:pt x="1312736" y="1295591"/>
                </a:cubicBezTo>
                <a:cubicBezTo>
                  <a:pt x="1312736" y="1286066"/>
                  <a:pt x="1305116" y="1278446"/>
                  <a:pt x="1295591" y="1278446"/>
                </a:cubicBezTo>
                <a:cubicBezTo>
                  <a:pt x="1286066" y="1278446"/>
                  <a:pt x="1278446" y="1286066"/>
                  <a:pt x="1278446" y="1295591"/>
                </a:cubicBezTo>
                <a:cubicBezTo>
                  <a:pt x="1278446" y="1305116"/>
                  <a:pt x="1286161" y="1312736"/>
                  <a:pt x="1295591" y="1312736"/>
                </a:cubicBezTo>
                <a:close/>
                <a:moveTo>
                  <a:pt x="1371791" y="1313593"/>
                </a:moveTo>
                <a:cubicBezTo>
                  <a:pt x="1381697" y="1313593"/>
                  <a:pt x="1389793" y="1305592"/>
                  <a:pt x="1389793" y="1295591"/>
                </a:cubicBezTo>
                <a:cubicBezTo>
                  <a:pt x="1389793" y="1285589"/>
                  <a:pt x="1381792" y="1277588"/>
                  <a:pt x="1371791" y="1277588"/>
                </a:cubicBezTo>
                <a:cubicBezTo>
                  <a:pt x="1361789" y="1277588"/>
                  <a:pt x="1353788" y="1285589"/>
                  <a:pt x="1353788" y="1295591"/>
                </a:cubicBezTo>
                <a:cubicBezTo>
                  <a:pt x="1353788" y="1305592"/>
                  <a:pt x="1361885" y="1313593"/>
                  <a:pt x="1371791" y="1313593"/>
                </a:cubicBezTo>
                <a:close/>
                <a:moveTo>
                  <a:pt x="1447991" y="1314450"/>
                </a:moveTo>
                <a:cubicBezTo>
                  <a:pt x="1458373" y="1314450"/>
                  <a:pt x="1466755" y="1306068"/>
                  <a:pt x="1466755" y="1295686"/>
                </a:cubicBezTo>
                <a:cubicBezTo>
                  <a:pt x="1466755" y="1285304"/>
                  <a:pt x="1458373" y="1276922"/>
                  <a:pt x="1447991" y="1276922"/>
                </a:cubicBezTo>
                <a:cubicBezTo>
                  <a:pt x="1437608" y="1276922"/>
                  <a:pt x="1429226" y="1285304"/>
                  <a:pt x="1429226" y="1295686"/>
                </a:cubicBezTo>
                <a:cubicBezTo>
                  <a:pt x="1429226" y="1305973"/>
                  <a:pt x="1437608" y="1314450"/>
                  <a:pt x="1447991" y="1314450"/>
                </a:cubicBezTo>
                <a:close/>
                <a:moveTo>
                  <a:pt x="1524191" y="1314831"/>
                </a:moveTo>
                <a:cubicBezTo>
                  <a:pt x="1534763" y="1314831"/>
                  <a:pt x="1543431" y="1306259"/>
                  <a:pt x="1543431" y="1295591"/>
                </a:cubicBezTo>
                <a:cubicBezTo>
                  <a:pt x="1543431" y="1284923"/>
                  <a:pt x="1534859" y="1276350"/>
                  <a:pt x="1524191" y="1276350"/>
                </a:cubicBezTo>
                <a:cubicBezTo>
                  <a:pt x="1513523" y="1276350"/>
                  <a:pt x="1504950" y="1284923"/>
                  <a:pt x="1504950" y="1295591"/>
                </a:cubicBezTo>
                <a:cubicBezTo>
                  <a:pt x="1504950" y="1306259"/>
                  <a:pt x="1513618" y="1314831"/>
                  <a:pt x="1524191" y="1314831"/>
                </a:cubicBezTo>
                <a:close/>
                <a:moveTo>
                  <a:pt x="1600391" y="1315307"/>
                </a:moveTo>
                <a:cubicBezTo>
                  <a:pt x="1611249" y="1315307"/>
                  <a:pt x="1620012" y="1306544"/>
                  <a:pt x="1620012" y="1295686"/>
                </a:cubicBezTo>
                <a:cubicBezTo>
                  <a:pt x="1620012" y="1284827"/>
                  <a:pt x="1611249" y="1276064"/>
                  <a:pt x="1600391" y="1276064"/>
                </a:cubicBezTo>
                <a:cubicBezTo>
                  <a:pt x="1589532" y="1276064"/>
                  <a:pt x="1580769" y="1284827"/>
                  <a:pt x="1580769" y="1295686"/>
                </a:cubicBezTo>
                <a:cubicBezTo>
                  <a:pt x="1580769" y="1306544"/>
                  <a:pt x="1589532" y="1315307"/>
                  <a:pt x="1600391" y="1315307"/>
                </a:cubicBezTo>
                <a:close/>
                <a:moveTo>
                  <a:pt x="1676591" y="1315688"/>
                </a:moveTo>
                <a:cubicBezTo>
                  <a:pt x="1687639" y="1315688"/>
                  <a:pt x="1696688" y="1306735"/>
                  <a:pt x="1696688" y="1295591"/>
                </a:cubicBezTo>
                <a:cubicBezTo>
                  <a:pt x="1696688" y="1284446"/>
                  <a:pt x="1687735" y="1275493"/>
                  <a:pt x="1676591" y="1275493"/>
                </a:cubicBezTo>
                <a:cubicBezTo>
                  <a:pt x="1665446" y="1275493"/>
                  <a:pt x="1656493" y="1284446"/>
                  <a:pt x="1656493" y="1295591"/>
                </a:cubicBezTo>
                <a:cubicBezTo>
                  <a:pt x="1656493" y="1306735"/>
                  <a:pt x="1665542" y="1315688"/>
                  <a:pt x="1676591" y="1315688"/>
                </a:cubicBezTo>
                <a:close/>
                <a:moveTo>
                  <a:pt x="1752791" y="1315688"/>
                </a:moveTo>
                <a:cubicBezTo>
                  <a:pt x="1763839" y="1315688"/>
                  <a:pt x="1772888" y="1306735"/>
                  <a:pt x="1772888" y="1295591"/>
                </a:cubicBezTo>
                <a:cubicBezTo>
                  <a:pt x="1772888" y="1284446"/>
                  <a:pt x="1763935" y="1275493"/>
                  <a:pt x="1752791" y="1275493"/>
                </a:cubicBezTo>
                <a:cubicBezTo>
                  <a:pt x="1741646" y="1275493"/>
                  <a:pt x="1732693" y="1284446"/>
                  <a:pt x="1732693" y="1295591"/>
                </a:cubicBezTo>
                <a:cubicBezTo>
                  <a:pt x="1732693" y="1306735"/>
                  <a:pt x="1741742" y="1315688"/>
                  <a:pt x="1752791" y="1315688"/>
                </a:cubicBezTo>
                <a:close/>
                <a:moveTo>
                  <a:pt x="1828991" y="1315688"/>
                </a:moveTo>
                <a:cubicBezTo>
                  <a:pt x="1840039" y="1315688"/>
                  <a:pt x="1849088" y="1306735"/>
                  <a:pt x="1849088" y="1295591"/>
                </a:cubicBezTo>
                <a:cubicBezTo>
                  <a:pt x="1849088" y="1284446"/>
                  <a:pt x="1840135" y="1275493"/>
                  <a:pt x="1828991" y="1275493"/>
                </a:cubicBezTo>
                <a:cubicBezTo>
                  <a:pt x="1817846" y="1275493"/>
                  <a:pt x="1808893" y="1284446"/>
                  <a:pt x="1808893" y="1295591"/>
                </a:cubicBezTo>
                <a:cubicBezTo>
                  <a:pt x="1808893" y="1306735"/>
                  <a:pt x="1817942" y="1315688"/>
                  <a:pt x="1828991" y="1315688"/>
                </a:cubicBezTo>
                <a:close/>
                <a:moveTo>
                  <a:pt x="1905191" y="1315498"/>
                </a:moveTo>
                <a:cubicBezTo>
                  <a:pt x="1916144" y="1315498"/>
                  <a:pt x="1925098" y="1306639"/>
                  <a:pt x="1925098" y="1295591"/>
                </a:cubicBezTo>
                <a:cubicBezTo>
                  <a:pt x="1925098" y="1284542"/>
                  <a:pt x="1916239" y="1275683"/>
                  <a:pt x="1905191" y="1275683"/>
                </a:cubicBezTo>
                <a:cubicBezTo>
                  <a:pt x="1894237" y="1275683"/>
                  <a:pt x="1885283" y="1284542"/>
                  <a:pt x="1885283" y="1295591"/>
                </a:cubicBezTo>
                <a:cubicBezTo>
                  <a:pt x="1885283" y="1306639"/>
                  <a:pt x="1894237" y="1315498"/>
                  <a:pt x="1905191" y="1315498"/>
                </a:cubicBezTo>
                <a:close/>
                <a:moveTo>
                  <a:pt x="1981391" y="1315022"/>
                </a:moveTo>
                <a:cubicBezTo>
                  <a:pt x="1992154" y="1315022"/>
                  <a:pt x="2000822" y="1306354"/>
                  <a:pt x="2000822" y="1295591"/>
                </a:cubicBezTo>
                <a:cubicBezTo>
                  <a:pt x="2000822" y="1284827"/>
                  <a:pt x="1992154" y="1276160"/>
                  <a:pt x="1981391" y="1276160"/>
                </a:cubicBezTo>
                <a:cubicBezTo>
                  <a:pt x="1970627" y="1276160"/>
                  <a:pt x="1961960" y="1284827"/>
                  <a:pt x="1961960" y="1295591"/>
                </a:cubicBezTo>
                <a:cubicBezTo>
                  <a:pt x="1961960" y="1306354"/>
                  <a:pt x="1970723" y="1315022"/>
                  <a:pt x="1981391" y="1315022"/>
                </a:cubicBezTo>
                <a:close/>
                <a:moveTo>
                  <a:pt x="2057591" y="1314450"/>
                </a:moveTo>
                <a:cubicBezTo>
                  <a:pt x="2067973" y="1314450"/>
                  <a:pt x="2076355" y="1306068"/>
                  <a:pt x="2076355" y="1295686"/>
                </a:cubicBezTo>
                <a:cubicBezTo>
                  <a:pt x="2076355" y="1285304"/>
                  <a:pt x="2067973" y="1276922"/>
                  <a:pt x="2057591" y="1276922"/>
                </a:cubicBezTo>
                <a:cubicBezTo>
                  <a:pt x="2047208" y="1276922"/>
                  <a:pt x="2038826" y="1285304"/>
                  <a:pt x="2038826" y="1295686"/>
                </a:cubicBezTo>
                <a:cubicBezTo>
                  <a:pt x="2038826" y="1305973"/>
                  <a:pt x="2047208" y="1314450"/>
                  <a:pt x="2057591" y="1314450"/>
                </a:cubicBezTo>
                <a:close/>
                <a:moveTo>
                  <a:pt x="2133791" y="1313593"/>
                </a:moveTo>
                <a:cubicBezTo>
                  <a:pt x="2143697" y="1313593"/>
                  <a:pt x="2151793" y="1305592"/>
                  <a:pt x="2151793" y="1295591"/>
                </a:cubicBezTo>
                <a:cubicBezTo>
                  <a:pt x="2151793" y="1285589"/>
                  <a:pt x="2143792" y="1277588"/>
                  <a:pt x="2133791" y="1277588"/>
                </a:cubicBezTo>
                <a:cubicBezTo>
                  <a:pt x="2123789" y="1277588"/>
                  <a:pt x="2115788" y="1285589"/>
                  <a:pt x="2115788" y="1295591"/>
                </a:cubicBezTo>
                <a:cubicBezTo>
                  <a:pt x="2115788" y="1305592"/>
                  <a:pt x="2123885" y="1313593"/>
                  <a:pt x="2133791" y="1313593"/>
                </a:cubicBezTo>
                <a:close/>
                <a:moveTo>
                  <a:pt x="2209991" y="1312736"/>
                </a:moveTo>
                <a:cubicBezTo>
                  <a:pt x="2219420" y="1312736"/>
                  <a:pt x="2227136" y="1305116"/>
                  <a:pt x="2227136" y="1295591"/>
                </a:cubicBezTo>
                <a:cubicBezTo>
                  <a:pt x="2227136" y="1286066"/>
                  <a:pt x="2219516" y="1278446"/>
                  <a:pt x="2209991" y="1278446"/>
                </a:cubicBezTo>
                <a:cubicBezTo>
                  <a:pt x="2200466" y="1278446"/>
                  <a:pt x="2192846" y="1286066"/>
                  <a:pt x="2192846" y="1295591"/>
                </a:cubicBezTo>
                <a:cubicBezTo>
                  <a:pt x="2192846" y="1305116"/>
                  <a:pt x="2200561" y="1312736"/>
                  <a:pt x="2209991" y="1312736"/>
                </a:cubicBezTo>
                <a:close/>
                <a:moveTo>
                  <a:pt x="2286191" y="1311878"/>
                </a:moveTo>
                <a:cubicBezTo>
                  <a:pt x="2295144" y="1311878"/>
                  <a:pt x="2302478" y="1304639"/>
                  <a:pt x="2302478" y="1295591"/>
                </a:cubicBezTo>
                <a:cubicBezTo>
                  <a:pt x="2302478" y="1286542"/>
                  <a:pt x="2295239" y="1279303"/>
                  <a:pt x="2286191" y="1279303"/>
                </a:cubicBezTo>
                <a:cubicBezTo>
                  <a:pt x="2277142" y="1279303"/>
                  <a:pt x="2269903" y="1286542"/>
                  <a:pt x="2269903" y="1295591"/>
                </a:cubicBezTo>
                <a:cubicBezTo>
                  <a:pt x="2269903" y="1304639"/>
                  <a:pt x="2277237" y="1311878"/>
                  <a:pt x="2286191" y="1311878"/>
                </a:cubicBezTo>
                <a:close/>
                <a:moveTo>
                  <a:pt x="2362391" y="1311021"/>
                </a:moveTo>
                <a:cubicBezTo>
                  <a:pt x="2370868" y="1311021"/>
                  <a:pt x="2377821" y="1304068"/>
                  <a:pt x="2377821" y="1295591"/>
                </a:cubicBezTo>
                <a:cubicBezTo>
                  <a:pt x="2377821" y="1287113"/>
                  <a:pt x="2370868" y="1280160"/>
                  <a:pt x="2362391" y="1280160"/>
                </a:cubicBezTo>
                <a:cubicBezTo>
                  <a:pt x="2353913" y="1280160"/>
                  <a:pt x="2346960" y="1287113"/>
                  <a:pt x="2346960" y="1295591"/>
                </a:cubicBezTo>
                <a:cubicBezTo>
                  <a:pt x="2346960" y="1304068"/>
                  <a:pt x="2353913" y="1311021"/>
                  <a:pt x="2362391" y="1311021"/>
                </a:cubicBezTo>
                <a:close/>
                <a:moveTo>
                  <a:pt x="2438591" y="1310164"/>
                </a:moveTo>
                <a:cubicBezTo>
                  <a:pt x="2446687" y="1310164"/>
                  <a:pt x="2453164" y="1303592"/>
                  <a:pt x="2453164" y="1295591"/>
                </a:cubicBezTo>
                <a:cubicBezTo>
                  <a:pt x="2453164" y="1287589"/>
                  <a:pt x="2446591" y="1281017"/>
                  <a:pt x="2438591" y="1281017"/>
                </a:cubicBezTo>
                <a:cubicBezTo>
                  <a:pt x="2430494" y="1281017"/>
                  <a:pt x="2424017" y="1287589"/>
                  <a:pt x="2424017" y="1295591"/>
                </a:cubicBezTo>
                <a:cubicBezTo>
                  <a:pt x="2424017" y="1303592"/>
                  <a:pt x="2430590" y="1310164"/>
                  <a:pt x="2438591" y="1310164"/>
                </a:cubicBezTo>
                <a:close/>
                <a:moveTo>
                  <a:pt x="2514791" y="1309116"/>
                </a:moveTo>
                <a:cubicBezTo>
                  <a:pt x="2522220" y="1309116"/>
                  <a:pt x="2528316" y="1303020"/>
                  <a:pt x="2528316" y="1295591"/>
                </a:cubicBezTo>
                <a:cubicBezTo>
                  <a:pt x="2528316" y="1288161"/>
                  <a:pt x="2522220" y="1282065"/>
                  <a:pt x="2514791" y="1282065"/>
                </a:cubicBezTo>
                <a:cubicBezTo>
                  <a:pt x="2507361" y="1282065"/>
                  <a:pt x="2501265" y="1288161"/>
                  <a:pt x="2501265" y="1295591"/>
                </a:cubicBezTo>
                <a:cubicBezTo>
                  <a:pt x="2501265" y="1303020"/>
                  <a:pt x="2507361" y="1309116"/>
                  <a:pt x="2514791" y="1309116"/>
                </a:cubicBezTo>
                <a:close/>
                <a:moveTo>
                  <a:pt x="2590991" y="1308068"/>
                </a:moveTo>
                <a:cubicBezTo>
                  <a:pt x="2597849" y="1308068"/>
                  <a:pt x="2603468" y="1302449"/>
                  <a:pt x="2603468" y="1295591"/>
                </a:cubicBezTo>
                <a:cubicBezTo>
                  <a:pt x="2603468" y="1288733"/>
                  <a:pt x="2597849" y="1283113"/>
                  <a:pt x="2590991" y="1283113"/>
                </a:cubicBezTo>
                <a:cubicBezTo>
                  <a:pt x="2584133" y="1283113"/>
                  <a:pt x="2578513" y="1288733"/>
                  <a:pt x="2578513" y="1295591"/>
                </a:cubicBezTo>
                <a:cubicBezTo>
                  <a:pt x="2578513" y="1302449"/>
                  <a:pt x="2584133" y="1308068"/>
                  <a:pt x="2590991" y="1308068"/>
                </a:cubicBezTo>
                <a:close/>
                <a:moveTo>
                  <a:pt x="2667191" y="1307021"/>
                </a:moveTo>
                <a:cubicBezTo>
                  <a:pt x="2673477" y="1307021"/>
                  <a:pt x="2678621" y="1301877"/>
                  <a:pt x="2678621" y="1295591"/>
                </a:cubicBezTo>
                <a:cubicBezTo>
                  <a:pt x="2678621" y="1289304"/>
                  <a:pt x="2673477" y="1284161"/>
                  <a:pt x="2667191" y="1284161"/>
                </a:cubicBezTo>
                <a:cubicBezTo>
                  <a:pt x="2660904" y="1284161"/>
                  <a:pt x="2655761" y="1289304"/>
                  <a:pt x="2655761" y="1295591"/>
                </a:cubicBezTo>
                <a:cubicBezTo>
                  <a:pt x="2655761" y="1301877"/>
                  <a:pt x="2660904" y="1307021"/>
                  <a:pt x="2667191" y="1307021"/>
                </a:cubicBezTo>
                <a:close/>
                <a:moveTo>
                  <a:pt x="2743391" y="1305973"/>
                </a:moveTo>
                <a:cubicBezTo>
                  <a:pt x="2749106" y="1305973"/>
                  <a:pt x="2753773" y="1301306"/>
                  <a:pt x="2753773" y="1295591"/>
                </a:cubicBezTo>
                <a:cubicBezTo>
                  <a:pt x="2753773" y="1289876"/>
                  <a:pt x="2749106" y="1285208"/>
                  <a:pt x="2743391" y="1285208"/>
                </a:cubicBezTo>
                <a:cubicBezTo>
                  <a:pt x="2737676" y="1285208"/>
                  <a:pt x="2733008" y="1289876"/>
                  <a:pt x="2733008" y="1295591"/>
                </a:cubicBezTo>
                <a:cubicBezTo>
                  <a:pt x="2733008" y="1301306"/>
                  <a:pt x="2737676" y="1305973"/>
                  <a:pt x="2743391" y="1305973"/>
                </a:cubicBezTo>
                <a:close/>
                <a:moveTo>
                  <a:pt x="2819591" y="1304925"/>
                </a:moveTo>
                <a:cubicBezTo>
                  <a:pt x="2824734" y="1304925"/>
                  <a:pt x="2828925" y="1300734"/>
                  <a:pt x="2828925" y="1295591"/>
                </a:cubicBezTo>
                <a:cubicBezTo>
                  <a:pt x="2828925" y="1290447"/>
                  <a:pt x="2824734" y="1286256"/>
                  <a:pt x="2819591" y="1286256"/>
                </a:cubicBezTo>
                <a:cubicBezTo>
                  <a:pt x="2814447" y="1286256"/>
                  <a:pt x="2810256" y="1290447"/>
                  <a:pt x="2810256" y="1295591"/>
                </a:cubicBezTo>
                <a:cubicBezTo>
                  <a:pt x="2810351" y="1300734"/>
                  <a:pt x="2814447" y="1304925"/>
                  <a:pt x="2819591" y="1304925"/>
                </a:cubicBezTo>
                <a:close/>
                <a:moveTo>
                  <a:pt x="2895791" y="1303877"/>
                </a:moveTo>
                <a:cubicBezTo>
                  <a:pt x="2900363" y="1303877"/>
                  <a:pt x="2904078" y="1300163"/>
                  <a:pt x="2904078" y="1295591"/>
                </a:cubicBezTo>
                <a:cubicBezTo>
                  <a:pt x="2904078" y="1291018"/>
                  <a:pt x="2900363" y="1287304"/>
                  <a:pt x="2895791" y="1287304"/>
                </a:cubicBezTo>
                <a:cubicBezTo>
                  <a:pt x="2891219" y="1287304"/>
                  <a:pt x="2887504" y="1291018"/>
                  <a:pt x="2887504" y="1295591"/>
                </a:cubicBezTo>
                <a:cubicBezTo>
                  <a:pt x="2887504" y="1300163"/>
                  <a:pt x="2891219" y="1303877"/>
                  <a:pt x="2895791" y="1303877"/>
                </a:cubicBezTo>
                <a:close/>
                <a:moveTo>
                  <a:pt x="2971991" y="1302830"/>
                </a:moveTo>
                <a:cubicBezTo>
                  <a:pt x="2975991" y="1302830"/>
                  <a:pt x="2979134" y="1299591"/>
                  <a:pt x="2979134" y="1295686"/>
                </a:cubicBezTo>
                <a:cubicBezTo>
                  <a:pt x="2979134" y="1291685"/>
                  <a:pt x="2975896" y="1288542"/>
                  <a:pt x="2971991" y="1288542"/>
                </a:cubicBezTo>
                <a:cubicBezTo>
                  <a:pt x="2967990" y="1288542"/>
                  <a:pt x="2964847" y="1291781"/>
                  <a:pt x="2964847" y="1295686"/>
                </a:cubicBezTo>
                <a:cubicBezTo>
                  <a:pt x="2964847" y="1299591"/>
                  <a:pt x="2968085" y="1302830"/>
                  <a:pt x="2971991" y="1302830"/>
                </a:cubicBezTo>
                <a:close/>
                <a:moveTo>
                  <a:pt x="3048191" y="1301496"/>
                </a:moveTo>
                <a:cubicBezTo>
                  <a:pt x="3051429" y="1301496"/>
                  <a:pt x="3054096" y="1298829"/>
                  <a:pt x="3054096" y="1295591"/>
                </a:cubicBezTo>
                <a:cubicBezTo>
                  <a:pt x="3054096" y="1292352"/>
                  <a:pt x="3051429" y="1289685"/>
                  <a:pt x="3048191" y="1289685"/>
                </a:cubicBezTo>
                <a:cubicBezTo>
                  <a:pt x="3044952" y="1289685"/>
                  <a:pt x="3042285" y="1292352"/>
                  <a:pt x="3042285" y="1295591"/>
                </a:cubicBezTo>
                <a:cubicBezTo>
                  <a:pt x="3042285" y="1298924"/>
                  <a:pt x="3044952" y="1301496"/>
                  <a:pt x="3048191" y="1301496"/>
                </a:cubicBezTo>
                <a:close/>
                <a:moveTo>
                  <a:pt x="3124391" y="1300448"/>
                </a:moveTo>
                <a:cubicBezTo>
                  <a:pt x="3127058" y="1300448"/>
                  <a:pt x="3129248" y="1298258"/>
                  <a:pt x="3129248" y="1295591"/>
                </a:cubicBezTo>
                <a:cubicBezTo>
                  <a:pt x="3129248" y="1292924"/>
                  <a:pt x="3127058" y="1290733"/>
                  <a:pt x="3124391" y="1290733"/>
                </a:cubicBezTo>
                <a:cubicBezTo>
                  <a:pt x="3121724" y="1290733"/>
                  <a:pt x="3119533" y="1292924"/>
                  <a:pt x="3119533" y="1295591"/>
                </a:cubicBezTo>
                <a:cubicBezTo>
                  <a:pt x="3119533" y="1298258"/>
                  <a:pt x="3121724" y="1300448"/>
                  <a:pt x="3124391" y="1300448"/>
                </a:cubicBezTo>
                <a:close/>
                <a:moveTo>
                  <a:pt x="3200591" y="1299401"/>
                </a:moveTo>
                <a:cubicBezTo>
                  <a:pt x="3202686" y="1299401"/>
                  <a:pt x="3204401" y="1297686"/>
                  <a:pt x="3204401" y="1295591"/>
                </a:cubicBezTo>
                <a:cubicBezTo>
                  <a:pt x="3204401" y="1293495"/>
                  <a:pt x="3202686" y="1291781"/>
                  <a:pt x="3200591" y="1291781"/>
                </a:cubicBezTo>
                <a:cubicBezTo>
                  <a:pt x="3198495" y="1291781"/>
                  <a:pt x="3196781" y="1293495"/>
                  <a:pt x="3196781" y="1295591"/>
                </a:cubicBezTo>
                <a:cubicBezTo>
                  <a:pt x="3196781" y="1297686"/>
                  <a:pt x="3198495" y="1299401"/>
                  <a:pt x="3200591" y="1299401"/>
                </a:cubicBezTo>
                <a:close/>
                <a:moveTo>
                  <a:pt x="3276791" y="1298353"/>
                </a:moveTo>
                <a:cubicBezTo>
                  <a:pt x="3278315" y="1298353"/>
                  <a:pt x="3279553" y="1297114"/>
                  <a:pt x="3279553" y="1295591"/>
                </a:cubicBezTo>
                <a:cubicBezTo>
                  <a:pt x="3279553" y="1294067"/>
                  <a:pt x="3278315" y="1292828"/>
                  <a:pt x="3276791" y="1292828"/>
                </a:cubicBezTo>
                <a:cubicBezTo>
                  <a:pt x="3275266" y="1292828"/>
                  <a:pt x="3274028" y="1294067"/>
                  <a:pt x="3274028" y="1295591"/>
                </a:cubicBezTo>
                <a:cubicBezTo>
                  <a:pt x="3274028" y="1297114"/>
                  <a:pt x="3275266" y="1298353"/>
                  <a:pt x="3276791" y="1298353"/>
                </a:cubicBezTo>
                <a:close/>
                <a:moveTo>
                  <a:pt x="3352991" y="1297114"/>
                </a:moveTo>
                <a:cubicBezTo>
                  <a:pt x="3353848" y="1297114"/>
                  <a:pt x="3354515" y="1296448"/>
                  <a:pt x="3354515" y="1295591"/>
                </a:cubicBezTo>
                <a:cubicBezTo>
                  <a:pt x="3354515" y="1294733"/>
                  <a:pt x="3353848" y="1294067"/>
                  <a:pt x="3352991" y="1294067"/>
                </a:cubicBezTo>
                <a:cubicBezTo>
                  <a:pt x="3352133" y="1294067"/>
                  <a:pt x="3351466" y="1294733"/>
                  <a:pt x="3351466" y="1295591"/>
                </a:cubicBezTo>
                <a:cubicBezTo>
                  <a:pt x="3351466" y="1296448"/>
                  <a:pt x="3352229" y="1297114"/>
                  <a:pt x="3352991" y="1297114"/>
                </a:cubicBezTo>
                <a:close/>
                <a:moveTo>
                  <a:pt x="3429191" y="1296067"/>
                </a:moveTo>
                <a:cubicBezTo>
                  <a:pt x="3429381" y="1296067"/>
                  <a:pt x="3429572" y="1295876"/>
                  <a:pt x="3429572" y="1295686"/>
                </a:cubicBezTo>
                <a:cubicBezTo>
                  <a:pt x="3429572" y="1295495"/>
                  <a:pt x="3429381" y="1295305"/>
                  <a:pt x="3429191" y="1295305"/>
                </a:cubicBezTo>
                <a:cubicBezTo>
                  <a:pt x="3429000" y="1295305"/>
                  <a:pt x="3428810" y="1295495"/>
                  <a:pt x="3428810" y="1295686"/>
                </a:cubicBezTo>
                <a:cubicBezTo>
                  <a:pt x="3428810" y="1295876"/>
                  <a:pt x="3429000" y="1296067"/>
                  <a:pt x="3429191" y="1296067"/>
                </a:cubicBezTo>
                <a:close/>
                <a:moveTo>
                  <a:pt x="76391" y="1372457"/>
                </a:moveTo>
                <a:cubicBezTo>
                  <a:pt x="76772" y="1372457"/>
                  <a:pt x="77057" y="1372172"/>
                  <a:pt x="77057" y="1371791"/>
                </a:cubicBezTo>
                <a:cubicBezTo>
                  <a:pt x="77057" y="1371410"/>
                  <a:pt x="76772" y="1371124"/>
                  <a:pt x="76391" y="1371124"/>
                </a:cubicBezTo>
                <a:cubicBezTo>
                  <a:pt x="76010" y="1371124"/>
                  <a:pt x="75724" y="1371410"/>
                  <a:pt x="75724" y="1371791"/>
                </a:cubicBezTo>
                <a:cubicBezTo>
                  <a:pt x="75819" y="1372172"/>
                  <a:pt x="76105" y="1372457"/>
                  <a:pt x="76391" y="1372457"/>
                </a:cubicBezTo>
                <a:close/>
                <a:moveTo>
                  <a:pt x="152591" y="1373505"/>
                </a:moveTo>
                <a:cubicBezTo>
                  <a:pt x="153543" y="1373505"/>
                  <a:pt x="154305" y="1372743"/>
                  <a:pt x="154305" y="1371791"/>
                </a:cubicBezTo>
                <a:cubicBezTo>
                  <a:pt x="154305" y="1370838"/>
                  <a:pt x="153543" y="1370076"/>
                  <a:pt x="152591" y="1370076"/>
                </a:cubicBezTo>
                <a:cubicBezTo>
                  <a:pt x="151638" y="1370076"/>
                  <a:pt x="150876" y="1370838"/>
                  <a:pt x="150876" y="1371791"/>
                </a:cubicBezTo>
                <a:cubicBezTo>
                  <a:pt x="150876" y="1372743"/>
                  <a:pt x="151638" y="1373505"/>
                  <a:pt x="152591" y="1373505"/>
                </a:cubicBezTo>
                <a:close/>
                <a:moveTo>
                  <a:pt x="228791" y="1374743"/>
                </a:moveTo>
                <a:cubicBezTo>
                  <a:pt x="230410" y="1374743"/>
                  <a:pt x="231743" y="1373410"/>
                  <a:pt x="231743" y="1371791"/>
                </a:cubicBezTo>
                <a:cubicBezTo>
                  <a:pt x="231743" y="1370171"/>
                  <a:pt x="230410" y="1368838"/>
                  <a:pt x="228791" y="1368838"/>
                </a:cubicBezTo>
                <a:cubicBezTo>
                  <a:pt x="227171" y="1368838"/>
                  <a:pt x="225838" y="1370171"/>
                  <a:pt x="225838" y="1371791"/>
                </a:cubicBezTo>
                <a:cubicBezTo>
                  <a:pt x="225838" y="1373410"/>
                  <a:pt x="227171" y="1374743"/>
                  <a:pt x="228791" y="1374743"/>
                </a:cubicBezTo>
                <a:close/>
                <a:moveTo>
                  <a:pt x="304991" y="1375791"/>
                </a:moveTo>
                <a:cubicBezTo>
                  <a:pt x="307181" y="1375791"/>
                  <a:pt x="308991" y="1373981"/>
                  <a:pt x="308991" y="1371791"/>
                </a:cubicBezTo>
                <a:cubicBezTo>
                  <a:pt x="308991" y="1369600"/>
                  <a:pt x="307181" y="1367790"/>
                  <a:pt x="304991" y="1367790"/>
                </a:cubicBezTo>
                <a:cubicBezTo>
                  <a:pt x="302800" y="1367790"/>
                  <a:pt x="300990" y="1369600"/>
                  <a:pt x="300990" y="1371791"/>
                </a:cubicBezTo>
                <a:cubicBezTo>
                  <a:pt x="300990" y="1373981"/>
                  <a:pt x="302800" y="1375791"/>
                  <a:pt x="304991" y="1375791"/>
                </a:cubicBezTo>
                <a:close/>
                <a:moveTo>
                  <a:pt x="381191" y="1376839"/>
                </a:moveTo>
                <a:cubicBezTo>
                  <a:pt x="383953" y="1376839"/>
                  <a:pt x="386239" y="1374553"/>
                  <a:pt x="386239" y="1371791"/>
                </a:cubicBezTo>
                <a:cubicBezTo>
                  <a:pt x="386239" y="1369028"/>
                  <a:pt x="383953" y="1366742"/>
                  <a:pt x="381191" y="1366742"/>
                </a:cubicBezTo>
                <a:cubicBezTo>
                  <a:pt x="378428" y="1366742"/>
                  <a:pt x="376142" y="1369028"/>
                  <a:pt x="376142" y="1371791"/>
                </a:cubicBezTo>
                <a:cubicBezTo>
                  <a:pt x="376142" y="1374648"/>
                  <a:pt x="378428" y="1376839"/>
                  <a:pt x="381191" y="1376839"/>
                </a:cubicBezTo>
                <a:close/>
                <a:moveTo>
                  <a:pt x="457391" y="1378172"/>
                </a:moveTo>
                <a:cubicBezTo>
                  <a:pt x="460915" y="1378172"/>
                  <a:pt x="463772" y="1375315"/>
                  <a:pt x="463772" y="1371791"/>
                </a:cubicBezTo>
                <a:cubicBezTo>
                  <a:pt x="463772" y="1368266"/>
                  <a:pt x="460915" y="1365409"/>
                  <a:pt x="457391" y="1365409"/>
                </a:cubicBezTo>
                <a:cubicBezTo>
                  <a:pt x="453866" y="1365409"/>
                  <a:pt x="451009" y="1368266"/>
                  <a:pt x="451009" y="1371791"/>
                </a:cubicBezTo>
                <a:cubicBezTo>
                  <a:pt x="451104" y="1375315"/>
                  <a:pt x="453866" y="1378172"/>
                  <a:pt x="457391" y="1378172"/>
                </a:cubicBezTo>
                <a:close/>
                <a:moveTo>
                  <a:pt x="533591" y="1379220"/>
                </a:moveTo>
                <a:cubicBezTo>
                  <a:pt x="537686" y="1379220"/>
                  <a:pt x="541020" y="1375886"/>
                  <a:pt x="541020" y="1371791"/>
                </a:cubicBezTo>
                <a:cubicBezTo>
                  <a:pt x="541020" y="1367695"/>
                  <a:pt x="537686" y="1364361"/>
                  <a:pt x="533591" y="1364361"/>
                </a:cubicBezTo>
                <a:cubicBezTo>
                  <a:pt x="529495" y="1364361"/>
                  <a:pt x="526161" y="1367695"/>
                  <a:pt x="526161" y="1371791"/>
                </a:cubicBezTo>
                <a:cubicBezTo>
                  <a:pt x="526161" y="1375886"/>
                  <a:pt x="529495" y="1379220"/>
                  <a:pt x="533591" y="1379220"/>
                </a:cubicBezTo>
                <a:close/>
                <a:moveTo>
                  <a:pt x="609790" y="1380268"/>
                </a:moveTo>
                <a:cubicBezTo>
                  <a:pt x="614458" y="1380268"/>
                  <a:pt x="618268" y="1376458"/>
                  <a:pt x="618268" y="1371791"/>
                </a:cubicBezTo>
                <a:cubicBezTo>
                  <a:pt x="618268" y="1367123"/>
                  <a:pt x="614458" y="1363313"/>
                  <a:pt x="609790" y="1363313"/>
                </a:cubicBezTo>
                <a:cubicBezTo>
                  <a:pt x="605123" y="1363313"/>
                  <a:pt x="601313" y="1367123"/>
                  <a:pt x="601313" y="1371791"/>
                </a:cubicBezTo>
                <a:cubicBezTo>
                  <a:pt x="601313" y="1376458"/>
                  <a:pt x="605123" y="1380268"/>
                  <a:pt x="609790" y="1380268"/>
                </a:cubicBezTo>
                <a:close/>
                <a:moveTo>
                  <a:pt x="685990" y="1381506"/>
                </a:moveTo>
                <a:cubicBezTo>
                  <a:pt x="691325" y="1381506"/>
                  <a:pt x="695706" y="1377125"/>
                  <a:pt x="695706" y="1371791"/>
                </a:cubicBezTo>
                <a:cubicBezTo>
                  <a:pt x="695706" y="1366457"/>
                  <a:pt x="691420" y="1362075"/>
                  <a:pt x="685990" y="1362075"/>
                </a:cubicBezTo>
                <a:cubicBezTo>
                  <a:pt x="680561" y="1362075"/>
                  <a:pt x="676275" y="1366457"/>
                  <a:pt x="676275" y="1371791"/>
                </a:cubicBezTo>
                <a:cubicBezTo>
                  <a:pt x="676275" y="1377125"/>
                  <a:pt x="680657" y="1381506"/>
                  <a:pt x="685990" y="1381506"/>
                </a:cubicBezTo>
                <a:close/>
                <a:moveTo>
                  <a:pt x="762190" y="1382554"/>
                </a:moveTo>
                <a:cubicBezTo>
                  <a:pt x="768096" y="1382554"/>
                  <a:pt x="772954" y="1377696"/>
                  <a:pt x="772954" y="1371791"/>
                </a:cubicBezTo>
                <a:cubicBezTo>
                  <a:pt x="772954" y="1365885"/>
                  <a:pt x="768096" y="1361027"/>
                  <a:pt x="762190" y="1361027"/>
                </a:cubicBezTo>
                <a:cubicBezTo>
                  <a:pt x="756285" y="1361027"/>
                  <a:pt x="751427" y="1365885"/>
                  <a:pt x="751427" y="1371791"/>
                </a:cubicBezTo>
                <a:cubicBezTo>
                  <a:pt x="751427" y="1377696"/>
                  <a:pt x="756285" y="1382554"/>
                  <a:pt x="762190" y="1382554"/>
                </a:cubicBezTo>
                <a:close/>
                <a:moveTo>
                  <a:pt x="838390" y="1383602"/>
                </a:moveTo>
                <a:cubicBezTo>
                  <a:pt x="844963" y="1383602"/>
                  <a:pt x="850202" y="1378268"/>
                  <a:pt x="850202" y="1371791"/>
                </a:cubicBezTo>
                <a:cubicBezTo>
                  <a:pt x="850202" y="1365314"/>
                  <a:pt x="844868" y="1359980"/>
                  <a:pt x="838390" y="1359980"/>
                </a:cubicBezTo>
                <a:cubicBezTo>
                  <a:pt x="831818" y="1359980"/>
                  <a:pt x="826580" y="1365314"/>
                  <a:pt x="826580" y="1371791"/>
                </a:cubicBezTo>
                <a:cubicBezTo>
                  <a:pt x="826580" y="1378268"/>
                  <a:pt x="831913" y="1383602"/>
                  <a:pt x="838390" y="1383602"/>
                </a:cubicBezTo>
                <a:close/>
                <a:moveTo>
                  <a:pt x="914590" y="1384745"/>
                </a:moveTo>
                <a:cubicBezTo>
                  <a:pt x="921734" y="1384745"/>
                  <a:pt x="927449" y="1378934"/>
                  <a:pt x="927449" y="1371886"/>
                </a:cubicBezTo>
                <a:cubicBezTo>
                  <a:pt x="927449" y="1364742"/>
                  <a:pt x="921639" y="1359027"/>
                  <a:pt x="914590" y="1359027"/>
                </a:cubicBezTo>
                <a:cubicBezTo>
                  <a:pt x="907447" y="1359027"/>
                  <a:pt x="901732" y="1364837"/>
                  <a:pt x="901732" y="1371886"/>
                </a:cubicBezTo>
                <a:cubicBezTo>
                  <a:pt x="901732" y="1378934"/>
                  <a:pt x="907447" y="1384745"/>
                  <a:pt x="914590" y="1384745"/>
                </a:cubicBezTo>
                <a:close/>
                <a:moveTo>
                  <a:pt x="990790" y="1385792"/>
                </a:moveTo>
                <a:cubicBezTo>
                  <a:pt x="998506" y="1385792"/>
                  <a:pt x="1004697" y="1379506"/>
                  <a:pt x="1004697" y="1371886"/>
                </a:cubicBezTo>
                <a:cubicBezTo>
                  <a:pt x="1004697" y="1364171"/>
                  <a:pt x="998411" y="1357979"/>
                  <a:pt x="990790" y="1357979"/>
                </a:cubicBezTo>
                <a:cubicBezTo>
                  <a:pt x="983171" y="1357979"/>
                  <a:pt x="976884" y="1364266"/>
                  <a:pt x="976884" y="1371886"/>
                </a:cubicBezTo>
                <a:cubicBezTo>
                  <a:pt x="976884" y="1379506"/>
                  <a:pt x="983075" y="1385792"/>
                  <a:pt x="990790" y="1385792"/>
                </a:cubicBezTo>
                <a:close/>
                <a:moveTo>
                  <a:pt x="1066991" y="1386840"/>
                </a:moveTo>
                <a:cubicBezTo>
                  <a:pt x="1075277" y="1386840"/>
                  <a:pt x="1081945" y="1380077"/>
                  <a:pt x="1081945" y="1371886"/>
                </a:cubicBezTo>
                <a:cubicBezTo>
                  <a:pt x="1081945" y="1363694"/>
                  <a:pt x="1075182" y="1356836"/>
                  <a:pt x="1066991" y="1356836"/>
                </a:cubicBezTo>
                <a:cubicBezTo>
                  <a:pt x="1058704" y="1356836"/>
                  <a:pt x="1051941" y="1363599"/>
                  <a:pt x="1051941" y="1371886"/>
                </a:cubicBezTo>
                <a:cubicBezTo>
                  <a:pt x="1051941" y="1380173"/>
                  <a:pt x="1058704" y="1386840"/>
                  <a:pt x="1066991" y="1386840"/>
                </a:cubicBezTo>
                <a:close/>
                <a:moveTo>
                  <a:pt x="1143191" y="1387888"/>
                </a:moveTo>
                <a:cubicBezTo>
                  <a:pt x="1152049" y="1387888"/>
                  <a:pt x="1159288" y="1380744"/>
                  <a:pt x="1159288" y="1371791"/>
                </a:cubicBezTo>
                <a:cubicBezTo>
                  <a:pt x="1159288" y="1362932"/>
                  <a:pt x="1152144" y="1355693"/>
                  <a:pt x="1143191" y="1355693"/>
                </a:cubicBezTo>
                <a:cubicBezTo>
                  <a:pt x="1134237" y="1355693"/>
                  <a:pt x="1127093" y="1362837"/>
                  <a:pt x="1127093" y="1371791"/>
                </a:cubicBezTo>
                <a:cubicBezTo>
                  <a:pt x="1127189" y="1380649"/>
                  <a:pt x="1134332" y="1387888"/>
                  <a:pt x="1143191" y="1387888"/>
                </a:cubicBezTo>
                <a:close/>
                <a:moveTo>
                  <a:pt x="1219391" y="1388745"/>
                </a:moveTo>
                <a:cubicBezTo>
                  <a:pt x="1228725" y="1388745"/>
                  <a:pt x="1236250" y="1381220"/>
                  <a:pt x="1236250" y="1371886"/>
                </a:cubicBezTo>
                <a:cubicBezTo>
                  <a:pt x="1236250" y="1362551"/>
                  <a:pt x="1228725" y="1355027"/>
                  <a:pt x="1219391" y="1355027"/>
                </a:cubicBezTo>
                <a:cubicBezTo>
                  <a:pt x="1210056" y="1355027"/>
                  <a:pt x="1202531" y="1362551"/>
                  <a:pt x="1202531" y="1371886"/>
                </a:cubicBezTo>
                <a:cubicBezTo>
                  <a:pt x="1202531" y="1381125"/>
                  <a:pt x="1210056" y="1388745"/>
                  <a:pt x="1219391" y="1388745"/>
                </a:cubicBezTo>
                <a:close/>
                <a:moveTo>
                  <a:pt x="1295591" y="1389793"/>
                </a:moveTo>
                <a:cubicBezTo>
                  <a:pt x="1305497" y="1389793"/>
                  <a:pt x="1313593" y="1381792"/>
                  <a:pt x="1313593" y="1371791"/>
                </a:cubicBezTo>
                <a:cubicBezTo>
                  <a:pt x="1313593" y="1361789"/>
                  <a:pt x="1305592" y="1353788"/>
                  <a:pt x="1295591" y="1353788"/>
                </a:cubicBezTo>
                <a:cubicBezTo>
                  <a:pt x="1285589" y="1353788"/>
                  <a:pt x="1277588" y="1361789"/>
                  <a:pt x="1277588" y="1371791"/>
                </a:cubicBezTo>
                <a:cubicBezTo>
                  <a:pt x="1277588" y="1381792"/>
                  <a:pt x="1285685" y="1389793"/>
                  <a:pt x="1295591" y="1389793"/>
                </a:cubicBezTo>
                <a:close/>
                <a:moveTo>
                  <a:pt x="1371791" y="1390650"/>
                </a:moveTo>
                <a:cubicBezTo>
                  <a:pt x="1382173" y="1390650"/>
                  <a:pt x="1390555" y="1382268"/>
                  <a:pt x="1390555" y="1371886"/>
                </a:cubicBezTo>
                <a:cubicBezTo>
                  <a:pt x="1390555" y="1361504"/>
                  <a:pt x="1382173" y="1353122"/>
                  <a:pt x="1371791" y="1353122"/>
                </a:cubicBezTo>
                <a:cubicBezTo>
                  <a:pt x="1361408" y="1353122"/>
                  <a:pt x="1353026" y="1361504"/>
                  <a:pt x="1353026" y="1371886"/>
                </a:cubicBezTo>
                <a:cubicBezTo>
                  <a:pt x="1353026" y="1382173"/>
                  <a:pt x="1361408" y="1390650"/>
                  <a:pt x="1371791" y="1390650"/>
                </a:cubicBezTo>
                <a:close/>
                <a:moveTo>
                  <a:pt x="1447991" y="1391507"/>
                </a:moveTo>
                <a:cubicBezTo>
                  <a:pt x="1458849" y="1391507"/>
                  <a:pt x="1467612" y="1382744"/>
                  <a:pt x="1467612" y="1371886"/>
                </a:cubicBezTo>
                <a:cubicBezTo>
                  <a:pt x="1467612" y="1361027"/>
                  <a:pt x="1458849" y="1352264"/>
                  <a:pt x="1447991" y="1352264"/>
                </a:cubicBezTo>
                <a:cubicBezTo>
                  <a:pt x="1437132" y="1352264"/>
                  <a:pt x="1428369" y="1361027"/>
                  <a:pt x="1428369" y="1371886"/>
                </a:cubicBezTo>
                <a:cubicBezTo>
                  <a:pt x="1428369" y="1382744"/>
                  <a:pt x="1437132" y="1391507"/>
                  <a:pt x="1447991" y="1391507"/>
                </a:cubicBezTo>
                <a:close/>
                <a:moveTo>
                  <a:pt x="1524191" y="1392079"/>
                </a:moveTo>
                <a:cubicBezTo>
                  <a:pt x="1535430" y="1392079"/>
                  <a:pt x="1544479" y="1383030"/>
                  <a:pt x="1544479" y="1371791"/>
                </a:cubicBezTo>
                <a:cubicBezTo>
                  <a:pt x="1544479" y="1360551"/>
                  <a:pt x="1535430" y="1351502"/>
                  <a:pt x="1524191" y="1351502"/>
                </a:cubicBezTo>
                <a:cubicBezTo>
                  <a:pt x="1512951" y="1351502"/>
                  <a:pt x="1503902" y="1360551"/>
                  <a:pt x="1503902" y="1371791"/>
                </a:cubicBezTo>
                <a:cubicBezTo>
                  <a:pt x="1503902" y="1383030"/>
                  <a:pt x="1513046" y="1392079"/>
                  <a:pt x="1524191" y="1392079"/>
                </a:cubicBezTo>
                <a:close/>
                <a:moveTo>
                  <a:pt x="1600391" y="1392746"/>
                </a:moveTo>
                <a:cubicBezTo>
                  <a:pt x="1611916" y="1392746"/>
                  <a:pt x="1621346" y="1383411"/>
                  <a:pt x="1621346" y="1371791"/>
                </a:cubicBezTo>
                <a:cubicBezTo>
                  <a:pt x="1621346" y="1360170"/>
                  <a:pt x="1612011" y="1350836"/>
                  <a:pt x="1600391" y="1350836"/>
                </a:cubicBezTo>
                <a:cubicBezTo>
                  <a:pt x="1588770" y="1350836"/>
                  <a:pt x="1579436" y="1360170"/>
                  <a:pt x="1579436" y="1371791"/>
                </a:cubicBezTo>
                <a:cubicBezTo>
                  <a:pt x="1579436" y="1383411"/>
                  <a:pt x="1588865" y="1392746"/>
                  <a:pt x="1600391" y="1392746"/>
                </a:cubicBezTo>
                <a:close/>
                <a:moveTo>
                  <a:pt x="1676591" y="1392936"/>
                </a:moveTo>
                <a:cubicBezTo>
                  <a:pt x="1688306" y="1392936"/>
                  <a:pt x="1697736" y="1383506"/>
                  <a:pt x="1697736" y="1371791"/>
                </a:cubicBezTo>
                <a:cubicBezTo>
                  <a:pt x="1697736" y="1360075"/>
                  <a:pt x="1688306" y="1350645"/>
                  <a:pt x="1676591" y="1350645"/>
                </a:cubicBezTo>
                <a:cubicBezTo>
                  <a:pt x="1664875" y="1350645"/>
                  <a:pt x="1655445" y="1360075"/>
                  <a:pt x="1655445" y="1371791"/>
                </a:cubicBezTo>
                <a:cubicBezTo>
                  <a:pt x="1655445" y="1383506"/>
                  <a:pt x="1664970" y="1392936"/>
                  <a:pt x="1676591" y="1392936"/>
                </a:cubicBezTo>
                <a:close/>
                <a:moveTo>
                  <a:pt x="1752791" y="1393127"/>
                </a:moveTo>
                <a:cubicBezTo>
                  <a:pt x="1764602" y="1393127"/>
                  <a:pt x="1774127" y="1383602"/>
                  <a:pt x="1774127" y="1371791"/>
                </a:cubicBezTo>
                <a:cubicBezTo>
                  <a:pt x="1774127" y="1359980"/>
                  <a:pt x="1764602" y="1350455"/>
                  <a:pt x="1752791" y="1350455"/>
                </a:cubicBezTo>
                <a:cubicBezTo>
                  <a:pt x="1740980" y="1350455"/>
                  <a:pt x="1731455" y="1359980"/>
                  <a:pt x="1731455" y="1371791"/>
                </a:cubicBezTo>
                <a:cubicBezTo>
                  <a:pt x="1731455" y="1383602"/>
                  <a:pt x="1740980" y="1393127"/>
                  <a:pt x="1752791" y="1393127"/>
                </a:cubicBezTo>
                <a:close/>
                <a:moveTo>
                  <a:pt x="1828991" y="1392936"/>
                </a:moveTo>
                <a:cubicBezTo>
                  <a:pt x="1840706" y="1392936"/>
                  <a:pt x="1850136" y="1383506"/>
                  <a:pt x="1850136" y="1371791"/>
                </a:cubicBezTo>
                <a:cubicBezTo>
                  <a:pt x="1850136" y="1360075"/>
                  <a:pt x="1840706" y="1350645"/>
                  <a:pt x="1828991" y="1350645"/>
                </a:cubicBezTo>
                <a:cubicBezTo>
                  <a:pt x="1817275" y="1350645"/>
                  <a:pt x="1807845" y="1360075"/>
                  <a:pt x="1807845" y="1371791"/>
                </a:cubicBezTo>
                <a:cubicBezTo>
                  <a:pt x="1807845" y="1383506"/>
                  <a:pt x="1817370" y="1392936"/>
                  <a:pt x="1828991" y="1392936"/>
                </a:cubicBezTo>
                <a:close/>
                <a:moveTo>
                  <a:pt x="1905191" y="1392746"/>
                </a:moveTo>
                <a:cubicBezTo>
                  <a:pt x="1916716" y="1392746"/>
                  <a:pt x="1926146" y="1383411"/>
                  <a:pt x="1926146" y="1371791"/>
                </a:cubicBezTo>
                <a:cubicBezTo>
                  <a:pt x="1926146" y="1360170"/>
                  <a:pt x="1916811" y="1350836"/>
                  <a:pt x="1905191" y="1350836"/>
                </a:cubicBezTo>
                <a:cubicBezTo>
                  <a:pt x="1893570" y="1350836"/>
                  <a:pt x="1884236" y="1360170"/>
                  <a:pt x="1884236" y="1371791"/>
                </a:cubicBezTo>
                <a:cubicBezTo>
                  <a:pt x="1884236" y="1383411"/>
                  <a:pt x="1893665" y="1392746"/>
                  <a:pt x="1905191" y="1392746"/>
                </a:cubicBezTo>
                <a:close/>
                <a:moveTo>
                  <a:pt x="1981391" y="1392079"/>
                </a:moveTo>
                <a:cubicBezTo>
                  <a:pt x="1992630" y="1392079"/>
                  <a:pt x="2001679" y="1383030"/>
                  <a:pt x="2001679" y="1371791"/>
                </a:cubicBezTo>
                <a:cubicBezTo>
                  <a:pt x="2001679" y="1360551"/>
                  <a:pt x="1992630" y="1351502"/>
                  <a:pt x="1981391" y="1351502"/>
                </a:cubicBezTo>
                <a:cubicBezTo>
                  <a:pt x="1970151" y="1351502"/>
                  <a:pt x="1961102" y="1360551"/>
                  <a:pt x="1961102" y="1371791"/>
                </a:cubicBezTo>
                <a:cubicBezTo>
                  <a:pt x="1961102" y="1383030"/>
                  <a:pt x="1970246" y="1392079"/>
                  <a:pt x="1981391" y="1392079"/>
                </a:cubicBezTo>
                <a:close/>
                <a:moveTo>
                  <a:pt x="2057591" y="1391507"/>
                </a:moveTo>
                <a:cubicBezTo>
                  <a:pt x="2068449" y="1391507"/>
                  <a:pt x="2077212" y="1382744"/>
                  <a:pt x="2077212" y="1371886"/>
                </a:cubicBezTo>
                <a:cubicBezTo>
                  <a:pt x="2077212" y="1361027"/>
                  <a:pt x="2068449" y="1352264"/>
                  <a:pt x="2057591" y="1352264"/>
                </a:cubicBezTo>
                <a:cubicBezTo>
                  <a:pt x="2046732" y="1352264"/>
                  <a:pt x="2037969" y="1361027"/>
                  <a:pt x="2037969" y="1371886"/>
                </a:cubicBezTo>
                <a:cubicBezTo>
                  <a:pt x="2037969" y="1382744"/>
                  <a:pt x="2046732" y="1391507"/>
                  <a:pt x="2057591" y="1391507"/>
                </a:cubicBezTo>
                <a:close/>
                <a:moveTo>
                  <a:pt x="2133791" y="1390841"/>
                </a:moveTo>
                <a:cubicBezTo>
                  <a:pt x="2144268" y="1390841"/>
                  <a:pt x="2152841" y="1382363"/>
                  <a:pt x="2152841" y="1371791"/>
                </a:cubicBezTo>
                <a:cubicBezTo>
                  <a:pt x="2152841" y="1361313"/>
                  <a:pt x="2144363" y="1352741"/>
                  <a:pt x="2133791" y="1352741"/>
                </a:cubicBezTo>
                <a:cubicBezTo>
                  <a:pt x="2123313" y="1352741"/>
                  <a:pt x="2114741" y="1361218"/>
                  <a:pt x="2114741" y="1371791"/>
                </a:cubicBezTo>
                <a:cubicBezTo>
                  <a:pt x="2114836" y="1382268"/>
                  <a:pt x="2123313" y="1390841"/>
                  <a:pt x="2133791" y="1390841"/>
                </a:cubicBezTo>
                <a:close/>
                <a:moveTo>
                  <a:pt x="2209991" y="1389793"/>
                </a:moveTo>
                <a:cubicBezTo>
                  <a:pt x="2219897" y="1389793"/>
                  <a:pt x="2227993" y="1381792"/>
                  <a:pt x="2227993" y="1371791"/>
                </a:cubicBezTo>
                <a:cubicBezTo>
                  <a:pt x="2227993" y="1361789"/>
                  <a:pt x="2219992" y="1353788"/>
                  <a:pt x="2209991" y="1353788"/>
                </a:cubicBezTo>
                <a:cubicBezTo>
                  <a:pt x="2199989" y="1353788"/>
                  <a:pt x="2191988" y="1361789"/>
                  <a:pt x="2191988" y="1371791"/>
                </a:cubicBezTo>
                <a:cubicBezTo>
                  <a:pt x="2191988" y="1381792"/>
                  <a:pt x="2200085" y="1389793"/>
                  <a:pt x="2209991" y="1389793"/>
                </a:cubicBezTo>
                <a:close/>
                <a:moveTo>
                  <a:pt x="2286191" y="1388936"/>
                </a:moveTo>
                <a:cubicBezTo>
                  <a:pt x="2295620" y="1388936"/>
                  <a:pt x="2303336" y="1381316"/>
                  <a:pt x="2303336" y="1371791"/>
                </a:cubicBezTo>
                <a:cubicBezTo>
                  <a:pt x="2303336" y="1362266"/>
                  <a:pt x="2295716" y="1354646"/>
                  <a:pt x="2286191" y="1354646"/>
                </a:cubicBezTo>
                <a:cubicBezTo>
                  <a:pt x="2276666" y="1354646"/>
                  <a:pt x="2269046" y="1362266"/>
                  <a:pt x="2269046" y="1371791"/>
                </a:cubicBezTo>
                <a:cubicBezTo>
                  <a:pt x="2269046" y="1381316"/>
                  <a:pt x="2276761" y="1388936"/>
                  <a:pt x="2286191" y="1388936"/>
                </a:cubicBezTo>
                <a:close/>
                <a:moveTo>
                  <a:pt x="2362391" y="1387888"/>
                </a:moveTo>
                <a:cubicBezTo>
                  <a:pt x="2371249" y="1387888"/>
                  <a:pt x="2378488" y="1380744"/>
                  <a:pt x="2378488" y="1371791"/>
                </a:cubicBezTo>
                <a:cubicBezTo>
                  <a:pt x="2378488" y="1362932"/>
                  <a:pt x="2371344" y="1355693"/>
                  <a:pt x="2362391" y="1355693"/>
                </a:cubicBezTo>
                <a:cubicBezTo>
                  <a:pt x="2353532" y="1355693"/>
                  <a:pt x="2346293" y="1362837"/>
                  <a:pt x="2346293" y="1371791"/>
                </a:cubicBezTo>
                <a:cubicBezTo>
                  <a:pt x="2346389" y="1380649"/>
                  <a:pt x="2353532" y="1387888"/>
                  <a:pt x="2362391" y="1387888"/>
                </a:cubicBezTo>
                <a:close/>
                <a:moveTo>
                  <a:pt x="2438591" y="1387031"/>
                </a:moveTo>
                <a:cubicBezTo>
                  <a:pt x="2446973" y="1387031"/>
                  <a:pt x="2453831" y="1380173"/>
                  <a:pt x="2453831" y="1371791"/>
                </a:cubicBezTo>
                <a:cubicBezTo>
                  <a:pt x="2453831" y="1363409"/>
                  <a:pt x="2446973" y="1356551"/>
                  <a:pt x="2438591" y="1356551"/>
                </a:cubicBezTo>
                <a:cubicBezTo>
                  <a:pt x="2430209" y="1356551"/>
                  <a:pt x="2423351" y="1363409"/>
                  <a:pt x="2423351" y="1371791"/>
                </a:cubicBezTo>
                <a:cubicBezTo>
                  <a:pt x="2423351" y="1380173"/>
                  <a:pt x="2430209" y="1387031"/>
                  <a:pt x="2438591" y="1387031"/>
                </a:cubicBezTo>
                <a:close/>
                <a:moveTo>
                  <a:pt x="2514791" y="1385983"/>
                </a:moveTo>
                <a:cubicBezTo>
                  <a:pt x="2522601" y="1385983"/>
                  <a:pt x="2528983" y="1379601"/>
                  <a:pt x="2528983" y="1371791"/>
                </a:cubicBezTo>
                <a:cubicBezTo>
                  <a:pt x="2528983" y="1363980"/>
                  <a:pt x="2522601" y="1357598"/>
                  <a:pt x="2514791" y="1357598"/>
                </a:cubicBezTo>
                <a:cubicBezTo>
                  <a:pt x="2506980" y="1357598"/>
                  <a:pt x="2500598" y="1363980"/>
                  <a:pt x="2500598" y="1371791"/>
                </a:cubicBezTo>
                <a:cubicBezTo>
                  <a:pt x="2500694" y="1379601"/>
                  <a:pt x="2506980" y="1385983"/>
                  <a:pt x="2514791" y="1385983"/>
                </a:cubicBezTo>
                <a:close/>
                <a:moveTo>
                  <a:pt x="2590991" y="1384935"/>
                </a:moveTo>
                <a:cubicBezTo>
                  <a:pt x="2598230" y="1384935"/>
                  <a:pt x="2604135" y="1379030"/>
                  <a:pt x="2604135" y="1371791"/>
                </a:cubicBezTo>
                <a:cubicBezTo>
                  <a:pt x="2604135" y="1364552"/>
                  <a:pt x="2598230" y="1358646"/>
                  <a:pt x="2590991" y="1358646"/>
                </a:cubicBezTo>
                <a:cubicBezTo>
                  <a:pt x="2583752" y="1358646"/>
                  <a:pt x="2577846" y="1364552"/>
                  <a:pt x="2577846" y="1371791"/>
                </a:cubicBezTo>
                <a:cubicBezTo>
                  <a:pt x="2577846" y="1379030"/>
                  <a:pt x="2583752" y="1384935"/>
                  <a:pt x="2590991" y="1384935"/>
                </a:cubicBezTo>
                <a:close/>
                <a:moveTo>
                  <a:pt x="2667191" y="1383887"/>
                </a:moveTo>
                <a:cubicBezTo>
                  <a:pt x="2673858" y="1383887"/>
                  <a:pt x="2679192" y="1378458"/>
                  <a:pt x="2679192" y="1371886"/>
                </a:cubicBezTo>
                <a:cubicBezTo>
                  <a:pt x="2679192" y="1365218"/>
                  <a:pt x="2673763" y="1359884"/>
                  <a:pt x="2667191" y="1359884"/>
                </a:cubicBezTo>
                <a:cubicBezTo>
                  <a:pt x="2660523" y="1359884"/>
                  <a:pt x="2655189" y="1365314"/>
                  <a:pt x="2655189" y="1371886"/>
                </a:cubicBezTo>
                <a:cubicBezTo>
                  <a:pt x="2655189" y="1378458"/>
                  <a:pt x="2660523" y="1383887"/>
                  <a:pt x="2667191" y="1383887"/>
                </a:cubicBezTo>
                <a:close/>
                <a:moveTo>
                  <a:pt x="2743391" y="1382839"/>
                </a:moveTo>
                <a:cubicBezTo>
                  <a:pt x="2749487" y="1382839"/>
                  <a:pt x="2754345" y="1377887"/>
                  <a:pt x="2754345" y="1371886"/>
                </a:cubicBezTo>
                <a:cubicBezTo>
                  <a:pt x="2754345" y="1365885"/>
                  <a:pt x="2749391" y="1360932"/>
                  <a:pt x="2743391" y="1360932"/>
                </a:cubicBezTo>
                <a:cubicBezTo>
                  <a:pt x="2737295" y="1360932"/>
                  <a:pt x="2732437" y="1365885"/>
                  <a:pt x="2732437" y="1371886"/>
                </a:cubicBezTo>
                <a:cubicBezTo>
                  <a:pt x="2732437" y="1377887"/>
                  <a:pt x="2737390" y="1382839"/>
                  <a:pt x="2743391" y="1382839"/>
                </a:cubicBezTo>
                <a:close/>
                <a:moveTo>
                  <a:pt x="2819591" y="1381506"/>
                </a:moveTo>
                <a:cubicBezTo>
                  <a:pt x="2824924" y="1381506"/>
                  <a:pt x="2829306" y="1377125"/>
                  <a:pt x="2829306" y="1371791"/>
                </a:cubicBezTo>
                <a:cubicBezTo>
                  <a:pt x="2829306" y="1366457"/>
                  <a:pt x="2824924" y="1362075"/>
                  <a:pt x="2819591" y="1362075"/>
                </a:cubicBezTo>
                <a:cubicBezTo>
                  <a:pt x="2814257" y="1362075"/>
                  <a:pt x="2809875" y="1366457"/>
                  <a:pt x="2809875" y="1371791"/>
                </a:cubicBezTo>
                <a:cubicBezTo>
                  <a:pt x="2809875" y="1377125"/>
                  <a:pt x="2814257" y="1381506"/>
                  <a:pt x="2819591" y="1381506"/>
                </a:cubicBezTo>
                <a:close/>
                <a:moveTo>
                  <a:pt x="2895791" y="1380458"/>
                </a:moveTo>
                <a:cubicBezTo>
                  <a:pt x="2900553" y="1380458"/>
                  <a:pt x="2904458" y="1376553"/>
                  <a:pt x="2904458" y="1371791"/>
                </a:cubicBezTo>
                <a:cubicBezTo>
                  <a:pt x="2904458" y="1367028"/>
                  <a:pt x="2900553" y="1363123"/>
                  <a:pt x="2895791" y="1363123"/>
                </a:cubicBezTo>
                <a:cubicBezTo>
                  <a:pt x="2891028" y="1363123"/>
                  <a:pt x="2887123" y="1367028"/>
                  <a:pt x="2887123" y="1371791"/>
                </a:cubicBezTo>
                <a:cubicBezTo>
                  <a:pt x="2887123" y="1376553"/>
                  <a:pt x="2891028" y="1380458"/>
                  <a:pt x="2895791" y="1380458"/>
                </a:cubicBezTo>
                <a:close/>
                <a:moveTo>
                  <a:pt x="2971991" y="1379220"/>
                </a:moveTo>
                <a:cubicBezTo>
                  <a:pt x="2976086" y="1379220"/>
                  <a:pt x="2979420" y="1375886"/>
                  <a:pt x="2979420" y="1371791"/>
                </a:cubicBezTo>
                <a:cubicBezTo>
                  <a:pt x="2979420" y="1367695"/>
                  <a:pt x="2976086" y="1364361"/>
                  <a:pt x="2971991" y="1364361"/>
                </a:cubicBezTo>
                <a:cubicBezTo>
                  <a:pt x="2967895" y="1364361"/>
                  <a:pt x="2964561" y="1367695"/>
                  <a:pt x="2964561" y="1371791"/>
                </a:cubicBezTo>
                <a:cubicBezTo>
                  <a:pt x="2964561" y="1375886"/>
                  <a:pt x="2967895" y="1379220"/>
                  <a:pt x="2971991" y="1379220"/>
                </a:cubicBezTo>
                <a:close/>
                <a:moveTo>
                  <a:pt x="3048191" y="1378172"/>
                </a:moveTo>
                <a:cubicBezTo>
                  <a:pt x="3051715" y="1378172"/>
                  <a:pt x="3054572" y="1375315"/>
                  <a:pt x="3054572" y="1371791"/>
                </a:cubicBezTo>
                <a:cubicBezTo>
                  <a:pt x="3054572" y="1368266"/>
                  <a:pt x="3051715" y="1365409"/>
                  <a:pt x="3048191" y="1365409"/>
                </a:cubicBezTo>
                <a:cubicBezTo>
                  <a:pt x="3044666" y="1365409"/>
                  <a:pt x="3041809" y="1368266"/>
                  <a:pt x="3041809" y="1371791"/>
                </a:cubicBezTo>
                <a:cubicBezTo>
                  <a:pt x="3041904" y="1375315"/>
                  <a:pt x="3044666" y="1378172"/>
                  <a:pt x="3048191" y="1378172"/>
                </a:cubicBezTo>
                <a:close/>
                <a:moveTo>
                  <a:pt x="3124391" y="1377125"/>
                </a:moveTo>
                <a:cubicBezTo>
                  <a:pt x="3127343" y="1377125"/>
                  <a:pt x="3129629" y="1374743"/>
                  <a:pt x="3129629" y="1371886"/>
                </a:cubicBezTo>
                <a:cubicBezTo>
                  <a:pt x="3129629" y="1369028"/>
                  <a:pt x="3127248" y="1366647"/>
                  <a:pt x="3124391" y="1366647"/>
                </a:cubicBezTo>
                <a:cubicBezTo>
                  <a:pt x="3121438" y="1366647"/>
                  <a:pt x="3119152" y="1369028"/>
                  <a:pt x="3119152" y="1371886"/>
                </a:cubicBezTo>
                <a:cubicBezTo>
                  <a:pt x="3119152" y="1374743"/>
                  <a:pt x="3121533" y="1377125"/>
                  <a:pt x="3124391" y="1377125"/>
                </a:cubicBezTo>
                <a:close/>
                <a:moveTo>
                  <a:pt x="3200591" y="1375791"/>
                </a:moveTo>
                <a:cubicBezTo>
                  <a:pt x="3202781" y="1375791"/>
                  <a:pt x="3204591" y="1373981"/>
                  <a:pt x="3204591" y="1371791"/>
                </a:cubicBezTo>
                <a:cubicBezTo>
                  <a:pt x="3204591" y="1369600"/>
                  <a:pt x="3202781" y="1367790"/>
                  <a:pt x="3200591" y="1367790"/>
                </a:cubicBezTo>
                <a:cubicBezTo>
                  <a:pt x="3198400" y="1367790"/>
                  <a:pt x="3196590" y="1369600"/>
                  <a:pt x="3196590" y="1371791"/>
                </a:cubicBezTo>
                <a:cubicBezTo>
                  <a:pt x="3196590" y="1373981"/>
                  <a:pt x="3198400" y="1375791"/>
                  <a:pt x="3200591" y="1375791"/>
                </a:cubicBezTo>
                <a:close/>
                <a:moveTo>
                  <a:pt x="3276791" y="1374743"/>
                </a:moveTo>
                <a:cubicBezTo>
                  <a:pt x="3278410" y="1374743"/>
                  <a:pt x="3279743" y="1373410"/>
                  <a:pt x="3279743" y="1371791"/>
                </a:cubicBezTo>
                <a:cubicBezTo>
                  <a:pt x="3279743" y="1370171"/>
                  <a:pt x="3278410" y="1368838"/>
                  <a:pt x="3276791" y="1368838"/>
                </a:cubicBezTo>
                <a:cubicBezTo>
                  <a:pt x="3275171" y="1368838"/>
                  <a:pt x="3273838" y="1370171"/>
                  <a:pt x="3273838" y="1371791"/>
                </a:cubicBezTo>
                <a:cubicBezTo>
                  <a:pt x="3273838" y="1373410"/>
                  <a:pt x="3275171" y="1374743"/>
                  <a:pt x="3276791" y="1374743"/>
                </a:cubicBezTo>
                <a:close/>
                <a:moveTo>
                  <a:pt x="3352991" y="1373696"/>
                </a:moveTo>
                <a:cubicBezTo>
                  <a:pt x="3354038" y="1373696"/>
                  <a:pt x="3354896" y="1372838"/>
                  <a:pt x="3354896" y="1371791"/>
                </a:cubicBezTo>
                <a:cubicBezTo>
                  <a:pt x="3354896" y="1370743"/>
                  <a:pt x="3354038" y="1369886"/>
                  <a:pt x="3352991" y="1369886"/>
                </a:cubicBezTo>
                <a:cubicBezTo>
                  <a:pt x="3351943" y="1369886"/>
                  <a:pt x="3351086" y="1370743"/>
                  <a:pt x="3351086" y="1371791"/>
                </a:cubicBezTo>
                <a:cubicBezTo>
                  <a:pt x="3351086" y="1372838"/>
                  <a:pt x="3351943" y="1373696"/>
                  <a:pt x="3352991" y="1373696"/>
                </a:cubicBezTo>
                <a:close/>
                <a:moveTo>
                  <a:pt x="3429191" y="1372457"/>
                </a:moveTo>
                <a:cubicBezTo>
                  <a:pt x="3429572" y="1372457"/>
                  <a:pt x="3429857" y="1372172"/>
                  <a:pt x="3429857" y="1371791"/>
                </a:cubicBezTo>
                <a:cubicBezTo>
                  <a:pt x="3429857" y="1371410"/>
                  <a:pt x="3429572" y="1371124"/>
                  <a:pt x="3429191" y="1371124"/>
                </a:cubicBezTo>
                <a:cubicBezTo>
                  <a:pt x="3428810" y="1371124"/>
                  <a:pt x="3428524" y="1371410"/>
                  <a:pt x="3428524" y="1371791"/>
                </a:cubicBezTo>
                <a:cubicBezTo>
                  <a:pt x="3428619" y="1372172"/>
                  <a:pt x="3428905" y="1372457"/>
                  <a:pt x="3429191" y="1372457"/>
                </a:cubicBezTo>
                <a:close/>
                <a:moveTo>
                  <a:pt x="76391" y="1448848"/>
                </a:moveTo>
                <a:cubicBezTo>
                  <a:pt x="76867" y="1448848"/>
                  <a:pt x="77248" y="1448467"/>
                  <a:pt x="77248" y="1447991"/>
                </a:cubicBezTo>
                <a:cubicBezTo>
                  <a:pt x="77248" y="1447514"/>
                  <a:pt x="76867" y="1447133"/>
                  <a:pt x="76391" y="1447133"/>
                </a:cubicBezTo>
                <a:cubicBezTo>
                  <a:pt x="75914" y="1447133"/>
                  <a:pt x="75533" y="1447514"/>
                  <a:pt x="75533" y="1447991"/>
                </a:cubicBezTo>
                <a:cubicBezTo>
                  <a:pt x="75533" y="1448467"/>
                  <a:pt x="75914" y="1448848"/>
                  <a:pt x="76391" y="1448848"/>
                </a:cubicBezTo>
                <a:close/>
                <a:moveTo>
                  <a:pt x="152591" y="1449896"/>
                </a:moveTo>
                <a:cubicBezTo>
                  <a:pt x="153638" y="1449896"/>
                  <a:pt x="154496" y="1449038"/>
                  <a:pt x="154496" y="1447991"/>
                </a:cubicBezTo>
                <a:cubicBezTo>
                  <a:pt x="154496" y="1446943"/>
                  <a:pt x="153638" y="1446086"/>
                  <a:pt x="152591" y="1446086"/>
                </a:cubicBezTo>
                <a:cubicBezTo>
                  <a:pt x="151543" y="1446086"/>
                  <a:pt x="150686" y="1446943"/>
                  <a:pt x="150686" y="1447991"/>
                </a:cubicBezTo>
                <a:cubicBezTo>
                  <a:pt x="150686" y="1449038"/>
                  <a:pt x="151543" y="1449896"/>
                  <a:pt x="152591" y="1449896"/>
                </a:cubicBezTo>
                <a:close/>
                <a:moveTo>
                  <a:pt x="228791" y="1451134"/>
                </a:moveTo>
                <a:cubicBezTo>
                  <a:pt x="230505" y="1451134"/>
                  <a:pt x="231934" y="1449705"/>
                  <a:pt x="231934" y="1447991"/>
                </a:cubicBezTo>
                <a:cubicBezTo>
                  <a:pt x="231934" y="1446276"/>
                  <a:pt x="230505" y="1444847"/>
                  <a:pt x="228791" y="1444847"/>
                </a:cubicBezTo>
                <a:cubicBezTo>
                  <a:pt x="227076" y="1444847"/>
                  <a:pt x="225647" y="1446276"/>
                  <a:pt x="225647" y="1447991"/>
                </a:cubicBezTo>
                <a:cubicBezTo>
                  <a:pt x="225647" y="1449800"/>
                  <a:pt x="227076" y="1451134"/>
                  <a:pt x="228791" y="1451134"/>
                </a:cubicBezTo>
                <a:close/>
                <a:moveTo>
                  <a:pt x="304991" y="1452277"/>
                </a:moveTo>
                <a:cubicBezTo>
                  <a:pt x="307276" y="1452277"/>
                  <a:pt x="309182" y="1450372"/>
                  <a:pt x="309182" y="1448086"/>
                </a:cubicBezTo>
                <a:cubicBezTo>
                  <a:pt x="309182" y="1445800"/>
                  <a:pt x="307276" y="1443895"/>
                  <a:pt x="304991" y="1443895"/>
                </a:cubicBezTo>
                <a:cubicBezTo>
                  <a:pt x="302609" y="1443895"/>
                  <a:pt x="300800" y="1445800"/>
                  <a:pt x="300800" y="1448086"/>
                </a:cubicBezTo>
                <a:cubicBezTo>
                  <a:pt x="300800" y="1450372"/>
                  <a:pt x="302705" y="1452277"/>
                  <a:pt x="304991" y="1452277"/>
                </a:cubicBezTo>
                <a:close/>
                <a:moveTo>
                  <a:pt x="381191" y="1453515"/>
                </a:moveTo>
                <a:cubicBezTo>
                  <a:pt x="384239" y="1453515"/>
                  <a:pt x="386715" y="1451039"/>
                  <a:pt x="386715" y="1447991"/>
                </a:cubicBezTo>
                <a:cubicBezTo>
                  <a:pt x="386715" y="1444943"/>
                  <a:pt x="384239" y="1442466"/>
                  <a:pt x="381191" y="1442466"/>
                </a:cubicBezTo>
                <a:cubicBezTo>
                  <a:pt x="378143" y="1442466"/>
                  <a:pt x="375666" y="1444943"/>
                  <a:pt x="375666" y="1447991"/>
                </a:cubicBezTo>
                <a:cubicBezTo>
                  <a:pt x="375761" y="1451039"/>
                  <a:pt x="378143" y="1453515"/>
                  <a:pt x="381191" y="1453515"/>
                </a:cubicBezTo>
                <a:close/>
                <a:moveTo>
                  <a:pt x="457391" y="1454563"/>
                </a:moveTo>
                <a:cubicBezTo>
                  <a:pt x="461010" y="1454563"/>
                  <a:pt x="463963" y="1451610"/>
                  <a:pt x="463963" y="1447991"/>
                </a:cubicBezTo>
                <a:cubicBezTo>
                  <a:pt x="463963" y="1444371"/>
                  <a:pt x="461010" y="1441418"/>
                  <a:pt x="457391" y="1441418"/>
                </a:cubicBezTo>
                <a:cubicBezTo>
                  <a:pt x="453771" y="1441418"/>
                  <a:pt x="450818" y="1444371"/>
                  <a:pt x="450818" y="1447991"/>
                </a:cubicBezTo>
                <a:cubicBezTo>
                  <a:pt x="450818" y="1451610"/>
                  <a:pt x="453771" y="1454563"/>
                  <a:pt x="457391" y="1454563"/>
                </a:cubicBezTo>
                <a:close/>
                <a:moveTo>
                  <a:pt x="533591" y="1455801"/>
                </a:moveTo>
                <a:cubicBezTo>
                  <a:pt x="537877" y="1455801"/>
                  <a:pt x="541401" y="1452277"/>
                  <a:pt x="541401" y="1447991"/>
                </a:cubicBezTo>
                <a:cubicBezTo>
                  <a:pt x="541401" y="1443704"/>
                  <a:pt x="537877" y="1440180"/>
                  <a:pt x="533591" y="1440180"/>
                </a:cubicBezTo>
                <a:cubicBezTo>
                  <a:pt x="529304" y="1440180"/>
                  <a:pt x="525780" y="1443704"/>
                  <a:pt x="525780" y="1447991"/>
                </a:cubicBezTo>
                <a:cubicBezTo>
                  <a:pt x="525780" y="1452372"/>
                  <a:pt x="529304" y="1455801"/>
                  <a:pt x="533591" y="1455801"/>
                </a:cubicBezTo>
                <a:close/>
                <a:moveTo>
                  <a:pt x="609790" y="1456849"/>
                </a:moveTo>
                <a:cubicBezTo>
                  <a:pt x="614648" y="1456849"/>
                  <a:pt x="618649" y="1452848"/>
                  <a:pt x="618649" y="1447991"/>
                </a:cubicBezTo>
                <a:cubicBezTo>
                  <a:pt x="618649" y="1443133"/>
                  <a:pt x="614648" y="1439132"/>
                  <a:pt x="609790" y="1439132"/>
                </a:cubicBezTo>
                <a:cubicBezTo>
                  <a:pt x="604933" y="1439132"/>
                  <a:pt x="600932" y="1443133"/>
                  <a:pt x="600932" y="1447991"/>
                </a:cubicBezTo>
                <a:cubicBezTo>
                  <a:pt x="600932" y="1452848"/>
                  <a:pt x="604933" y="1456849"/>
                  <a:pt x="609790" y="1456849"/>
                </a:cubicBezTo>
                <a:close/>
                <a:moveTo>
                  <a:pt x="685990" y="1458182"/>
                </a:moveTo>
                <a:cubicBezTo>
                  <a:pt x="691610" y="1458182"/>
                  <a:pt x="696087" y="1453610"/>
                  <a:pt x="696087" y="1448086"/>
                </a:cubicBezTo>
                <a:cubicBezTo>
                  <a:pt x="696087" y="1442561"/>
                  <a:pt x="691515" y="1437989"/>
                  <a:pt x="685990" y="1437989"/>
                </a:cubicBezTo>
                <a:cubicBezTo>
                  <a:pt x="680371" y="1437989"/>
                  <a:pt x="675894" y="1442561"/>
                  <a:pt x="675894" y="1448086"/>
                </a:cubicBezTo>
                <a:cubicBezTo>
                  <a:pt x="675894" y="1453610"/>
                  <a:pt x="680371" y="1458182"/>
                  <a:pt x="685990" y="1458182"/>
                </a:cubicBezTo>
                <a:close/>
                <a:moveTo>
                  <a:pt x="762190" y="1459230"/>
                </a:moveTo>
                <a:cubicBezTo>
                  <a:pt x="768382" y="1459230"/>
                  <a:pt x="773430" y="1454182"/>
                  <a:pt x="773430" y="1447991"/>
                </a:cubicBezTo>
                <a:cubicBezTo>
                  <a:pt x="773430" y="1441799"/>
                  <a:pt x="768382" y="1436751"/>
                  <a:pt x="762190" y="1436751"/>
                </a:cubicBezTo>
                <a:cubicBezTo>
                  <a:pt x="755999" y="1436751"/>
                  <a:pt x="750951" y="1441799"/>
                  <a:pt x="750951" y="1447991"/>
                </a:cubicBezTo>
                <a:cubicBezTo>
                  <a:pt x="751046" y="1454182"/>
                  <a:pt x="755999" y="1459230"/>
                  <a:pt x="762190" y="1459230"/>
                </a:cubicBezTo>
                <a:close/>
                <a:moveTo>
                  <a:pt x="838390" y="1460278"/>
                </a:moveTo>
                <a:cubicBezTo>
                  <a:pt x="845153" y="1460278"/>
                  <a:pt x="850678" y="1454753"/>
                  <a:pt x="850678" y="1447991"/>
                </a:cubicBezTo>
                <a:cubicBezTo>
                  <a:pt x="850678" y="1441228"/>
                  <a:pt x="845153" y="1435703"/>
                  <a:pt x="838390" y="1435703"/>
                </a:cubicBezTo>
                <a:cubicBezTo>
                  <a:pt x="831628" y="1435703"/>
                  <a:pt x="826103" y="1441228"/>
                  <a:pt x="826103" y="1447991"/>
                </a:cubicBezTo>
                <a:cubicBezTo>
                  <a:pt x="826103" y="1454753"/>
                  <a:pt x="831628" y="1460278"/>
                  <a:pt x="838390" y="1460278"/>
                </a:cubicBezTo>
                <a:close/>
                <a:moveTo>
                  <a:pt x="914590" y="1461326"/>
                </a:moveTo>
                <a:cubicBezTo>
                  <a:pt x="921925" y="1461326"/>
                  <a:pt x="927926" y="1455325"/>
                  <a:pt x="927926" y="1447991"/>
                </a:cubicBezTo>
                <a:cubicBezTo>
                  <a:pt x="927926" y="1440656"/>
                  <a:pt x="921925" y="1434656"/>
                  <a:pt x="914590" y="1434656"/>
                </a:cubicBezTo>
                <a:cubicBezTo>
                  <a:pt x="907256" y="1434656"/>
                  <a:pt x="901256" y="1440656"/>
                  <a:pt x="901256" y="1447991"/>
                </a:cubicBezTo>
                <a:cubicBezTo>
                  <a:pt x="901256" y="1455325"/>
                  <a:pt x="907256" y="1461326"/>
                  <a:pt x="914590" y="1461326"/>
                </a:cubicBezTo>
                <a:close/>
                <a:moveTo>
                  <a:pt x="990790" y="1462373"/>
                </a:moveTo>
                <a:cubicBezTo>
                  <a:pt x="998696" y="1462373"/>
                  <a:pt x="1005173" y="1455896"/>
                  <a:pt x="1005173" y="1447991"/>
                </a:cubicBezTo>
                <a:cubicBezTo>
                  <a:pt x="1005173" y="1440085"/>
                  <a:pt x="998696" y="1433608"/>
                  <a:pt x="990790" y="1433608"/>
                </a:cubicBezTo>
                <a:cubicBezTo>
                  <a:pt x="982885" y="1433608"/>
                  <a:pt x="976408" y="1440085"/>
                  <a:pt x="976408" y="1447991"/>
                </a:cubicBezTo>
                <a:cubicBezTo>
                  <a:pt x="976408" y="1455896"/>
                  <a:pt x="982885" y="1462373"/>
                  <a:pt x="990790" y="1462373"/>
                </a:cubicBezTo>
                <a:close/>
                <a:moveTo>
                  <a:pt x="1066991" y="1463612"/>
                </a:moveTo>
                <a:cubicBezTo>
                  <a:pt x="1075658" y="1463612"/>
                  <a:pt x="1082612" y="1456563"/>
                  <a:pt x="1082612" y="1447991"/>
                </a:cubicBezTo>
                <a:cubicBezTo>
                  <a:pt x="1082612" y="1439418"/>
                  <a:pt x="1075563" y="1432370"/>
                  <a:pt x="1066991" y="1432370"/>
                </a:cubicBezTo>
                <a:cubicBezTo>
                  <a:pt x="1058418" y="1432370"/>
                  <a:pt x="1051370" y="1439418"/>
                  <a:pt x="1051370" y="1447991"/>
                </a:cubicBezTo>
                <a:cubicBezTo>
                  <a:pt x="1051370" y="1456563"/>
                  <a:pt x="1058418" y="1463612"/>
                  <a:pt x="1066991" y="1463612"/>
                </a:cubicBezTo>
                <a:close/>
                <a:moveTo>
                  <a:pt x="1143191" y="1464469"/>
                </a:moveTo>
                <a:cubicBezTo>
                  <a:pt x="1152335" y="1464469"/>
                  <a:pt x="1159669" y="1457135"/>
                  <a:pt x="1159669" y="1447991"/>
                </a:cubicBezTo>
                <a:cubicBezTo>
                  <a:pt x="1159669" y="1438847"/>
                  <a:pt x="1152335" y="1431512"/>
                  <a:pt x="1143191" y="1431512"/>
                </a:cubicBezTo>
                <a:cubicBezTo>
                  <a:pt x="1134047" y="1431512"/>
                  <a:pt x="1126712" y="1438847"/>
                  <a:pt x="1126712" y="1447991"/>
                </a:cubicBezTo>
                <a:cubicBezTo>
                  <a:pt x="1126712" y="1457135"/>
                  <a:pt x="1134142" y="1464469"/>
                  <a:pt x="1143191" y="1464469"/>
                </a:cubicBezTo>
                <a:close/>
                <a:moveTo>
                  <a:pt x="1219391" y="1465517"/>
                </a:moveTo>
                <a:cubicBezTo>
                  <a:pt x="1229106" y="1465517"/>
                  <a:pt x="1236917" y="1457706"/>
                  <a:pt x="1236917" y="1447991"/>
                </a:cubicBezTo>
                <a:cubicBezTo>
                  <a:pt x="1236917" y="1438275"/>
                  <a:pt x="1229106" y="1430464"/>
                  <a:pt x="1219391" y="1430464"/>
                </a:cubicBezTo>
                <a:cubicBezTo>
                  <a:pt x="1209675" y="1430464"/>
                  <a:pt x="1201865" y="1438275"/>
                  <a:pt x="1201865" y="1447991"/>
                </a:cubicBezTo>
                <a:cubicBezTo>
                  <a:pt x="1201865" y="1457706"/>
                  <a:pt x="1209770" y="1465517"/>
                  <a:pt x="1219391" y="1465517"/>
                </a:cubicBezTo>
                <a:close/>
                <a:moveTo>
                  <a:pt x="1295591" y="1466850"/>
                </a:moveTo>
                <a:cubicBezTo>
                  <a:pt x="1305973" y="1466850"/>
                  <a:pt x="1314355" y="1458468"/>
                  <a:pt x="1314355" y="1448086"/>
                </a:cubicBezTo>
                <a:cubicBezTo>
                  <a:pt x="1314355" y="1437704"/>
                  <a:pt x="1305973" y="1429322"/>
                  <a:pt x="1295591" y="1429322"/>
                </a:cubicBezTo>
                <a:cubicBezTo>
                  <a:pt x="1285208" y="1429322"/>
                  <a:pt x="1276826" y="1437704"/>
                  <a:pt x="1276826" y="1448086"/>
                </a:cubicBezTo>
                <a:cubicBezTo>
                  <a:pt x="1276826" y="1458373"/>
                  <a:pt x="1285208" y="1466850"/>
                  <a:pt x="1295591" y="1466850"/>
                </a:cubicBezTo>
                <a:close/>
                <a:moveTo>
                  <a:pt x="1371791" y="1467707"/>
                </a:moveTo>
                <a:cubicBezTo>
                  <a:pt x="1382649" y="1467707"/>
                  <a:pt x="1391412" y="1458944"/>
                  <a:pt x="1391412" y="1448086"/>
                </a:cubicBezTo>
                <a:cubicBezTo>
                  <a:pt x="1391412" y="1437227"/>
                  <a:pt x="1382649" y="1428464"/>
                  <a:pt x="1371791" y="1428464"/>
                </a:cubicBezTo>
                <a:cubicBezTo>
                  <a:pt x="1360932" y="1428464"/>
                  <a:pt x="1352169" y="1437227"/>
                  <a:pt x="1352169" y="1448086"/>
                </a:cubicBezTo>
                <a:cubicBezTo>
                  <a:pt x="1352169" y="1458944"/>
                  <a:pt x="1360932" y="1467707"/>
                  <a:pt x="1371791" y="1467707"/>
                </a:cubicBezTo>
                <a:close/>
                <a:moveTo>
                  <a:pt x="1447991" y="1468469"/>
                </a:moveTo>
                <a:cubicBezTo>
                  <a:pt x="1459325" y="1468469"/>
                  <a:pt x="1468469" y="1459325"/>
                  <a:pt x="1468469" y="1447991"/>
                </a:cubicBezTo>
                <a:cubicBezTo>
                  <a:pt x="1468469" y="1436656"/>
                  <a:pt x="1459325" y="1427512"/>
                  <a:pt x="1447991" y="1427512"/>
                </a:cubicBezTo>
                <a:cubicBezTo>
                  <a:pt x="1436656" y="1427512"/>
                  <a:pt x="1427512" y="1436656"/>
                  <a:pt x="1427512" y="1447991"/>
                </a:cubicBezTo>
                <a:cubicBezTo>
                  <a:pt x="1427512" y="1459325"/>
                  <a:pt x="1436656" y="1468469"/>
                  <a:pt x="1447991" y="1468469"/>
                </a:cubicBezTo>
                <a:close/>
                <a:moveTo>
                  <a:pt x="1524191" y="1469327"/>
                </a:moveTo>
                <a:cubicBezTo>
                  <a:pt x="1536002" y="1469327"/>
                  <a:pt x="1545527" y="1459802"/>
                  <a:pt x="1545527" y="1447991"/>
                </a:cubicBezTo>
                <a:cubicBezTo>
                  <a:pt x="1545527" y="1436180"/>
                  <a:pt x="1536002" y="1426655"/>
                  <a:pt x="1524191" y="1426655"/>
                </a:cubicBezTo>
                <a:cubicBezTo>
                  <a:pt x="1512380" y="1426655"/>
                  <a:pt x="1502855" y="1436180"/>
                  <a:pt x="1502855" y="1447991"/>
                </a:cubicBezTo>
                <a:cubicBezTo>
                  <a:pt x="1502855" y="1459802"/>
                  <a:pt x="1512380" y="1469327"/>
                  <a:pt x="1524191" y="1469327"/>
                </a:cubicBezTo>
                <a:close/>
                <a:moveTo>
                  <a:pt x="1600391" y="1469993"/>
                </a:moveTo>
                <a:cubicBezTo>
                  <a:pt x="1612487" y="1469993"/>
                  <a:pt x="1622393" y="1460183"/>
                  <a:pt x="1622393" y="1447991"/>
                </a:cubicBezTo>
                <a:cubicBezTo>
                  <a:pt x="1622393" y="1435799"/>
                  <a:pt x="1612583" y="1425988"/>
                  <a:pt x="1600391" y="1425988"/>
                </a:cubicBezTo>
                <a:cubicBezTo>
                  <a:pt x="1588199" y="1425988"/>
                  <a:pt x="1578388" y="1435799"/>
                  <a:pt x="1578388" y="1447991"/>
                </a:cubicBezTo>
                <a:cubicBezTo>
                  <a:pt x="1578388" y="1460183"/>
                  <a:pt x="1588294" y="1469993"/>
                  <a:pt x="1600391" y="1469993"/>
                </a:cubicBezTo>
                <a:close/>
                <a:moveTo>
                  <a:pt x="1676591" y="1470374"/>
                </a:moveTo>
                <a:cubicBezTo>
                  <a:pt x="1688973" y="1470374"/>
                  <a:pt x="1698974" y="1460373"/>
                  <a:pt x="1698974" y="1447991"/>
                </a:cubicBezTo>
                <a:cubicBezTo>
                  <a:pt x="1698974" y="1435608"/>
                  <a:pt x="1688973" y="1425607"/>
                  <a:pt x="1676591" y="1425607"/>
                </a:cubicBezTo>
                <a:cubicBezTo>
                  <a:pt x="1664208" y="1425607"/>
                  <a:pt x="1654207" y="1435608"/>
                  <a:pt x="1654207" y="1447991"/>
                </a:cubicBezTo>
                <a:cubicBezTo>
                  <a:pt x="1654207" y="1460373"/>
                  <a:pt x="1664208" y="1470374"/>
                  <a:pt x="1676591" y="1470374"/>
                </a:cubicBezTo>
                <a:close/>
                <a:moveTo>
                  <a:pt x="1752791" y="1470374"/>
                </a:moveTo>
                <a:cubicBezTo>
                  <a:pt x="1765173" y="1470374"/>
                  <a:pt x="1775174" y="1460373"/>
                  <a:pt x="1775174" y="1447991"/>
                </a:cubicBezTo>
                <a:cubicBezTo>
                  <a:pt x="1775174" y="1435608"/>
                  <a:pt x="1765173" y="1425607"/>
                  <a:pt x="1752791" y="1425607"/>
                </a:cubicBezTo>
                <a:cubicBezTo>
                  <a:pt x="1740408" y="1425607"/>
                  <a:pt x="1730407" y="1435608"/>
                  <a:pt x="1730407" y="1447991"/>
                </a:cubicBezTo>
                <a:cubicBezTo>
                  <a:pt x="1730407" y="1460373"/>
                  <a:pt x="1740408" y="1470374"/>
                  <a:pt x="1752791" y="1470374"/>
                </a:cubicBezTo>
                <a:close/>
                <a:moveTo>
                  <a:pt x="1828991" y="1470374"/>
                </a:moveTo>
                <a:cubicBezTo>
                  <a:pt x="1841373" y="1470374"/>
                  <a:pt x="1851374" y="1460373"/>
                  <a:pt x="1851374" y="1447991"/>
                </a:cubicBezTo>
                <a:cubicBezTo>
                  <a:pt x="1851374" y="1435608"/>
                  <a:pt x="1841373" y="1425607"/>
                  <a:pt x="1828991" y="1425607"/>
                </a:cubicBezTo>
                <a:cubicBezTo>
                  <a:pt x="1816608" y="1425607"/>
                  <a:pt x="1806607" y="1435608"/>
                  <a:pt x="1806607" y="1447991"/>
                </a:cubicBezTo>
                <a:cubicBezTo>
                  <a:pt x="1806607" y="1460373"/>
                  <a:pt x="1816608" y="1470374"/>
                  <a:pt x="1828991" y="1470374"/>
                </a:cubicBezTo>
                <a:close/>
                <a:moveTo>
                  <a:pt x="1905191" y="1469993"/>
                </a:moveTo>
                <a:cubicBezTo>
                  <a:pt x="1917287" y="1469993"/>
                  <a:pt x="1927193" y="1460183"/>
                  <a:pt x="1927193" y="1447991"/>
                </a:cubicBezTo>
                <a:cubicBezTo>
                  <a:pt x="1927193" y="1435799"/>
                  <a:pt x="1917383" y="1425988"/>
                  <a:pt x="1905191" y="1425988"/>
                </a:cubicBezTo>
                <a:cubicBezTo>
                  <a:pt x="1892999" y="1425988"/>
                  <a:pt x="1883188" y="1435799"/>
                  <a:pt x="1883188" y="1447991"/>
                </a:cubicBezTo>
                <a:cubicBezTo>
                  <a:pt x="1883188" y="1460183"/>
                  <a:pt x="1893094" y="1469993"/>
                  <a:pt x="1905191" y="1469993"/>
                </a:cubicBezTo>
                <a:close/>
                <a:moveTo>
                  <a:pt x="1981391" y="1469327"/>
                </a:moveTo>
                <a:cubicBezTo>
                  <a:pt x="1993202" y="1469327"/>
                  <a:pt x="2002727" y="1459802"/>
                  <a:pt x="2002727" y="1447991"/>
                </a:cubicBezTo>
                <a:cubicBezTo>
                  <a:pt x="2002727" y="1436180"/>
                  <a:pt x="1993202" y="1426655"/>
                  <a:pt x="1981391" y="1426655"/>
                </a:cubicBezTo>
                <a:cubicBezTo>
                  <a:pt x="1969580" y="1426655"/>
                  <a:pt x="1960055" y="1436180"/>
                  <a:pt x="1960055" y="1447991"/>
                </a:cubicBezTo>
                <a:cubicBezTo>
                  <a:pt x="1960055" y="1459802"/>
                  <a:pt x="1969580" y="1469327"/>
                  <a:pt x="1981391" y="1469327"/>
                </a:cubicBezTo>
                <a:close/>
                <a:moveTo>
                  <a:pt x="2057591" y="1468469"/>
                </a:moveTo>
                <a:cubicBezTo>
                  <a:pt x="2068925" y="1468469"/>
                  <a:pt x="2078069" y="1459325"/>
                  <a:pt x="2078069" y="1447991"/>
                </a:cubicBezTo>
                <a:cubicBezTo>
                  <a:pt x="2078069" y="1436656"/>
                  <a:pt x="2068925" y="1427512"/>
                  <a:pt x="2057591" y="1427512"/>
                </a:cubicBezTo>
                <a:cubicBezTo>
                  <a:pt x="2046256" y="1427512"/>
                  <a:pt x="2037112" y="1436656"/>
                  <a:pt x="2037112" y="1447991"/>
                </a:cubicBezTo>
                <a:cubicBezTo>
                  <a:pt x="2037112" y="1459325"/>
                  <a:pt x="2046256" y="1468469"/>
                  <a:pt x="2057591" y="1468469"/>
                </a:cubicBezTo>
                <a:close/>
                <a:moveTo>
                  <a:pt x="2133791" y="1467707"/>
                </a:moveTo>
                <a:cubicBezTo>
                  <a:pt x="2144649" y="1467707"/>
                  <a:pt x="2153412" y="1458944"/>
                  <a:pt x="2153412" y="1448086"/>
                </a:cubicBezTo>
                <a:cubicBezTo>
                  <a:pt x="2153412" y="1437227"/>
                  <a:pt x="2144649" y="1428464"/>
                  <a:pt x="2133791" y="1428464"/>
                </a:cubicBezTo>
                <a:cubicBezTo>
                  <a:pt x="2122932" y="1428464"/>
                  <a:pt x="2114169" y="1437227"/>
                  <a:pt x="2114169" y="1448086"/>
                </a:cubicBezTo>
                <a:cubicBezTo>
                  <a:pt x="2114169" y="1458944"/>
                  <a:pt x="2122932" y="1467707"/>
                  <a:pt x="2133791" y="1467707"/>
                </a:cubicBezTo>
                <a:close/>
                <a:moveTo>
                  <a:pt x="2209991" y="1466850"/>
                </a:moveTo>
                <a:cubicBezTo>
                  <a:pt x="2220373" y="1466850"/>
                  <a:pt x="2228755" y="1458468"/>
                  <a:pt x="2228755" y="1448086"/>
                </a:cubicBezTo>
                <a:cubicBezTo>
                  <a:pt x="2228755" y="1437704"/>
                  <a:pt x="2220373" y="1429322"/>
                  <a:pt x="2209991" y="1429322"/>
                </a:cubicBezTo>
                <a:cubicBezTo>
                  <a:pt x="2199608" y="1429322"/>
                  <a:pt x="2191226" y="1437704"/>
                  <a:pt x="2191226" y="1448086"/>
                </a:cubicBezTo>
                <a:cubicBezTo>
                  <a:pt x="2191226" y="1458373"/>
                  <a:pt x="2199608" y="1466850"/>
                  <a:pt x="2209991" y="1466850"/>
                </a:cubicBezTo>
                <a:close/>
                <a:moveTo>
                  <a:pt x="2286191" y="1465802"/>
                </a:moveTo>
                <a:cubicBezTo>
                  <a:pt x="2296001" y="1465802"/>
                  <a:pt x="2303907" y="1457897"/>
                  <a:pt x="2303907" y="1448086"/>
                </a:cubicBezTo>
                <a:cubicBezTo>
                  <a:pt x="2303907" y="1438275"/>
                  <a:pt x="2296001" y="1430369"/>
                  <a:pt x="2286191" y="1430369"/>
                </a:cubicBezTo>
                <a:cubicBezTo>
                  <a:pt x="2276380" y="1430369"/>
                  <a:pt x="2268474" y="1438275"/>
                  <a:pt x="2268474" y="1448086"/>
                </a:cubicBezTo>
                <a:cubicBezTo>
                  <a:pt x="2268474" y="1457801"/>
                  <a:pt x="2276380" y="1465802"/>
                  <a:pt x="2286191" y="1465802"/>
                </a:cubicBezTo>
                <a:close/>
                <a:moveTo>
                  <a:pt x="2362391" y="1464659"/>
                </a:moveTo>
                <a:cubicBezTo>
                  <a:pt x="2371630" y="1464659"/>
                  <a:pt x="2379059" y="1457230"/>
                  <a:pt x="2379059" y="1447991"/>
                </a:cubicBezTo>
                <a:cubicBezTo>
                  <a:pt x="2379059" y="1438751"/>
                  <a:pt x="2371630" y="1431322"/>
                  <a:pt x="2362391" y="1431322"/>
                </a:cubicBezTo>
                <a:cubicBezTo>
                  <a:pt x="2353151" y="1431322"/>
                  <a:pt x="2345722" y="1438751"/>
                  <a:pt x="2345722" y="1447991"/>
                </a:cubicBezTo>
                <a:cubicBezTo>
                  <a:pt x="2345722" y="1457230"/>
                  <a:pt x="2353151" y="1464659"/>
                  <a:pt x="2362391" y="1464659"/>
                </a:cubicBezTo>
                <a:close/>
                <a:moveTo>
                  <a:pt x="2438591" y="1463612"/>
                </a:moveTo>
                <a:cubicBezTo>
                  <a:pt x="2447258" y="1463612"/>
                  <a:pt x="2454212" y="1456563"/>
                  <a:pt x="2454212" y="1447991"/>
                </a:cubicBezTo>
                <a:cubicBezTo>
                  <a:pt x="2454212" y="1439418"/>
                  <a:pt x="2447258" y="1432370"/>
                  <a:pt x="2438591" y="1432370"/>
                </a:cubicBezTo>
                <a:cubicBezTo>
                  <a:pt x="2429923" y="1432370"/>
                  <a:pt x="2422970" y="1439418"/>
                  <a:pt x="2422970" y="1447991"/>
                </a:cubicBezTo>
                <a:cubicBezTo>
                  <a:pt x="2422970" y="1456563"/>
                  <a:pt x="2430018" y="1463612"/>
                  <a:pt x="2438591" y="1463612"/>
                </a:cubicBezTo>
                <a:close/>
                <a:moveTo>
                  <a:pt x="2514791" y="1462564"/>
                </a:moveTo>
                <a:cubicBezTo>
                  <a:pt x="2522887" y="1462564"/>
                  <a:pt x="2529364" y="1455992"/>
                  <a:pt x="2529364" y="1447991"/>
                </a:cubicBezTo>
                <a:cubicBezTo>
                  <a:pt x="2529364" y="1439989"/>
                  <a:pt x="2522791" y="1433417"/>
                  <a:pt x="2514791" y="1433417"/>
                </a:cubicBezTo>
                <a:cubicBezTo>
                  <a:pt x="2506695" y="1433417"/>
                  <a:pt x="2500217" y="1439989"/>
                  <a:pt x="2500217" y="1447991"/>
                </a:cubicBezTo>
                <a:cubicBezTo>
                  <a:pt x="2500217" y="1455992"/>
                  <a:pt x="2506790" y="1462564"/>
                  <a:pt x="2514791" y="1462564"/>
                </a:cubicBezTo>
                <a:close/>
                <a:moveTo>
                  <a:pt x="2590991" y="1461516"/>
                </a:moveTo>
                <a:cubicBezTo>
                  <a:pt x="2598420" y="1461516"/>
                  <a:pt x="2604516" y="1455420"/>
                  <a:pt x="2604516" y="1447991"/>
                </a:cubicBezTo>
                <a:cubicBezTo>
                  <a:pt x="2604516" y="1440561"/>
                  <a:pt x="2598420" y="1434465"/>
                  <a:pt x="2590991" y="1434465"/>
                </a:cubicBezTo>
                <a:cubicBezTo>
                  <a:pt x="2583561" y="1434465"/>
                  <a:pt x="2577465" y="1440561"/>
                  <a:pt x="2577465" y="1447991"/>
                </a:cubicBezTo>
                <a:cubicBezTo>
                  <a:pt x="2577465" y="1455420"/>
                  <a:pt x="2583561" y="1461516"/>
                  <a:pt x="2590991" y="1461516"/>
                </a:cubicBezTo>
                <a:close/>
                <a:moveTo>
                  <a:pt x="2667191" y="1460468"/>
                </a:moveTo>
                <a:cubicBezTo>
                  <a:pt x="2674049" y="1460468"/>
                  <a:pt x="2679668" y="1454849"/>
                  <a:pt x="2679668" y="1447991"/>
                </a:cubicBezTo>
                <a:cubicBezTo>
                  <a:pt x="2679668" y="1441133"/>
                  <a:pt x="2674049" y="1435513"/>
                  <a:pt x="2667191" y="1435513"/>
                </a:cubicBezTo>
                <a:cubicBezTo>
                  <a:pt x="2660333" y="1435513"/>
                  <a:pt x="2654713" y="1441133"/>
                  <a:pt x="2654713" y="1447991"/>
                </a:cubicBezTo>
                <a:cubicBezTo>
                  <a:pt x="2654713" y="1454849"/>
                  <a:pt x="2660333" y="1460468"/>
                  <a:pt x="2667191" y="1460468"/>
                </a:cubicBezTo>
                <a:close/>
                <a:moveTo>
                  <a:pt x="2743391" y="1459230"/>
                </a:moveTo>
                <a:cubicBezTo>
                  <a:pt x="2749582" y="1459230"/>
                  <a:pt x="2754630" y="1454182"/>
                  <a:pt x="2754630" y="1447991"/>
                </a:cubicBezTo>
                <a:cubicBezTo>
                  <a:pt x="2754630" y="1441799"/>
                  <a:pt x="2749582" y="1436751"/>
                  <a:pt x="2743391" y="1436751"/>
                </a:cubicBezTo>
                <a:cubicBezTo>
                  <a:pt x="2737199" y="1436751"/>
                  <a:pt x="2732151" y="1441799"/>
                  <a:pt x="2732151" y="1447991"/>
                </a:cubicBezTo>
                <a:cubicBezTo>
                  <a:pt x="2732246" y="1454182"/>
                  <a:pt x="2737199" y="1459230"/>
                  <a:pt x="2743391" y="1459230"/>
                </a:cubicBezTo>
                <a:close/>
                <a:moveTo>
                  <a:pt x="2819591" y="1458182"/>
                </a:moveTo>
                <a:cubicBezTo>
                  <a:pt x="2825210" y="1458182"/>
                  <a:pt x="2829687" y="1453610"/>
                  <a:pt x="2829687" y="1448086"/>
                </a:cubicBezTo>
                <a:cubicBezTo>
                  <a:pt x="2829687" y="1442561"/>
                  <a:pt x="2825115" y="1437989"/>
                  <a:pt x="2819591" y="1437989"/>
                </a:cubicBezTo>
                <a:cubicBezTo>
                  <a:pt x="2813971" y="1437989"/>
                  <a:pt x="2809494" y="1442561"/>
                  <a:pt x="2809494" y="1448086"/>
                </a:cubicBezTo>
                <a:cubicBezTo>
                  <a:pt x="2809494" y="1453610"/>
                  <a:pt x="2813971" y="1458182"/>
                  <a:pt x="2819591" y="1458182"/>
                </a:cubicBezTo>
                <a:close/>
                <a:moveTo>
                  <a:pt x="2895791" y="1457135"/>
                </a:moveTo>
                <a:cubicBezTo>
                  <a:pt x="2900839" y="1457135"/>
                  <a:pt x="2904839" y="1453039"/>
                  <a:pt x="2904839" y="1448086"/>
                </a:cubicBezTo>
                <a:cubicBezTo>
                  <a:pt x="2904839" y="1443133"/>
                  <a:pt x="2900744" y="1439037"/>
                  <a:pt x="2895791" y="1439037"/>
                </a:cubicBezTo>
                <a:cubicBezTo>
                  <a:pt x="2890742" y="1439037"/>
                  <a:pt x="2886742" y="1443133"/>
                  <a:pt x="2886742" y="1448086"/>
                </a:cubicBezTo>
                <a:cubicBezTo>
                  <a:pt x="2886742" y="1453039"/>
                  <a:pt x="2890838" y="1457135"/>
                  <a:pt x="2895791" y="1457135"/>
                </a:cubicBezTo>
                <a:close/>
                <a:moveTo>
                  <a:pt x="2971991" y="1455801"/>
                </a:moveTo>
                <a:cubicBezTo>
                  <a:pt x="2976277" y="1455801"/>
                  <a:pt x="2979801" y="1452277"/>
                  <a:pt x="2979801" y="1447991"/>
                </a:cubicBezTo>
                <a:cubicBezTo>
                  <a:pt x="2979801" y="1443704"/>
                  <a:pt x="2976277" y="1440180"/>
                  <a:pt x="2971991" y="1440180"/>
                </a:cubicBezTo>
                <a:cubicBezTo>
                  <a:pt x="2967704" y="1440180"/>
                  <a:pt x="2964180" y="1443704"/>
                  <a:pt x="2964180" y="1447991"/>
                </a:cubicBezTo>
                <a:cubicBezTo>
                  <a:pt x="2964180" y="1452372"/>
                  <a:pt x="2967704" y="1455801"/>
                  <a:pt x="2971991" y="1455801"/>
                </a:cubicBezTo>
                <a:close/>
                <a:moveTo>
                  <a:pt x="3048191" y="1454753"/>
                </a:moveTo>
                <a:cubicBezTo>
                  <a:pt x="3051905" y="1454753"/>
                  <a:pt x="3054953" y="1451705"/>
                  <a:pt x="3054953" y="1447991"/>
                </a:cubicBezTo>
                <a:cubicBezTo>
                  <a:pt x="3054953" y="1444276"/>
                  <a:pt x="3051905" y="1441228"/>
                  <a:pt x="3048191" y="1441228"/>
                </a:cubicBezTo>
                <a:cubicBezTo>
                  <a:pt x="3044476" y="1441228"/>
                  <a:pt x="3041428" y="1444276"/>
                  <a:pt x="3041428" y="1447991"/>
                </a:cubicBezTo>
                <a:cubicBezTo>
                  <a:pt x="3041428" y="1451705"/>
                  <a:pt x="3044476" y="1454753"/>
                  <a:pt x="3048191" y="1454753"/>
                </a:cubicBezTo>
                <a:close/>
                <a:moveTo>
                  <a:pt x="3124391" y="1453515"/>
                </a:moveTo>
                <a:cubicBezTo>
                  <a:pt x="3127439" y="1453515"/>
                  <a:pt x="3129915" y="1451039"/>
                  <a:pt x="3129915" y="1447991"/>
                </a:cubicBezTo>
                <a:cubicBezTo>
                  <a:pt x="3129915" y="1444943"/>
                  <a:pt x="3127439" y="1442466"/>
                  <a:pt x="3124391" y="1442466"/>
                </a:cubicBezTo>
                <a:cubicBezTo>
                  <a:pt x="3121343" y="1442466"/>
                  <a:pt x="3118866" y="1444943"/>
                  <a:pt x="3118866" y="1447991"/>
                </a:cubicBezTo>
                <a:cubicBezTo>
                  <a:pt x="3118961" y="1451039"/>
                  <a:pt x="3121343" y="1453515"/>
                  <a:pt x="3124391" y="1453515"/>
                </a:cubicBezTo>
                <a:close/>
                <a:moveTo>
                  <a:pt x="3200591" y="1452467"/>
                </a:moveTo>
                <a:cubicBezTo>
                  <a:pt x="3203067" y="1452467"/>
                  <a:pt x="3205067" y="1450467"/>
                  <a:pt x="3205067" y="1447991"/>
                </a:cubicBezTo>
                <a:cubicBezTo>
                  <a:pt x="3205067" y="1445514"/>
                  <a:pt x="3203067" y="1443514"/>
                  <a:pt x="3200591" y="1443514"/>
                </a:cubicBezTo>
                <a:cubicBezTo>
                  <a:pt x="3198114" y="1443514"/>
                  <a:pt x="3196114" y="1445514"/>
                  <a:pt x="3196114" y="1447991"/>
                </a:cubicBezTo>
                <a:cubicBezTo>
                  <a:pt x="3196209" y="1450467"/>
                  <a:pt x="3198114" y="1452467"/>
                  <a:pt x="3200591" y="1452467"/>
                </a:cubicBezTo>
                <a:close/>
                <a:moveTo>
                  <a:pt x="3276791" y="1451134"/>
                </a:moveTo>
                <a:cubicBezTo>
                  <a:pt x="3278505" y="1451134"/>
                  <a:pt x="3279934" y="1449705"/>
                  <a:pt x="3279934" y="1447991"/>
                </a:cubicBezTo>
                <a:cubicBezTo>
                  <a:pt x="3279934" y="1446276"/>
                  <a:pt x="3278505" y="1444847"/>
                  <a:pt x="3276791" y="1444847"/>
                </a:cubicBezTo>
                <a:cubicBezTo>
                  <a:pt x="3275076" y="1444847"/>
                  <a:pt x="3273647" y="1446276"/>
                  <a:pt x="3273647" y="1447991"/>
                </a:cubicBezTo>
                <a:cubicBezTo>
                  <a:pt x="3273647" y="1449800"/>
                  <a:pt x="3275076" y="1451134"/>
                  <a:pt x="3276791" y="1451134"/>
                </a:cubicBezTo>
                <a:close/>
                <a:moveTo>
                  <a:pt x="3352991" y="1450086"/>
                </a:moveTo>
                <a:cubicBezTo>
                  <a:pt x="3354134" y="1450086"/>
                  <a:pt x="3355086" y="1449134"/>
                  <a:pt x="3355086" y="1447991"/>
                </a:cubicBezTo>
                <a:cubicBezTo>
                  <a:pt x="3355086" y="1446848"/>
                  <a:pt x="3354134" y="1445895"/>
                  <a:pt x="3352991" y="1445895"/>
                </a:cubicBezTo>
                <a:cubicBezTo>
                  <a:pt x="3351848" y="1445895"/>
                  <a:pt x="3350895" y="1446848"/>
                  <a:pt x="3350895" y="1447991"/>
                </a:cubicBezTo>
                <a:cubicBezTo>
                  <a:pt x="3350895" y="1449134"/>
                  <a:pt x="3351848" y="1450086"/>
                  <a:pt x="3352991" y="1450086"/>
                </a:cubicBezTo>
                <a:close/>
                <a:moveTo>
                  <a:pt x="3429191" y="1449038"/>
                </a:moveTo>
                <a:cubicBezTo>
                  <a:pt x="3429762" y="1449038"/>
                  <a:pt x="3430238" y="1448562"/>
                  <a:pt x="3430238" y="1447991"/>
                </a:cubicBezTo>
                <a:cubicBezTo>
                  <a:pt x="3430238" y="1447419"/>
                  <a:pt x="3429762" y="1446943"/>
                  <a:pt x="3429191" y="1446943"/>
                </a:cubicBezTo>
                <a:cubicBezTo>
                  <a:pt x="3428619" y="1446943"/>
                  <a:pt x="3428143" y="1447419"/>
                  <a:pt x="3428143" y="1447991"/>
                </a:cubicBezTo>
                <a:cubicBezTo>
                  <a:pt x="3428143" y="1448562"/>
                  <a:pt x="3428619" y="1449038"/>
                  <a:pt x="3429191" y="1449038"/>
                </a:cubicBezTo>
                <a:close/>
                <a:moveTo>
                  <a:pt x="76391" y="1525238"/>
                </a:moveTo>
                <a:cubicBezTo>
                  <a:pt x="76962" y="1525238"/>
                  <a:pt x="77438" y="1524762"/>
                  <a:pt x="77438" y="1524191"/>
                </a:cubicBezTo>
                <a:cubicBezTo>
                  <a:pt x="77438" y="1523619"/>
                  <a:pt x="76962" y="1523143"/>
                  <a:pt x="76391" y="1523143"/>
                </a:cubicBezTo>
                <a:cubicBezTo>
                  <a:pt x="75819" y="1523143"/>
                  <a:pt x="75343" y="1523619"/>
                  <a:pt x="75343" y="1524191"/>
                </a:cubicBezTo>
                <a:cubicBezTo>
                  <a:pt x="75343" y="1524762"/>
                  <a:pt x="75819" y="1525238"/>
                  <a:pt x="76391" y="1525238"/>
                </a:cubicBezTo>
                <a:close/>
                <a:moveTo>
                  <a:pt x="152591" y="1526286"/>
                </a:moveTo>
                <a:cubicBezTo>
                  <a:pt x="153734" y="1526286"/>
                  <a:pt x="154686" y="1525334"/>
                  <a:pt x="154686" y="1524191"/>
                </a:cubicBezTo>
                <a:cubicBezTo>
                  <a:pt x="154686" y="1523048"/>
                  <a:pt x="153734" y="1522095"/>
                  <a:pt x="152591" y="1522095"/>
                </a:cubicBezTo>
                <a:cubicBezTo>
                  <a:pt x="151448" y="1522095"/>
                  <a:pt x="150495" y="1523048"/>
                  <a:pt x="150495" y="1524191"/>
                </a:cubicBezTo>
                <a:cubicBezTo>
                  <a:pt x="150495" y="1525334"/>
                  <a:pt x="151448" y="1526286"/>
                  <a:pt x="152591" y="1526286"/>
                </a:cubicBezTo>
                <a:close/>
                <a:moveTo>
                  <a:pt x="228791" y="1527620"/>
                </a:moveTo>
                <a:cubicBezTo>
                  <a:pt x="230696" y="1527620"/>
                  <a:pt x="232124" y="1526096"/>
                  <a:pt x="232124" y="1524286"/>
                </a:cubicBezTo>
                <a:cubicBezTo>
                  <a:pt x="232124" y="1522476"/>
                  <a:pt x="230600" y="1520952"/>
                  <a:pt x="228791" y="1520952"/>
                </a:cubicBezTo>
                <a:cubicBezTo>
                  <a:pt x="226886" y="1520952"/>
                  <a:pt x="225457" y="1522476"/>
                  <a:pt x="225457" y="1524286"/>
                </a:cubicBezTo>
                <a:cubicBezTo>
                  <a:pt x="225457" y="1526096"/>
                  <a:pt x="226981" y="1527620"/>
                  <a:pt x="228791" y="1527620"/>
                </a:cubicBezTo>
                <a:close/>
                <a:moveTo>
                  <a:pt x="304991" y="1528667"/>
                </a:moveTo>
                <a:cubicBezTo>
                  <a:pt x="307467" y="1528667"/>
                  <a:pt x="309467" y="1526667"/>
                  <a:pt x="309467" y="1524191"/>
                </a:cubicBezTo>
                <a:cubicBezTo>
                  <a:pt x="309467" y="1521714"/>
                  <a:pt x="307467" y="1519714"/>
                  <a:pt x="304991" y="1519714"/>
                </a:cubicBezTo>
                <a:cubicBezTo>
                  <a:pt x="302514" y="1519714"/>
                  <a:pt x="300514" y="1521714"/>
                  <a:pt x="300514" y="1524191"/>
                </a:cubicBezTo>
                <a:cubicBezTo>
                  <a:pt x="300609" y="1526667"/>
                  <a:pt x="302514" y="1528667"/>
                  <a:pt x="304991" y="1528667"/>
                </a:cubicBezTo>
                <a:close/>
                <a:moveTo>
                  <a:pt x="381191" y="1529906"/>
                </a:moveTo>
                <a:cubicBezTo>
                  <a:pt x="384334" y="1529906"/>
                  <a:pt x="386906" y="1527334"/>
                  <a:pt x="386906" y="1524191"/>
                </a:cubicBezTo>
                <a:cubicBezTo>
                  <a:pt x="386906" y="1521047"/>
                  <a:pt x="384334" y="1518476"/>
                  <a:pt x="381191" y="1518476"/>
                </a:cubicBezTo>
                <a:cubicBezTo>
                  <a:pt x="378047" y="1518476"/>
                  <a:pt x="375475" y="1521047"/>
                  <a:pt x="375475" y="1524191"/>
                </a:cubicBezTo>
                <a:cubicBezTo>
                  <a:pt x="375475" y="1527334"/>
                  <a:pt x="378047" y="1529906"/>
                  <a:pt x="381191" y="1529906"/>
                </a:cubicBezTo>
                <a:close/>
                <a:moveTo>
                  <a:pt x="457391" y="1530953"/>
                </a:moveTo>
                <a:cubicBezTo>
                  <a:pt x="461105" y="1530953"/>
                  <a:pt x="464153" y="1527905"/>
                  <a:pt x="464153" y="1524191"/>
                </a:cubicBezTo>
                <a:cubicBezTo>
                  <a:pt x="464153" y="1520476"/>
                  <a:pt x="461105" y="1517428"/>
                  <a:pt x="457391" y="1517428"/>
                </a:cubicBezTo>
                <a:cubicBezTo>
                  <a:pt x="453676" y="1517428"/>
                  <a:pt x="450628" y="1520476"/>
                  <a:pt x="450628" y="1524191"/>
                </a:cubicBezTo>
                <a:cubicBezTo>
                  <a:pt x="450628" y="1527905"/>
                  <a:pt x="453676" y="1530953"/>
                  <a:pt x="457391" y="1530953"/>
                </a:cubicBezTo>
                <a:close/>
                <a:moveTo>
                  <a:pt x="533591" y="1532287"/>
                </a:moveTo>
                <a:cubicBezTo>
                  <a:pt x="538067" y="1532287"/>
                  <a:pt x="541592" y="1528667"/>
                  <a:pt x="541592" y="1524286"/>
                </a:cubicBezTo>
                <a:cubicBezTo>
                  <a:pt x="541592" y="1519809"/>
                  <a:pt x="537972" y="1516285"/>
                  <a:pt x="533591" y="1516285"/>
                </a:cubicBezTo>
                <a:cubicBezTo>
                  <a:pt x="529114" y="1516285"/>
                  <a:pt x="525590" y="1519904"/>
                  <a:pt x="525590" y="1524286"/>
                </a:cubicBezTo>
                <a:cubicBezTo>
                  <a:pt x="525590" y="1528667"/>
                  <a:pt x="529209" y="1532287"/>
                  <a:pt x="533591" y="1532287"/>
                </a:cubicBezTo>
                <a:close/>
                <a:moveTo>
                  <a:pt x="609790" y="1533335"/>
                </a:moveTo>
                <a:cubicBezTo>
                  <a:pt x="614839" y="1533335"/>
                  <a:pt x="618839" y="1529239"/>
                  <a:pt x="618839" y="1524286"/>
                </a:cubicBezTo>
                <a:cubicBezTo>
                  <a:pt x="618839" y="1519333"/>
                  <a:pt x="614744" y="1515237"/>
                  <a:pt x="609790" y="1515237"/>
                </a:cubicBezTo>
                <a:cubicBezTo>
                  <a:pt x="604838" y="1515237"/>
                  <a:pt x="600742" y="1519333"/>
                  <a:pt x="600742" y="1524286"/>
                </a:cubicBezTo>
                <a:cubicBezTo>
                  <a:pt x="600742" y="1529239"/>
                  <a:pt x="604838" y="1533335"/>
                  <a:pt x="609790" y="1533335"/>
                </a:cubicBezTo>
                <a:close/>
                <a:moveTo>
                  <a:pt x="685990" y="1534573"/>
                </a:moveTo>
                <a:cubicBezTo>
                  <a:pt x="691706" y="1534573"/>
                  <a:pt x="696373" y="1529906"/>
                  <a:pt x="696373" y="1524191"/>
                </a:cubicBezTo>
                <a:cubicBezTo>
                  <a:pt x="696373" y="1518476"/>
                  <a:pt x="691706" y="1513808"/>
                  <a:pt x="685990" y="1513808"/>
                </a:cubicBezTo>
                <a:cubicBezTo>
                  <a:pt x="680276" y="1513808"/>
                  <a:pt x="675608" y="1518476"/>
                  <a:pt x="675608" y="1524191"/>
                </a:cubicBezTo>
                <a:cubicBezTo>
                  <a:pt x="675608" y="1529906"/>
                  <a:pt x="680276" y="1534573"/>
                  <a:pt x="685990" y="1534573"/>
                </a:cubicBezTo>
                <a:close/>
                <a:moveTo>
                  <a:pt x="762190" y="1535621"/>
                </a:moveTo>
                <a:cubicBezTo>
                  <a:pt x="768477" y="1535621"/>
                  <a:pt x="773621" y="1530477"/>
                  <a:pt x="773621" y="1524191"/>
                </a:cubicBezTo>
                <a:cubicBezTo>
                  <a:pt x="773621" y="1517904"/>
                  <a:pt x="768477" y="1512761"/>
                  <a:pt x="762190" y="1512761"/>
                </a:cubicBezTo>
                <a:cubicBezTo>
                  <a:pt x="755904" y="1512761"/>
                  <a:pt x="750761" y="1517904"/>
                  <a:pt x="750761" y="1524191"/>
                </a:cubicBezTo>
                <a:cubicBezTo>
                  <a:pt x="750761" y="1530477"/>
                  <a:pt x="755904" y="1535621"/>
                  <a:pt x="762190" y="1535621"/>
                </a:cubicBezTo>
                <a:close/>
                <a:moveTo>
                  <a:pt x="838390" y="1536859"/>
                </a:moveTo>
                <a:cubicBezTo>
                  <a:pt x="845439" y="1536859"/>
                  <a:pt x="851059" y="1531144"/>
                  <a:pt x="851059" y="1524191"/>
                </a:cubicBezTo>
                <a:cubicBezTo>
                  <a:pt x="851059" y="1517142"/>
                  <a:pt x="845344" y="1511522"/>
                  <a:pt x="838390" y="1511522"/>
                </a:cubicBezTo>
                <a:cubicBezTo>
                  <a:pt x="831437" y="1511522"/>
                  <a:pt x="825722" y="1517237"/>
                  <a:pt x="825722" y="1524191"/>
                </a:cubicBezTo>
                <a:cubicBezTo>
                  <a:pt x="825722" y="1531239"/>
                  <a:pt x="831437" y="1536859"/>
                  <a:pt x="838390" y="1536859"/>
                </a:cubicBezTo>
                <a:close/>
                <a:moveTo>
                  <a:pt x="914590" y="1537907"/>
                </a:moveTo>
                <a:cubicBezTo>
                  <a:pt x="922211" y="1537907"/>
                  <a:pt x="928307" y="1531715"/>
                  <a:pt x="928307" y="1524191"/>
                </a:cubicBezTo>
                <a:cubicBezTo>
                  <a:pt x="928307" y="1516666"/>
                  <a:pt x="922115" y="1510475"/>
                  <a:pt x="914590" y="1510475"/>
                </a:cubicBezTo>
                <a:cubicBezTo>
                  <a:pt x="906971" y="1510475"/>
                  <a:pt x="900875" y="1516666"/>
                  <a:pt x="900875" y="1524191"/>
                </a:cubicBezTo>
                <a:cubicBezTo>
                  <a:pt x="900875" y="1531715"/>
                  <a:pt x="907066" y="1537907"/>
                  <a:pt x="914590" y="1537907"/>
                </a:cubicBezTo>
                <a:close/>
                <a:moveTo>
                  <a:pt x="990790" y="1539050"/>
                </a:moveTo>
                <a:cubicBezTo>
                  <a:pt x="998982" y="1539050"/>
                  <a:pt x="1005554" y="1532382"/>
                  <a:pt x="1005554" y="1524286"/>
                </a:cubicBezTo>
                <a:cubicBezTo>
                  <a:pt x="1005554" y="1516189"/>
                  <a:pt x="998887" y="1509522"/>
                  <a:pt x="990790" y="1509522"/>
                </a:cubicBezTo>
                <a:cubicBezTo>
                  <a:pt x="982599" y="1509522"/>
                  <a:pt x="976027" y="1516189"/>
                  <a:pt x="976027" y="1524286"/>
                </a:cubicBezTo>
                <a:cubicBezTo>
                  <a:pt x="976027" y="1532382"/>
                  <a:pt x="982599" y="1539050"/>
                  <a:pt x="990790" y="1539050"/>
                </a:cubicBezTo>
                <a:close/>
                <a:moveTo>
                  <a:pt x="1066991" y="1540097"/>
                </a:moveTo>
                <a:cubicBezTo>
                  <a:pt x="1075754" y="1540097"/>
                  <a:pt x="1082802" y="1533049"/>
                  <a:pt x="1082802" y="1524286"/>
                </a:cubicBezTo>
                <a:cubicBezTo>
                  <a:pt x="1082802" y="1515523"/>
                  <a:pt x="1075754" y="1508474"/>
                  <a:pt x="1066991" y="1508474"/>
                </a:cubicBezTo>
                <a:cubicBezTo>
                  <a:pt x="1058228" y="1508474"/>
                  <a:pt x="1051179" y="1515523"/>
                  <a:pt x="1051179" y="1524286"/>
                </a:cubicBezTo>
                <a:cubicBezTo>
                  <a:pt x="1051179" y="1533049"/>
                  <a:pt x="1058228" y="1540097"/>
                  <a:pt x="1066991" y="1540097"/>
                </a:cubicBezTo>
                <a:close/>
                <a:moveTo>
                  <a:pt x="1143191" y="1541336"/>
                </a:moveTo>
                <a:cubicBezTo>
                  <a:pt x="1152620" y="1541336"/>
                  <a:pt x="1160336" y="1533716"/>
                  <a:pt x="1160336" y="1524191"/>
                </a:cubicBezTo>
                <a:cubicBezTo>
                  <a:pt x="1160336" y="1514666"/>
                  <a:pt x="1152716" y="1507046"/>
                  <a:pt x="1143191" y="1507046"/>
                </a:cubicBezTo>
                <a:cubicBezTo>
                  <a:pt x="1133666" y="1507046"/>
                  <a:pt x="1126046" y="1514666"/>
                  <a:pt x="1126046" y="1524191"/>
                </a:cubicBezTo>
                <a:cubicBezTo>
                  <a:pt x="1126046" y="1533716"/>
                  <a:pt x="1133761" y="1541336"/>
                  <a:pt x="1143191" y="1541336"/>
                </a:cubicBezTo>
                <a:close/>
                <a:moveTo>
                  <a:pt x="1219391" y="1542383"/>
                </a:moveTo>
                <a:cubicBezTo>
                  <a:pt x="1229392" y="1542383"/>
                  <a:pt x="1237583" y="1534287"/>
                  <a:pt x="1237583" y="1524191"/>
                </a:cubicBezTo>
                <a:cubicBezTo>
                  <a:pt x="1237583" y="1514189"/>
                  <a:pt x="1229487" y="1505998"/>
                  <a:pt x="1219391" y="1505998"/>
                </a:cubicBezTo>
                <a:cubicBezTo>
                  <a:pt x="1209389" y="1505998"/>
                  <a:pt x="1201198" y="1514094"/>
                  <a:pt x="1201198" y="1524191"/>
                </a:cubicBezTo>
                <a:cubicBezTo>
                  <a:pt x="1201198" y="1534287"/>
                  <a:pt x="1209389" y="1542383"/>
                  <a:pt x="1219391" y="1542383"/>
                </a:cubicBezTo>
                <a:close/>
                <a:moveTo>
                  <a:pt x="1295591" y="1543431"/>
                </a:moveTo>
                <a:cubicBezTo>
                  <a:pt x="1306163" y="1543431"/>
                  <a:pt x="1314831" y="1534859"/>
                  <a:pt x="1314831" y="1524191"/>
                </a:cubicBezTo>
                <a:cubicBezTo>
                  <a:pt x="1314831" y="1513523"/>
                  <a:pt x="1306259" y="1504950"/>
                  <a:pt x="1295591" y="1504950"/>
                </a:cubicBezTo>
                <a:cubicBezTo>
                  <a:pt x="1284923" y="1504950"/>
                  <a:pt x="1276350" y="1513523"/>
                  <a:pt x="1276350" y="1524191"/>
                </a:cubicBezTo>
                <a:cubicBezTo>
                  <a:pt x="1276350" y="1534859"/>
                  <a:pt x="1285018" y="1543431"/>
                  <a:pt x="1295591" y="1543431"/>
                </a:cubicBezTo>
                <a:close/>
                <a:moveTo>
                  <a:pt x="1371791" y="1544479"/>
                </a:moveTo>
                <a:cubicBezTo>
                  <a:pt x="1383030" y="1544479"/>
                  <a:pt x="1392079" y="1535430"/>
                  <a:pt x="1392079" y="1524191"/>
                </a:cubicBezTo>
                <a:cubicBezTo>
                  <a:pt x="1392079" y="1512951"/>
                  <a:pt x="1383030" y="1503902"/>
                  <a:pt x="1371791" y="1503902"/>
                </a:cubicBezTo>
                <a:cubicBezTo>
                  <a:pt x="1360551" y="1503902"/>
                  <a:pt x="1351502" y="1512951"/>
                  <a:pt x="1351502" y="1524191"/>
                </a:cubicBezTo>
                <a:cubicBezTo>
                  <a:pt x="1351502" y="1535430"/>
                  <a:pt x="1360646" y="1544479"/>
                  <a:pt x="1371791" y="1544479"/>
                </a:cubicBezTo>
                <a:close/>
                <a:moveTo>
                  <a:pt x="1447991" y="1545527"/>
                </a:moveTo>
                <a:cubicBezTo>
                  <a:pt x="1459802" y="1545527"/>
                  <a:pt x="1469327" y="1536002"/>
                  <a:pt x="1469327" y="1524191"/>
                </a:cubicBezTo>
                <a:cubicBezTo>
                  <a:pt x="1469327" y="1512380"/>
                  <a:pt x="1459802" y="1502855"/>
                  <a:pt x="1447991" y="1502855"/>
                </a:cubicBezTo>
                <a:cubicBezTo>
                  <a:pt x="1436180" y="1502855"/>
                  <a:pt x="1426655" y="1512380"/>
                  <a:pt x="1426655" y="1524191"/>
                </a:cubicBezTo>
                <a:cubicBezTo>
                  <a:pt x="1426655" y="1536002"/>
                  <a:pt x="1436180" y="1545527"/>
                  <a:pt x="1447991" y="1545527"/>
                </a:cubicBezTo>
                <a:close/>
                <a:moveTo>
                  <a:pt x="1524191" y="1546384"/>
                </a:moveTo>
                <a:cubicBezTo>
                  <a:pt x="1536478" y="1546384"/>
                  <a:pt x="1546384" y="1536478"/>
                  <a:pt x="1546384" y="1524191"/>
                </a:cubicBezTo>
                <a:cubicBezTo>
                  <a:pt x="1546384" y="1511903"/>
                  <a:pt x="1536478" y="1501997"/>
                  <a:pt x="1524191" y="1501997"/>
                </a:cubicBezTo>
                <a:cubicBezTo>
                  <a:pt x="1511903" y="1501997"/>
                  <a:pt x="1501997" y="1511903"/>
                  <a:pt x="1501997" y="1524191"/>
                </a:cubicBezTo>
                <a:cubicBezTo>
                  <a:pt x="1501997" y="1536478"/>
                  <a:pt x="1511999" y="1546384"/>
                  <a:pt x="1524191" y="1546384"/>
                </a:cubicBezTo>
                <a:close/>
                <a:moveTo>
                  <a:pt x="1600391" y="1547051"/>
                </a:moveTo>
                <a:cubicBezTo>
                  <a:pt x="1612964" y="1547051"/>
                  <a:pt x="1623251" y="1536859"/>
                  <a:pt x="1623251" y="1524191"/>
                </a:cubicBezTo>
                <a:cubicBezTo>
                  <a:pt x="1623251" y="1511522"/>
                  <a:pt x="1613059" y="1501331"/>
                  <a:pt x="1600391" y="1501331"/>
                </a:cubicBezTo>
                <a:cubicBezTo>
                  <a:pt x="1587722" y="1501331"/>
                  <a:pt x="1577531" y="1511522"/>
                  <a:pt x="1577531" y="1524191"/>
                </a:cubicBezTo>
                <a:cubicBezTo>
                  <a:pt x="1577531" y="1536859"/>
                  <a:pt x="1587818" y="1547051"/>
                  <a:pt x="1600391" y="1547051"/>
                </a:cubicBezTo>
                <a:close/>
                <a:moveTo>
                  <a:pt x="1676591" y="1547622"/>
                </a:moveTo>
                <a:cubicBezTo>
                  <a:pt x="1689545" y="1547622"/>
                  <a:pt x="1700022" y="1537145"/>
                  <a:pt x="1700022" y="1524191"/>
                </a:cubicBezTo>
                <a:cubicBezTo>
                  <a:pt x="1700022" y="1511237"/>
                  <a:pt x="1689545" y="1500759"/>
                  <a:pt x="1676591" y="1500759"/>
                </a:cubicBezTo>
                <a:cubicBezTo>
                  <a:pt x="1663637" y="1500759"/>
                  <a:pt x="1653159" y="1511237"/>
                  <a:pt x="1653159" y="1524191"/>
                </a:cubicBezTo>
                <a:cubicBezTo>
                  <a:pt x="1653159" y="1537145"/>
                  <a:pt x="1663637" y="1547622"/>
                  <a:pt x="1676591" y="1547622"/>
                </a:cubicBezTo>
                <a:close/>
                <a:moveTo>
                  <a:pt x="1752791" y="1547908"/>
                </a:moveTo>
                <a:cubicBezTo>
                  <a:pt x="1765840" y="1547908"/>
                  <a:pt x="1776413" y="1537335"/>
                  <a:pt x="1776413" y="1524286"/>
                </a:cubicBezTo>
                <a:cubicBezTo>
                  <a:pt x="1776413" y="1511237"/>
                  <a:pt x="1765840" y="1500664"/>
                  <a:pt x="1752791" y="1500664"/>
                </a:cubicBezTo>
                <a:cubicBezTo>
                  <a:pt x="1739741" y="1500664"/>
                  <a:pt x="1729168" y="1511237"/>
                  <a:pt x="1729168" y="1524286"/>
                </a:cubicBezTo>
                <a:cubicBezTo>
                  <a:pt x="1729168" y="1537240"/>
                  <a:pt x="1739741" y="1547908"/>
                  <a:pt x="1752791" y="1547908"/>
                </a:cubicBezTo>
                <a:close/>
                <a:moveTo>
                  <a:pt x="1828991" y="1547622"/>
                </a:moveTo>
                <a:cubicBezTo>
                  <a:pt x="1841945" y="1547622"/>
                  <a:pt x="1852422" y="1537145"/>
                  <a:pt x="1852422" y="1524191"/>
                </a:cubicBezTo>
                <a:cubicBezTo>
                  <a:pt x="1852422" y="1511237"/>
                  <a:pt x="1841945" y="1500759"/>
                  <a:pt x="1828991" y="1500759"/>
                </a:cubicBezTo>
                <a:cubicBezTo>
                  <a:pt x="1816037" y="1500759"/>
                  <a:pt x="1805559" y="1511237"/>
                  <a:pt x="1805559" y="1524191"/>
                </a:cubicBezTo>
                <a:cubicBezTo>
                  <a:pt x="1805559" y="1537145"/>
                  <a:pt x="1816037" y="1547622"/>
                  <a:pt x="1828991" y="1547622"/>
                </a:cubicBezTo>
                <a:close/>
                <a:moveTo>
                  <a:pt x="1905191" y="1547241"/>
                </a:moveTo>
                <a:cubicBezTo>
                  <a:pt x="1917954" y="1547241"/>
                  <a:pt x="1928241" y="1536954"/>
                  <a:pt x="1928241" y="1524191"/>
                </a:cubicBezTo>
                <a:cubicBezTo>
                  <a:pt x="1928241" y="1511427"/>
                  <a:pt x="1917954" y="1501140"/>
                  <a:pt x="1905191" y="1501140"/>
                </a:cubicBezTo>
                <a:cubicBezTo>
                  <a:pt x="1892427" y="1501140"/>
                  <a:pt x="1882140" y="1511427"/>
                  <a:pt x="1882140" y="1524191"/>
                </a:cubicBezTo>
                <a:cubicBezTo>
                  <a:pt x="1882140" y="1536954"/>
                  <a:pt x="1892522" y="1547241"/>
                  <a:pt x="1905191" y="1547241"/>
                </a:cubicBezTo>
                <a:close/>
                <a:moveTo>
                  <a:pt x="1981391" y="1546384"/>
                </a:moveTo>
                <a:cubicBezTo>
                  <a:pt x="1993678" y="1546384"/>
                  <a:pt x="2003584" y="1536478"/>
                  <a:pt x="2003584" y="1524191"/>
                </a:cubicBezTo>
                <a:cubicBezTo>
                  <a:pt x="2003584" y="1511903"/>
                  <a:pt x="1993678" y="1501997"/>
                  <a:pt x="1981391" y="1501997"/>
                </a:cubicBezTo>
                <a:cubicBezTo>
                  <a:pt x="1969103" y="1501997"/>
                  <a:pt x="1959197" y="1511903"/>
                  <a:pt x="1959197" y="1524191"/>
                </a:cubicBezTo>
                <a:cubicBezTo>
                  <a:pt x="1959197" y="1536478"/>
                  <a:pt x="1969199" y="1546384"/>
                  <a:pt x="1981391" y="1546384"/>
                </a:cubicBezTo>
                <a:close/>
                <a:moveTo>
                  <a:pt x="2057591" y="1545527"/>
                </a:moveTo>
                <a:cubicBezTo>
                  <a:pt x="2069402" y="1545527"/>
                  <a:pt x="2078927" y="1536002"/>
                  <a:pt x="2078927" y="1524191"/>
                </a:cubicBezTo>
                <a:cubicBezTo>
                  <a:pt x="2078927" y="1512380"/>
                  <a:pt x="2069402" y="1502855"/>
                  <a:pt x="2057591" y="1502855"/>
                </a:cubicBezTo>
                <a:cubicBezTo>
                  <a:pt x="2045780" y="1502855"/>
                  <a:pt x="2036255" y="1512380"/>
                  <a:pt x="2036255" y="1524191"/>
                </a:cubicBezTo>
                <a:cubicBezTo>
                  <a:pt x="2036255" y="1536002"/>
                  <a:pt x="2045780" y="1545527"/>
                  <a:pt x="2057591" y="1545527"/>
                </a:cubicBezTo>
                <a:close/>
                <a:moveTo>
                  <a:pt x="2133791" y="1544669"/>
                </a:moveTo>
                <a:cubicBezTo>
                  <a:pt x="2145125" y="1544669"/>
                  <a:pt x="2154269" y="1535525"/>
                  <a:pt x="2154269" y="1524191"/>
                </a:cubicBezTo>
                <a:cubicBezTo>
                  <a:pt x="2154269" y="1512856"/>
                  <a:pt x="2145125" y="1503712"/>
                  <a:pt x="2133791" y="1503712"/>
                </a:cubicBezTo>
                <a:cubicBezTo>
                  <a:pt x="2122456" y="1503712"/>
                  <a:pt x="2113312" y="1512856"/>
                  <a:pt x="2113312" y="1524191"/>
                </a:cubicBezTo>
                <a:cubicBezTo>
                  <a:pt x="2113312" y="1535525"/>
                  <a:pt x="2122456" y="1544669"/>
                  <a:pt x="2133791" y="1544669"/>
                </a:cubicBezTo>
                <a:close/>
                <a:moveTo>
                  <a:pt x="2209991" y="1543622"/>
                </a:moveTo>
                <a:cubicBezTo>
                  <a:pt x="2220754" y="1543622"/>
                  <a:pt x="2229422" y="1534954"/>
                  <a:pt x="2229422" y="1524191"/>
                </a:cubicBezTo>
                <a:cubicBezTo>
                  <a:pt x="2229422" y="1513427"/>
                  <a:pt x="2220754" y="1504760"/>
                  <a:pt x="2209991" y="1504760"/>
                </a:cubicBezTo>
                <a:cubicBezTo>
                  <a:pt x="2199227" y="1504760"/>
                  <a:pt x="2190560" y="1513427"/>
                  <a:pt x="2190560" y="1524191"/>
                </a:cubicBezTo>
                <a:cubicBezTo>
                  <a:pt x="2190560" y="1534954"/>
                  <a:pt x="2199323" y="1543622"/>
                  <a:pt x="2209991" y="1543622"/>
                </a:cubicBezTo>
                <a:close/>
                <a:moveTo>
                  <a:pt x="2286191" y="1542574"/>
                </a:moveTo>
                <a:cubicBezTo>
                  <a:pt x="2296382" y="1542574"/>
                  <a:pt x="2304574" y="1534382"/>
                  <a:pt x="2304574" y="1524191"/>
                </a:cubicBezTo>
                <a:cubicBezTo>
                  <a:pt x="2304574" y="1513999"/>
                  <a:pt x="2296382" y="1505807"/>
                  <a:pt x="2286191" y="1505807"/>
                </a:cubicBezTo>
                <a:cubicBezTo>
                  <a:pt x="2275999" y="1505807"/>
                  <a:pt x="2267807" y="1513999"/>
                  <a:pt x="2267807" y="1524191"/>
                </a:cubicBezTo>
                <a:cubicBezTo>
                  <a:pt x="2267807" y="1534382"/>
                  <a:pt x="2276094" y="1542574"/>
                  <a:pt x="2286191" y="1542574"/>
                </a:cubicBezTo>
                <a:close/>
                <a:moveTo>
                  <a:pt x="2362391" y="1541336"/>
                </a:moveTo>
                <a:cubicBezTo>
                  <a:pt x="2371820" y="1541336"/>
                  <a:pt x="2379536" y="1533716"/>
                  <a:pt x="2379536" y="1524191"/>
                </a:cubicBezTo>
                <a:cubicBezTo>
                  <a:pt x="2379536" y="1514666"/>
                  <a:pt x="2371916" y="1507046"/>
                  <a:pt x="2362391" y="1507046"/>
                </a:cubicBezTo>
                <a:cubicBezTo>
                  <a:pt x="2352866" y="1507046"/>
                  <a:pt x="2345246" y="1514666"/>
                  <a:pt x="2345246" y="1524191"/>
                </a:cubicBezTo>
                <a:cubicBezTo>
                  <a:pt x="2345246" y="1533716"/>
                  <a:pt x="2352961" y="1541336"/>
                  <a:pt x="2362391" y="1541336"/>
                </a:cubicBezTo>
                <a:close/>
                <a:moveTo>
                  <a:pt x="2438591" y="1540288"/>
                </a:moveTo>
                <a:cubicBezTo>
                  <a:pt x="2447449" y="1540288"/>
                  <a:pt x="2454688" y="1533144"/>
                  <a:pt x="2454688" y="1524191"/>
                </a:cubicBezTo>
                <a:cubicBezTo>
                  <a:pt x="2454688" y="1515332"/>
                  <a:pt x="2447544" y="1508093"/>
                  <a:pt x="2438591" y="1508093"/>
                </a:cubicBezTo>
                <a:cubicBezTo>
                  <a:pt x="2429732" y="1508093"/>
                  <a:pt x="2422493" y="1515237"/>
                  <a:pt x="2422493" y="1524191"/>
                </a:cubicBezTo>
                <a:cubicBezTo>
                  <a:pt x="2422589" y="1533049"/>
                  <a:pt x="2429732" y="1540288"/>
                  <a:pt x="2438591" y="1540288"/>
                </a:cubicBezTo>
                <a:close/>
                <a:moveTo>
                  <a:pt x="2514791" y="1539240"/>
                </a:moveTo>
                <a:cubicBezTo>
                  <a:pt x="2523078" y="1539240"/>
                  <a:pt x="2529840" y="1532477"/>
                  <a:pt x="2529840" y="1524286"/>
                </a:cubicBezTo>
                <a:cubicBezTo>
                  <a:pt x="2529840" y="1516094"/>
                  <a:pt x="2523078" y="1509236"/>
                  <a:pt x="2514791" y="1509236"/>
                </a:cubicBezTo>
                <a:cubicBezTo>
                  <a:pt x="2506504" y="1509236"/>
                  <a:pt x="2499741" y="1515999"/>
                  <a:pt x="2499741" y="1524286"/>
                </a:cubicBezTo>
                <a:cubicBezTo>
                  <a:pt x="2499741" y="1532573"/>
                  <a:pt x="2506504" y="1539240"/>
                  <a:pt x="2514791" y="1539240"/>
                </a:cubicBezTo>
                <a:close/>
                <a:moveTo>
                  <a:pt x="2590991" y="1537907"/>
                </a:moveTo>
                <a:cubicBezTo>
                  <a:pt x="2598611" y="1537907"/>
                  <a:pt x="2604707" y="1531715"/>
                  <a:pt x="2604707" y="1524191"/>
                </a:cubicBezTo>
                <a:cubicBezTo>
                  <a:pt x="2604707" y="1516666"/>
                  <a:pt x="2598515" y="1510475"/>
                  <a:pt x="2590991" y="1510475"/>
                </a:cubicBezTo>
                <a:cubicBezTo>
                  <a:pt x="2583371" y="1510475"/>
                  <a:pt x="2577274" y="1516666"/>
                  <a:pt x="2577274" y="1524191"/>
                </a:cubicBezTo>
                <a:cubicBezTo>
                  <a:pt x="2577274" y="1531715"/>
                  <a:pt x="2583466" y="1537907"/>
                  <a:pt x="2590991" y="1537907"/>
                </a:cubicBezTo>
                <a:close/>
                <a:moveTo>
                  <a:pt x="2667191" y="1536859"/>
                </a:moveTo>
                <a:cubicBezTo>
                  <a:pt x="2674239" y="1536859"/>
                  <a:pt x="2679859" y="1531144"/>
                  <a:pt x="2679859" y="1524191"/>
                </a:cubicBezTo>
                <a:cubicBezTo>
                  <a:pt x="2679859" y="1517142"/>
                  <a:pt x="2674144" y="1511522"/>
                  <a:pt x="2667191" y="1511522"/>
                </a:cubicBezTo>
                <a:cubicBezTo>
                  <a:pt x="2660142" y="1511522"/>
                  <a:pt x="2654522" y="1517237"/>
                  <a:pt x="2654522" y="1524191"/>
                </a:cubicBezTo>
                <a:cubicBezTo>
                  <a:pt x="2654522" y="1531239"/>
                  <a:pt x="2660237" y="1536859"/>
                  <a:pt x="2667191" y="1536859"/>
                </a:cubicBezTo>
                <a:close/>
                <a:moveTo>
                  <a:pt x="2743391" y="1535811"/>
                </a:moveTo>
                <a:cubicBezTo>
                  <a:pt x="2749772" y="1535811"/>
                  <a:pt x="2755011" y="1530572"/>
                  <a:pt x="2755011" y="1524191"/>
                </a:cubicBezTo>
                <a:cubicBezTo>
                  <a:pt x="2755011" y="1517809"/>
                  <a:pt x="2749772" y="1512570"/>
                  <a:pt x="2743391" y="1512570"/>
                </a:cubicBezTo>
                <a:cubicBezTo>
                  <a:pt x="2737009" y="1512570"/>
                  <a:pt x="2731770" y="1517809"/>
                  <a:pt x="2731770" y="1524191"/>
                </a:cubicBezTo>
                <a:cubicBezTo>
                  <a:pt x="2731770" y="1530668"/>
                  <a:pt x="2737009" y="1535811"/>
                  <a:pt x="2743391" y="1535811"/>
                </a:cubicBezTo>
                <a:close/>
                <a:moveTo>
                  <a:pt x="2819591" y="1534573"/>
                </a:moveTo>
                <a:cubicBezTo>
                  <a:pt x="2825306" y="1534573"/>
                  <a:pt x="2829973" y="1529906"/>
                  <a:pt x="2829973" y="1524191"/>
                </a:cubicBezTo>
                <a:cubicBezTo>
                  <a:pt x="2829973" y="1518476"/>
                  <a:pt x="2825306" y="1513808"/>
                  <a:pt x="2819591" y="1513808"/>
                </a:cubicBezTo>
                <a:cubicBezTo>
                  <a:pt x="2813876" y="1513808"/>
                  <a:pt x="2809208" y="1518476"/>
                  <a:pt x="2809208" y="1524191"/>
                </a:cubicBezTo>
                <a:cubicBezTo>
                  <a:pt x="2809208" y="1529906"/>
                  <a:pt x="2813876" y="1534573"/>
                  <a:pt x="2819591" y="1534573"/>
                </a:cubicBezTo>
                <a:close/>
                <a:moveTo>
                  <a:pt x="2895791" y="1533525"/>
                </a:moveTo>
                <a:cubicBezTo>
                  <a:pt x="2900934" y="1533525"/>
                  <a:pt x="2905125" y="1529334"/>
                  <a:pt x="2905125" y="1524191"/>
                </a:cubicBezTo>
                <a:cubicBezTo>
                  <a:pt x="2905125" y="1519047"/>
                  <a:pt x="2900934" y="1514856"/>
                  <a:pt x="2895791" y="1514856"/>
                </a:cubicBezTo>
                <a:cubicBezTo>
                  <a:pt x="2890647" y="1514856"/>
                  <a:pt x="2886456" y="1519047"/>
                  <a:pt x="2886456" y="1524191"/>
                </a:cubicBezTo>
                <a:cubicBezTo>
                  <a:pt x="2886551" y="1529334"/>
                  <a:pt x="2890647" y="1533525"/>
                  <a:pt x="2895791" y="1533525"/>
                </a:cubicBezTo>
                <a:close/>
                <a:moveTo>
                  <a:pt x="2971991" y="1532287"/>
                </a:moveTo>
                <a:cubicBezTo>
                  <a:pt x="2976467" y="1532287"/>
                  <a:pt x="2979991" y="1528667"/>
                  <a:pt x="2979991" y="1524286"/>
                </a:cubicBezTo>
                <a:cubicBezTo>
                  <a:pt x="2979991" y="1519809"/>
                  <a:pt x="2976372" y="1516285"/>
                  <a:pt x="2971991" y="1516285"/>
                </a:cubicBezTo>
                <a:cubicBezTo>
                  <a:pt x="2967514" y="1516285"/>
                  <a:pt x="2963990" y="1519904"/>
                  <a:pt x="2963990" y="1524286"/>
                </a:cubicBezTo>
                <a:cubicBezTo>
                  <a:pt x="2963990" y="1528667"/>
                  <a:pt x="2967609" y="1532287"/>
                  <a:pt x="2971991" y="1532287"/>
                </a:cubicBezTo>
                <a:close/>
                <a:moveTo>
                  <a:pt x="3048191" y="1531144"/>
                </a:moveTo>
                <a:cubicBezTo>
                  <a:pt x="3052001" y="1531144"/>
                  <a:pt x="3055144" y="1528001"/>
                  <a:pt x="3055144" y="1524191"/>
                </a:cubicBezTo>
                <a:cubicBezTo>
                  <a:pt x="3055144" y="1520381"/>
                  <a:pt x="3052001" y="1517237"/>
                  <a:pt x="3048191" y="1517237"/>
                </a:cubicBezTo>
                <a:cubicBezTo>
                  <a:pt x="3044381" y="1517237"/>
                  <a:pt x="3041237" y="1520381"/>
                  <a:pt x="3041237" y="1524191"/>
                </a:cubicBezTo>
                <a:cubicBezTo>
                  <a:pt x="3041237" y="1528001"/>
                  <a:pt x="3044381" y="1531144"/>
                  <a:pt x="3048191" y="1531144"/>
                </a:cubicBezTo>
                <a:close/>
                <a:moveTo>
                  <a:pt x="3124391" y="1529906"/>
                </a:moveTo>
                <a:cubicBezTo>
                  <a:pt x="3127534" y="1529906"/>
                  <a:pt x="3130106" y="1527334"/>
                  <a:pt x="3130106" y="1524191"/>
                </a:cubicBezTo>
                <a:cubicBezTo>
                  <a:pt x="3130106" y="1521047"/>
                  <a:pt x="3127534" y="1518476"/>
                  <a:pt x="3124391" y="1518476"/>
                </a:cubicBezTo>
                <a:cubicBezTo>
                  <a:pt x="3121247" y="1518476"/>
                  <a:pt x="3118676" y="1521047"/>
                  <a:pt x="3118676" y="1524191"/>
                </a:cubicBezTo>
                <a:cubicBezTo>
                  <a:pt x="3118676" y="1527334"/>
                  <a:pt x="3121247" y="1529906"/>
                  <a:pt x="3124391" y="1529906"/>
                </a:cubicBezTo>
                <a:close/>
                <a:moveTo>
                  <a:pt x="3200591" y="1528858"/>
                </a:moveTo>
                <a:cubicBezTo>
                  <a:pt x="3203162" y="1528858"/>
                  <a:pt x="3205258" y="1526762"/>
                  <a:pt x="3205258" y="1524191"/>
                </a:cubicBezTo>
                <a:cubicBezTo>
                  <a:pt x="3205258" y="1521619"/>
                  <a:pt x="3203162" y="1519523"/>
                  <a:pt x="3200591" y="1519523"/>
                </a:cubicBezTo>
                <a:cubicBezTo>
                  <a:pt x="3198019" y="1519523"/>
                  <a:pt x="3195923" y="1521619"/>
                  <a:pt x="3195923" y="1524191"/>
                </a:cubicBezTo>
                <a:cubicBezTo>
                  <a:pt x="3195923" y="1526762"/>
                  <a:pt x="3198019" y="1528858"/>
                  <a:pt x="3200591" y="1528858"/>
                </a:cubicBezTo>
                <a:close/>
                <a:moveTo>
                  <a:pt x="3276791" y="1527620"/>
                </a:moveTo>
                <a:cubicBezTo>
                  <a:pt x="3278696" y="1527620"/>
                  <a:pt x="3280124" y="1526096"/>
                  <a:pt x="3280124" y="1524286"/>
                </a:cubicBezTo>
                <a:cubicBezTo>
                  <a:pt x="3280124" y="1522476"/>
                  <a:pt x="3278600" y="1520952"/>
                  <a:pt x="3276791" y="1520952"/>
                </a:cubicBezTo>
                <a:cubicBezTo>
                  <a:pt x="3274886" y="1520952"/>
                  <a:pt x="3273457" y="1522476"/>
                  <a:pt x="3273457" y="1524286"/>
                </a:cubicBezTo>
                <a:cubicBezTo>
                  <a:pt x="3273457" y="1526096"/>
                  <a:pt x="3274981" y="1527620"/>
                  <a:pt x="3276791" y="1527620"/>
                </a:cubicBezTo>
                <a:close/>
                <a:moveTo>
                  <a:pt x="3352991" y="1526572"/>
                </a:moveTo>
                <a:cubicBezTo>
                  <a:pt x="3354229" y="1526572"/>
                  <a:pt x="3355277" y="1525524"/>
                  <a:pt x="3355277" y="1524286"/>
                </a:cubicBezTo>
                <a:cubicBezTo>
                  <a:pt x="3355277" y="1523048"/>
                  <a:pt x="3354229" y="1522000"/>
                  <a:pt x="3352991" y="1522000"/>
                </a:cubicBezTo>
                <a:cubicBezTo>
                  <a:pt x="3351753" y="1522000"/>
                  <a:pt x="3350705" y="1523048"/>
                  <a:pt x="3350705" y="1524286"/>
                </a:cubicBezTo>
                <a:cubicBezTo>
                  <a:pt x="3350705" y="1525524"/>
                  <a:pt x="3351753" y="1526572"/>
                  <a:pt x="3352991" y="1526572"/>
                </a:cubicBezTo>
                <a:close/>
                <a:moveTo>
                  <a:pt x="3429191" y="1525524"/>
                </a:moveTo>
                <a:cubicBezTo>
                  <a:pt x="3429857" y="1525524"/>
                  <a:pt x="3430429" y="1524953"/>
                  <a:pt x="3430429" y="1524286"/>
                </a:cubicBezTo>
                <a:cubicBezTo>
                  <a:pt x="3430429" y="1523619"/>
                  <a:pt x="3429857" y="1523048"/>
                  <a:pt x="3429191" y="1523048"/>
                </a:cubicBezTo>
                <a:cubicBezTo>
                  <a:pt x="3428524" y="1523048"/>
                  <a:pt x="3427953" y="1523619"/>
                  <a:pt x="3427953" y="1524286"/>
                </a:cubicBezTo>
                <a:cubicBezTo>
                  <a:pt x="3427953" y="1524953"/>
                  <a:pt x="3428524" y="1525524"/>
                  <a:pt x="3429191" y="1525524"/>
                </a:cubicBezTo>
                <a:close/>
                <a:moveTo>
                  <a:pt x="3505391" y="1524381"/>
                </a:moveTo>
                <a:cubicBezTo>
                  <a:pt x="3505486" y="1524381"/>
                  <a:pt x="3505581" y="1524286"/>
                  <a:pt x="3505581" y="1524191"/>
                </a:cubicBezTo>
                <a:cubicBezTo>
                  <a:pt x="3505581" y="1524095"/>
                  <a:pt x="3505486" y="1524000"/>
                  <a:pt x="3505391" y="1524000"/>
                </a:cubicBezTo>
                <a:cubicBezTo>
                  <a:pt x="3505295" y="1524000"/>
                  <a:pt x="3505200" y="1524095"/>
                  <a:pt x="3505200" y="1524191"/>
                </a:cubicBezTo>
                <a:cubicBezTo>
                  <a:pt x="3505200" y="1524286"/>
                  <a:pt x="3505295" y="1524381"/>
                  <a:pt x="3505391" y="1524381"/>
                </a:cubicBezTo>
                <a:close/>
                <a:moveTo>
                  <a:pt x="191" y="1600581"/>
                </a:moveTo>
                <a:cubicBezTo>
                  <a:pt x="286" y="1600581"/>
                  <a:pt x="381" y="1600486"/>
                  <a:pt x="381" y="1600391"/>
                </a:cubicBezTo>
                <a:cubicBezTo>
                  <a:pt x="381" y="1600295"/>
                  <a:pt x="286" y="1600200"/>
                  <a:pt x="191" y="1600200"/>
                </a:cubicBezTo>
                <a:cubicBezTo>
                  <a:pt x="95" y="1600200"/>
                  <a:pt x="0" y="1600295"/>
                  <a:pt x="0" y="1600391"/>
                </a:cubicBezTo>
                <a:cubicBezTo>
                  <a:pt x="0" y="1600486"/>
                  <a:pt x="95" y="1600581"/>
                  <a:pt x="191" y="1600581"/>
                </a:cubicBezTo>
                <a:close/>
                <a:moveTo>
                  <a:pt x="76391" y="1601724"/>
                </a:moveTo>
                <a:cubicBezTo>
                  <a:pt x="77057" y="1601724"/>
                  <a:pt x="77629" y="1601153"/>
                  <a:pt x="77629" y="1600486"/>
                </a:cubicBezTo>
                <a:cubicBezTo>
                  <a:pt x="77629" y="1599819"/>
                  <a:pt x="77057" y="1599248"/>
                  <a:pt x="76391" y="1599248"/>
                </a:cubicBezTo>
                <a:cubicBezTo>
                  <a:pt x="75724" y="1599248"/>
                  <a:pt x="75152" y="1599819"/>
                  <a:pt x="75152" y="1600486"/>
                </a:cubicBezTo>
                <a:cubicBezTo>
                  <a:pt x="75152" y="1601153"/>
                  <a:pt x="75724" y="1601724"/>
                  <a:pt x="76391" y="1601724"/>
                </a:cubicBezTo>
                <a:close/>
                <a:moveTo>
                  <a:pt x="152591" y="1602772"/>
                </a:moveTo>
                <a:cubicBezTo>
                  <a:pt x="153829" y="1602772"/>
                  <a:pt x="154877" y="1601724"/>
                  <a:pt x="154877" y="1600486"/>
                </a:cubicBezTo>
                <a:cubicBezTo>
                  <a:pt x="154877" y="1599248"/>
                  <a:pt x="153829" y="1598200"/>
                  <a:pt x="152591" y="1598200"/>
                </a:cubicBezTo>
                <a:cubicBezTo>
                  <a:pt x="151352" y="1598200"/>
                  <a:pt x="150305" y="1599248"/>
                  <a:pt x="150305" y="1600486"/>
                </a:cubicBezTo>
                <a:cubicBezTo>
                  <a:pt x="150305" y="1601724"/>
                  <a:pt x="151352" y="1602772"/>
                  <a:pt x="152591" y="1602772"/>
                </a:cubicBezTo>
                <a:close/>
                <a:moveTo>
                  <a:pt x="228791" y="1604010"/>
                </a:moveTo>
                <a:cubicBezTo>
                  <a:pt x="230791" y="1604010"/>
                  <a:pt x="232410" y="1602391"/>
                  <a:pt x="232410" y="1600391"/>
                </a:cubicBezTo>
                <a:cubicBezTo>
                  <a:pt x="232410" y="1598390"/>
                  <a:pt x="230791" y="1596771"/>
                  <a:pt x="228791" y="1596771"/>
                </a:cubicBezTo>
                <a:cubicBezTo>
                  <a:pt x="226790" y="1596771"/>
                  <a:pt x="225171" y="1598390"/>
                  <a:pt x="225171" y="1600391"/>
                </a:cubicBezTo>
                <a:cubicBezTo>
                  <a:pt x="225171" y="1602391"/>
                  <a:pt x="226790" y="1604010"/>
                  <a:pt x="228791" y="1604010"/>
                </a:cubicBezTo>
                <a:close/>
                <a:moveTo>
                  <a:pt x="304991" y="1605058"/>
                </a:moveTo>
                <a:cubicBezTo>
                  <a:pt x="307562" y="1605058"/>
                  <a:pt x="309658" y="1602962"/>
                  <a:pt x="309658" y="1600391"/>
                </a:cubicBezTo>
                <a:cubicBezTo>
                  <a:pt x="309658" y="1597819"/>
                  <a:pt x="307562" y="1595723"/>
                  <a:pt x="304991" y="1595723"/>
                </a:cubicBezTo>
                <a:cubicBezTo>
                  <a:pt x="302419" y="1595723"/>
                  <a:pt x="300323" y="1597819"/>
                  <a:pt x="300323" y="1600391"/>
                </a:cubicBezTo>
                <a:cubicBezTo>
                  <a:pt x="300323" y="1602962"/>
                  <a:pt x="302419" y="1605058"/>
                  <a:pt x="304991" y="1605058"/>
                </a:cubicBezTo>
                <a:close/>
                <a:moveTo>
                  <a:pt x="381191" y="1606296"/>
                </a:moveTo>
                <a:cubicBezTo>
                  <a:pt x="384429" y="1606296"/>
                  <a:pt x="387096" y="1603629"/>
                  <a:pt x="387096" y="1600391"/>
                </a:cubicBezTo>
                <a:cubicBezTo>
                  <a:pt x="387096" y="1597152"/>
                  <a:pt x="384429" y="1594485"/>
                  <a:pt x="381191" y="1594485"/>
                </a:cubicBezTo>
                <a:cubicBezTo>
                  <a:pt x="377952" y="1594485"/>
                  <a:pt x="375285" y="1597152"/>
                  <a:pt x="375285" y="1600391"/>
                </a:cubicBezTo>
                <a:cubicBezTo>
                  <a:pt x="375285" y="1603724"/>
                  <a:pt x="377952" y="1606296"/>
                  <a:pt x="381191" y="1606296"/>
                </a:cubicBezTo>
                <a:close/>
                <a:moveTo>
                  <a:pt x="457391" y="1607344"/>
                </a:moveTo>
                <a:cubicBezTo>
                  <a:pt x="461200" y="1607344"/>
                  <a:pt x="464344" y="1604201"/>
                  <a:pt x="464344" y="1600391"/>
                </a:cubicBezTo>
                <a:cubicBezTo>
                  <a:pt x="464344" y="1596581"/>
                  <a:pt x="461200" y="1593437"/>
                  <a:pt x="457391" y="1593437"/>
                </a:cubicBezTo>
                <a:cubicBezTo>
                  <a:pt x="453581" y="1593437"/>
                  <a:pt x="450437" y="1596581"/>
                  <a:pt x="450437" y="1600391"/>
                </a:cubicBezTo>
                <a:cubicBezTo>
                  <a:pt x="450437" y="1604201"/>
                  <a:pt x="453581" y="1607344"/>
                  <a:pt x="457391" y="1607344"/>
                </a:cubicBezTo>
                <a:close/>
                <a:moveTo>
                  <a:pt x="533591" y="1608487"/>
                </a:moveTo>
                <a:cubicBezTo>
                  <a:pt x="538067" y="1608487"/>
                  <a:pt x="541592" y="1604867"/>
                  <a:pt x="541592" y="1600486"/>
                </a:cubicBezTo>
                <a:cubicBezTo>
                  <a:pt x="541592" y="1596009"/>
                  <a:pt x="537972" y="1592485"/>
                  <a:pt x="533591" y="1592485"/>
                </a:cubicBezTo>
                <a:cubicBezTo>
                  <a:pt x="529114" y="1592485"/>
                  <a:pt x="525590" y="1596104"/>
                  <a:pt x="525590" y="1600486"/>
                </a:cubicBezTo>
                <a:cubicBezTo>
                  <a:pt x="525590" y="1604867"/>
                  <a:pt x="529209" y="1608487"/>
                  <a:pt x="533591" y="1608487"/>
                </a:cubicBezTo>
                <a:close/>
                <a:moveTo>
                  <a:pt x="609790" y="1609725"/>
                </a:moveTo>
                <a:cubicBezTo>
                  <a:pt x="614934" y="1609725"/>
                  <a:pt x="619125" y="1605534"/>
                  <a:pt x="619125" y="1600391"/>
                </a:cubicBezTo>
                <a:cubicBezTo>
                  <a:pt x="619125" y="1595247"/>
                  <a:pt x="614934" y="1591056"/>
                  <a:pt x="609790" y="1591056"/>
                </a:cubicBezTo>
                <a:cubicBezTo>
                  <a:pt x="604647" y="1591056"/>
                  <a:pt x="600456" y="1595247"/>
                  <a:pt x="600456" y="1600391"/>
                </a:cubicBezTo>
                <a:cubicBezTo>
                  <a:pt x="600551" y="1605534"/>
                  <a:pt x="604647" y="1609725"/>
                  <a:pt x="609790" y="1609725"/>
                </a:cubicBezTo>
                <a:close/>
                <a:moveTo>
                  <a:pt x="685990" y="1610963"/>
                </a:moveTo>
                <a:cubicBezTo>
                  <a:pt x="691801" y="1610963"/>
                  <a:pt x="696563" y="1606201"/>
                  <a:pt x="696563" y="1600391"/>
                </a:cubicBezTo>
                <a:cubicBezTo>
                  <a:pt x="696563" y="1594580"/>
                  <a:pt x="691801" y="1589818"/>
                  <a:pt x="685990" y="1589818"/>
                </a:cubicBezTo>
                <a:cubicBezTo>
                  <a:pt x="680180" y="1589818"/>
                  <a:pt x="675418" y="1594580"/>
                  <a:pt x="675418" y="1600391"/>
                </a:cubicBezTo>
                <a:cubicBezTo>
                  <a:pt x="675418" y="1606201"/>
                  <a:pt x="680180" y="1610963"/>
                  <a:pt x="685990" y="1610963"/>
                </a:cubicBezTo>
                <a:close/>
                <a:moveTo>
                  <a:pt x="762190" y="1612011"/>
                </a:moveTo>
                <a:cubicBezTo>
                  <a:pt x="768572" y="1612011"/>
                  <a:pt x="773811" y="1606772"/>
                  <a:pt x="773811" y="1600391"/>
                </a:cubicBezTo>
                <a:cubicBezTo>
                  <a:pt x="773811" y="1594009"/>
                  <a:pt x="768572" y="1588770"/>
                  <a:pt x="762190" y="1588770"/>
                </a:cubicBezTo>
                <a:cubicBezTo>
                  <a:pt x="755809" y="1588770"/>
                  <a:pt x="750570" y="1594009"/>
                  <a:pt x="750570" y="1600391"/>
                </a:cubicBezTo>
                <a:cubicBezTo>
                  <a:pt x="750570" y="1606868"/>
                  <a:pt x="755809" y="1612011"/>
                  <a:pt x="762190" y="1612011"/>
                </a:cubicBezTo>
                <a:close/>
                <a:moveTo>
                  <a:pt x="838390" y="1613345"/>
                </a:moveTo>
                <a:cubicBezTo>
                  <a:pt x="845534" y="1613345"/>
                  <a:pt x="851249" y="1607534"/>
                  <a:pt x="851249" y="1600486"/>
                </a:cubicBezTo>
                <a:cubicBezTo>
                  <a:pt x="851249" y="1593342"/>
                  <a:pt x="845439" y="1587627"/>
                  <a:pt x="838390" y="1587627"/>
                </a:cubicBezTo>
                <a:cubicBezTo>
                  <a:pt x="831247" y="1587627"/>
                  <a:pt x="825532" y="1593437"/>
                  <a:pt x="825532" y="1600486"/>
                </a:cubicBezTo>
                <a:cubicBezTo>
                  <a:pt x="825532" y="1607534"/>
                  <a:pt x="831247" y="1613345"/>
                  <a:pt x="838390" y="1613345"/>
                </a:cubicBezTo>
                <a:close/>
                <a:moveTo>
                  <a:pt x="914590" y="1614392"/>
                </a:moveTo>
                <a:cubicBezTo>
                  <a:pt x="922306" y="1614392"/>
                  <a:pt x="928497" y="1608106"/>
                  <a:pt x="928497" y="1600486"/>
                </a:cubicBezTo>
                <a:cubicBezTo>
                  <a:pt x="928497" y="1592771"/>
                  <a:pt x="922211" y="1586579"/>
                  <a:pt x="914590" y="1586579"/>
                </a:cubicBezTo>
                <a:cubicBezTo>
                  <a:pt x="906971" y="1586579"/>
                  <a:pt x="900684" y="1592866"/>
                  <a:pt x="900684" y="1600486"/>
                </a:cubicBezTo>
                <a:cubicBezTo>
                  <a:pt x="900684" y="1608106"/>
                  <a:pt x="906875" y="1614392"/>
                  <a:pt x="914590" y="1614392"/>
                </a:cubicBezTo>
                <a:close/>
                <a:moveTo>
                  <a:pt x="990790" y="1615631"/>
                </a:moveTo>
                <a:cubicBezTo>
                  <a:pt x="999173" y="1615631"/>
                  <a:pt x="1006031" y="1608773"/>
                  <a:pt x="1006031" y="1600391"/>
                </a:cubicBezTo>
                <a:cubicBezTo>
                  <a:pt x="1006031" y="1592009"/>
                  <a:pt x="999173" y="1585151"/>
                  <a:pt x="990790" y="1585151"/>
                </a:cubicBezTo>
                <a:cubicBezTo>
                  <a:pt x="982409" y="1585151"/>
                  <a:pt x="975551" y="1592009"/>
                  <a:pt x="975551" y="1600391"/>
                </a:cubicBezTo>
                <a:cubicBezTo>
                  <a:pt x="975551" y="1608773"/>
                  <a:pt x="982409" y="1615631"/>
                  <a:pt x="990790" y="1615631"/>
                </a:cubicBezTo>
                <a:close/>
                <a:moveTo>
                  <a:pt x="1066991" y="1616678"/>
                </a:moveTo>
                <a:cubicBezTo>
                  <a:pt x="1075944" y="1616678"/>
                  <a:pt x="1083278" y="1609439"/>
                  <a:pt x="1083278" y="1600391"/>
                </a:cubicBezTo>
                <a:cubicBezTo>
                  <a:pt x="1083278" y="1591342"/>
                  <a:pt x="1076039" y="1584103"/>
                  <a:pt x="1066991" y="1584103"/>
                </a:cubicBezTo>
                <a:cubicBezTo>
                  <a:pt x="1058037" y="1584103"/>
                  <a:pt x="1050703" y="1591342"/>
                  <a:pt x="1050703" y="1600391"/>
                </a:cubicBezTo>
                <a:cubicBezTo>
                  <a:pt x="1050703" y="1609439"/>
                  <a:pt x="1058037" y="1616678"/>
                  <a:pt x="1066991" y="1616678"/>
                </a:cubicBezTo>
                <a:close/>
                <a:moveTo>
                  <a:pt x="1143191" y="1617726"/>
                </a:moveTo>
                <a:cubicBezTo>
                  <a:pt x="1152716" y="1617726"/>
                  <a:pt x="1160526" y="1610011"/>
                  <a:pt x="1160526" y="1600391"/>
                </a:cubicBezTo>
                <a:cubicBezTo>
                  <a:pt x="1160526" y="1590866"/>
                  <a:pt x="1152811" y="1583055"/>
                  <a:pt x="1143191" y="1583055"/>
                </a:cubicBezTo>
                <a:cubicBezTo>
                  <a:pt x="1133666" y="1583055"/>
                  <a:pt x="1125855" y="1590770"/>
                  <a:pt x="1125855" y="1600391"/>
                </a:cubicBezTo>
                <a:cubicBezTo>
                  <a:pt x="1125855" y="1610011"/>
                  <a:pt x="1133666" y="1617726"/>
                  <a:pt x="1143191" y="1617726"/>
                </a:cubicBezTo>
                <a:close/>
                <a:moveTo>
                  <a:pt x="1219391" y="1618964"/>
                </a:moveTo>
                <a:cubicBezTo>
                  <a:pt x="1229678" y="1618964"/>
                  <a:pt x="1237964" y="1610678"/>
                  <a:pt x="1237964" y="1600391"/>
                </a:cubicBezTo>
                <a:cubicBezTo>
                  <a:pt x="1237964" y="1590104"/>
                  <a:pt x="1229678" y="1581817"/>
                  <a:pt x="1219391" y="1581817"/>
                </a:cubicBezTo>
                <a:cubicBezTo>
                  <a:pt x="1209104" y="1581817"/>
                  <a:pt x="1200817" y="1590104"/>
                  <a:pt x="1200817" y="1600391"/>
                </a:cubicBezTo>
                <a:cubicBezTo>
                  <a:pt x="1200817" y="1610678"/>
                  <a:pt x="1209104" y="1618964"/>
                  <a:pt x="1219391" y="1618964"/>
                </a:cubicBezTo>
                <a:close/>
                <a:moveTo>
                  <a:pt x="1295591" y="1620107"/>
                </a:moveTo>
                <a:cubicBezTo>
                  <a:pt x="1306449" y="1620107"/>
                  <a:pt x="1315212" y="1611344"/>
                  <a:pt x="1315212" y="1600486"/>
                </a:cubicBezTo>
                <a:cubicBezTo>
                  <a:pt x="1315212" y="1589627"/>
                  <a:pt x="1306449" y="1580864"/>
                  <a:pt x="1295591" y="1580864"/>
                </a:cubicBezTo>
                <a:cubicBezTo>
                  <a:pt x="1284732" y="1580864"/>
                  <a:pt x="1275969" y="1589627"/>
                  <a:pt x="1275969" y="1600486"/>
                </a:cubicBezTo>
                <a:cubicBezTo>
                  <a:pt x="1275969" y="1611344"/>
                  <a:pt x="1284732" y="1620107"/>
                  <a:pt x="1295591" y="1620107"/>
                </a:cubicBezTo>
                <a:close/>
                <a:moveTo>
                  <a:pt x="1371791" y="1621346"/>
                </a:moveTo>
                <a:cubicBezTo>
                  <a:pt x="1383316" y="1621346"/>
                  <a:pt x="1392746" y="1612011"/>
                  <a:pt x="1392746" y="1600391"/>
                </a:cubicBezTo>
                <a:cubicBezTo>
                  <a:pt x="1392746" y="1588770"/>
                  <a:pt x="1383411" y="1579436"/>
                  <a:pt x="1371791" y="1579436"/>
                </a:cubicBezTo>
                <a:cubicBezTo>
                  <a:pt x="1360170" y="1579436"/>
                  <a:pt x="1350836" y="1588770"/>
                  <a:pt x="1350836" y="1600391"/>
                </a:cubicBezTo>
                <a:cubicBezTo>
                  <a:pt x="1350836" y="1612011"/>
                  <a:pt x="1360265" y="1621346"/>
                  <a:pt x="1371791" y="1621346"/>
                </a:cubicBezTo>
                <a:close/>
                <a:moveTo>
                  <a:pt x="1447991" y="1622393"/>
                </a:moveTo>
                <a:cubicBezTo>
                  <a:pt x="1460087" y="1622393"/>
                  <a:pt x="1469993" y="1612583"/>
                  <a:pt x="1469993" y="1600391"/>
                </a:cubicBezTo>
                <a:cubicBezTo>
                  <a:pt x="1469993" y="1588199"/>
                  <a:pt x="1460183" y="1578388"/>
                  <a:pt x="1447991" y="1578388"/>
                </a:cubicBezTo>
                <a:cubicBezTo>
                  <a:pt x="1435799" y="1578388"/>
                  <a:pt x="1425988" y="1588199"/>
                  <a:pt x="1425988" y="1600391"/>
                </a:cubicBezTo>
                <a:cubicBezTo>
                  <a:pt x="1425988" y="1612583"/>
                  <a:pt x="1435894" y="1622393"/>
                  <a:pt x="1447991" y="1622393"/>
                </a:cubicBezTo>
                <a:close/>
                <a:moveTo>
                  <a:pt x="1524191" y="1623251"/>
                </a:moveTo>
                <a:cubicBezTo>
                  <a:pt x="1536764" y="1623251"/>
                  <a:pt x="1547051" y="1613059"/>
                  <a:pt x="1547051" y="1600391"/>
                </a:cubicBezTo>
                <a:cubicBezTo>
                  <a:pt x="1547051" y="1587722"/>
                  <a:pt x="1536859" y="1577531"/>
                  <a:pt x="1524191" y="1577531"/>
                </a:cubicBezTo>
                <a:cubicBezTo>
                  <a:pt x="1511522" y="1577531"/>
                  <a:pt x="1501331" y="1587722"/>
                  <a:pt x="1501331" y="1600391"/>
                </a:cubicBezTo>
                <a:cubicBezTo>
                  <a:pt x="1501331" y="1613059"/>
                  <a:pt x="1511618" y="1623251"/>
                  <a:pt x="1524191" y="1623251"/>
                </a:cubicBezTo>
                <a:close/>
                <a:moveTo>
                  <a:pt x="1600391" y="1624298"/>
                </a:moveTo>
                <a:cubicBezTo>
                  <a:pt x="1613535" y="1624298"/>
                  <a:pt x="1624298" y="1613630"/>
                  <a:pt x="1624298" y="1600391"/>
                </a:cubicBezTo>
                <a:cubicBezTo>
                  <a:pt x="1624298" y="1587246"/>
                  <a:pt x="1613630" y="1576483"/>
                  <a:pt x="1600391" y="1576483"/>
                </a:cubicBezTo>
                <a:cubicBezTo>
                  <a:pt x="1587246" y="1576483"/>
                  <a:pt x="1576483" y="1587151"/>
                  <a:pt x="1576483" y="1600391"/>
                </a:cubicBezTo>
                <a:cubicBezTo>
                  <a:pt x="1576578" y="1613630"/>
                  <a:pt x="1587246" y="1624298"/>
                  <a:pt x="1600391" y="1624298"/>
                </a:cubicBezTo>
                <a:close/>
                <a:moveTo>
                  <a:pt x="1676591" y="1624965"/>
                </a:moveTo>
                <a:cubicBezTo>
                  <a:pt x="1690116" y="1624965"/>
                  <a:pt x="1701070" y="1614011"/>
                  <a:pt x="1701070" y="1600486"/>
                </a:cubicBezTo>
                <a:cubicBezTo>
                  <a:pt x="1701070" y="1586960"/>
                  <a:pt x="1690116" y="1576007"/>
                  <a:pt x="1676591" y="1576007"/>
                </a:cubicBezTo>
                <a:cubicBezTo>
                  <a:pt x="1663065" y="1576007"/>
                  <a:pt x="1652111" y="1586960"/>
                  <a:pt x="1652111" y="1600486"/>
                </a:cubicBezTo>
                <a:cubicBezTo>
                  <a:pt x="1652111" y="1614011"/>
                  <a:pt x="1663065" y="1624965"/>
                  <a:pt x="1676591" y="1624965"/>
                </a:cubicBezTo>
                <a:close/>
                <a:moveTo>
                  <a:pt x="1752791" y="1625156"/>
                </a:moveTo>
                <a:cubicBezTo>
                  <a:pt x="1766411" y="1625156"/>
                  <a:pt x="1777556" y="1614107"/>
                  <a:pt x="1777556" y="1600391"/>
                </a:cubicBezTo>
                <a:cubicBezTo>
                  <a:pt x="1777556" y="1586770"/>
                  <a:pt x="1766507" y="1575626"/>
                  <a:pt x="1752791" y="1575626"/>
                </a:cubicBezTo>
                <a:cubicBezTo>
                  <a:pt x="1739170" y="1575626"/>
                  <a:pt x="1728026" y="1586675"/>
                  <a:pt x="1728026" y="1600391"/>
                </a:cubicBezTo>
                <a:cubicBezTo>
                  <a:pt x="1728121" y="1614107"/>
                  <a:pt x="1739170" y="1625156"/>
                  <a:pt x="1752791" y="1625156"/>
                </a:cubicBezTo>
                <a:close/>
                <a:moveTo>
                  <a:pt x="1828991" y="1624965"/>
                </a:moveTo>
                <a:cubicBezTo>
                  <a:pt x="1842516" y="1624965"/>
                  <a:pt x="1853470" y="1614011"/>
                  <a:pt x="1853470" y="1600486"/>
                </a:cubicBezTo>
                <a:cubicBezTo>
                  <a:pt x="1853470" y="1586960"/>
                  <a:pt x="1842516" y="1576007"/>
                  <a:pt x="1828991" y="1576007"/>
                </a:cubicBezTo>
                <a:cubicBezTo>
                  <a:pt x="1815465" y="1576007"/>
                  <a:pt x="1804511" y="1586960"/>
                  <a:pt x="1804511" y="1600486"/>
                </a:cubicBezTo>
                <a:cubicBezTo>
                  <a:pt x="1804511" y="1614011"/>
                  <a:pt x="1815465" y="1624965"/>
                  <a:pt x="1828991" y="1624965"/>
                </a:cubicBezTo>
                <a:close/>
                <a:moveTo>
                  <a:pt x="1905191" y="1624298"/>
                </a:moveTo>
                <a:cubicBezTo>
                  <a:pt x="1918335" y="1624298"/>
                  <a:pt x="1929098" y="1613630"/>
                  <a:pt x="1929098" y="1600391"/>
                </a:cubicBezTo>
                <a:cubicBezTo>
                  <a:pt x="1929098" y="1587246"/>
                  <a:pt x="1918430" y="1576483"/>
                  <a:pt x="1905191" y="1576483"/>
                </a:cubicBezTo>
                <a:cubicBezTo>
                  <a:pt x="1892046" y="1576483"/>
                  <a:pt x="1881283" y="1587151"/>
                  <a:pt x="1881283" y="1600391"/>
                </a:cubicBezTo>
                <a:cubicBezTo>
                  <a:pt x="1881378" y="1613630"/>
                  <a:pt x="1892046" y="1624298"/>
                  <a:pt x="1905191" y="1624298"/>
                </a:cubicBezTo>
                <a:close/>
                <a:moveTo>
                  <a:pt x="1981391" y="1623441"/>
                </a:moveTo>
                <a:cubicBezTo>
                  <a:pt x="1994154" y="1623441"/>
                  <a:pt x="2004441" y="1613154"/>
                  <a:pt x="2004441" y="1600391"/>
                </a:cubicBezTo>
                <a:cubicBezTo>
                  <a:pt x="2004441" y="1587627"/>
                  <a:pt x="1994154" y="1577340"/>
                  <a:pt x="1981391" y="1577340"/>
                </a:cubicBezTo>
                <a:cubicBezTo>
                  <a:pt x="1968627" y="1577340"/>
                  <a:pt x="1958340" y="1587627"/>
                  <a:pt x="1958340" y="1600391"/>
                </a:cubicBezTo>
                <a:cubicBezTo>
                  <a:pt x="1958340" y="1613154"/>
                  <a:pt x="1968722" y="1623441"/>
                  <a:pt x="1981391" y="1623441"/>
                </a:cubicBezTo>
                <a:close/>
                <a:moveTo>
                  <a:pt x="2057591" y="1622393"/>
                </a:moveTo>
                <a:cubicBezTo>
                  <a:pt x="2069687" y="1622393"/>
                  <a:pt x="2079593" y="1612583"/>
                  <a:pt x="2079593" y="1600391"/>
                </a:cubicBezTo>
                <a:cubicBezTo>
                  <a:pt x="2079593" y="1588199"/>
                  <a:pt x="2069783" y="1578388"/>
                  <a:pt x="2057591" y="1578388"/>
                </a:cubicBezTo>
                <a:cubicBezTo>
                  <a:pt x="2045399" y="1578388"/>
                  <a:pt x="2035588" y="1588199"/>
                  <a:pt x="2035588" y="1600391"/>
                </a:cubicBezTo>
                <a:cubicBezTo>
                  <a:pt x="2035588" y="1612583"/>
                  <a:pt x="2045494" y="1622393"/>
                  <a:pt x="2057591" y="1622393"/>
                </a:cubicBezTo>
                <a:close/>
                <a:moveTo>
                  <a:pt x="2133791" y="1621346"/>
                </a:moveTo>
                <a:cubicBezTo>
                  <a:pt x="2145316" y="1621346"/>
                  <a:pt x="2154746" y="1612011"/>
                  <a:pt x="2154746" y="1600391"/>
                </a:cubicBezTo>
                <a:cubicBezTo>
                  <a:pt x="2154746" y="1588770"/>
                  <a:pt x="2145411" y="1579436"/>
                  <a:pt x="2133791" y="1579436"/>
                </a:cubicBezTo>
                <a:cubicBezTo>
                  <a:pt x="2122170" y="1579436"/>
                  <a:pt x="2112836" y="1588770"/>
                  <a:pt x="2112836" y="1600391"/>
                </a:cubicBezTo>
                <a:cubicBezTo>
                  <a:pt x="2112836" y="1612011"/>
                  <a:pt x="2122265" y="1621346"/>
                  <a:pt x="2133791" y="1621346"/>
                </a:cubicBezTo>
                <a:close/>
                <a:moveTo>
                  <a:pt x="2209991" y="1620298"/>
                </a:moveTo>
                <a:cubicBezTo>
                  <a:pt x="2220944" y="1620298"/>
                  <a:pt x="2229898" y="1611439"/>
                  <a:pt x="2229898" y="1600391"/>
                </a:cubicBezTo>
                <a:cubicBezTo>
                  <a:pt x="2229898" y="1589342"/>
                  <a:pt x="2221040" y="1580483"/>
                  <a:pt x="2209991" y="1580483"/>
                </a:cubicBezTo>
                <a:cubicBezTo>
                  <a:pt x="2199037" y="1580483"/>
                  <a:pt x="2190083" y="1589342"/>
                  <a:pt x="2190083" y="1600391"/>
                </a:cubicBezTo>
                <a:cubicBezTo>
                  <a:pt x="2190083" y="1611439"/>
                  <a:pt x="2199037" y="1620298"/>
                  <a:pt x="2209991" y="1620298"/>
                </a:cubicBezTo>
                <a:close/>
                <a:moveTo>
                  <a:pt x="2286191" y="1619250"/>
                </a:moveTo>
                <a:cubicBezTo>
                  <a:pt x="2296573" y="1619250"/>
                  <a:pt x="2304955" y="1610868"/>
                  <a:pt x="2304955" y="1600486"/>
                </a:cubicBezTo>
                <a:cubicBezTo>
                  <a:pt x="2304955" y="1590104"/>
                  <a:pt x="2296573" y="1581722"/>
                  <a:pt x="2286191" y="1581722"/>
                </a:cubicBezTo>
                <a:cubicBezTo>
                  <a:pt x="2275808" y="1581722"/>
                  <a:pt x="2267426" y="1590104"/>
                  <a:pt x="2267426" y="1600486"/>
                </a:cubicBezTo>
                <a:cubicBezTo>
                  <a:pt x="2267426" y="1610773"/>
                  <a:pt x="2275808" y="1619250"/>
                  <a:pt x="2286191" y="1619250"/>
                </a:cubicBezTo>
                <a:close/>
                <a:moveTo>
                  <a:pt x="2362391" y="1617917"/>
                </a:moveTo>
                <a:cubicBezTo>
                  <a:pt x="2372106" y="1617917"/>
                  <a:pt x="2379917" y="1610106"/>
                  <a:pt x="2379917" y="1600391"/>
                </a:cubicBezTo>
                <a:cubicBezTo>
                  <a:pt x="2379917" y="1590675"/>
                  <a:pt x="2372106" y="1582864"/>
                  <a:pt x="2362391" y="1582864"/>
                </a:cubicBezTo>
                <a:cubicBezTo>
                  <a:pt x="2352675" y="1582864"/>
                  <a:pt x="2344865" y="1590675"/>
                  <a:pt x="2344865" y="1600391"/>
                </a:cubicBezTo>
                <a:cubicBezTo>
                  <a:pt x="2344865" y="1610106"/>
                  <a:pt x="2352770" y="1617917"/>
                  <a:pt x="2362391" y="1617917"/>
                </a:cubicBezTo>
                <a:close/>
                <a:moveTo>
                  <a:pt x="2438591" y="1616869"/>
                </a:moveTo>
                <a:cubicBezTo>
                  <a:pt x="2447735" y="1616869"/>
                  <a:pt x="2455069" y="1609535"/>
                  <a:pt x="2455069" y="1600391"/>
                </a:cubicBezTo>
                <a:cubicBezTo>
                  <a:pt x="2455069" y="1591247"/>
                  <a:pt x="2447735" y="1583912"/>
                  <a:pt x="2438591" y="1583912"/>
                </a:cubicBezTo>
                <a:cubicBezTo>
                  <a:pt x="2429447" y="1583912"/>
                  <a:pt x="2422112" y="1591247"/>
                  <a:pt x="2422112" y="1600391"/>
                </a:cubicBezTo>
                <a:cubicBezTo>
                  <a:pt x="2422112" y="1609535"/>
                  <a:pt x="2429542" y="1616869"/>
                  <a:pt x="2438591" y="1616869"/>
                </a:cubicBezTo>
                <a:close/>
                <a:moveTo>
                  <a:pt x="2514791" y="1615631"/>
                </a:moveTo>
                <a:cubicBezTo>
                  <a:pt x="2523173" y="1615631"/>
                  <a:pt x="2530031" y="1608773"/>
                  <a:pt x="2530031" y="1600391"/>
                </a:cubicBezTo>
                <a:cubicBezTo>
                  <a:pt x="2530031" y="1592009"/>
                  <a:pt x="2523173" y="1585151"/>
                  <a:pt x="2514791" y="1585151"/>
                </a:cubicBezTo>
                <a:cubicBezTo>
                  <a:pt x="2506409" y="1585151"/>
                  <a:pt x="2499551" y="1592009"/>
                  <a:pt x="2499551" y="1600391"/>
                </a:cubicBezTo>
                <a:cubicBezTo>
                  <a:pt x="2499551" y="1608773"/>
                  <a:pt x="2506409" y="1615631"/>
                  <a:pt x="2514791" y="1615631"/>
                </a:cubicBezTo>
                <a:close/>
                <a:moveTo>
                  <a:pt x="2590991" y="1614583"/>
                </a:moveTo>
                <a:cubicBezTo>
                  <a:pt x="2598801" y="1614583"/>
                  <a:pt x="2605183" y="1608201"/>
                  <a:pt x="2605183" y="1600391"/>
                </a:cubicBezTo>
                <a:cubicBezTo>
                  <a:pt x="2605183" y="1592580"/>
                  <a:pt x="2598801" y="1586198"/>
                  <a:pt x="2590991" y="1586198"/>
                </a:cubicBezTo>
                <a:cubicBezTo>
                  <a:pt x="2583180" y="1586198"/>
                  <a:pt x="2576798" y="1592580"/>
                  <a:pt x="2576798" y="1600391"/>
                </a:cubicBezTo>
                <a:cubicBezTo>
                  <a:pt x="2576894" y="1608201"/>
                  <a:pt x="2583180" y="1614583"/>
                  <a:pt x="2590991" y="1614583"/>
                </a:cubicBezTo>
                <a:close/>
                <a:moveTo>
                  <a:pt x="2667191" y="1613345"/>
                </a:moveTo>
                <a:cubicBezTo>
                  <a:pt x="2674334" y="1613345"/>
                  <a:pt x="2680049" y="1607534"/>
                  <a:pt x="2680049" y="1600486"/>
                </a:cubicBezTo>
                <a:cubicBezTo>
                  <a:pt x="2680049" y="1593342"/>
                  <a:pt x="2674239" y="1587627"/>
                  <a:pt x="2667191" y="1587627"/>
                </a:cubicBezTo>
                <a:cubicBezTo>
                  <a:pt x="2660047" y="1587627"/>
                  <a:pt x="2654332" y="1593437"/>
                  <a:pt x="2654332" y="1600486"/>
                </a:cubicBezTo>
                <a:cubicBezTo>
                  <a:pt x="2654332" y="1607534"/>
                  <a:pt x="2660047" y="1613345"/>
                  <a:pt x="2667191" y="1613345"/>
                </a:cubicBezTo>
                <a:close/>
                <a:moveTo>
                  <a:pt x="2743391" y="1612202"/>
                </a:moveTo>
                <a:cubicBezTo>
                  <a:pt x="2749963" y="1612202"/>
                  <a:pt x="2755202" y="1606868"/>
                  <a:pt x="2755202" y="1600391"/>
                </a:cubicBezTo>
                <a:cubicBezTo>
                  <a:pt x="2755202" y="1593914"/>
                  <a:pt x="2749868" y="1588580"/>
                  <a:pt x="2743391" y="1588580"/>
                </a:cubicBezTo>
                <a:cubicBezTo>
                  <a:pt x="2736818" y="1588580"/>
                  <a:pt x="2731580" y="1593914"/>
                  <a:pt x="2731580" y="1600391"/>
                </a:cubicBezTo>
                <a:cubicBezTo>
                  <a:pt x="2731580" y="1606868"/>
                  <a:pt x="2736914" y="1612202"/>
                  <a:pt x="2743391" y="1612202"/>
                </a:cubicBezTo>
                <a:close/>
                <a:moveTo>
                  <a:pt x="2819591" y="1611154"/>
                </a:moveTo>
                <a:cubicBezTo>
                  <a:pt x="2825496" y="1611154"/>
                  <a:pt x="2830354" y="1606296"/>
                  <a:pt x="2830354" y="1600391"/>
                </a:cubicBezTo>
                <a:cubicBezTo>
                  <a:pt x="2830354" y="1594485"/>
                  <a:pt x="2825496" y="1589627"/>
                  <a:pt x="2819591" y="1589627"/>
                </a:cubicBezTo>
                <a:cubicBezTo>
                  <a:pt x="2813685" y="1589627"/>
                  <a:pt x="2808828" y="1594485"/>
                  <a:pt x="2808828" y="1600391"/>
                </a:cubicBezTo>
                <a:cubicBezTo>
                  <a:pt x="2808828" y="1606296"/>
                  <a:pt x="2813685" y="1611154"/>
                  <a:pt x="2819591" y="1611154"/>
                </a:cubicBezTo>
                <a:close/>
                <a:moveTo>
                  <a:pt x="2895791" y="1609916"/>
                </a:moveTo>
                <a:cubicBezTo>
                  <a:pt x="2901029" y="1609916"/>
                  <a:pt x="2905316" y="1605629"/>
                  <a:pt x="2905316" y="1600391"/>
                </a:cubicBezTo>
                <a:cubicBezTo>
                  <a:pt x="2905316" y="1595152"/>
                  <a:pt x="2901029" y="1590866"/>
                  <a:pt x="2895791" y="1590866"/>
                </a:cubicBezTo>
                <a:cubicBezTo>
                  <a:pt x="2890552" y="1590866"/>
                  <a:pt x="2886266" y="1595152"/>
                  <a:pt x="2886266" y="1600391"/>
                </a:cubicBezTo>
                <a:cubicBezTo>
                  <a:pt x="2886266" y="1605629"/>
                  <a:pt x="2890552" y="1609916"/>
                  <a:pt x="2895791" y="1609916"/>
                </a:cubicBezTo>
                <a:close/>
                <a:moveTo>
                  <a:pt x="2971991" y="1608677"/>
                </a:moveTo>
                <a:cubicBezTo>
                  <a:pt x="2976563" y="1608677"/>
                  <a:pt x="2980278" y="1604963"/>
                  <a:pt x="2980278" y="1600391"/>
                </a:cubicBezTo>
                <a:cubicBezTo>
                  <a:pt x="2980278" y="1595818"/>
                  <a:pt x="2976563" y="1592104"/>
                  <a:pt x="2971991" y="1592104"/>
                </a:cubicBezTo>
                <a:cubicBezTo>
                  <a:pt x="2967419" y="1592104"/>
                  <a:pt x="2963704" y="1595818"/>
                  <a:pt x="2963704" y="1600391"/>
                </a:cubicBezTo>
                <a:cubicBezTo>
                  <a:pt x="2963704" y="1604963"/>
                  <a:pt x="2967419" y="1608677"/>
                  <a:pt x="2971991" y="1608677"/>
                </a:cubicBezTo>
                <a:close/>
                <a:moveTo>
                  <a:pt x="3048191" y="1607630"/>
                </a:moveTo>
                <a:cubicBezTo>
                  <a:pt x="3052191" y="1607630"/>
                  <a:pt x="3055334" y="1604391"/>
                  <a:pt x="3055334" y="1600486"/>
                </a:cubicBezTo>
                <a:cubicBezTo>
                  <a:pt x="3055334" y="1596485"/>
                  <a:pt x="3052096" y="1593342"/>
                  <a:pt x="3048191" y="1593342"/>
                </a:cubicBezTo>
                <a:cubicBezTo>
                  <a:pt x="3044190" y="1593342"/>
                  <a:pt x="3041047" y="1596581"/>
                  <a:pt x="3041047" y="1600486"/>
                </a:cubicBezTo>
                <a:cubicBezTo>
                  <a:pt x="3041047" y="1604391"/>
                  <a:pt x="3044285" y="1607630"/>
                  <a:pt x="3048191" y="1607630"/>
                </a:cubicBezTo>
                <a:close/>
                <a:moveTo>
                  <a:pt x="3124391" y="1606296"/>
                </a:moveTo>
                <a:cubicBezTo>
                  <a:pt x="3127629" y="1606296"/>
                  <a:pt x="3130296" y="1603629"/>
                  <a:pt x="3130296" y="1600391"/>
                </a:cubicBezTo>
                <a:cubicBezTo>
                  <a:pt x="3130296" y="1597152"/>
                  <a:pt x="3127629" y="1594485"/>
                  <a:pt x="3124391" y="1594485"/>
                </a:cubicBezTo>
                <a:cubicBezTo>
                  <a:pt x="3121152" y="1594485"/>
                  <a:pt x="3118485" y="1597152"/>
                  <a:pt x="3118485" y="1600391"/>
                </a:cubicBezTo>
                <a:cubicBezTo>
                  <a:pt x="3118485" y="1603724"/>
                  <a:pt x="3121152" y="1606296"/>
                  <a:pt x="3124391" y="1606296"/>
                </a:cubicBezTo>
                <a:close/>
                <a:moveTo>
                  <a:pt x="3200591" y="1605248"/>
                </a:moveTo>
                <a:cubicBezTo>
                  <a:pt x="3203258" y="1605248"/>
                  <a:pt x="3205448" y="1603058"/>
                  <a:pt x="3205448" y="1600391"/>
                </a:cubicBezTo>
                <a:cubicBezTo>
                  <a:pt x="3205448" y="1597724"/>
                  <a:pt x="3203258" y="1595533"/>
                  <a:pt x="3200591" y="1595533"/>
                </a:cubicBezTo>
                <a:cubicBezTo>
                  <a:pt x="3197924" y="1595533"/>
                  <a:pt x="3195733" y="1597724"/>
                  <a:pt x="3195733" y="1600391"/>
                </a:cubicBezTo>
                <a:cubicBezTo>
                  <a:pt x="3195733" y="1603058"/>
                  <a:pt x="3197924" y="1605248"/>
                  <a:pt x="3200591" y="1605248"/>
                </a:cubicBezTo>
                <a:close/>
                <a:moveTo>
                  <a:pt x="3276791" y="1604010"/>
                </a:moveTo>
                <a:cubicBezTo>
                  <a:pt x="3278791" y="1604010"/>
                  <a:pt x="3280410" y="1602391"/>
                  <a:pt x="3280410" y="1600391"/>
                </a:cubicBezTo>
                <a:cubicBezTo>
                  <a:pt x="3280410" y="1598390"/>
                  <a:pt x="3278791" y="1596771"/>
                  <a:pt x="3276791" y="1596771"/>
                </a:cubicBezTo>
                <a:cubicBezTo>
                  <a:pt x="3274790" y="1596771"/>
                  <a:pt x="3273171" y="1598390"/>
                  <a:pt x="3273171" y="1600391"/>
                </a:cubicBezTo>
                <a:cubicBezTo>
                  <a:pt x="3273171" y="1602391"/>
                  <a:pt x="3274790" y="1604010"/>
                  <a:pt x="3276791" y="1604010"/>
                </a:cubicBezTo>
                <a:close/>
                <a:moveTo>
                  <a:pt x="3352991" y="1602962"/>
                </a:moveTo>
                <a:cubicBezTo>
                  <a:pt x="3354420" y="1602962"/>
                  <a:pt x="3355562" y="1601819"/>
                  <a:pt x="3355562" y="1600391"/>
                </a:cubicBezTo>
                <a:cubicBezTo>
                  <a:pt x="3355562" y="1598962"/>
                  <a:pt x="3354420" y="1597819"/>
                  <a:pt x="3352991" y="1597819"/>
                </a:cubicBezTo>
                <a:cubicBezTo>
                  <a:pt x="3351562" y="1597819"/>
                  <a:pt x="3350419" y="1598962"/>
                  <a:pt x="3350419" y="1600391"/>
                </a:cubicBezTo>
                <a:cubicBezTo>
                  <a:pt x="3350419" y="1601819"/>
                  <a:pt x="3351657" y="1602962"/>
                  <a:pt x="3352991" y="1602962"/>
                </a:cubicBezTo>
                <a:close/>
                <a:moveTo>
                  <a:pt x="3429191" y="1601724"/>
                </a:moveTo>
                <a:cubicBezTo>
                  <a:pt x="3429857" y="1601724"/>
                  <a:pt x="3430429" y="1601153"/>
                  <a:pt x="3430429" y="1600486"/>
                </a:cubicBezTo>
                <a:cubicBezTo>
                  <a:pt x="3430429" y="1599819"/>
                  <a:pt x="3429857" y="1599248"/>
                  <a:pt x="3429191" y="1599248"/>
                </a:cubicBezTo>
                <a:cubicBezTo>
                  <a:pt x="3428524" y="1599248"/>
                  <a:pt x="3427953" y="1599819"/>
                  <a:pt x="3427953" y="1600486"/>
                </a:cubicBezTo>
                <a:cubicBezTo>
                  <a:pt x="3427953" y="1601153"/>
                  <a:pt x="3428524" y="1601724"/>
                  <a:pt x="3429191" y="1601724"/>
                </a:cubicBezTo>
                <a:close/>
                <a:moveTo>
                  <a:pt x="3505391" y="1600581"/>
                </a:moveTo>
                <a:cubicBezTo>
                  <a:pt x="3505486" y="1600581"/>
                  <a:pt x="3505581" y="1600486"/>
                  <a:pt x="3505581" y="1600391"/>
                </a:cubicBezTo>
                <a:cubicBezTo>
                  <a:pt x="3505581" y="1600295"/>
                  <a:pt x="3505486" y="1600200"/>
                  <a:pt x="3505391" y="1600200"/>
                </a:cubicBezTo>
                <a:cubicBezTo>
                  <a:pt x="3505295" y="1600200"/>
                  <a:pt x="3505200" y="1600295"/>
                  <a:pt x="3505200" y="1600391"/>
                </a:cubicBezTo>
                <a:cubicBezTo>
                  <a:pt x="3505200" y="1600486"/>
                  <a:pt x="3505295" y="1600581"/>
                  <a:pt x="3505391" y="1600581"/>
                </a:cubicBezTo>
                <a:close/>
                <a:moveTo>
                  <a:pt x="191" y="1676781"/>
                </a:moveTo>
                <a:cubicBezTo>
                  <a:pt x="286" y="1676781"/>
                  <a:pt x="381" y="1676686"/>
                  <a:pt x="381" y="1676591"/>
                </a:cubicBezTo>
                <a:cubicBezTo>
                  <a:pt x="381" y="1676495"/>
                  <a:pt x="286" y="1676400"/>
                  <a:pt x="191" y="1676400"/>
                </a:cubicBezTo>
                <a:cubicBezTo>
                  <a:pt x="95" y="1676400"/>
                  <a:pt x="0" y="1676495"/>
                  <a:pt x="0" y="1676591"/>
                </a:cubicBezTo>
                <a:cubicBezTo>
                  <a:pt x="0" y="1676686"/>
                  <a:pt x="95" y="1676781"/>
                  <a:pt x="191" y="1676781"/>
                </a:cubicBezTo>
                <a:close/>
                <a:moveTo>
                  <a:pt x="76391" y="1677924"/>
                </a:moveTo>
                <a:cubicBezTo>
                  <a:pt x="77057" y="1677924"/>
                  <a:pt x="77629" y="1677353"/>
                  <a:pt x="77629" y="1676686"/>
                </a:cubicBezTo>
                <a:cubicBezTo>
                  <a:pt x="77629" y="1676019"/>
                  <a:pt x="77057" y="1675448"/>
                  <a:pt x="76391" y="1675448"/>
                </a:cubicBezTo>
                <a:cubicBezTo>
                  <a:pt x="75724" y="1675448"/>
                  <a:pt x="75152" y="1676019"/>
                  <a:pt x="75152" y="1676686"/>
                </a:cubicBezTo>
                <a:cubicBezTo>
                  <a:pt x="75152" y="1677353"/>
                  <a:pt x="75724" y="1677924"/>
                  <a:pt x="76391" y="1677924"/>
                </a:cubicBezTo>
                <a:close/>
                <a:moveTo>
                  <a:pt x="152591" y="1678972"/>
                </a:moveTo>
                <a:cubicBezTo>
                  <a:pt x="153829" y="1678972"/>
                  <a:pt x="154877" y="1677924"/>
                  <a:pt x="154877" y="1676686"/>
                </a:cubicBezTo>
                <a:cubicBezTo>
                  <a:pt x="154877" y="1675448"/>
                  <a:pt x="153829" y="1674400"/>
                  <a:pt x="152591" y="1674400"/>
                </a:cubicBezTo>
                <a:cubicBezTo>
                  <a:pt x="151352" y="1674400"/>
                  <a:pt x="150305" y="1675448"/>
                  <a:pt x="150305" y="1676686"/>
                </a:cubicBezTo>
                <a:cubicBezTo>
                  <a:pt x="150305" y="1677924"/>
                  <a:pt x="151352" y="1678972"/>
                  <a:pt x="152591" y="1678972"/>
                </a:cubicBezTo>
                <a:close/>
                <a:moveTo>
                  <a:pt x="228791" y="1680210"/>
                </a:moveTo>
                <a:cubicBezTo>
                  <a:pt x="230791" y="1680210"/>
                  <a:pt x="232410" y="1678591"/>
                  <a:pt x="232410" y="1676591"/>
                </a:cubicBezTo>
                <a:cubicBezTo>
                  <a:pt x="232410" y="1674590"/>
                  <a:pt x="230791" y="1672971"/>
                  <a:pt x="228791" y="1672971"/>
                </a:cubicBezTo>
                <a:cubicBezTo>
                  <a:pt x="226790" y="1672971"/>
                  <a:pt x="225171" y="1674590"/>
                  <a:pt x="225171" y="1676591"/>
                </a:cubicBezTo>
                <a:cubicBezTo>
                  <a:pt x="225171" y="1678591"/>
                  <a:pt x="226790" y="1680210"/>
                  <a:pt x="228791" y="1680210"/>
                </a:cubicBezTo>
                <a:close/>
                <a:moveTo>
                  <a:pt x="304991" y="1681258"/>
                </a:moveTo>
                <a:cubicBezTo>
                  <a:pt x="307562" y="1681258"/>
                  <a:pt x="309658" y="1679162"/>
                  <a:pt x="309658" y="1676591"/>
                </a:cubicBezTo>
                <a:cubicBezTo>
                  <a:pt x="309658" y="1674019"/>
                  <a:pt x="307562" y="1671923"/>
                  <a:pt x="304991" y="1671923"/>
                </a:cubicBezTo>
                <a:cubicBezTo>
                  <a:pt x="302419" y="1671923"/>
                  <a:pt x="300323" y="1674019"/>
                  <a:pt x="300323" y="1676591"/>
                </a:cubicBezTo>
                <a:cubicBezTo>
                  <a:pt x="300323" y="1679162"/>
                  <a:pt x="302419" y="1681258"/>
                  <a:pt x="304991" y="1681258"/>
                </a:cubicBezTo>
                <a:close/>
                <a:moveTo>
                  <a:pt x="381191" y="1682496"/>
                </a:moveTo>
                <a:cubicBezTo>
                  <a:pt x="384429" y="1682496"/>
                  <a:pt x="387096" y="1679829"/>
                  <a:pt x="387096" y="1676591"/>
                </a:cubicBezTo>
                <a:cubicBezTo>
                  <a:pt x="387096" y="1673352"/>
                  <a:pt x="384429" y="1670685"/>
                  <a:pt x="381191" y="1670685"/>
                </a:cubicBezTo>
                <a:cubicBezTo>
                  <a:pt x="377952" y="1670685"/>
                  <a:pt x="375285" y="1673352"/>
                  <a:pt x="375285" y="1676591"/>
                </a:cubicBezTo>
                <a:cubicBezTo>
                  <a:pt x="375285" y="1679924"/>
                  <a:pt x="377952" y="1682496"/>
                  <a:pt x="381191" y="1682496"/>
                </a:cubicBezTo>
                <a:close/>
                <a:moveTo>
                  <a:pt x="457391" y="1683544"/>
                </a:moveTo>
                <a:cubicBezTo>
                  <a:pt x="461200" y="1683544"/>
                  <a:pt x="464344" y="1680401"/>
                  <a:pt x="464344" y="1676591"/>
                </a:cubicBezTo>
                <a:cubicBezTo>
                  <a:pt x="464344" y="1672781"/>
                  <a:pt x="461200" y="1669637"/>
                  <a:pt x="457391" y="1669637"/>
                </a:cubicBezTo>
                <a:cubicBezTo>
                  <a:pt x="453581" y="1669637"/>
                  <a:pt x="450437" y="1672781"/>
                  <a:pt x="450437" y="1676591"/>
                </a:cubicBezTo>
                <a:cubicBezTo>
                  <a:pt x="450437" y="1680401"/>
                  <a:pt x="453581" y="1683544"/>
                  <a:pt x="457391" y="1683544"/>
                </a:cubicBezTo>
                <a:close/>
                <a:moveTo>
                  <a:pt x="533591" y="1684877"/>
                </a:moveTo>
                <a:cubicBezTo>
                  <a:pt x="538163" y="1684877"/>
                  <a:pt x="541877" y="1681163"/>
                  <a:pt x="541877" y="1676591"/>
                </a:cubicBezTo>
                <a:cubicBezTo>
                  <a:pt x="541877" y="1672018"/>
                  <a:pt x="538163" y="1668304"/>
                  <a:pt x="533591" y="1668304"/>
                </a:cubicBezTo>
                <a:cubicBezTo>
                  <a:pt x="529019" y="1668304"/>
                  <a:pt x="525304" y="1672018"/>
                  <a:pt x="525304" y="1676591"/>
                </a:cubicBezTo>
                <a:cubicBezTo>
                  <a:pt x="525304" y="1681163"/>
                  <a:pt x="529019" y="1684877"/>
                  <a:pt x="533591" y="1684877"/>
                </a:cubicBezTo>
                <a:close/>
                <a:moveTo>
                  <a:pt x="609790" y="1686116"/>
                </a:moveTo>
                <a:cubicBezTo>
                  <a:pt x="615029" y="1686116"/>
                  <a:pt x="619315" y="1681829"/>
                  <a:pt x="619315" y="1676591"/>
                </a:cubicBezTo>
                <a:cubicBezTo>
                  <a:pt x="619315" y="1671352"/>
                  <a:pt x="615029" y="1667066"/>
                  <a:pt x="609790" y="1667066"/>
                </a:cubicBezTo>
                <a:cubicBezTo>
                  <a:pt x="604552" y="1667066"/>
                  <a:pt x="600266" y="1671352"/>
                  <a:pt x="600266" y="1676591"/>
                </a:cubicBezTo>
                <a:cubicBezTo>
                  <a:pt x="600266" y="1681829"/>
                  <a:pt x="604552" y="1686116"/>
                  <a:pt x="609790" y="1686116"/>
                </a:cubicBezTo>
                <a:close/>
                <a:moveTo>
                  <a:pt x="685990" y="1687163"/>
                </a:moveTo>
                <a:cubicBezTo>
                  <a:pt x="691801" y="1687163"/>
                  <a:pt x="696563" y="1682401"/>
                  <a:pt x="696563" y="1676591"/>
                </a:cubicBezTo>
                <a:cubicBezTo>
                  <a:pt x="696563" y="1670780"/>
                  <a:pt x="691801" y="1666018"/>
                  <a:pt x="685990" y="1666018"/>
                </a:cubicBezTo>
                <a:cubicBezTo>
                  <a:pt x="680180" y="1666018"/>
                  <a:pt x="675418" y="1670780"/>
                  <a:pt x="675418" y="1676591"/>
                </a:cubicBezTo>
                <a:cubicBezTo>
                  <a:pt x="675418" y="1682401"/>
                  <a:pt x="680180" y="1687163"/>
                  <a:pt x="685990" y="1687163"/>
                </a:cubicBezTo>
                <a:close/>
                <a:moveTo>
                  <a:pt x="762190" y="1688402"/>
                </a:moveTo>
                <a:cubicBezTo>
                  <a:pt x="768763" y="1688402"/>
                  <a:pt x="774002" y="1683068"/>
                  <a:pt x="774002" y="1676591"/>
                </a:cubicBezTo>
                <a:cubicBezTo>
                  <a:pt x="774002" y="1670114"/>
                  <a:pt x="768668" y="1664780"/>
                  <a:pt x="762190" y="1664780"/>
                </a:cubicBezTo>
                <a:cubicBezTo>
                  <a:pt x="755618" y="1664780"/>
                  <a:pt x="750380" y="1670114"/>
                  <a:pt x="750380" y="1676591"/>
                </a:cubicBezTo>
                <a:cubicBezTo>
                  <a:pt x="750380" y="1683068"/>
                  <a:pt x="755713" y="1688402"/>
                  <a:pt x="762190" y="1688402"/>
                </a:cubicBezTo>
                <a:close/>
                <a:moveTo>
                  <a:pt x="838390" y="1689545"/>
                </a:moveTo>
                <a:cubicBezTo>
                  <a:pt x="845534" y="1689545"/>
                  <a:pt x="851249" y="1683734"/>
                  <a:pt x="851249" y="1676686"/>
                </a:cubicBezTo>
                <a:cubicBezTo>
                  <a:pt x="851249" y="1669542"/>
                  <a:pt x="845439" y="1663827"/>
                  <a:pt x="838390" y="1663827"/>
                </a:cubicBezTo>
                <a:cubicBezTo>
                  <a:pt x="831247" y="1663827"/>
                  <a:pt x="825532" y="1669637"/>
                  <a:pt x="825532" y="1676686"/>
                </a:cubicBezTo>
                <a:cubicBezTo>
                  <a:pt x="825532" y="1683734"/>
                  <a:pt x="831247" y="1689545"/>
                  <a:pt x="838390" y="1689545"/>
                </a:cubicBezTo>
                <a:close/>
                <a:moveTo>
                  <a:pt x="914590" y="1690783"/>
                </a:moveTo>
                <a:cubicBezTo>
                  <a:pt x="922401" y="1690783"/>
                  <a:pt x="928783" y="1684401"/>
                  <a:pt x="928783" y="1676591"/>
                </a:cubicBezTo>
                <a:cubicBezTo>
                  <a:pt x="928783" y="1668780"/>
                  <a:pt x="922401" y="1662398"/>
                  <a:pt x="914590" y="1662398"/>
                </a:cubicBezTo>
                <a:cubicBezTo>
                  <a:pt x="906780" y="1662398"/>
                  <a:pt x="900398" y="1668780"/>
                  <a:pt x="900398" y="1676591"/>
                </a:cubicBezTo>
                <a:cubicBezTo>
                  <a:pt x="900494" y="1684401"/>
                  <a:pt x="906780" y="1690783"/>
                  <a:pt x="914590" y="1690783"/>
                </a:cubicBezTo>
                <a:close/>
                <a:moveTo>
                  <a:pt x="990790" y="1691831"/>
                </a:moveTo>
                <a:cubicBezTo>
                  <a:pt x="999173" y="1691831"/>
                  <a:pt x="1006031" y="1684973"/>
                  <a:pt x="1006031" y="1676591"/>
                </a:cubicBezTo>
                <a:cubicBezTo>
                  <a:pt x="1006031" y="1668209"/>
                  <a:pt x="999173" y="1661351"/>
                  <a:pt x="990790" y="1661351"/>
                </a:cubicBezTo>
                <a:cubicBezTo>
                  <a:pt x="982409" y="1661351"/>
                  <a:pt x="975551" y="1668209"/>
                  <a:pt x="975551" y="1676591"/>
                </a:cubicBezTo>
                <a:cubicBezTo>
                  <a:pt x="975551" y="1684973"/>
                  <a:pt x="982409" y="1691831"/>
                  <a:pt x="990790" y="1691831"/>
                </a:cubicBezTo>
                <a:close/>
                <a:moveTo>
                  <a:pt x="1066991" y="1693069"/>
                </a:moveTo>
                <a:cubicBezTo>
                  <a:pt x="1076135" y="1693069"/>
                  <a:pt x="1083469" y="1685735"/>
                  <a:pt x="1083469" y="1676591"/>
                </a:cubicBezTo>
                <a:cubicBezTo>
                  <a:pt x="1083469" y="1667447"/>
                  <a:pt x="1076135" y="1660112"/>
                  <a:pt x="1066991" y="1660112"/>
                </a:cubicBezTo>
                <a:cubicBezTo>
                  <a:pt x="1057847" y="1660112"/>
                  <a:pt x="1050512" y="1667447"/>
                  <a:pt x="1050512" y="1676591"/>
                </a:cubicBezTo>
                <a:cubicBezTo>
                  <a:pt x="1050512" y="1685735"/>
                  <a:pt x="1057942" y="1693069"/>
                  <a:pt x="1066991" y="1693069"/>
                </a:cubicBezTo>
                <a:close/>
                <a:moveTo>
                  <a:pt x="1143191" y="1694117"/>
                </a:moveTo>
                <a:cubicBezTo>
                  <a:pt x="1152906" y="1694117"/>
                  <a:pt x="1160717" y="1686306"/>
                  <a:pt x="1160717" y="1676591"/>
                </a:cubicBezTo>
                <a:cubicBezTo>
                  <a:pt x="1160717" y="1666875"/>
                  <a:pt x="1152906" y="1659064"/>
                  <a:pt x="1143191" y="1659064"/>
                </a:cubicBezTo>
                <a:cubicBezTo>
                  <a:pt x="1133475" y="1659064"/>
                  <a:pt x="1125665" y="1666875"/>
                  <a:pt x="1125665" y="1676591"/>
                </a:cubicBezTo>
                <a:cubicBezTo>
                  <a:pt x="1125665" y="1686306"/>
                  <a:pt x="1133570" y="1694117"/>
                  <a:pt x="1143191" y="1694117"/>
                </a:cubicBezTo>
                <a:close/>
                <a:moveTo>
                  <a:pt x="1219391" y="1695450"/>
                </a:moveTo>
                <a:cubicBezTo>
                  <a:pt x="1229773" y="1695450"/>
                  <a:pt x="1238155" y="1687068"/>
                  <a:pt x="1238155" y="1676686"/>
                </a:cubicBezTo>
                <a:cubicBezTo>
                  <a:pt x="1238155" y="1666304"/>
                  <a:pt x="1229773" y="1657922"/>
                  <a:pt x="1219391" y="1657922"/>
                </a:cubicBezTo>
                <a:cubicBezTo>
                  <a:pt x="1209008" y="1657922"/>
                  <a:pt x="1200626" y="1666304"/>
                  <a:pt x="1200626" y="1676686"/>
                </a:cubicBezTo>
                <a:cubicBezTo>
                  <a:pt x="1200626" y="1686973"/>
                  <a:pt x="1209008" y="1695450"/>
                  <a:pt x="1219391" y="1695450"/>
                </a:cubicBezTo>
                <a:close/>
                <a:moveTo>
                  <a:pt x="1295591" y="1696688"/>
                </a:moveTo>
                <a:cubicBezTo>
                  <a:pt x="1306639" y="1696688"/>
                  <a:pt x="1315688" y="1687735"/>
                  <a:pt x="1315688" y="1676591"/>
                </a:cubicBezTo>
                <a:cubicBezTo>
                  <a:pt x="1315688" y="1665446"/>
                  <a:pt x="1306735" y="1656493"/>
                  <a:pt x="1295591" y="1656493"/>
                </a:cubicBezTo>
                <a:cubicBezTo>
                  <a:pt x="1284446" y="1656493"/>
                  <a:pt x="1275493" y="1665446"/>
                  <a:pt x="1275493" y="1676591"/>
                </a:cubicBezTo>
                <a:cubicBezTo>
                  <a:pt x="1275493" y="1687735"/>
                  <a:pt x="1284542" y="1696688"/>
                  <a:pt x="1295591" y="1696688"/>
                </a:cubicBezTo>
                <a:close/>
                <a:moveTo>
                  <a:pt x="1371791" y="1697736"/>
                </a:moveTo>
                <a:cubicBezTo>
                  <a:pt x="1383506" y="1697736"/>
                  <a:pt x="1392936" y="1688306"/>
                  <a:pt x="1392936" y="1676591"/>
                </a:cubicBezTo>
                <a:cubicBezTo>
                  <a:pt x="1392936" y="1664875"/>
                  <a:pt x="1383506" y="1655445"/>
                  <a:pt x="1371791" y="1655445"/>
                </a:cubicBezTo>
                <a:cubicBezTo>
                  <a:pt x="1360075" y="1655445"/>
                  <a:pt x="1350645" y="1664875"/>
                  <a:pt x="1350645" y="1676591"/>
                </a:cubicBezTo>
                <a:cubicBezTo>
                  <a:pt x="1350645" y="1688306"/>
                  <a:pt x="1360170" y="1697736"/>
                  <a:pt x="1371791" y="1697736"/>
                </a:cubicBezTo>
                <a:close/>
                <a:moveTo>
                  <a:pt x="1447991" y="1698974"/>
                </a:moveTo>
                <a:cubicBezTo>
                  <a:pt x="1460373" y="1698974"/>
                  <a:pt x="1470374" y="1688973"/>
                  <a:pt x="1470374" y="1676591"/>
                </a:cubicBezTo>
                <a:cubicBezTo>
                  <a:pt x="1470374" y="1664208"/>
                  <a:pt x="1460373" y="1654207"/>
                  <a:pt x="1447991" y="1654207"/>
                </a:cubicBezTo>
                <a:cubicBezTo>
                  <a:pt x="1435608" y="1654207"/>
                  <a:pt x="1425607" y="1664208"/>
                  <a:pt x="1425607" y="1676591"/>
                </a:cubicBezTo>
                <a:cubicBezTo>
                  <a:pt x="1425607" y="1688973"/>
                  <a:pt x="1435608" y="1698974"/>
                  <a:pt x="1447991" y="1698974"/>
                </a:cubicBezTo>
                <a:close/>
                <a:moveTo>
                  <a:pt x="1524191" y="1700022"/>
                </a:moveTo>
                <a:cubicBezTo>
                  <a:pt x="1537145" y="1700022"/>
                  <a:pt x="1547622" y="1689545"/>
                  <a:pt x="1547622" y="1676591"/>
                </a:cubicBezTo>
                <a:cubicBezTo>
                  <a:pt x="1547622" y="1663637"/>
                  <a:pt x="1537145" y="1653159"/>
                  <a:pt x="1524191" y="1653159"/>
                </a:cubicBezTo>
                <a:cubicBezTo>
                  <a:pt x="1511237" y="1653159"/>
                  <a:pt x="1500759" y="1663637"/>
                  <a:pt x="1500759" y="1676591"/>
                </a:cubicBezTo>
                <a:cubicBezTo>
                  <a:pt x="1500759" y="1689545"/>
                  <a:pt x="1511237" y="1700022"/>
                  <a:pt x="1524191" y="1700022"/>
                </a:cubicBezTo>
                <a:close/>
                <a:moveTo>
                  <a:pt x="1600391" y="1701165"/>
                </a:moveTo>
                <a:cubicBezTo>
                  <a:pt x="1613916" y="1701165"/>
                  <a:pt x="1624870" y="1690211"/>
                  <a:pt x="1624870" y="1676686"/>
                </a:cubicBezTo>
                <a:cubicBezTo>
                  <a:pt x="1624870" y="1663160"/>
                  <a:pt x="1613916" y="1652207"/>
                  <a:pt x="1600391" y="1652207"/>
                </a:cubicBezTo>
                <a:cubicBezTo>
                  <a:pt x="1586865" y="1652207"/>
                  <a:pt x="1575911" y="1663160"/>
                  <a:pt x="1575911" y="1676686"/>
                </a:cubicBezTo>
                <a:cubicBezTo>
                  <a:pt x="1575911" y="1690211"/>
                  <a:pt x="1586865" y="1701165"/>
                  <a:pt x="1600391" y="1701165"/>
                </a:cubicBezTo>
                <a:close/>
                <a:moveTo>
                  <a:pt x="1676591" y="1701927"/>
                </a:moveTo>
                <a:cubicBezTo>
                  <a:pt x="1690592" y="1701927"/>
                  <a:pt x="1701927" y="1690592"/>
                  <a:pt x="1701927" y="1676591"/>
                </a:cubicBezTo>
                <a:cubicBezTo>
                  <a:pt x="1701927" y="1662589"/>
                  <a:pt x="1690592" y="1651254"/>
                  <a:pt x="1676591" y="1651254"/>
                </a:cubicBezTo>
                <a:cubicBezTo>
                  <a:pt x="1662589" y="1651254"/>
                  <a:pt x="1651254" y="1662589"/>
                  <a:pt x="1651254" y="1676591"/>
                </a:cubicBezTo>
                <a:cubicBezTo>
                  <a:pt x="1651254" y="1690592"/>
                  <a:pt x="1662589" y="1701927"/>
                  <a:pt x="1676591" y="1701927"/>
                </a:cubicBezTo>
                <a:close/>
                <a:moveTo>
                  <a:pt x="1752791" y="1702594"/>
                </a:moveTo>
                <a:cubicBezTo>
                  <a:pt x="1767173" y="1702594"/>
                  <a:pt x="1778794" y="1690973"/>
                  <a:pt x="1778794" y="1676591"/>
                </a:cubicBezTo>
                <a:cubicBezTo>
                  <a:pt x="1778794" y="1662208"/>
                  <a:pt x="1767173" y="1650587"/>
                  <a:pt x="1752791" y="1650587"/>
                </a:cubicBezTo>
                <a:cubicBezTo>
                  <a:pt x="1738408" y="1650587"/>
                  <a:pt x="1726787" y="1662208"/>
                  <a:pt x="1726787" y="1676591"/>
                </a:cubicBezTo>
                <a:cubicBezTo>
                  <a:pt x="1726787" y="1690973"/>
                  <a:pt x="1738503" y="1702594"/>
                  <a:pt x="1752791" y="1702594"/>
                </a:cubicBezTo>
                <a:close/>
                <a:moveTo>
                  <a:pt x="1828991" y="1702213"/>
                </a:moveTo>
                <a:cubicBezTo>
                  <a:pt x="1843088" y="1702213"/>
                  <a:pt x="1854518" y="1690783"/>
                  <a:pt x="1854518" y="1676686"/>
                </a:cubicBezTo>
                <a:cubicBezTo>
                  <a:pt x="1854518" y="1662589"/>
                  <a:pt x="1843088" y="1651159"/>
                  <a:pt x="1828991" y="1651159"/>
                </a:cubicBezTo>
                <a:cubicBezTo>
                  <a:pt x="1814893" y="1651159"/>
                  <a:pt x="1803464" y="1662589"/>
                  <a:pt x="1803464" y="1676686"/>
                </a:cubicBezTo>
                <a:cubicBezTo>
                  <a:pt x="1803464" y="1690688"/>
                  <a:pt x="1814893" y="1702213"/>
                  <a:pt x="1828991" y="1702213"/>
                </a:cubicBezTo>
                <a:close/>
                <a:moveTo>
                  <a:pt x="1905191" y="1701165"/>
                </a:moveTo>
                <a:cubicBezTo>
                  <a:pt x="1918716" y="1701165"/>
                  <a:pt x="1929670" y="1690211"/>
                  <a:pt x="1929670" y="1676686"/>
                </a:cubicBezTo>
                <a:cubicBezTo>
                  <a:pt x="1929670" y="1663160"/>
                  <a:pt x="1918716" y="1652207"/>
                  <a:pt x="1905191" y="1652207"/>
                </a:cubicBezTo>
                <a:cubicBezTo>
                  <a:pt x="1891665" y="1652207"/>
                  <a:pt x="1880711" y="1663160"/>
                  <a:pt x="1880711" y="1676686"/>
                </a:cubicBezTo>
                <a:cubicBezTo>
                  <a:pt x="1880711" y="1690211"/>
                  <a:pt x="1891665" y="1701165"/>
                  <a:pt x="1905191" y="1701165"/>
                </a:cubicBezTo>
                <a:close/>
                <a:moveTo>
                  <a:pt x="1981391" y="1700022"/>
                </a:moveTo>
                <a:cubicBezTo>
                  <a:pt x="1994345" y="1700022"/>
                  <a:pt x="2004822" y="1689545"/>
                  <a:pt x="2004822" y="1676591"/>
                </a:cubicBezTo>
                <a:cubicBezTo>
                  <a:pt x="2004822" y="1663637"/>
                  <a:pt x="1994345" y="1653159"/>
                  <a:pt x="1981391" y="1653159"/>
                </a:cubicBezTo>
                <a:cubicBezTo>
                  <a:pt x="1968437" y="1653159"/>
                  <a:pt x="1957959" y="1663637"/>
                  <a:pt x="1957959" y="1676591"/>
                </a:cubicBezTo>
                <a:cubicBezTo>
                  <a:pt x="1957959" y="1689545"/>
                  <a:pt x="1968437" y="1700022"/>
                  <a:pt x="1981391" y="1700022"/>
                </a:cubicBezTo>
                <a:close/>
                <a:moveTo>
                  <a:pt x="2057591" y="1698974"/>
                </a:moveTo>
                <a:cubicBezTo>
                  <a:pt x="2069973" y="1698974"/>
                  <a:pt x="2079974" y="1688973"/>
                  <a:pt x="2079974" y="1676591"/>
                </a:cubicBezTo>
                <a:cubicBezTo>
                  <a:pt x="2079974" y="1664208"/>
                  <a:pt x="2069973" y="1654207"/>
                  <a:pt x="2057591" y="1654207"/>
                </a:cubicBezTo>
                <a:cubicBezTo>
                  <a:pt x="2045208" y="1654207"/>
                  <a:pt x="2035207" y="1664208"/>
                  <a:pt x="2035207" y="1676591"/>
                </a:cubicBezTo>
                <a:cubicBezTo>
                  <a:pt x="2035207" y="1688973"/>
                  <a:pt x="2045208" y="1698974"/>
                  <a:pt x="2057591" y="1698974"/>
                </a:cubicBezTo>
                <a:close/>
                <a:moveTo>
                  <a:pt x="2133791" y="1697927"/>
                </a:moveTo>
                <a:cubicBezTo>
                  <a:pt x="2145602" y="1697927"/>
                  <a:pt x="2155127" y="1688402"/>
                  <a:pt x="2155127" y="1676591"/>
                </a:cubicBezTo>
                <a:cubicBezTo>
                  <a:pt x="2155127" y="1664780"/>
                  <a:pt x="2145602" y="1655255"/>
                  <a:pt x="2133791" y="1655255"/>
                </a:cubicBezTo>
                <a:cubicBezTo>
                  <a:pt x="2121980" y="1655255"/>
                  <a:pt x="2112455" y="1664780"/>
                  <a:pt x="2112455" y="1676591"/>
                </a:cubicBezTo>
                <a:cubicBezTo>
                  <a:pt x="2112455" y="1688402"/>
                  <a:pt x="2121980" y="1697927"/>
                  <a:pt x="2133791" y="1697927"/>
                </a:cubicBezTo>
                <a:close/>
                <a:moveTo>
                  <a:pt x="2209991" y="1696688"/>
                </a:moveTo>
                <a:cubicBezTo>
                  <a:pt x="2221040" y="1696688"/>
                  <a:pt x="2230088" y="1687735"/>
                  <a:pt x="2230088" y="1676591"/>
                </a:cubicBezTo>
                <a:cubicBezTo>
                  <a:pt x="2230088" y="1665446"/>
                  <a:pt x="2221135" y="1656493"/>
                  <a:pt x="2209991" y="1656493"/>
                </a:cubicBezTo>
                <a:cubicBezTo>
                  <a:pt x="2198846" y="1656493"/>
                  <a:pt x="2189893" y="1665446"/>
                  <a:pt x="2189893" y="1676591"/>
                </a:cubicBezTo>
                <a:cubicBezTo>
                  <a:pt x="2189893" y="1687735"/>
                  <a:pt x="2198942" y="1696688"/>
                  <a:pt x="2209991" y="1696688"/>
                </a:cubicBezTo>
                <a:close/>
                <a:moveTo>
                  <a:pt x="2286191" y="1695641"/>
                </a:moveTo>
                <a:cubicBezTo>
                  <a:pt x="2296668" y="1695641"/>
                  <a:pt x="2305241" y="1687163"/>
                  <a:pt x="2305241" y="1676591"/>
                </a:cubicBezTo>
                <a:cubicBezTo>
                  <a:pt x="2305241" y="1666113"/>
                  <a:pt x="2296763" y="1657541"/>
                  <a:pt x="2286191" y="1657541"/>
                </a:cubicBezTo>
                <a:cubicBezTo>
                  <a:pt x="2275713" y="1657541"/>
                  <a:pt x="2267141" y="1666018"/>
                  <a:pt x="2267141" y="1676591"/>
                </a:cubicBezTo>
                <a:cubicBezTo>
                  <a:pt x="2267236" y="1687068"/>
                  <a:pt x="2275713" y="1695641"/>
                  <a:pt x="2286191" y="1695641"/>
                </a:cubicBezTo>
                <a:close/>
                <a:moveTo>
                  <a:pt x="2362391" y="1694402"/>
                </a:moveTo>
                <a:cubicBezTo>
                  <a:pt x="2372201" y="1694402"/>
                  <a:pt x="2380107" y="1686497"/>
                  <a:pt x="2380107" y="1676686"/>
                </a:cubicBezTo>
                <a:cubicBezTo>
                  <a:pt x="2380107" y="1666875"/>
                  <a:pt x="2372201" y="1658969"/>
                  <a:pt x="2362391" y="1658969"/>
                </a:cubicBezTo>
                <a:cubicBezTo>
                  <a:pt x="2352580" y="1658969"/>
                  <a:pt x="2344674" y="1666875"/>
                  <a:pt x="2344674" y="1676686"/>
                </a:cubicBezTo>
                <a:cubicBezTo>
                  <a:pt x="2344674" y="1686401"/>
                  <a:pt x="2352580" y="1694402"/>
                  <a:pt x="2362391" y="1694402"/>
                </a:cubicBezTo>
                <a:close/>
                <a:moveTo>
                  <a:pt x="2438591" y="1693259"/>
                </a:moveTo>
                <a:cubicBezTo>
                  <a:pt x="2447830" y="1693259"/>
                  <a:pt x="2455259" y="1685830"/>
                  <a:pt x="2455259" y="1676591"/>
                </a:cubicBezTo>
                <a:cubicBezTo>
                  <a:pt x="2455259" y="1667351"/>
                  <a:pt x="2447830" y="1659922"/>
                  <a:pt x="2438591" y="1659922"/>
                </a:cubicBezTo>
                <a:cubicBezTo>
                  <a:pt x="2429351" y="1659922"/>
                  <a:pt x="2421922" y="1667351"/>
                  <a:pt x="2421922" y="1676591"/>
                </a:cubicBezTo>
                <a:cubicBezTo>
                  <a:pt x="2421922" y="1685830"/>
                  <a:pt x="2429351" y="1693259"/>
                  <a:pt x="2438591" y="1693259"/>
                </a:cubicBezTo>
                <a:close/>
                <a:moveTo>
                  <a:pt x="2514791" y="1692021"/>
                </a:moveTo>
                <a:cubicBezTo>
                  <a:pt x="2523268" y="1692021"/>
                  <a:pt x="2530221" y="1685068"/>
                  <a:pt x="2530221" y="1676591"/>
                </a:cubicBezTo>
                <a:cubicBezTo>
                  <a:pt x="2530221" y="1668113"/>
                  <a:pt x="2523268" y="1661160"/>
                  <a:pt x="2514791" y="1661160"/>
                </a:cubicBezTo>
                <a:cubicBezTo>
                  <a:pt x="2506313" y="1661160"/>
                  <a:pt x="2499360" y="1668113"/>
                  <a:pt x="2499360" y="1676591"/>
                </a:cubicBezTo>
                <a:cubicBezTo>
                  <a:pt x="2499360" y="1685068"/>
                  <a:pt x="2506313" y="1692021"/>
                  <a:pt x="2514791" y="1692021"/>
                </a:cubicBezTo>
                <a:close/>
                <a:moveTo>
                  <a:pt x="2590991" y="1690973"/>
                </a:moveTo>
                <a:cubicBezTo>
                  <a:pt x="2598896" y="1690973"/>
                  <a:pt x="2605373" y="1684496"/>
                  <a:pt x="2605373" y="1676591"/>
                </a:cubicBezTo>
                <a:cubicBezTo>
                  <a:pt x="2605373" y="1668685"/>
                  <a:pt x="2598896" y="1662208"/>
                  <a:pt x="2590991" y="1662208"/>
                </a:cubicBezTo>
                <a:cubicBezTo>
                  <a:pt x="2583085" y="1662208"/>
                  <a:pt x="2576608" y="1668685"/>
                  <a:pt x="2576608" y="1676591"/>
                </a:cubicBezTo>
                <a:cubicBezTo>
                  <a:pt x="2576608" y="1684496"/>
                  <a:pt x="2583085" y="1690973"/>
                  <a:pt x="2590991" y="1690973"/>
                </a:cubicBezTo>
                <a:close/>
                <a:moveTo>
                  <a:pt x="2667191" y="1689735"/>
                </a:moveTo>
                <a:cubicBezTo>
                  <a:pt x="2674430" y="1689735"/>
                  <a:pt x="2680335" y="1683830"/>
                  <a:pt x="2680335" y="1676591"/>
                </a:cubicBezTo>
                <a:cubicBezTo>
                  <a:pt x="2680335" y="1669352"/>
                  <a:pt x="2674430" y="1663446"/>
                  <a:pt x="2667191" y="1663446"/>
                </a:cubicBezTo>
                <a:cubicBezTo>
                  <a:pt x="2659952" y="1663446"/>
                  <a:pt x="2654046" y="1669352"/>
                  <a:pt x="2654046" y="1676591"/>
                </a:cubicBezTo>
                <a:cubicBezTo>
                  <a:pt x="2654046" y="1683830"/>
                  <a:pt x="2659952" y="1689735"/>
                  <a:pt x="2667191" y="1689735"/>
                </a:cubicBezTo>
                <a:close/>
                <a:moveTo>
                  <a:pt x="2743391" y="1688687"/>
                </a:moveTo>
                <a:cubicBezTo>
                  <a:pt x="2750058" y="1688687"/>
                  <a:pt x="2755392" y="1683258"/>
                  <a:pt x="2755392" y="1676686"/>
                </a:cubicBezTo>
                <a:cubicBezTo>
                  <a:pt x="2755392" y="1670018"/>
                  <a:pt x="2749963" y="1664684"/>
                  <a:pt x="2743391" y="1664684"/>
                </a:cubicBezTo>
                <a:cubicBezTo>
                  <a:pt x="2736723" y="1664684"/>
                  <a:pt x="2731389" y="1670114"/>
                  <a:pt x="2731389" y="1676686"/>
                </a:cubicBezTo>
                <a:cubicBezTo>
                  <a:pt x="2731389" y="1683258"/>
                  <a:pt x="2736723" y="1688687"/>
                  <a:pt x="2743391" y="1688687"/>
                </a:cubicBezTo>
                <a:close/>
                <a:moveTo>
                  <a:pt x="2819591" y="1687354"/>
                </a:moveTo>
                <a:cubicBezTo>
                  <a:pt x="2825496" y="1687354"/>
                  <a:pt x="2830354" y="1682496"/>
                  <a:pt x="2830354" y="1676591"/>
                </a:cubicBezTo>
                <a:cubicBezTo>
                  <a:pt x="2830354" y="1670685"/>
                  <a:pt x="2825496" y="1665827"/>
                  <a:pt x="2819591" y="1665827"/>
                </a:cubicBezTo>
                <a:cubicBezTo>
                  <a:pt x="2813685" y="1665827"/>
                  <a:pt x="2808828" y="1670685"/>
                  <a:pt x="2808828" y="1676591"/>
                </a:cubicBezTo>
                <a:cubicBezTo>
                  <a:pt x="2808828" y="1682496"/>
                  <a:pt x="2813685" y="1687354"/>
                  <a:pt x="2819591" y="1687354"/>
                </a:cubicBezTo>
                <a:close/>
                <a:moveTo>
                  <a:pt x="2895791" y="1686116"/>
                </a:moveTo>
                <a:cubicBezTo>
                  <a:pt x="2901029" y="1686116"/>
                  <a:pt x="2905316" y="1681829"/>
                  <a:pt x="2905316" y="1676591"/>
                </a:cubicBezTo>
                <a:cubicBezTo>
                  <a:pt x="2905316" y="1671352"/>
                  <a:pt x="2901029" y="1667066"/>
                  <a:pt x="2895791" y="1667066"/>
                </a:cubicBezTo>
                <a:cubicBezTo>
                  <a:pt x="2890552" y="1667066"/>
                  <a:pt x="2886266" y="1671352"/>
                  <a:pt x="2886266" y="1676591"/>
                </a:cubicBezTo>
                <a:cubicBezTo>
                  <a:pt x="2886266" y="1681829"/>
                  <a:pt x="2890552" y="1686116"/>
                  <a:pt x="2895791" y="1686116"/>
                </a:cubicBezTo>
                <a:close/>
                <a:moveTo>
                  <a:pt x="2971991" y="1685068"/>
                </a:moveTo>
                <a:cubicBezTo>
                  <a:pt x="2976658" y="1685068"/>
                  <a:pt x="2980468" y="1681258"/>
                  <a:pt x="2980468" y="1676591"/>
                </a:cubicBezTo>
                <a:cubicBezTo>
                  <a:pt x="2980468" y="1671923"/>
                  <a:pt x="2976658" y="1668113"/>
                  <a:pt x="2971991" y="1668113"/>
                </a:cubicBezTo>
                <a:cubicBezTo>
                  <a:pt x="2967323" y="1668113"/>
                  <a:pt x="2963513" y="1671923"/>
                  <a:pt x="2963513" y="1676591"/>
                </a:cubicBezTo>
                <a:cubicBezTo>
                  <a:pt x="2963513" y="1681258"/>
                  <a:pt x="2967323" y="1685068"/>
                  <a:pt x="2971991" y="1685068"/>
                </a:cubicBezTo>
                <a:close/>
                <a:moveTo>
                  <a:pt x="3048191" y="1683830"/>
                </a:moveTo>
                <a:cubicBezTo>
                  <a:pt x="3052191" y="1683830"/>
                  <a:pt x="3055334" y="1680591"/>
                  <a:pt x="3055334" y="1676686"/>
                </a:cubicBezTo>
                <a:cubicBezTo>
                  <a:pt x="3055334" y="1672685"/>
                  <a:pt x="3052096" y="1669542"/>
                  <a:pt x="3048191" y="1669542"/>
                </a:cubicBezTo>
                <a:cubicBezTo>
                  <a:pt x="3044190" y="1669542"/>
                  <a:pt x="3041047" y="1672781"/>
                  <a:pt x="3041047" y="1676686"/>
                </a:cubicBezTo>
                <a:cubicBezTo>
                  <a:pt x="3041047" y="1680591"/>
                  <a:pt x="3044285" y="1683830"/>
                  <a:pt x="3048191" y="1683830"/>
                </a:cubicBezTo>
                <a:close/>
                <a:moveTo>
                  <a:pt x="3124391" y="1682782"/>
                </a:moveTo>
                <a:cubicBezTo>
                  <a:pt x="3127820" y="1682782"/>
                  <a:pt x="3130487" y="1680020"/>
                  <a:pt x="3130487" y="1676686"/>
                </a:cubicBezTo>
                <a:cubicBezTo>
                  <a:pt x="3130487" y="1673352"/>
                  <a:pt x="3127724" y="1670590"/>
                  <a:pt x="3124391" y="1670590"/>
                </a:cubicBezTo>
                <a:cubicBezTo>
                  <a:pt x="3120962" y="1670590"/>
                  <a:pt x="3118295" y="1673352"/>
                  <a:pt x="3118295" y="1676686"/>
                </a:cubicBezTo>
                <a:cubicBezTo>
                  <a:pt x="3118295" y="1680020"/>
                  <a:pt x="3121057" y="1682782"/>
                  <a:pt x="3124391" y="1682782"/>
                </a:cubicBezTo>
                <a:close/>
                <a:moveTo>
                  <a:pt x="3200591" y="1681448"/>
                </a:moveTo>
                <a:cubicBezTo>
                  <a:pt x="3203258" y="1681448"/>
                  <a:pt x="3205448" y="1679258"/>
                  <a:pt x="3205448" y="1676591"/>
                </a:cubicBezTo>
                <a:cubicBezTo>
                  <a:pt x="3205448" y="1673924"/>
                  <a:pt x="3203258" y="1671733"/>
                  <a:pt x="3200591" y="1671733"/>
                </a:cubicBezTo>
                <a:cubicBezTo>
                  <a:pt x="3197924" y="1671733"/>
                  <a:pt x="3195733" y="1673924"/>
                  <a:pt x="3195733" y="1676591"/>
                </a:cubicBezTo>
                <a:cubicBezTo>
                  <a:pt x="3195733" y="1679258"/>
                  <a:pt x="3197924" y="1681448"/>
                  <a:pt x="3200591" y="1681448"/>
                </a:cubicBezTo>
                <a:close/>
                <a:moveTo>
                  <a:pt x="3276791" y="1680401"/>
                </a:moveTo>
                <a:cubicBezTo>
                  <a:pt x="3278886" y="1680401"/>
                  <a:pt x="3280601" y="1678686"/>
                  <a:pt x="3280601" y="1676591"/>
                </a:cubicBezTo>
                <a:cubicBezTo>
                  <a:pt x="3280601" y="1674495"/>
                  <a:pt x="3278886" y="1672781"/>
                  <a:pt x="3276791" y="1672781"/>
                </a:cubicBezTo>
                <a:cubicBezTo>
                  <a:pt x="3274695" y="1672781"/>
                  <a:pt x="3272981" y="1674495"/>
                  <a:pt x="3272981" y="1676591"/>
                </a:cubicBezTo>
                <a:cubicBezTo>
                  <a:pt x="3272981" y="1678686"/>
                  <a:pt x="3274695" y="1680401"/>
                  <a:pt x="3276791" y="1680401"/>
                </a:cubicBezTo>
                <a:close/>
                <a:moveTo>
                  <a:pt x="3352991" y="1679162"/>
                </a:moveTo>
                <a:cubicBezTo>
                  <a:pt x="3354420" y="1679162"/>
                  <a:pt x="3355562" y="1678019"/>
                  <a:pt x="3355562" y="1676591"/>
                </a:cubicBezTo>
                <a:cubicBezTo>
                  <a:pt x="3355562" y="1675162"/>
                  <a:pt x="3354420" y="1674019"/>
                  <a:pt x="3352991" y="1674019"/>
                </a:cubicBezTo>
                <a:cubicBezTo>
                  <a:pt x="3351562" y="1674019"/>
                  <a:pt x="3350419" y="1675162"/>
                  <a:pt x="3350419" y="1676591"/>
                </a:cubicBezTo>
                <a:cubicBezTo>
                  <a:pt x="3350419" y="1678019"/>
                  <a:pt x="3351657" y="1679162"/>
                  <a:pt x="3352991" y="1679162"/>
                </a:cubicBezTo>
                <a:close/>
                <a:moveTo>
                  <a:pt x="3429191" y="1677924"/>
                </a:moveTo>
                <a:cubicBezTo>
                  <a:pt x="3429857" y="1677924"/>
                  <a:pt x="3430429" y="1677353"/>
                  <a:pt x="3430429" y="1676686"/>
                </a:cubicBezTo>
                <a:cubicBezTo>
                  <a:pt x="3430429" y="1676019"/>
                  <a:pt x="3429857" y="1675448"/>
                  <a:pt x="3429191" y="1675448"/>
                </a:cubicBezTo>
                <a:cubicBezTo>
                  <a:pt x="3428524" y="1675448"/>
                  <a:pt x="3427953" y="1676019"/>
                  <a:pt x="3427953" y="1676686"/>
                </a:cubicBezTo>
                <a:cubicBezTo>
                  <a:pt x="3427953" y="1677353"/>
                  <a:pt x="3428524" y="1677924"/>
                  <a:pt x="3429191" y="1677924"/>
                </a:cubicBezTo>
                <a:close/>
                <a:moveTo>
                  <a:pt x="3505391" y="1676781"/>
                </a:moveTo>
                <a:cubicBezTo>
                  <a:pt x="3505486" y="1676781"/>
                  <a:pt x="3505581" y="1676686"/>
                  <a:pt x="3505581" y="1676591"/>
                </a:cubicBezTo>
                <a:cubicBezTo>
                  <a:pt x="3505581" y="1676495"/>
                  <a:pt x="3505486" y="1676400"/>
                  <a:pt x="3505391" y="1676400"/>
                </a:cubicBezTo>
                <a:cubicBezTo>
                  <a:pt x="3505295" y="1676400"/>
                  <a:pt x="3505200" y="1676495"/>
                  <a:pt x="3505200" y="1676591"/>
                </a:cubicBezTo>
                <a:cubicBezTo>
                  <a:pt x="3505200" y="1676686"/>
                  <a:pt x="3505295" y="1676781"/>
                  <a:pt x="3505391" y="1676781"/>
                </a:cubicBezTo>
                <a:close/>
                <a:moveTo>
                  <a:pt x="191" y="1752981"/>
                </a:moveTo>
                <a:cubicBezTo>
                  <a:pt x="286" y="1752981"/>
                  <a:pt x="381" y="1752886"/>
                  <a:pt x="381" y="1752791"/>
                </a:cubicBezTo>
                <a:cubicBezTo>
                  <a:pt x="381" y="1752695"/>
                  <a:pt x="286" y="1752600"/>
                  <a:pt x="191" y="1752600"/>
                </a:cubicBezTo>
                <a:cubicBezTo>
                  <a:pt x="95" y="1752600"/>
                  <a:pt x="0" y="1752695"/>
                  <a:pt x="0" y="1752791"/>
                </a:cubicBezTo>
                <a:cubicBezTo>
                  <a:pt x="0" y="1752886"/>
                  <a:pt x="95" y="1752981"/>
                  <a:pt x="191" y="1752981"/>
                </a:cubicBezTo>
                <a:close/>
                <a:moveTo>
                  <a:pt x="76391" y="1754124"/>
                </a:moveTo>
                <a:cubicBezTo>
                  <a:pt x="77057" y="1754124"/>
                  <a:pt x="77629" y="1753553"/>
                  <a:pt x="77629" y="1752886"/>
                </a:cubicBezTo>
                <a:cubicBezTo>
                  <a:pt x="77629" y="1752219"/>
                  <a:pt x="77057" y="1751648"/>
                  <a:pt x="76391" y="1751648"/>
                </a:cubicBezTo>
                <a:cubicBezTo>
                  <a:pt x="75724" y="1751648"/>
                  <a:pt x="75152" y="1752219"/>
                  <a:pt x="75152" y="1752886"/>
                </a:cubicBezTo>
                <a:cubicBezTo>
                  <a:pt x="75152" y="1753553"/>
                  <a:pt x="75724" y="1754124"/>
                  <a:pt x="76391" y="1754124"/>
                </a:cubicBezTo>
                <a:close/>
                <a:moveTo>
                  <a:pt x="152591" y="1755362"/>
                </a:moveTo>
                <a:cubicBezTo>
                  <a:pt x="154019" y="1755362"/>
                  <a:pt x="155162" y="1754219"/>
                  <a:pt x="155162" y="1752791"/>
                </a:cubicBezTo>
                <a:cubicBezTo>
                  <a:pt x="155162" y="1751362"/>
                  <a:pt x="154019" y="1750219"/>
                  <a:pt x="152591" y="1750219"/>
                </a:cubicBezTo>
                <a:cubicBezTo>
                  <a:pt x="151162" y="1750219"/>
                  <a:pt x="150019" y="1751362"/>
                  <a:pt x="150019" y="1752791"/>
                </a:cubicBezTo>
                <a:cubicBezTo>
                  <a:pt x="150019" y="1754219"/>
                  <a:pt x="151257" y="1755362"/>
                  <a:pt x="152591" y="1755362"/>
                </a:cubicBezTo>
                <a:close/>
                <a:moveTo>
                  <a:pt x="228791" y="1756410"/>
                </a:moveTo>
                <a:cubicBezTo>
                  <a:pt x="230791" y="1756410"/>
                  <a:pt x="232410" y="1754791"/>
                  <a:pt x="232410" y="1752791"/>
                </a:cubicBezTo>
                <a:cubicBezTo>
                  <a:pt x="232410" y="1750790"/>
                  <a:pt x="230791" y="1749171"/>
                  <a:pt x="228791" y="1749171"/>
                </a:cubicBezTo>
                <a:cubicBezTo>
                  <a:pt x="226790" y="1749171"/>
                  <a:pt x="225171" y="1750790"/>
                  <a:pt x="225171" y="1752791"/>
                </a:cubicBezTo>
                <a:cubicBezTo>
                  <a:pt x="225171" y="1754791"/>
                  <a:pt x="226790" y="1756410"/>
                  <a:pt x="228791" y="1756410"/>
                </a:cubicBezTo>
                <a:close/>
                <a:moveTo>
                  <a:pt x="304991" y="1757648"/>
                </a:moveTo>
                <a:cubicBezTo>
                  <a:pt x="307658" y="1757648"/>
                  <a:pt x="309848" y="1755458"/>
                  <a:pt x="309848" y="1752791"/>
                </a:cubicBezTo>
                <a:cubicBezTo>
                  <a:pt x="309848" y="1750124"/>
                  <a:pt x="307658" y="1747933"/>
                  <a:pt x="304991" y="1747933"/>
                </a:cubicBezTo>
                <a:cubicBezTo>
                  <a:pt x="302324" y="1747933"/>
                  <a:pt x="300133" y="1750124"/>
                  <a:pt x="300133" y="1752791"/>
                </a:cubicBezTo>
                <a:cubicBezTo>
                  <a:pt x="300133" y="1755458"/>
                  <a:pt x="302324" y="1757648"/>
                  <a:pt x="304991" y="1757648"/>
                </a:cubicBezTo>
                <a:close/>
                <a:moveTo>
                  <a:pt x="381191" y="1758696"/>
                </a:moveTo>
                <a:cubicBezTo>
                  <a:pt x="384429" y="1758696"/>
                  <a:pt x="387096" y="1756029"/>
                  <a:pt x="387096" y="1752791"/>
                </a:cubicBezTo>
                <a:cubicBezTo>
                  <a:pt x="387096" y="1749552"/>
                  <a:pt x="384429" y="1746885"/>
                  <a:pt x="381191" y="1746885"/>
                </a:cubicBezTo>
                <a:cubicBezTo>
                  <a:pt x="377952" y="1746885"/>
                  <a:pt x="375285" y="1749552"/>
                  <a:pt x="375285" y="1752791"/>
                </a:cubicBezTo>
                <a:cubicBezTo>
                  <a:pt x="375285" y="1756124"/>
                  <a:pt x="377952" y="1758696"/>
                  <a:pt x="381191" y="1758696"/>
                </a:cubicBezTo>
                <a:close/>
                <a:moveTo>
                  <a:pt x="457391" y="1760030"/>
                </a:moveTo>
                <a:cubicBezTo>
                  <a:pt x="461391" y="1760030"/>
                  <a:pt x="464534" y="1756791"/>
                  <a:pt x="464534" y="1752886"/>
                </a:cubicBezTo>
                <a:cubicBezTo>
                  <a:pt x="464534" y="1748885"/>
                  <a:pt x="461296" y="1745742"/>
                  <a:pt x="457391" y="1745742"/>
                </a:cubicBezTo>
                <a:cubicBezTo>
                  <a:pt x="453390" y="1745742"/>
                  <a:pt x="450247" y="1748981"/>
                  <a:pt x="450247" y="1752886"/>
                </a:cubicBezTo>
                <a:cubicBezTo>
                  <a:pt x="450247" y="1756791"/>
                  <a:pt x="453485" y="1760030"/>
                  <a:pt x="457391" y="1760030"/>
                </a:cubicBezTo>
                <a:close/>
                <a:moveTo>
                  <a:pt x="533591" y="1761077"/>
                </a:moveTo>
                <a:cubicBezTo>
                  <a:pt x="538163" y="1761077"/>
                  <a:pt x="541877" y="1757363"/>
                  <a:pt x="541877" y="1752791"/>
                </a:cubicBezTo>
                <a:cubicBezTo>
                  <a:pt x="541877" y="1748218"/>
                  <a:pt x="538163" y="1744504"/>
                  <a:pt x="533591" y="1744504"/>
                </a:cubicBezTo>
                <a:cubicBezTo>
                  <a:pt x="529019" y="1744504"/>
                  <a:pt x="525304" y="1748218"/>
                  <a:pt x="525304" y="1752791"/>
                </a:cubicBezTo>
                <a:cubicBezTo>
                  <a:pt x="525304" y="1757363"/>
                  <a:pt x="529019" y="1761077"/>
                  <a:pt x="533591" y="1761077"/>
                </a:cubicBezTo>
                <a:close/>
                <a:moveTo>
                  <a:pt x="609790" y="1762316"/>
                </a:moveTo>
                <a:cubicBezTo>
                  <a:pt x="615029" y="1762316"/>
                  <a:pt x="619315" y="1758029"/>
                  <a:pt x="619315" y="1752791"/>
                </a:cubicBezTo>
                <a:cubicBezTo>
                  <a:pt x="619315" y="1747552"/>
                  <a:pt x="615029" y="1743266"/>
                  <a:pt x="609790" y="1743266"/>
                </a:cubicBezTo>
                <a:cubicBezTo>
                  <a:pt x="604552" y="1743266"/>
                  <a:pt x="600266" y="1747552"/>
                  <a:pt x="600266" y="1752791"/>
                </a:cubicBezTo>
                <a:cubicBezTo>
                  <a:pt x="600266" y="1758029"/>
                  <a:pt x="604552" y="1762316"/>
                  <a:pt x="609790" y="1762316"/>
                </a:cubicBezTo>
                <a:close/>
                <a:moveTo>
                  <a:pt x="685990" y="1763554"/>
                </a:moveTo>
                <a:cubicBezTo>
                  <a:pt x="691896" y="1763554"/>
                  <a:pt x="696754" y="1758696"/>
                  <a:pt x="696754" y="1752791"/>
                </a:cubicBezTo>
                <a:cubicBezTo>
                  <a:pt x="696754" y="1746885"/>
                  <a:pt x="691896" y="1742027"/>
                  <a:pt x="685990" y="1742027"/>
                </a:cubicBezTo>
                <a:cubicBezTo>
                  <a:pt x="680085" y="1742027"/>
                  <a:pt x="675227" y="1746885"/>
                  <a:pt x="675227" y="1752791"/>
                </a:cubicBezTo>
                <a:cubicBezTo>
                  <a:pt x="675227" y="1758696"/>
                  <a:pt x="680085" y="1763554"/>
                  <a:pt x="685990" y="1763554"/>
                </a:cubicBezTo>
                <a:close/>
                <a:moveTo>
                  <a:pt x="762190" y="1764602"/>
                </a:moveTo>
                <a:cubicBezTo>
                  <a:pt x="768763" y="1764602"/>
                  <a:pt x="774002" y="1759268"/>
                  <a:pt x="774002" y="1752791"/>
                </a:cubicBezTo>
                <a:cubicBezTo>
                  <a:pt x="774002" y="1746314"/>
                  <a:pt x="768668" y="1740980"/>
                  <a:pt x="762190" y="1740980"/>
                </a:cubicBezTo>
                <a:cubicBezTo>
                  <a:pt x="755618" y="1740980"/>
                  <a:pt x="750380" y="1746314"/>
                  <a:pt x="750380" y="1752791"/>
                </a:cubicBezTo>
                <a:cubicBezTo>
                  <a:pt x="750380" y="1759268"/>
                  <a:pt x="755713" y="1764602"/>
                  <a:pt x="762190" y="1764602"/>
                </a:cubicBezTo>
                <a:close/>
                <a:moveTo>
                  <a:pt x="838390" y="1765935"/>
                </a:moveTo>
                <a:cubicBezTo>
                  <a:pt x="845630" y="1765935"/>
                  <a:pt x="851535" y="1760030"/>
                  <a:pt x="851535" y="1752791"/>
                </a:cubicBezTo>
                <a:cubicBezTo>
                  <a:pt x="851535" y="1745552"/>
                  <a:pt x="845630" y="1739646"/>
                  <a:pt x="838390" y="1739646"/>
                </a:cubicBezTo>
                <a:cubicBezTo>
                  <a:pt x="831152" y="1739646"/>
                  <a:pt x="825246" y="1745552"/>
                  <a:pt x="825246" y="1752791"/>
                </a:cubicBezTo>
                <a:cubicBezTo>
                  <a:pt x="825246" y="1760030"/>
                  <a:pt x="831152" y="1765935"/>
                  <a:pt x="838390" y="1765935"/>
                </a:cubicBezTo>
                <a:close/>
                <a:moveTo>
                  <a:pt x="914590" y="1766983"/>
                </a:moveTo>
                <a:cubicBezTo>
                  <a:pt x="922401" y="1766983"/>
                  <a:pt x="928783" y="1760601"/>
                  <a:pt x="928783" y="1752791"/>
                </a:cubicBezTo>
                <a:cubicBezTo>
                  <a:pt x="928783" y="1744980"/>
                  <a:pt x="922401" y="1738598"/>
                  <a:pt x="914590" y="1738598"/>
                </a:cubicBezTo>
                <a:cubicBezTo>
                  <a:pt x="906780" y="1738598"/>
                  <a:pt x="900398" y="1744980"/>
                  <a:pt x="900398" y="1752791"/>
                </a:cubicBezTo>
                <a:cubicBezTo>
                  <a:pt x="900494" y="1760601"/>
                  <a:pt x="906780" y="1766983"/>
                  <a:pt x="914590" y="1766983"/>
                </a:cubicBezTo>
                <a:close/>
                <a:moveTo>
                  <a:pt x="990790" y="1768221"/>
                </a:moveTo>
                <a:cubicBezTo>
                  <a:pt x="999268" y="1768221"/>
                  <a:pt x="1006221" y="1761268"/>
                  <a:pt x="1006221" y="1752791"/>
                </a:cubicBezTo>
                <a:cubicBezTo>
                  <a:pt x="1006221" y="1744313"/>
                  <a:pt x="999363" y="1737360"/>
                  <a:pt x="990790" y="1737360"/>
                </a:cubicBezTo>
                <a:cubicBezTo>
                  <a:pt x="982218" y="1737360"/>
                  <a:pt x="975360" y="1744313"/>
                  <a:pt x="975360" y="1752791"/>
                </a:cubicBezTo>
                <a:cubicBezTo>
                  <a:pt x="975360" y="1761268"/>
                  <a:pt x="982313" y="1768221"/>
                  <a:pt x="990790" y="1768221"/>
                </a:cubicBezTo>
                <a:close/>
                <a:moveTo>
                  <a:pt x="1066991" y="1769269"/>
                </a:moveTo>
                <a:cubicBezTo>
                  <a:pt x="1076135" y="1769269"/>
                  <a:pt x="1083469" y="1761935"/>
                  <a:pt x="1083469" y="1752791"/>
                </a:cubicBezTo>
                <a:cubicBezTo>
                  <a:pt x="1083469" y="1743647"/>
                  <a:pt x="1076135" y="1736312"/>
                  <a:pt x="1066991" y="1736312"/>
                </a:cubicBezTo>
                <a:cubicBezTo>
                  <a:pt x="1057847" y="1736312"/>
                  <a:pt x="1050512" y="1743647"/>
                  <a:pt x="1050512" y="1752791"/>
                </a:cubicBezTo>
                <a:cubicBezTo>
                  <a:pt x="1050512" y="1761935"/>
                  <a:pt x="1057942" y="1769269"/>
                  <a:pt x="1066991" y="1769269"/>
                </a:cubicBezTo>
                <a:close/>
                <a:moveTo>
                  <a:pt x="1143191" y="1770602"/>
                </a:moveTo>
                <a:cubicBezTo>
                  <a:pt x="1153001" y="1770602"/>
                  <a:pt x="1160907" y="1762697"/>
                  <a:pt x="1160907" y="1752886"/>
                </a:cubicBezTo>
                <a:cubicBezTo>
                  <a:pt x="1160907" y="1743075"/>
                  <a:pt x="1153001" y="1735169"/>
                  <a:pt x="1143191" y="1735169"/>
                </a:cubicBezTo>
                <a:cubicBezTo>
                  <a:pt x="1133380" y="1735169"/>
                  <a:pt x="1125474" y="1743075"/>
                  <a:pt x="1125474" y="1752886"/>
                </a:cubicBezTo>
                <a:cubicBezTo>
                  <a:pt x="1125474" y="1762601"/>
                  <a:pt x="1133380" y="1770602"/>
                  <a:pt x="1143191" y="1770602"/>
                </a:cubicBezTo>
                <a:close/>
                <a:moveTo>
                  <a:pt x="1219391" y="1771841"/>
                </a:moveTo>
                <a:cubicBezTo>
                  <a:pt x="1229868" y="1771841"/>
                  <a:pt x="1238441" y="1763363"/>
                  <a:pt x="1238441" y="1752791"/>
                </a:cubicBezTo>
                <a:cubicBezTo>
                  <a:pt x="1238441" y="1742313"/>
                  <a:pt x="1229963" y="1733741"/>
                  <a:pt x="1219391" y="1733741"/>
                </a:cubicBezTo>
                <a:cubicBezTo>
                  <a:pt x="1208913" y="1733741"/>
                  <a:pt x="1200341" y="1742218"/>
                  <a:pt x="1200341" y="1752791"/>
                </a:cubicBezTo>
                <a:cubicBezTo>
                  <a:pt x="1200436" y="1763268"/>
                  <a:pt x="1208913" y="1771841"/>
                  <a:pt x="1219391" y="1771841"/>
                </a:cubicBezTo>
                <a:close/>
                <a:moveTo>
                  <a:pt x="1295591" y="1772888"/>
                </a:moveTo>
                <a:cubicBezTo>
                  <a:pt x="1306639" y="1772888"/>
                  <a:pt x="1315688" y="1763935"/>
                  <a:pt x="1315688" y="1752791"/>
                </a:cubicBezTo>
                <a:cubicBezTo>
                  <a:pt x="1315688" y="1741646"/>
                  <a:pt x="1306735" y="1732693"/>
                  <a:pt x="1295591" y="1732693"/>
                </a:cubicBezTo>
                <a:cubicBezTo>
                  <a:pt x="1284446" y="1732693"/>
                  <a:pt x="1275493" y="1741646"/>
                  <a:pt x="1275493" y="1752791"/>
                </a:cubicBezTo>
                <a:cubicBezTo>
                  <a:pt x="1275493" y="1763935"/>
                  <a:pt x="1284542" y="1772888"/>
                  <a:pt x="1295591" y="1772888"/>
                </a:cubicBezTo>
                <a:close/>
                <a:moveTo>
                  <a:pt x="1371791" y="1774127"/>
                </a:moveTo>
                <a:cubicBezTo>
                  <a:pt x="1383602" y="1774127"/>
                  <a:pt x="1393127" y="1764602"/>
                  <a:pt x="1393127" y="1752791"/>
                </a:cubicBezTo>
                <a:cubicBezTo>
                  <a:pt x="1393127" y="1740980"/>
                  <a:pt x="1383602" y="1731455"/>
                  <a:pt x="1371791" y="1731455"/>
                </a:cubicBezTo>
                <a:cubicBezTo>
                  <a:pt x="1359980" y="1731455"/>
                  <a:pt x="1350455" y="1740980"/>
                  <a:pt x="1350455" y="1752791"/>
                </a:cubicBezTo>
                <a:cubicBezTo>
                  <a:pt x="1350455" y="1764602"/>
                  <a:pt x="1359980" y="1774127"/>
                  <a:pt x="1371791" y="1774127"/>
                </a:cubicBezTo>
                <a:close/>
                <a:moveTo>
                  <a:pt x="1447991" y="1775174"/>
                </a:moveTo>
                <a:cubicBezTo>
                  <a:pt x="1460373" y="1775174"/>
                  <a:pt x="1470374" y="1765173"/>
                  <a:pt x="1470374" y="1752791"/>
                </a:cubicBezTo>
                <a:cubicBezTo>
                  <a:pt x="1470374" y="1740408"/>
                  <a:pt x="1460373" y="1730407"/>
                  <a:pt x="1447991" y="1730407"/>
                </a:cubicBezTo>
                <a:cubicBezTo>
                  <a:pt x="1435608" y="1730407"/>
                  <a:pt x="1425607" y="1740408"/>
                  <a:pt x="1425607" y="1752791"/>
                </a:cubicBezTo>
                <a:cubicBezTo>
                  <a:pt x="1425607" y="1765173"/>
                  <a:pt x="1435608" y="1775174"/>
                  <a:pt x="1447991" y="1775174"/>
                </a:cubicBezTo>
                <a:close/>
                <a:moveTo>
                  <a:pt x="1524191" y="1776508"/>
                </a:moveTo>
                <a:cubicBezTo>
                  <a:pt x="1537240" y="1776508"/>
                  <a:pt x="1547813" y="1765935"/>
                  <a:pt x="1547813" y="1752886"/>
                </a:cubicBezTo>
                <a:cubicBezTo>
                  <a:pt x="1547813" y="1739837"/>
                  <a:pt x="1537240" y="1729264"/>
                  <a:pt x="1524191" y="1729264"/>
                </a:cubicBezTo>
                <a:cubicBezTo>
                  <a:pt x="1511141" y="1729264"/>
                  <a:pt x="1500568" y="1739837"/>
                  <a:pt x="1500568" y="1752886"/>
                </a:cubicBezTo>
                <a:cubicBezTo>
                  <a:pt x="1500568" y="1765840"/>
                  <a:pt x="1511141" y="1776508"/>
                  <a:pt x="1524191" y="1776508"/>
                </a:cubicBezTo>
                <a:close/>
                <a:moveTo>
                  <a:pt x="1600391" y="1777556"/>
                </a:moveTo>
                <a:cubicBezTo>
                  <a:pt x="1614011" y="1777556"/>
                  <a:pt x="1625156" y="1766507"/>
                  <a:pt x="1625156" y="1752791"/>
                </a:cubicBezTo>
                <a:cubicBezTo>
                  <a:pt x="1625156" y="1739170"/>
                  <a:pt x="1614107" y="1728026"/>
                  <a:pt x="1600391" y="1728026"/>
                </a:cubicBezTo>
                <a:cubicBezTo>
                  <a:pt x="1586770" y="1728026"/>
                  <a:pt x="1575626" y="1739075"/>
                  <a:pt x="1575626" y="1752791"/>
                </a:cubicBezTo>
                <a:cubicBezTo>
                  <a:pt x="1575721" y="1766507"/>
                  <a:pt x="1586770" y="1777556"/>
                  <a:pt x="1600391" y="1777556"/>
                </a:cubicBezTo>
                <a:close/>
                <a:moveTo>
                  <a:pt x="1676591" y="1778794"/>
                </a:moveTo>
                <a:cubicBezTo>
                  <a:pt x="1690973" y="1778794"/>
                  <a:pt x="1702594" y="1767173"/>
                  <a:pt x="1702594" y="1752791"/>
                </a:cubicBezTo>
                <a:cubicBezTo>
                  <a:pt x="1702594" y="1738408"/>
                  <a:pt x="1690973" y="1726787"/>
                  <a:pt x="1676591" y="1726787"/>
                </a:cubicBezTo>
                <a:cubicBezTo>
                  <a:pt x="1662208" y="1726787"/>
                  <a:pt x="1650587" y="1738408"/>
                  <a:pt x="1650587" y="1752791"/>
                </a:cubicBezTo>
                <a:cubicBezTo>
                  <a:pt x="1650587" y="1767173"/>
                  <a:pt x="1662303" y="1778794"/>
                  <a:pt x="1676591" y="1778794"/>
                </a:cubicBezTo>
                <a:close/>
                <a:moveTo>
                  <a:pt x="1752791" y="1779461"/>
                </a:moveTo>
                <a:cubicBezTo>
                  <a:pt x="1767459" y="1779461"/>
                  <a:pt x="1779461" y="1767554"/>
                  <a:pt x="1779461" y="1752791"/>
                </a:cubicBezTo>
                <a:cubicBezTo>
                  <a:pt x="1779461" y="1738027"/>
                  <a:pt x="1767554" y="1726121"/>
                  <a:pt x="1752791" y="1726121"/>
                </a:cubicBezTo>
                <a:cubicBezTo>
                  <a:pt x="1738027" y="1726121"/>
                  <a:pt x="1726121" y="1738027"/>
                  <a:pt x="1726121" y="1752791"/>
                </a:cubicBezTo>
                <a:cubicBezTo>
                  <a:pt x="1726121" y="1767554"/>
                  <a:pt x="1738122" y="1779461"/>
                  <a:pt x="1752791" y="1779461"/>
                </a:cubicBezTo>
                <a:close/>
                <a:moveTo>
                  <a:pt x="1828991" y="1778794"/>
                </a:moveTo>
                <a:cubicBezTo>
                  <a:pt x="1843373" y="1778794"/>
                  <a:pt x="1854994" y="1767173"/>
                  <a:pt x="1854994" y="1752791"/>
                </a:cubicBezTo>
                <a:cubicBezTo>
                  <a:pt x="1854994" y="1738408"/>
                  <a:pt x="1843373" y="1726787"/>
                  <a:pt x="1828991" y="1726787"/>
                </a:cubicBezTo>
                <a:cubicBezTo>
                  <a:pt x="1814608" y="1726787"/>
                  <a:pt x="1802987" y="1738408"/>
                  <a:pt x="1802987" y="1752791"/>
                </a:cubicBezTo>
                <a:cubicBezTo>
                  <a:pt x="1802987" y="1767173"/>
                  <a:pt x="1814703" y="1778794"/>
                  <a:pt x="1828991" y="1778794"/>
                </a:cubicBezTo>
                <a:close/>
                <a:moveTo>
                  <a:pt x="1905191" y="1777746"/>
                </a:moveTo>
                <a:cubicBezTo>
                  <a:pt x="1919002" y="1777746"/>
                  <a:pt x="1930146" y="1766602"/>
                  <a:pt x="1930146" y="1752791"/>
                </a:cubicBezTo>
                <a:cubicBezTo>
                  <a:pt x="1930146" y="1738979"/>
                  <a:pt x="1919002" y="1727835"/>
                  <a:pt x="1905191" y="1727835"/>
                </a:cubicBezTo>
                <a:cubicBezTo>
                  <a:pt x="1891379" y="1727835"/>
                  <a:pt x="1880235" y="1738979"/>
                  <a:pt x="1880235" y="1752791"/>
                </a:cubicBezTo>
                <a:cubicBezTo>
                  <a:pt x="1880235" y="1766602"/>
                  <a:pt x="1891475" y="1777746"/>
                  <a:pt x="1905191" y="1777746"/>
                </a:cubicBezTo>
                <a:close/>
                <a:moveTo>
                  <a:pt x="1981391" y="1776508"/>
                </a:moveTo>
                <a:cubicBezTo>
                  <a:pt x="1994440" y="1776508"/>
                  <a:pt x="2005013" y="1765935"/>
                  <a:pt x="2005013" y="1752886"/>
                </a:cubicBezTo>
                <a:cubicBezTo>
                  <a:pt x="2005013" y="1739837"/>
                  <a:pt x="1994440" y="1729264"/>
                  <a:pt x="1981391" y="1729264"/>
                </a:cubicBezTo>
                <a:cubicBezTo>
                  <a:pt x="1968341" y="1729264"/>
                  <a:pt x="1957768" y="1739837"/>
                  <a:pt x="1957768" y="1752886"/>
                </a:cubicBezTo>
                <a:cubicBezTo>
                  <a:pt x="1957768" y="1765840"/>
                  <a:pt x="1968341" y="1776508"/>
                  <a:pt x="1981391" y="1776508"/>
                </a:cubicBezTo>
                <a:close/>
                <a:moveTo>
                  <a:pt x="2057591" y="1775460"/>
                </a:moveTo>
                <a:cubicBezTo>
                  <a:pt x="2070068" y="1775460"/>
                  <a:pt x="2080165" y="1765364"/>
                  <a:pt x="2080165" y="1752886"/>
                </a:cubicBezTo>
                <a:cubicBezTo>
                  <a:pt x="2080165" y="1740408"/>
                  <a:pt x="2070068" y="1730312"/>
                  <a:pt x="2057591" y="1730312"/>
                </a:cubicBezTo>
                <a:cubicBezTo>
                  <a:pt x="2045113" y="1730312"/>
                  <a:pt x="2035016" y="1740408"/>
                  <a:pt x="2035016" y="1752886"/>
                </a:cubicBezTo>
                <a:cubicBezTo>
                  <a:pt x="2035016" y="1765364"/>
                  <a:pt x="2045113" y="1775460"/>
                  <a:pt x="2057591" y="1775460"/>
                </a:cubicBezTo>
                <a:close/>
                <a:moveTo>
                  <a:pt x="2133791" y="1774127"/>
                </a:moveTo>
                <a:cubicBezTo>
                  <a:pt x="2145602" y="1774127"/>
                  <a:pt x="2155127" y="1764602"/>
                  <a:pt x="2155127" y="1752791"/>
                </a:cubicBezTo>
                <a:cubicBezTo>
                  <a:pt x="2155127" y="1740980"/>
                  <a:pt x="2145602" y="1731455"/>
                  <a:pt x="2133791" y="1731455"/>
                </a:cubicBezTo>
                <a:cubicBezTo>
                  <a:pt x="2121980" y="1731455"/>
                  <a:pt x="2112455" y="1740980"/>
                  <a:pt x="2112455" y="1752791"/>
                </a:cubicBezTo>
                <a:cubicBezTo>
                  <a:pt x="2112455" y="1764602"/>
                  <a:pt x="2121980" y="1774127"/>
                  <a:pt x="2133791" y="1774127"/>
                </a:cubicBezTo>
                <a:close/>
                <a:moveTo>
                  <a:pt x="2209991" y="1773079"/>
                </a:moveTo>
                <a:cubicBezTo>
                  <a:pt x="2221230" y="1773079"/>
                  <a:pt x="2230279" y="1764030"/>
                  <a:pt x="2230279" y="1752791"/>
                </a:cubicBezTo>
                <a:cubicBezTo>
                  <a:pt x="2230279" y="1741551"/>
                  <a:pt x="2221230" y="1732502"/>
                  <a:pt x="2209991" y="1732502"/>
                </a:cubicBezTo>
                <a:cubicBezTo>
                  <a:pt x="2198751" y="1732502"/>
                  <a:pt x="2189702" y="1741551"/>
                  <a:pt x="2189702" y="1752791"/>
                </a:cubicBezTo>
                <a:cubicBezTo>
                  <a:pt x="2189702" y="1764030"/>
                  <a:pt x="2198846" y="1773079"/>
                  <a:pt x="2209991" y="1773079"/>
                </a:cubicBezTo>
                <a:close/>
                <a:moveTo>
                  <a:pt x="2286191" y="1771841"/>
                </a:moveTo>
                <a:cubicBezTo>
                  <a:pt x="2296668" y="1771841"/>
                  <a:pt x="2305241" y="1763363"/>
                  <a:pt x="2305241" y="1752791"/>
                </a:cubicBezTo>
                <a:cubicBezTo>
                  <a:pt x="2305241" y="1742313"/>
                  <a:pt x="2296763" y="1733741"/>
                  <a:pt x="2286191" y="1733741"/>
                </a:cubicBezTo>
                <a:cubicBezTo>
                  <a:pt x="2275713" y="1733741"/>
                  <a:pt x="2267141" y="1742218"/>
                  <a:pt x="2267141" y="1752791"/>
                </a:cubicBezTo>
                <a:cubicBezTo>
                  <a:pt x="2267236" y="1763268"/>
                  <a:pt x="2275713" y="1771841"/>
                  <a:pt x="2286191" y="1771841"/>
                </a:cubicBezTo>
                <a:close/>
                <a:moveTo>
                  <a:pt x="2362391" y="1770793"/>
                </a:moveTo>
                <a:cubicBezTo>
                  <a:pt x="2372297" y="1770793"/>
                  <a:pt x="2380393" y="1762792"/>
                  <a:pt x="2380393" y="1752791"/>
                </a:cubicBezTo>
                <a:cubicBezTo>
                  <a:pt x="2380393" y="1742789"/>
                  <a:pt x="2372392" y="1734788"/>
                  <a:pt x="2362391" y="1734788"/>
                </a:cubicBezTo>
                <a:cubicBezTo>
                  <a:pt x="2352389" y="1734788"/>
                  <a:pt x="2344388" y="1742789"/>
                  <a:pt x="2344388" y="1752791"/>
                </a:cubicBezTo>
                <a:cubicBezTo>
                  <a:pt x="2344388" y="1762792"/>
                  <a:pt x="2352485" y="1770793"/>
                  <a:pt x="2362391" y="1770793"/>
                </a:cubicBezTo>
                <a:close/>
                <a:moveTo>
                  <a:pt x="2438591" y="1769459"/>
                </a:moveTo>
                <a:cubicBezTo>
                  <a:pt x="2447830" y="1769459"/>
                  <a:pt x="2455259" y="1762030"/>
                  <a:pt x="2455259" y="1752791"/>
                </a:cubicBezTo>
                <a:cubicBezTo>
                  <a:pt x="2455259" y="1743551"/>
                  <a:pt x="2447830" y="1736122"/>
                  <a:pt x="2438591" y="1736122"/>
                </a:cubicBezTo>
                <a:cubicBezTo>
                  <a:pt x="2429351" y="1736122"/>
                  <a:pt x="2421922" y="1743551"/>
                  <a:pt x="2421922" y="1752791"/>
                </a:cubicBezTo>
                <a:cubicBezTo>
                  <a:pt x="2421922" y="1762030"/>
                  <a:pt x="2429351" y="1769459"/>
                  <a:pt x="2438591" y="1769459"/>
                </a:cubicBezTo>
                <a:close/>
                <a:moveTo>
                  <a:pt x="2514791" y="1768221"/>
                </a:moveTo>
                <a:cubicBezTo>
                  <a:pt x="2523268" y="1768221"/>
                  <a:pt x="2530221" y="1761268"/>
                  <a:pt x="2530221" y="1752791"/>
                </a:cubicBezTo>
                <a:cubicBezTo>
                  <a:pt x="2530221" y="1744313"/>
                  <a:pt x="2523268" y="1737360"/>
                  <a:pt x="2514791" y="1737360"/>
                </a:cubicBezTo>
                <a:cubicBezTo>
                  <a:pt x="2506313" y="1737360"/>
                  <a:pt x="2499360" y="1744313"/>
                  <a:pt x="2499360" y="1752791"/>
                </a:cubicBezTo>
                <a:cubicBezTo>
                  <a:pt x="2499360" y="1761268"/>
                  <a:pt x="2506313" y="1768221"/>
                  <a:pt x="2514791" y="1768221"/>
                </a:cubicBezTo>
                <a:close/>
                <a:moveTo>
                  <a:pt x="2590991" y="1767173"/>
                </a:moveTo>
                <a:cubicBezTo>
                  <a:pt x="2598896" y="1767173"/>
                  <a:pt x="2605373" y="1760696"/>
                  <a:pt x="2605373" y="1752791"/>
                </a:cubicBezTo>
                <a:cubicBezTo>
                  <a:pt x="2605373" y="1744885"/>
                  <a:pt x="2598896" y="1738408"/>
                  <a:pt x="2590991" y="1738408"/>
                </a:cubicBezTo>
                <a:cubicBezTo>
                  <a:pt x="2583085" y="1738408"/>
                  <a:pt x="2576608" y="1744885"/>
                  <a:pt x="2576608" y="1752791"/>
                </a:cubicBezTo>
                <a:cubicBezTo>
                  <a:pt x="2576608" y="1760696"/>
                  <a:pt x="2583085" y="1767173"/>
                  <a:pt x="2590991" y="1767173"/>
                </a:cubicBezTo>
                <a:close/>
                <a:moveTo>
                  <a:pt x="2667191" y="1765935"/>
                </a:moveTo>
                <a:cubicBezTo>
                  <a:pt x="2674430" y="1765935"/>
                  <a:pt x="2680335" y="1760030"/>
                  <a:pt x="2680335" y="1752791"/>
                </a:cubicBezTo>
                <a:cubicBezTo>
                  <a:pt x="2680335" y="1745552"/>
                  <a:pt x="2674430" y="1739646"/>
                  <a:pt x="2667191" y="1739646"/>
                </a:cubicBezTo>
                <a:cubicBezTo>
                  <a:pt x="2659952" y="1739646"/>
                  <a:pt x="2654046" y="1745552"/>
                  <a:pt x="2654046" y="1752791"/>
                </a:cubicBezTo>
                <a:cubicBezTo>
                  <a:pt x="2654046" y="1760030"/>
                  <a:pt x="2659952" y="1765935"/>
                  <a:pt x="2667191" y="1765935"/>
                </a:cubicBezTo>
                <a:close/>
                <a:moveTo>
                  <a:pt x="2743391" y="1764887"/>
                </a:moveTo>
                <a:cubicBezTo>
                  <a:pt x="2750058" y="1764887"/>
                  <a:pt x="2755392" y="1759458"/>
                  <a:pt x="2755392" y="1752886"/>
                </a:cubicBezTo>
                <a:cubicBezTo>
                  <a:pt x="2755392" y="1746218"/>
                  <a:pt x="2749963" y="1740884"/>
                  <a:pt x="2743391" y="1740884"/>
                </a:cubicBezTo>
                <a:cubicBezTo>
                  <a:pt x="2736723" y="1740884"/>
                  <a:pt x="2731389" y="1746314"/>
                  <a:pt x="2731389" y="1752886"/>
                </a:cubicBezTo>
                <a:cubicBezTo>
                  <a:pt x="2731389" y="1759458"/>
                  <a:pt x="2736723" y="1764887"/>
                  <a:pt x="2743391" y="1764887"/>
                </a:cubicBezTo>
                <a:close/>
                <a:moveTo>
                  <a:pt x="2819591" y="1763554"/>
                </a:moveTo>
                <a:cubicBezTo>
                  <a:pt x="2825496" y="1763554"/>
                  <a:pt x="2830354" y="1758696"/>
                  <a:pt x="2830354" y="1752791"/>
                </a:cubicBezTo>
                <a:cubicBezTo>
                  <a:pt x="2830354" y="1746885"/>
                  <a:pt x="2825496" y="1742027"/>
                  <a:pt x="2819591" y="1742027"/>
                </a:cubicBezTo>
                <a:cubicBezTo>
                  <a:pt x="2813685" y="1742027"/>
                  <a:pt x="2808828" y="1746885"/>
                  <a:pt x="2808828" y="1752791"/>
                </a:cubicBezTo>
                <a:cubicBezTo>
                  <a:pt x="2808828" y="1758696"/>
                  <a:pt x="2813685" y="1763554"/>
                  <a:pt x="2819591" y="1763554"/>
                </a:cubicBezTo>
                <a:close/>
                <a:moveTo>
                  <a:pt x="2895791" y="1762506"/>
                </a:moveTo>
                <a:cubicBezTo>
                  <a:pt x="2901124" y="1762506"/>
                  <a:pt x="2905506" y="1758125"/>
                  <a:pt x="2905506" y="1752791"/>
                </a:cubicBezTo>
                <a:cubicBezTo>
                  <a:pt x="2905506" y="1747457"/>
                  <a:pt x="2901124" y="1743075"/>
                  <a:pt x="2895791" y="1743075"/>
                </a:cubicBezTo>
                <a:cubicBezTo>
                  <a:pt x="2890457" y="1743075"/>
                  <a:pt x="2886075" y="1747457"/>
                  <a:pt x="2886075" y="1752791"/>
                </a:cubicBezTo>
                <a:cubicBezTo>
                  <a:pt x="2886075" y="1758125"/>
                  <a:pt x="2890457" y="1762506"/>
                  <a:pt x="2895791" y="1762506"/>
                </a:cubicBezTo>
                <a:close/>
                <a:moveTo>
                  <a:pt x="2971991" y="1761268"/>
                </a:moveTo>
                <a:cubicBezTo>
                  <a:pt x="2976658" y="1761268"/>
                  <a:pt x="2980468" y="1757458"/>
                  <a:pt x="2980468" y="1752791"/>
                </a:cubicBezTo>
                <a:cubicBezTo>
                  <a:pt x="2980468" y="1748123"/>
                  <a:pt x="2976658" y="1744313"/>
                  <a:pt x="2971991" y="1744313"/>
                </a:cubicBezTo>
                <a:cubicBezTo>
                  <a:pt x="2967323" y="1744313"/>
                  <a:pt x="2963513" y="1748123"/>
                  <a:pt x="2963513" y="1752791"/>
                </a:cubicBezTo>
                <a:cubicBezTo>
                  <a:pt x="2963513" y="1757458"/>
                  <a:pt x="2967323" y="1761268"/>
                  <a:pt x="2971991" y="1761268"/>
                </a:cubicBezTo>
                <a:close/>
                <a:moveTo>
                  <a:pt x="3048191" y="1760030"/>
                </a:moveTo>
                <a:cubicBezTo>
                  <a:pt x="3052191" y="1760030"/>
                  <a:pt x="3055334" y="1756791"/>
                  <a:pt x="3055334" y="1752886"/>
                </a:cubicBezTo>
                <a:cubicBezTo>
                  <a:pt x="3055334" y="1748885"/>
                  <a:pt x="3052096" y="1745742"/>
                  <a:pt x="3048191" y="1745742"/>
                </a:cubicBezTo>
                <a:cubicBezTo>
                  <a:pt x="3044190" y="1745742"/>
                  <a:pt x="3041047" y="1748981"/>
                  <a:pt x="3041047" y="1752886"/>
                </a:cubicBezTo>
                <a:cubicBezTo>
                  <a:pt x="3041047" y="1756791"/>
                  <a:pt x="3044285" y="1760030"/>
                  <a:pt x="3048191" y="1760030"/>
                </a:cubicBezTo>
                <a:close/>
                <a:moveTo>
                  <a:pt x="3124391" y="1758982"/>
                </a:moveTo>
                <a:cubicBezTo>
                  <a:pt x="3127820" y="1758982"/>
                  <a:pt x="3130487" y="1756220"/>
                  <a:pt x="3130487" y="1752886"/>
                </a:cubicBezTo>
                <a:cubicBezTo>
                  <a:pt x="3130487" y="1749552"/>
                  <a:pt x="3127724" y="1746790"/>
                  <a:pt x="3124391" y="1746790"/>
                </a:cubicBezTo>
                <a:cubicBezTo>
                  <a:pt x="3120962" y="1746790"/>
                  <a:pt x="3118295" y="1749552"/>
                  <a:pt x="3118295" y="1752886"/>
                </a:cubicBezTo>
                <a:cubicBezTo>
                  <a:pt x="3118295" y="1756220"/>
                  <a:pt x="3121057" y="1758982"/>
                  <a:pt x="3124391" y="1758982"/>
                </a:cubicBezTo>
                <a:close/>
                <a:moveTo>
                  <a:pt x="3200591" y="1757648"/>
                </a:moveTo>
                <a:cubicBezTo>
                  <a:pt x="3203258" y="1757648"/>
                  <a:pt x="3205448" y="1755458"/>
                  <a:pt x="3205448" y="1752791"/>
                </a:cubicBezTo>
                <a:cubicBezTo>
                  <a:pt x="3205448" y="1750124"/>
                  <a:pt x="3203258" y="1747933"/>
                  <a:pt x="3200591" y="1747933"/>
                </a:cubicBezTo>
                <a:cubicBezTo>
                  <a:pt x="3197924" y="1747933"/>
                  <a:pt x="3195733" y="1750124"/>
                  <a:pt x="3195733" y="1752791"/>
                </a:cubicBezTo>
                <a:cubicBezTo>
                  <a:pt x="3195733" y="1755458"/>
                  <a:pt x="3197924" y="1757648"/>
                  <a:pt x="3200591" y="1757648"/>
                </a:cubicBezTo>
                <a:close/>
                <a:moveTo>
                  <a:pt x="3276791" y="1756601"/>
                </a:moveTo>
                <a:cubicBezTo>
                  <a:pt x="3278886" y="1756601"/>
                  <a:pt x="3280601" y="1754886"/>
                  <a:pt x="3280601" y="1752791"/>
                </a:cubicBezTo>
                <a:cubicBezTo>
                  <a:pt x="3280601" y="1750695"/>
                  <a:pt x="3278886" y="1748981"/>
                  <a:pt x="3276791" y="1748981"/>
                </a:cubicBezTo>
                <a:cubicBezTo>
                  <a:pt x="3274695" y="1748981"/>
                  <a:pt x="3272981" y="1750695"/>
                  <a:pt x="3272981" y="1752791"/>
                </a:cubicBezTo>
                <a:cubicBezTo>
                  <a:pt x="3272981" y="1754886"/>
                  <a:pt x="3274695" y="1756601"/>
                  <a:pt x="3276791" y="1756601"/>
                </a:cubicBezTo>
                <a:close/>
                <a:moveTo>
                  <a:pt x="3352991" y="1755362"/>
                </a:moveTo>
                <a:cubicBezTo>
                  <a:pt x="3354420" y="1755362"/>
                  <a:pt x="3355562" y="1754219"/>
                  <a:pt x="3355562" y="1752791"/>
                </a:cubicBezTo>
                <a:cubicBezTo>
                  <a:pt x="3355562" y="1751362"/>
                  <a:pt x="3354420" y="1750219"/>
                  <a:pt x="3352991" y="1750219"/>
                </a:cubicBezTo>
                <a:cubicBezTo>
                  <a:pt x="3351562" y="1750219"/>
                  <a:pt x="3350419" y="1751362"/>
                  <a:pt x="3350419" y="1752791"/>
                </a:cubicBezTo>
                <a:cubicBezTo>
                  <a:pt x="3350419" y="1754219"/>
                  <a:pt x="3351657" y="1755362"/>
                  <a:pt x="3352991" y="1755362"/>
                </a:cubicBezTo>
                <a:close/>
                <a:moveTo>
                  <a:pt x="3429191" y="1754314"/>
                </a:moveTo>
                <a:cubicBezTo>
                  <a:pt x="3430048" y="1754314"/>
                  <a:pt x="3430715" y="1753648"/>
                  <a:pt x="3430715" y="1752791"/>
                </a:cubicBezTo>
                <a:cubicBezTo>
                  <a:pt x="3430715" y="1751933"/>
                  <a:pt x="3430048" y="1751267"/>
                  <a:pt x="3429191" y="1751267"/>
                </a:cubicBezTo>
                <a:cubicBezTo>
                  <a:pt x="3428333" y="1751267"/>
                  <a:pt x="3427666" y="1751933"/>
                  <a:pt x="3427666" y="1752791"/>
                </a:cubicBezTo>
                <a:cubicBezTo>
                  <a:pt x="3427666" y="1753648"/>
                  <a:pt x="3428429" y="1754314"/>
                  <a:pt x="3429191" y="1754314"/>
                </a:cubicBezTo>
                <a:close/>
                <a:moveTo>
                  <a:pt x="3505391" y="1752981"/>
                </a:moveTo>
                <a:cubicBezTo>
                  <a:pt x="3505486" y="1752981"/>
                  <a:pt x="3505581" y="1752886"/>
                  <a:pt x="3505581" y="1752791"/>
                </a:cubicBezTo>
                <a:cubicBezTo>
                  <a:pt x="3505581" y="1752695"/>
                  <a:pt x="3505486" y="1752600"/>
                  <a:pt x="3505391" y="1752600"/>
                </a:cubicBezTo>
                <a:cubicBezTo>
                  <a:pt x="3505295" y="1752600"/>
                  <a:pt x="3505200" y="1752695"/>
                  <a:pt x="3505200" y="1752791"/>
                </a:cubicBezTo>
                <a:cubicBezTo>
                  <a:pt x="3505200" y="1752886"/>
                  <a:pt x="3505295" y="1752981"/>
                  <a:pt x="3505391" y="1752981"/>
                </a:cubicBezTo>
                <a:close/>
                <a:moveTo>
                  <a:pt x="191" y="1829181"/>
                </a:moveTo>
                <a:cubicBezTo>
                  <a:pt x="286" y="1829181"/>
                  <a:pt x="381" y="1829086"/>
                  <a:pt x="381" y="1828991"/>
                </a:cubicBezTo>
                <a:cubicBezTo>
                  <a:pt x="381" y="1828895"/>
                  <a:pt x="286" y="1828800"/>
                  <a:pt x="191" y="1828800"/>
                </a:cubicBezTo>
                <a:cubicBezTo>
                  <a:pt x="95" y="1828800"/>
                  <a:pt x="0" y="1828895"/>
                  <a:pt x="0" y="1828991"/>
                </a:cubicBezTo>
                <a:cubicBezTo>
                  <a:pt x="0" y="1829086"/>
                  <a:pt x="95" y="1829181"/>
                  <a:pt x="191" y="1829181"/>
                </a:cubicBezTo>
                <a:close/>
                <a:moveTo>
                  <a:pt x="76391" y="1830324"/>
                </a:moveTo>
                <a:cubicBezTo>
                  <a:pt x="77057" y="1830324"/>
                  <a:pt x="77629" y="1829753"/>
                  <a:pt x="77629" y="1829086"/>
                </a:cubicBezTo>
                <a:cubicBezTo>
                  <a:pt x="77629" y="1828419"/>
                  <a:pt x="77057" y="1827848"/>
                  <a:pt x="76391" y="1827848"/>
                </a:cubicBezTo>
                <a:cubicBezTo>
                  <a:pt x="75724" y="1827848"/>
                  <a:pt x="75152" y="1828419"/>
                  <a:pt x="75152" y="1829086"/>
                </a:cubicBezTo>
                <a:cubicBezTo>
                  <a:pt x="75152" y="1829753"/>
                  <a:pt x="75724" y="1830324"/>
                  <a:pt x="76391" y="1830324"/>
                </a:cubicBezTo>
                <a:close/>
                <a:moveTo>
                  <a:pt x="152591" y="1831372"/>
                </a:moveTo>
                <a:cubicBezTo>
                  <a:pt x="153829" y="1831372"/>
                  <a:pt x="154877" y="1830324"/>
                  <a:pt x="154877" y="1829086"/>
                </a:cubicBezTo>
                <a:cubicBezTo>
                  <a:pt x="154877" y="1827848"/>
                  <a:pt x="153829" y="1826800"/>
                  <a:pt x="152591" y="1826800"/>
                </a:cubicBezTo>
                <a:cubicBezTo>
                  <a:pt x="151352" y="1826800"/>
                  <a:pt x="150305" y="1827848"/>
                  <a:pt x="150305" y="1829086"/>
                </a:cubicBezTo>
                <a:cubicBezTo>
                  <a:pt x="150305" y="1830324"/>
                  <a:pt x="151352" y="1831372"/>
                  <a:pt x="152591" y="1831372"/>
                </a:cubicBezTo>
                <a:close/>
                <a:moveTo>
                  <a:pt x="228791" y="1832610"/>
                </a:moveTo>
                <a:cubicBezTo>
                  <a:pt x="230791" y="1832610"/>
                  <a:pt x="232410" y="1830991"/>
                  <a:pt x="232410" y="1828991"/>
                </a:cubicBezTo>
                <a:cubicBezTo>
                  <a:pt x="232410" y="1826990"/>
                  <a:pt x="230791" y="1825371"/>
                  <a:pt x="228791" y="1825371"/>
                </a:cubicBezTo>
                <a:cubicBezTo>
                  <a:pt x="226790" y="1825371"/>
                  <a:pt x="225171" y="1826990"/>
                  <a:pt x="225171" y="1828991"/>
                </a:cubicBezTo>
                <a:cubicBezTo>
                  <a:pt x="225171" y="1830991"/>
                  <a:pt x="226790" y="1832610"/>
                  <a:pt x="228791" y="1832610"/>
                </a:cubicBezTo>
                <a:close/>
                <a:moveTo>
                  <a:pt x="304991" y="1833658"/>
                </a:moveTo>
                <a:cubicBezTo>
                  <a:pt x="307562" y="1833658"/>
                  <a:pt x="309658" y="1831562"/>
                  <a:pt x="309658" y="1828991"/>
                </a:cubicBezTo>
                <a:cubicBezTo>
                  <a:pt x="309658" y="1826419"/>
                  <a:pt x="307562" y="1824323"/>
                  <a:pt x="304991" y="1824323"/>
                </a:cubicBezTo>
                <a:cubicBezTo>
                  <a:pt x="302419" y="1824323"/>
                  <a:pt x="300323" y="1826419"/>
                  <a:pt x="300323" y="1828991"/>
                </a:cubicBezTo>
                <a:cubicBezTo>
                  <a:pt x="300323" y="1831562"/>
                  <a:pt x="302419" y="1833658"/>
                  <a:pt x="304991" y="1833658"/>
                </a:cubicBezTo>
                <a:close/>
                <a:moveTo>
                  <a:pt x="381191" y="1834896"/>
                </a:moveTo>
                <a:cubicBezTo>
                  <a:pt x="384429" y="1834896"/>
                  <a:pt x="387096" y="1832229"/>
                  <a:pt x="387096" y="1828991"/>
                </a:cubicBezTo>
                <a:cubicBezTo>
                  <a:pt x="387096" y="1825752"/>
                  <a:pt x="384429" y="1823085"/>
                  <a:pt x="381191" y="1823085"/>
                </a:cubicBezTo>
                <a:cubicBezTo>
                  <a:pt x="377952" y="1823085"/>
                  <a:pt x="375285" y="1825752"/>
                  <a:pt x="375285" y="1828991"/>
                </a:cubicBezTo>
                <a:cubicBezTo>
                  <a:pt x="375285" y="1832324"/>
                  <a:pt x="377952" y="1834896"/>
                  <a:pt x="381191" y="1834896"/>
                </a:cubicBezTo>
                <a:close/>
                <a:moveTo>
                  <a:pt x="457391" y="1835944"/>
                </a:moveTo>
                <a:cubicBezTo>
                  <a:pt x="461200" y="1835944"/>
                  <a:pt x="464344" y="1832801"/>
                  <a:pt x="464344" y="1828991"/>
                </a:cubicBezTo>
                <a:cubicBezTo>
                  <a:pt x="464344" y="1825181"/>
                  <a:pt x="461200" y="1822037"/>
                  <a:pt x="457391" y="1822037"/>
                </a:cubicBezTo>
                <a:cubicBezTo>
                  <a:pt x="453581" y="1822037"/>
                  <a:pt x="450437" y="1825181"/>
                  <a:pt x="450437" y="1828991"/>
                </a:cubicBezTo>
                <a:cubicBezTo>
                  <a:pt x="450437" y="1832801"/>
                  <a:pt x="453581" y="1835944"/>
                  <a:pt x="457391" y="1835944"/>
                </a:cubicBezTo>
                <a:close/>
                <a:moveTo>
                  <a:pt x="533591" y="1837277"/>
                </a:moveTo>
                <a:cubicBezTo>
                  <a:pt x="538163" y="1837277"/>
                  <a:pt x="541877" y="1833563"/>
                  <a:pt x="541877" y="1828991"/>
                </a:cubicBezTo>
                <a:cubicBezTo>
                  <a:pt x="541877" y="1824418"/>
                  <a:pt x="538163" y="1820704"/>
                  <a:pt x="533591" y="1820704"/>
                </a:cubicBezTo>
                <a:cubicBezTo>
                  <a:pt x="529019" y="1820704"/>
                  <a:pt x="525304" y="1824418"/>
                  <a:pt x="525304" y="1828991"/>
                </a:cubicBezTo>
                <a:cubicBezTo>
                  <a:pt x="525304" y="1833563"/>
                  <a:pt x="529019" y="1837277"/>
                  <a:pt x="533591" y="1837277"/>
                </a:cubicBezTo>
                <a:close/>
                <a:moveTo>
                  <a:pt x="609790" y="1838516"/>
                </a:moveTo>
                <a:cubicBezTo>
                  <a:pt x="615029" y="1838516"/>
                  <a:pt x="619315" y="1834229"/>
                  <a:pt x="619315" y="1828991"/>
                </a:cubicBezTo>
                <a:cubicBezTo>
                  <a:pt x="619315" y="1823752"/>
                  <a:pt x="615029" y="1819466"/>
                  <a:pt x="609790" y="1819466"/>
                </a:cubicBezTo>
                <a:cubicBezTo>
                  <a:pt x="604552" y="1819466"/>
                  <a:pt x="600266" y="1823752"/>
                  <a:pt x="600266" y="1828991"/>
                </a:cubicBezTo>
                <a:cubicBezTo>
                  <a:pt x="600266" y="1834229"/>
                  <a:pt x="604552" y="1838516"/>
                  <a:pt x="609790" y="1838516"/>
                </a:cubicBezTo>
                <a:close/>
                <a:moveTo>
                  <a:pt x="685990" y="1839754"/>
                </a:moveTo>
                <a:cubicBezTo>
                  <a:pt x="691896" y="1839754"/>
                  <a:pt x="696754" y="1834896"/>
                  <a:pt x="696754" y="1828991"/>
                </a:cubicBezTo>
                <a:cubicBezTo>
                  <a:pt x="696754" y="1823085"/>
                  <a:pt x="691896" y="1818227"/>
                  <a:pt x="685990" y="1818227"/>
                </a:cubicBezTo>
                <a:cubicBezTo>
                  <a:pt x="680085" y="1818227"/>
                  <a:pt x="675227" y="1823085"/>
                  <a:pt x="675227" y="1828991"/>
                </a:cubicBezTo>
                <a:cubicBezTo>
                  <a:pt x="675227" y="1834896"/>
                  <a:pt x="680085" y="1839754"/>
                  <a:pt x="685990" y="1839754"/>
                </a:cubicBezTo>
                <a:close/>
                <a:moveTo>
                  <a:pt x="762190" y="1840802"/>
                </a:moveTo>
                <a:cubicBezTo>
                  <a:pt x="768763" y="1840802"/>
                  <a:pt x="774002" y="1835468"/>
                  <a:pt x="774002" y="1828991"/>
                </a:cubicBezTo>
                <a:cubicBezTo>
                  <a:pt x="774002" y="1822514"/>
                  <a:pt x="768668" y="1817180"/>
                  <a:pt x="762190" y="1817180"/>
                </a:cubicBezTo>
                <a:cubicBezTo>
                  <a:pt x="755618" y="1817180"/>
                  <a:pt x="750380" y="1822514"/>
                  <a:pt x="750380" y="1828991"/>
                </a:cubicBezTo>
                <a:cubicBezTo>
                  <a:pt x="750380" y="1835468"/>
                  <a:pt x="755713" y="1840802"/>
                  <a:pt x="762190" y="1840802"/>
                </a:cubicBezTo>
                <a:close/>
                <a:moveTo>
                  <a:pt x="838390" y="1842135"/>
                </a:moveTo>
                <a:cubicBezTo>
                  <a:pt x="845630" y="1842135"/>
                  <a:pt x="851535" y="1836230"/>
                  <a:pt x="851535" y="1828991"/>
                </a:cubicBezTo>
                <a:cubicBezTo>
                  <a:pt x="851535" y="1821752"/>
                  <a:pt x="845630" y="1815846"/>
                  <a:pt x="838390" y="1815846"/>
                </a:cubicBezTo>
                <a:cubicBezTo>
                  <a:pt x="831152" y="1815846"/>
                  <a:pt x="825246" y="1821752"/>
                  <a:pt x="825246" y="1828991"/>
                </a:cubicBezTo>
                <a:cubicBezTo>
                  <a:pt x="825246" y="1836230"/>
                  <a:pt x="831152" y="1842135"/>
                  <a:pt x="838390" y="1842135"/>
                </a:cubicBezTo>
                <a:close/>
                <a:moveTo>
                  <a:pt x="914590" y="1843183"/>
                </a:moveTo>
                <a:cubicBezTo>
                  <a:pt x="922401" y="1843183"/>
                  <a:pt x="928783" y="1836801"/>
                  <a:pt x="928783" y="1828991"/>
                </a:cubicBezTo>
                <a:cubicBezTo>
                  <a:pt x="928783" y="1821180"/>
                  <a:pt x="922401" y="1814798"/>
                  <a:pt x="914590" y="1814798"/>
                </a:cubicBezTo>
                <a:cubicBezTo>
                  <a:pt x="906780" y="1814798"/>
                  <a:pt x="900398" y="1821180"/>
                  <a:pt x="900398" y="1828991"/>
                </a:cubicBezTo>
                <a:cubicBezTo>
                  <a:pt x="900494" y="1836801"/>
                  <a:pt x="906780" y="1843183"/>
                  <a:pt x="914590" y="1843183"/>
                </a:cubicBezTo>
                <a:close/>
                <a:moveTo>
                  <a:pt x="990790" y="1844421"/>
                </a:moveTo>
                <a:cubicBezTo>
                  <a:pt x="999268" y="1844421"/>
                  <a:pt x="1006221" y="1837468"/>
                  <a:pt x="1006221" y="1828991"/>
                </a:cubicBezTo>
                <a:cubicBezTo>
                  <a:pt x="1006221" y="1820513"/>
                  <a:pt x="999363" y="1813560"/>
                  <a:pt x="990790" y="1813560"/>
                </a:cubicBezTo>
                <a:cubicBezTo>
                  <a:pt x="982218" y="1813560"/>
                  <a:pt x="975360" y="1820513"/>
                  <a:pt x="975360" y="1828991"/>
                </a:cubicBezTo>
                <a:cubicBezTo>
                  <a:pt x="975360" y="1837468"/>
                  <a:pt x="982313" y="1844421"/>
                  <a:pt x="990790" y="1844421"/>
                </a:cubicBezTo>
                <a:close/>
                <a:moveTo>
                  <a:pt x="1066991" y="1845469"/>
                </a:moveTo>
                <a:cubicBezTo>
                  <a:pt x="1076135" y="1845469"/>
                  <a:pt x="1083469" y="1838135"/>
                  <a:pt x="1083469" y="1828991"/>
                </a:cubicBezTo>
                <a:cubicBezTo>
                  <a:pt x="1083469" y="1819847"/>
                  <a:pt x="1076135" y="1812512"/>
                  <a:pt x="1066991" y="1812512"/>
                </a:cubicBezTo>
                <a:cubicBezTo>
                  <a:pt x="1057847" y="1812512"/>
                  <a:pt x="1050512" y="1819847"/>
                  <a:pt x="1050512" y="1828991"/>
                </a:cubicBezTo>
                <a:cubicBezTo>
                  <a:pt x="1050512" y="1838135"/>
                  <a:pt x="1057942" y="1845469"/>
                  <a:pt x="1066991" y="1845469"/>
                </a:cubicBezTo>
                <a:close/>
                <a:moveTo>
                  <a:pt x="1143191" y="1846802"/>
                </a:moveTo>
                <a:cubicBezTo>
                  <a:pt x="1153001" y="1846802"/>
                  <a:pt x="1160907" y="1838897"/>
                  <a:pt x="1160907" y="1829086"/>
                </a:cubicBezTo>
                <a:cubicBezTo>
                  <a:pt x="1160907" y="1819275"/>
                  <a:pt x="1153001" y="1811369"/>
                  <a:pt x="1143191" y="1811369"/>
                </a:cubicBezTo>
                <a:cubicBezTo>
                  <a:pt x="1133380" y="1811369"/>
                  <a:pt x="1125474" y="1819275"/>
                  <a:pt x="1125474" y="1829086"/>
                </a:cubicBezTo>
                <a:cubicBezTo>
                  <a:pt x="1125474" y="1838801"/>
                  <a:pt x="1133380" y="1846802"/>
                  <a:pt x="1143191" y="1846802"/>
                </a:cubicBezTo>
                <a:close/>
                <a:moveTo>
                  <a:pt x="1219391" y="1847850"/>
                </a:moveTo>
                <a:cubicBezTo>
                  <a:pt x="1229773" y="1847850"/>
                  <a:pt x="1238155" y="1839468"/>
                  <a:pt x="1238155" y="1829086"/>
                </a:cubicBezTo>
                <a:cubicBezTo>
                  <a:pt x="1238155" y="1818704"/>
                  <a:pt x="1229773" y="1810322"/>
                  <a:pt x="1219391" y="1810322"/>
                </a:cubicBezTo>
                <a:cubicBezTo>
                  <a:pt x="1209008" y="1810322"/>
                  <a:pt x="1200626" y="1818704"/>
                  <a:pt x="1200626" y="1829086"/>
                </a:cubicBezTo>
                <a:cubicBezTo>
                  <a:pt x="1200626" y="1839373"/>
                  <a:pt x="1209008" y="1847850"/>
                  <a:pt x="1219391" y="1847850"/>
                </a:cubicBezTo>
                <a:close/>
                <a:moveTo>
                  <a:pt x="1295591" y="1849088"/>
                </a:moveTo>
                <a:cubicBezTo>
                  <a:pt x="1306639" y="1849088"/>
                  <a:pt x="1315688" y="1840135"/>
                  <a:pt x="1315688" y="1828991"/>
                </a:cubicBezTo>
                <a:cubicBezTo>
                  <a:pt x="1315688" y="1817846"/>
                  <a:pt x="1306735" y="1808893"/>
                  <a:pt x="1295591" y="1808893"/>
                </a:cubicBezTo>
                <a:cubicBezTo>
                  <a:pt x="1284446" y="1808893"/>
                  <a:pt x="1275493" y="1817846"/>
                  <a:pt x="1275493" y="1828991"/>
                </a:cubicBezTo>
                <a:cubicBezTo>
                  <a:pt x="1275493" y="1840135"/>
                  <a:pt x="1284542" y="1849088"/>
                  <a:pt x="1295591" y="1849088"/>
                </a:cubicBezTo>
                <a:close/>
                <a:moveTo>
                  <a:pt x="1371791" y="1850136"/>
                </a:moveTo>
                <a:cubicBezTo>
                  <a:pt x="1383506" y="1850136"/>
                  <a:pt x="1392936" y="1840706"/>
                  <a:pt x="1392936" y="1828991"/>
                </a:cubicBezTo>
                <a:cubicBezTo>
                  <a:pt x="1392936" y="1817275"/>
                  <a:pt x="1383506" y="1807845"/>
                  <a:pt x="1371791" y="1807845"/>
                </a:cubicBezTo>
                <a:cubicBezTo>
                  <a:pt x="1360075" y="1807845"/>
                  <a:pt x="1350645" y="1817275"/>
                  <a:pt x="1350645" y="1828991"/>
                </a:cubicBezTo>
                <a:cubicBezTo>
                  <a:pt x="1350645" y="1840706"/>
                  <a:pt x="1360170" y="1850136"/>
                  <a:pt x="1371791" y="1850136"/>
                </a:cubicBezTo>
                <a:close/>
                <a:moveTo>
                  <a:pt x="1447991" y="1851374"/>
                </a:moveTo>
                <a:cubicBezTo>
                  <a:pt x="1460373" y="1851374"/>
                  <a:pt x="1470374" y="1841373"/>
                  <a:pt x="1470374" y="1828991"/>
                </a:cubicBezTo>
                <a:cubicBezTo>
                  <a:pt x="1470374" y="1816608"/>
                  <a:pt x="1460373" y="1806607"/>
                  <a:pt x="1447991" y="1806607"/>
                </a:cubicBezTo>
                <a:cubicBezTo>
                  <a:pt x="1435608" y="1806607"/>
                  <a:pt x="1425607" y="1816608"/>
                  <a:pt x="1425607" y="1828991"/>
                </a:cubicBezTo>
                <a:cubicBezTo>
                  <a:pt x="1425607" y="1841373"/>
                  <a:pt x="1435608" y="1851374"/>
                  <a:pt x="1447991" y="1851374"/>
                </a:cubicBezTo>
                <a:close/>
                <a:moveTo>
                  <a:pt x="1524191" y="1852422"/>
                </a:moveTo>
                <a:cubicBezTo>
                  <a:pt x="1537145" y="1852422"/>
                  <a:pt x="1547622" y="1841945"/>
                  <a:pt x="1547622" y="1828991"/>
                </a:cubicBezTo>
                <a:cubicBezTo>
                  <a:pt x="1547622" y="1816037"/>
                  <a:pt x="1537145" y="1805559"/>
                  <a:pt x="1524191" y="1805559"/>
                </a:cubicBezTo>
                <a:cubicBezTo>
                  <a:pt x="1511237" y="1805559"/>
                  <a:pt x="1500759" y="1816037"/>
                  <a:pt x="1500759" y="1828991"/>
                </a:cubicBezTo>
                <a:cubicBezTo>
                  <a:pt x="1500759" y="1841945"/>
                  <a:pt x="1511237" y="1852422"/>
                  <a:pt x="1524191" y="1852422"/>
                </a:cubicBezTo>
                <a:close/>
                <a:moveTo>
                  <a:pt x="1600391" y="1853565"/>
                </a:moveTo>
                <a:cubicBezTo>
                  <a:pt x="1613916" y="1853565"/>
                  <a:pt x="1624870" y="1842611"/>
                  <a:pt x="1624870" y="1829086"/>
                </a:cubicBezTo>
                <a:cubicBezTo>
                  <a:pt x="1624870" y="1815560"/>
                  <a:pt x="1613916" y="1804607"/>
                  <a:pt x="1600391" y="1804607"/>
                </a:cubicBezTo>
                <a:cubicBezTo>
                  <a:pt x="1586865" y="1804607"/>
                  <a:pt x="1575911" y="1815560"/>
                  <a:pt x="1575911" y="1829086"/>
                </a:cubicBezTo>
                <a:cubicBezTo>
                  <a:pt x="1575911" y="1842611"/>
                  <a:pt x="1586865" y="1853565"/>
                  <a:pt x="1600391" y="1853565"/>
                </a:cubicBezTo>
                <a:close/>
                <a:moveTo>
                  <a:pt x="1676591" y="1854613"/>
                </a:moveTo>
                <a:cubicBezTo>
                  <a:pt x="1690688" y="1854613"/>
                  <a:pt x="1702118" y="1843183"/>
                  <a:pt x="1702118" y="1829086"/>
                </a:cubicBezTo>
                <a:cubicBezTo>
                  <a:pt x="1702118" y="1814989"/>
                  <a:pt x="1690688" y="1803559"/>
                  <a:pt x="1676591" y="1803559"/>
                </a:cubicBezTo>
                <a:cubicBezTo>
                  <a:pt x="1662493" y="1803559"/>
                  <a:pt x="1651064" y="1814989"/>
                  <a:pt x="1651064" y="1829086"/>
                </a:cubicBezTo>
                <a:cubicBezTo>
                  <a:pt x="1651064" y="1843088"/>
                  <a:pt x="1662493" y="1854613"/>
                  <a:pt x="1676591" y="1854613"/>
                </a:cubicBezTo>
                <a:close/>
                <a:moveTo>
                  <a:pt x="1752791" y="1854994"/>
                </a:moveTo>
                <a:cubicBezTo>
                  <a:pt x="1767173" y="1854994"/>
                  <a:pt x="1778794" y="1843373"/>
                  <a:pt x="1778794" y="1828991"/>
                </a:cubicBezTo>
                <a:cubicBezTo>
                  <a:pt x="1778794" y="1814608"/>
                  <a:pt x="1767173" y="1802987"/>
                  <a:pt x="1752791" y="1802987"/>
                </a:cubicBezTo>
                <a:cubicBezTo>
                  <a:pt x="1738408" y="1802987"/>
                  <a:pt x="1726787" y="1814608"/>
                  <a:pt x="1726787" y="1828991"/>
                </a:cubicBezTo>
                <a:cubicBezTo>
                  <a:pt x="1726787" y="1843373"/>
                  <a:pt x="1738503" y="1854994"/>
                  <a:pt x="1752791" y="1854994"/>
                </a:cubicBezTo>
                <a:close/>
                <a:moveTo>
                  <a:pt x="1828991" y="1854613"/>
                </a:moveTo>
                <a:cubicBezTo>
                  <a:pt x="1843088" y="1854613"/>
                  <a:pt x="1854518" y="1843183"/>
                  <a:pt x="1854518" y="1829086"/>
                </a:cubicBezTo>
                <a:cubicBezTo>
                  <a:pt x="1854518" y="1814989"/>
                  <a:pt x="1843088" y="1803559"/>
                  <a:pt x="1828991" y="1803559"/>
                </a:cubicBezTo>
                <a:cubicBezTo>
                  <a:pt x="1814893" y="1803559"/>
                  <a:pt x="1803464" y="1814989"/>
                  <a:pt x="1803464" y="1829086"/>
                </a:cubicBezTo>
                <a:cubicBezTo>
                  <a:pt x="1803464" y="1843088"/>
                  <a:pt x="1814893" y="1854613"/>
                  <a:pt x="1828991" y="1854613"/>
                </a:cubicBezTo>
                <a:close/>
                <a:moveTo>
                  <a:pt x="1905191" y="1853756"/>
                </a:moveTo>
                <a:cubicBezTo>
                  <a:pt x="1918811" y="1853756"/>
                  <a:pt x="1929956" y="1842707"/>
                  <a:pt x="1929956" y="1828991"/>
                </a:cubicBezTo>
                <a:cubicBezTo>
                  <a:pt x="1929956" y="1815370"/>
                  <a:pt x="1918907" y="1804226"/>
                  <a:pt x="1905191" y="1804226"/>
                </a:cubicBezTo>
                <a:cubicBezTo>
                  <a:pt x="1891570" y="1804226"/>
                  <a:pt x="1880426" y="1815275"/>
                  <a:pt x="1880426" y="1828991"/>
                </a:cubicBezTo>
                <a:cubicBezTo>
                  <a:pt x="1880521" y="1842707"/>
                  <a:pt x="1891570" y="1853756"/>
                  <a:pt x="1905191" y="1853756"/>
                </a:cubicBezTo>
                <a:close/>
                <a:moveTo>
                  <a:pt x="1981391" y="1852708"/>
                </a:moveTo>
                <a:cubicBezTo>
                  <a:pt x="1994440" y="1852708"/>
                  <a:pt x="2005013" y="1842135"/>
                  <a:pt x="2005013" y="1829086"/>
                </a:cubicBezTo>
                <a:cubicBezTo>
                  <a:pt x="2005013" y="1816037"/>
                  <a:pt x="1994440" y="1805464"/>
                  <a:pt x="1981391" y="1805464"/>
                </a:cubicBezTo>
                <a:cubicBezTo>
                  <a:pt x="1968341" y="1805464"/>
                  <a:pt x="1957768" y="1816037"/>
                  <a:pt x="1957768" y="1829086"/>
                </a:cubicBezTo>
                <a:cubicBezTo>
                  <a:pt x="1957768" y="1842040"/>
                  <a:pt x="1968341" y="1852708"/>
                  <a:pt x="1981391" y="1852708"/>
                </a:cubicBezTo>
                <a:close/>
                <a:moveTo>
                  <a:pt x="2057591" y="1851374"/>
                </a:moveTo>
                <a:cubicBezTo>
                  <a:pt x="2069973" y="1851374"/>
                  <a:pt x="2079974" y="1841373"/>
                  <a:pt x="2079974" y="1828991"/>
                </a:cubicBezTo>
                <a:cubicBezTo>
                  <a:pt x="2079974" y="1816608"/>
                  <a:pt x="2069973" y="1806607"/>
                  <a:pt x="2057591" y="1806607"/>
                </a:cubicBezTo>
                <a:cubicBezTo>
                  <a:pt x="2045208" y="1806607"/>
                  <a:pt x="2035207" y="1816608"/>
                  <a:pt x="2035207" y="1828991"/>
                </a:cubicBezTo>
                <a:cubicBezTo>
                  <a:pt x="2035207" y="1841373"/>
                  <a:pt x="2045208" y="1851374"/>
                  <a:pt x="2057591" y="1851374"/>
                </a:cubicBezTo>
                <a:close/>
                <a:moveTo>
                  <a:pt x="2133791" y="1850327"/>
                </a:moveTo>
                <a:cubicBezTo>
                  <a:pt x="2145602" y="1850327"/>
                  <a:pt x="2155127" y="1840802"/>
                  <a:pt x="2155127" y="1828991"/>
                </a:cubicBezTo>
                <a:cubicBezTo>
                  <a:pt x="2155127" y="1817180"/>
                  <a:pt x="2145602" y="1807655"/>
                  <a:pt x="2133791" y="1807655"/>
                </a:cubicBezTo>
                <a:cubicBezTo>
                  <a:pt x="2121980" y="1807655"/>
                  <a:pt x="2112455" y="1817180"/>
                  <a:pt x="2112455" y="1828991"/>
                </a:cubicBezTo>
                <a:cubicBezTo>
                  <a:pt x="2112455" y="1840802"/>
                  <a:pt x="2121980" y="1850327"/>
                  <a:pt x="2133791" y="1850327"/>
                </a:cubicBezTo>
                <a:close/>
                <a:moveTo>
                  <a:pt x="2209991" y="1849088"/>
                </a:moveTo>
                <a:cubicBezTo>
                  <a:pt x="2221040" y="1849088"/>
                  <a:pt x="2230088" y="1840135"/>
                  <a:pt x="2230088" y="1828991"/>
                </a:cubicBezTo>
                <a:cubicBezTo>
                  <a:pt x="2230088" y="1817846"/>
                  <a:pt x="2221135" y="1808893"/>
                  <a:pt x="2209991" y="1808893"/>
                </a:cubicBezTo>
                <a:cubicBezTo>
                  <a:pt x="2198846" y="1808893"/>
                  <a:pt x="2189893" y="1817846"/>
                  <a:pt x="2189893" y="1828991"/>
                </a:cubicBezTo>
                <a:cubicBezTo>
                  <a:pt x="2189893" y="1840135"/>
                  <a:pt x="2198942" y="1849088"/>
                  <a:pt x="2209991" y="1849088"/>
                </a:cubicBezTo>
                <a:close/>
                <a:moveTo>
                  <a:pt x="2286191" y="1848041"/>
                </a:moveTo>
                <a:cubicBezTo>
                  <a:pt x="2296668" y="1848041"/>
                  <a:pt x="2305241" y="1839563"/>
                  <a:pt x="2305241" y="1828991"/>
                </a:cubicBezTo>
                <a:cubicBezTo>
                  <a:pt x="2305241" y="1818513"/>
                  <a:pt x="2296763" y="1809941"/>
                  <a:pt x="2286191" y="1809941"/>
                </a:cubicBezTo>
                <a:cubicBezTo>
                  <a:pt x="2275713" y="1809941"/>
                  <a:pt x="2267141" y="1818418"/>
                  <a:pt x="2267141" y="1828991"/>
                </a:cubicBezTo>
                <a:cubicBezTo>
                  <a:pt x="2267236" y="1839468"/>
                  <a:pt x="2275713" y="1848041"/>
                  <a:pt x="2286191" y="1848041"/>
                </a:cubicBezTo>
                <a:close/>
                <a:moveTo>
                  <a:pt x="2362391" y="1846802"/>
                </a:moveTo>
                <a:cubicBezTo>
                  <a:pt x="2372201" y="1846802"/>
                  <a:pt x="2380107" y="1838897"/>
                  <a:pt x="2380107" y="1829086"/>
                </a:cubicBezTo>
                <a:cubicBezTo>
                  <a:pt x="2380107" y="1819275"/>
                  <a:pt x="2372201" y="1811369"/>
                  <a:pt x="2362391" y="1811369"/>
                </a:cubicBezTo>
                <a:cubicBezTo>
                  <a:pt x="2352580" y="1811369"/>
                  <a:pt x="2344674" y="1819275"/>
                  <a:pt x="2344674" y="1829086"/>
                </a:cubicBezTo>
                <a:cubicBezTo>
                  <a:pt x="2344674" y="1838801"/>
                  <a:pt x="2352580" y="1846802"/>
                  <a:pt x="2362391" y="1846802"/>
                </a:cubicBezTo>
                <a:close/>
                <a:moveTo>
                  <a:pt x="2438591" y="1845659"/>
                </a:moveTo>
                <a:cubicBezTo>
                  <a:pt x="2447830" y="1845659"/>
                  <a:pt x="2455259" y="1838230"/>
                  <a:pt x="2455259" y="1828991"/>
                </a:cubicBezTo>
                <a:cubicBezTo>
                  <a:pt x="2455259" y="1819751"/>
                  <a:pt x="2447830" y="1812322"/>
                  <a:pt x="2438591" y="1812322"/>
                </a:cubicBezTo>
                <a:cubicBezTo>
                  <a:pt x="2429351" y="1812322"/>
                  <a:pt x="2421922" y="1819751"/>
                  <a:pt x="2421922" y="1828991"/>
                </a:cubicBezTo>
                <a:cubicBezTo>
                  <a:pt x="2421922" y="1838230"/>
                  <a:pt x="2429351" y="1845659"/>
                  <a:pt x="2438591" y="1845659"/>
                </a:cubicBezTo>
                <a:close/>
                <a:moveTo>
                  <a:pt x="2514791" y="1844421"/>
                </a:moveTo>
                <a:cubicBezTo>
                  <a:pt x="2523268" y="1844421"/>
                  <a:pt x="2530221" y="1837468"/>
                  <a:pt x="2530221" y="1828991"/>
                </a:cubicBezTo>
                <a:cubicBezTo>
                  <a:pt x="2530221" y="1820513"/>
                  <a:pt x="2523268" y="1813560"/>
                  <a:pt x="2514791" y="1813560"/>
                </a:cubicBezTo>
                <a:cubicBezTo>
                  <a:pt x="2506313" y="1813560"/>
                  <a:pt x="2499360" y="1820513"/>
                  <a:pt x="2499360" y="1828991"/>
                </a:cubicBezTo>
                <a:cubicBezTo>
                  <a:pt x="2499360" y="1837468"/>
                  <a:pt x="2506313" y="1844421"/>
                  <a:pt x="2514791" y="1844421"/>
                </a:cubicBezTo>
                <a:close/>
                <a:moveTo>
                  <a:pt x="2590991" y="1843373"/>
                </a:moveTo>
                <a:cubicBezTo>
                  <a:pt x="2598896" y="1843373"/>
                  <a:pt x="2605373" y="1836896"/>
                  <a:pt x="2605373" y="1828991"/>
                </a:cubicBezTo>
                <a:cubicBezTo>
                  <a:pt x="2605373" y="1821085"/>
                  <a:pt x="2598896" y="1814608"/>
                  <a:pt x="2590991" y="1814608"/>
                </a:cubicBezTo>
                <a:cubicBezTo>
                  <a:pt x="2583085" y="1814608"/>
                  <a:pt x="2576608" y="1821085"/>
                  <a:pt x="2576608" y="1828991"/>
                </a:cubicBezTo>
                <a:cubicBezTo>
                  <a:pt x="2576608" y="1836896"/>
                  <a:pt x="2583085" y="1843373"/>
                  <a:pt x="2590991" y="1843373"/>
                </a:cubicBezTo>
                <a:close/>
                <a:moveTo>
                  <a:pt x="2667191" y="1842135"/>
                </a:moveTo>
                <a:cubicBezTo>
                  <a:pt x="2674430" y="1842135"/>
                  <a:pt x="2680335" y="1836230"/>
                  <a:pt x="2680335" y="1828991"/>
                </a:cubicBezTo>
                <a:cubicBezTo>
                  <a:pt x="2680335" y="1821752"/>
                  <a:pt x="2674430" y="1815846"/>
                  <a:pt x="2667191" y="1815846"/>
                </a:cubicBezTo>
                <a:cubicBezTo>
                  <a:pt x="2659952" y="1815846"/>
                  <a:pt x="2654046" y="1821752"/>
                  <a:pt x="2654046" y="1828991"/>
                </a:cubicBezTo>
                <a:cubicBezTo>
                  <a:pt x="2654046" y="1836230"/>
                  <a:pt x="2659952" y="1842135"/>
                  <a:pt x="2667191" y="1842135"/>
                </a:cubicBezTo>
                <a:close/>
                <a:moveTo>
                  <a:pt x="2743391" y="1841087"/>
                </a:moveTo>
                <a:cubicBezTo>
                  <a:pt x="2750058" y="1841087"/>
                  <a:pt x="2755392" y="1835658"/>
                  <a:pt x="2755392" y="1829086"/>
                </a:cubicBezTo>
                <a:cubicBezTo>
                  <a:pt x="2755392" y="1822418"/>
                  <a:pt x="2749963" y="1817084"/>
                  <a:pt x="2743391" y="1817084"/>
                </a:cubicBezTo>
                <a:cubicBezTo>
                  <a:pt x="2736723" y="1817084"/>
                  <a:pt x="2731389" y="1822514"/>
                  <a:pt x="2731389" y="1829086"/>
                </a:cubicBezTo>
                <a:cubicBezTo>
                  <a:pt x="2731389" y="1835658"/>
                  <a:pt x="2736723" y="1841087"/>
                  <a:pt x="2743391" y="1841087"/>
                </a:cubicBezTo>
                <a:close/>
                <a:moveTo>
                  <a:pt x="2819591" y="1839754"/>
                </a:moveTo>
                <a:cubicBezTo>
                  <a:pt x="2825496" y="1839754"/>
                  <a:pt x="2830354" y="1834896"/>
                  <a:pt x="2830354" y="1828991"/>
                </a:cubicBezTo>
                <a:cubicBezTo>
                  <a:pt x="2830354" y="1823085"/>
                  <a:pt x="2825496" y="1818227"/>
                  <a:pt x="2819591" y="1818227"/>
                </a:cubicBezTo>
                <a:cubicBezTo>
                  <a:pt x="2813685" y="1818227"/>
                  <a:pt x="2808828" y="1823085"/>
                  <a:pt x="2808828" y="1828991"/>
                </a:cubicBezTo>
                <a:cubicBezTo>
                  <a:pt x="2808828" y="1834896"/>
                  <a:pt x="2813685" y="1839754"/>
                  <a:pt x="2819591" y="1839754"/>
                </a:cubicBezTo>
                <a:close/>
                <a:moveTo>
                  <a:pt x="2895791" y="1838706"/>
                </a:moveTo>
                <a:cubicBezTo>
                  <a:pt x="2901124" y="1838706"/>
                  <a:pt x="2905506" y="1834325"/>
                  <a:pt x="2905506" y="1828991"/>
                </a:cubicBezTo>
                <a:cubicBezTo>
                  <a:pt x="2905506" y="1823657"/>
                  <a:pt x="2901124" y="1819275"/>
                  <a:pt x="2895791" y="1819275"/>
                </a:cubicBezTo>
                <a:cubicBezTo>
                  <a:pt x="2890457" y="1819275"/>
                  <a:pt x="2886075" y="1823657"/>
                  <a:pt x="2886075" y="1828991"/>
                </a:cubicBezTo>
                <a:cubicBezTo>
                  <a:pt x="2886075" y="1834325"/>
                  <a:pt x="2890457" y="1838706"/>
                  <a:pt x="2895791" y="1838706"/>
                </a:cubicBezTo>
                <a:close/>
                <a:moveTo>
                  <a:pt x="2971991" y="1837468"/>
                </a:moveTo>
                <a:cubicBezTo>
                  <a:pt x="2976658" y="1837468"/>
                  <a:pt x="2980468" y="1833658"/>
                  <a:pt x="2980468" y="1828991"/>
                </a:cubicBezTo>
                <a:cubicBezTo>
                  <a:pt x="2980468" y="1824323"/>
                  <a:pt x="2976658" y="1820513"/>
                  <a:pt x="2971991" y="1820513"/>
                </a:cubicBezTo>
                <a:cubicBezTo>
                  <a:pt x="2967323" y="1820513"/>
                  <a:pt x="2963513" y="1824323"/>
                  <a:pt x="2963513" y="1828991"/>
                </a:cubicBezTo>
                <a:cubicBezTo>
                  <a:pt x="2963513" y="1833658"/>
                  <a:pt x="2967323" y="1837468"/>
                  <a:pt x="2971991" y="1837468"/>
                </a:cubicBezTo>
                <a:close/>
                <a:moveTo>
                  <a:pt x="3048191" y="1836230"/>
                </a:moveTo>
                <a:cubicBezTo>
                  <a:pt x="3052191" y="1836230"/>
                  <a:pt x="3055334" y="1832991"/>
                  <a:pt x="3055334" y="1829086"/>
                </a:cubicBezTo>
                <a:cubicBezTo>
                  <a:pt x="3055334" y="1825085"/>
                  <a:pt x="3052096" y="1821942"/>
                  <a:pt x="3048191" y="1821942"/>
                </a:cubicBezTo>
                <a:cubicBezTo>
                  <a:pt x="3044190" y="1821942"/>
                  <a:pt x="3041047" y="1825181"/>
                  <a:pt x="3041047" y="1829086"/>
                </a:cubicBezTo>
                <a:cubicBezTo>
                  <a:pt x="3041047" y="1832991"/>
                  <a:pt x="3044285" y="1836230"/>
                  <a:pt x="3048191" y="1836230"/>
                </a:cubicBezTo>
                <a:close/>
                <a:moveTo>
                  <a:pt x="3124391" y="1835182"/>
                </a:moveTo>
                <a:cubicBezTo>
                  <a:pt x="3127820" y="1835182"/>
                  <a:pt x="3130487" y="1832420"/>
                  <a:pt x="3130487" y="1829086"/>
                </a:cubicBezTo>
                <a:cubicBezTo>
                  <a:pt x="3130487" y="1825752"/>
                  <a:pt x="3127724" y="1822990"/>
                  <a:pt x="3124391" y="1822990"/>
                </a:cubicBezTo>
                <a:cubicBezTo>
                  <a:pt x="3120962" y="1822990"/>
                  <a:pt x="3118295" y="1825752"/>
                  <a:pt x="3118295" y="1829086"/>
                </a:cubicBezTo>
                <a:cubicBezTo>
                  <a:pt x="3118295" y="1832420"/>
                  <a:pt x="3121057" y="1835182"/>
                  <a:pt x="3124391" y="1835182"/>
                </a:cubicBezTo>
                <a:close/>
                <a:moveTo>
                  <a:pt x="3200591" y="1833848"/>
                </a:moveTo>
                <a:cubicBezTo>
                  <a:pt x="3203258" y="1833848"/>
                  <a:pt x="3205448" y="1831658"/>
                  <a:pt x="3205448" y="1828991"/>
                </a:cubicBezTo>
                <a:cubicBezTo>
                  <a:pt x="3205448" y="1826324"/>
                  <a:pt x="3203258" y="1824133"/>
                  <a:pt x="3200591" y="1824133"/>
                </a:cubicBezTo>
                <a:cubicBezTo>
                  <a:pt x="3197924" y="1824133"/>
                  <a:pt x="3195733" y="1826324"/>
                  <a:pt x="3195733" y="1828991"/>
                </a:cubicBezTo>
                <a:cubicBezTo>
                  <a:pt x="3195733" y="1831658"/>
                  <a:pt x="3197924" y="1833848"/>
                  <a:pt x="3200591" y="1833848"/>
                </a:cubicBezTo>
                <a:close/>
                <a:moveTo>
                  <a:pt x="3276791" y="1832801"/>
                </a:moveTo>
                <a:cubicBezTo>
                  <a:pt x="3278886" y="1832801"/>
                  <a:pt x="3280601" y="1831086"/>
                  <a:pt x="3280601" y="1828991"/>
                </a:cubicBezTo>
                <a:cubicBezTo>
                  <a:pt x="3280601" y="1826895"/>
                  <a:pt x="3278886" y="1825181"/>
                  <a:pt x="3276791" y="1825181"/>
                </a:cubicBezTo>
                <a:cubicBezTo>
                  <a:pt x="3274695" y="1825181"/>
                  <a:pt x="3272981" y="1826895"/>
                  <a:pt x="3272981" y="1828991"/>
                </a:cubicBezTo>
                <a:cubicBezTo>
                  <a:pt x="3272981" y="1831086"/>
                  <a:pt x="3274695" y="1832801"/>
                  <a:pt x="3276791" y="1832801"/>
                </a:cubicBezTo>
                <a:close/>
                <a:moveTo>
                  <a:pt x="3352991" y="1831562"/>
                </a:moveTo>
                <a:cubicBezTo>
                  <a:pt x="3354420" y="1831562"/>
                  <a:pt x="3355562" y="1830419"/>
                  <a:pt x="3355562" y="1828991"/>
                </a:cubicBezTo>
                <a:cubicBezTo>
                  <a:pt x="3355562" y="1827562"/>
                  <a:pt x="3354420" y="1826419"/>
                  <a:pt x="3352991" y="1826419"/>
                </a:cubicBezTo>
                <a:cubicBezTo>
                  <a:pt x="3351562" y="1826419"/>
                  <a:pt x="3350419" y="1827562"/>
                  <a:pt x="3350419" y="1828991"/>
                </a:cubicBezTo>
                <a:cubicBezTo>
                  <a:pt x="3350419" y="1830419"/>
                  <a:pt x="3351657" y="1831562"/>
                  <a:pt x="3352991" y="1831562"/>
                </a:cubicBezTo>
                <a:close/>
                <a:moveTo>
                  <a:pt x="3429191" y="1830514"/>
                </a:moveTo>
                <a:cubicBezTo>
                  <a:pt x="3430048" y="1830514"/>
                  <a:pt x="3430715" y="1829848"/>
                  <a:pt x="3430715" y="1828991"/>
                </a:cubicBezTo>
                <a:cubicBezTo>
                  <a:pt x="3430715" y="1828133"/>
                  <a:pt x="3430048" y="1827467"/>
                  <a:pt x="3429191" y="1827467"/>
                </a:cubicBezTo>
                <a:cubicBezTo>
                  <a:pt x="3428333" y="1827467"/>
                  <a:pt x="3427666" y="1828133"/>
                  <a:pt x="3427666" y="1828991"/>
                </a:cubicBezTo>
                <a:cubicBezTo>
                  <a:pt x="3427666" y="1829848"/>
                  <a:pt x="3428429" y="1830514"/>
                  <a:pt x="3429191" y="1830514"/>
                </a:cubicBezTo>
                <a:close/>
                <a:moveTo>
                  <a:pt x="3505391" y="1829181"/>
                </a:moveTo>
                <a:cubicBezTo>
                  <a:pt x="3505486" y="1829181"/>
                  <a:pt x="3505581" y="1829086"/>
                  <a:pt x="3505581" y="1828991"/>
                </a:cubicBezTo>
                <a:cubicBezTo>
                  <a:pt x="3505581" y="1828895"/>
                  <a:pt x="3505486" y="1828800"/>
                  <a:pt x="3505391" y="1828800"/>
                </a:cubicBezTo>
                <a:cubicBezTo>
                  <a:pt x="3505295" y="1828800"/>
                  <a:pt x="3505200" y="1828895"/>
                  <a:pt x="3505200" y="1828991"/>
                </a:cubicBezTo>
                <a:cubicBezTo>
                  <a:pt x="3505200" y="1829086"/>
                  <a:pt x="3505295" y="1829181"/>
                  <a:pt x="3505391" y="1829181"/>
                </a:cubicBezTo>
                <a:close/>
                <a:moveTo>
                  <a:pt x="191" y="1905381"/>
                </a:moveTo>
                <a:cubicBezTo>
                  <a:pt x="286" y="1905381"/>
                  <a:pt x="381" y="1905286"/>
                  <a:pt x="381" y="1905191"/>
                </a:cubicBezTo>
                <a:cubicBezTo>
                  <a:pt x="381" y="1905095"/>
                  <a:pt x="286" y="1905000"/>
                  <a:pt x="191" y="1905000"/>
                </a:cubicBezTo>
                <a:cubicBezTo>
                  <a:pt x="95" y="1905000"/>
                  <a:pt x="0" y="1905095"/>
                  <a:pt x="0" y="1905191"/>
                </a:cubicBezTo>
                <a:cubicBezTo>
                  <a:pt x="0" y="1905286"/>
                  <a:pt x="95" y="1905381"/>
                  <a:pt x="191" y="1905381"/>
                </a:cubicBezTo>
                <a:close/>
                <a:moveTo>
                  <a:pt x="76391" y="1906524"/>
                </a:moveTo>
                <a:cubicBezTo>
                  <a:pt x="77057" y="1906524"/>
                  <a:pt x="77629" y="1905953"/>
                  <a:pt x="77629" y="1905286"/>
                </a:cubicBezTo>
                <a:cubicBezTo>
                  <a:pt x="77629" y="1904619"/>
                  <a:pt x="77057" y="1904048"/>
                  <a:pt x="76391" y="1904048"/>
                </a:cubicBezTo>
                <a:cubicBezTo>
                  <a:pt x="75724" y="1904048"/>
                  <a:pt x="75152" y="1904619"/>
                  <a:pt x="75152" y="1905286"/>
                </a:cubicBezTo>
                <a:cubicBezTo>
                  <a:pt x="75152" y="1905953"/>
                  <a:pt x="75724" y="1906524"/>
                  <a:pt x="76391" y="1906524"/>
                </a:cubicBezTo>
                <a:close/>
                <a:moveTo>
                  <a:pt x="152591" y="1907572"/>
                </a:moveTo>
                <a:cubicBezTo>
                  <a:pt x="153829" y="1907572"/>
                  <a:pt x="154877" y="1906524"/>
                  <a:pt x="154877" y="1905286"/>
                </a:cubicBezTo>
                <a:cubicBezTo>
                  <a:pt x="154877" y="1904048"/>
                  <a:pt x="153829" y="1903000"/>
                  <a:pt x="152591" y="1903000"/>
                </a:cubicBezTo>
                <a:cubicBezTo>
                  <a:pt x="151352" y="1903000"/>
                  <a:pt x="150305" y="1904048"/>
                  <a:pt x="150305" y="1905286"/>
                </a:cubicBezTo>
                <a:cubicBezTo>
                  <a:pt x="150305" y="1906524"/>
                  <a:pt x="151352" y="1907572"/>
                  <a:pt x="152591" y="1907572"/>
                </a:cubicBezTo>
                <a:close/>
                <a:moveTo>
                  <a:pt x="228791" y="1908810"/>
                </a:moveTo>
                <a:cubicBezTo>
                  <a:pt x="230791" y="1908810"/>
                  <a:pt x="232410" y="1907191"/>
                  <a:pt x="232410" y="1905191"/>
                </a:cubicBezTo>
                <a:cubicBezTo>
                  <a:pt x="232410" y="1903190"/>
                  <a:pt x="230791" y="1901571"/>
                  <a:pt x="228791" y="1901571"/>
                </a:cubicBezTo>
                <a:cubicBezTo>
                  <a:pt x="226790" y="1901571"/>
                  <a:pt x="225171" y="1903190"/>
                  <a:pt x="225171" y="1905191"/>
                </a:cubicBezTo>
                <a:cubicBezTo>
                  <a:pt x="225171" y="1907191"/>
                  <a:pt x="226790" y="1908810"/>
                  <a:pt x="228791" y="1908810"/>
                </a:cubicBezTo>
                <a:close/>
                <a:moveTo>
                  <a:pt x="304991" y="1909858"/>
                </a:moveTo>
                <a:cubicBezTo>
                  <a:pt x="307562" y="1909858"/>
                  <a:pt x="309658" y="1907762"/>
                  <a:pt x="309658" y="1905191"/>
                </a:cubicBezTo>
                <a:cubicBezTo>
                  <a:pt x="309658" y="1902619"/>
                  <a:pt x="307562" y="1900523"/>
                  <a:pt x="304991" y="1900523"/>
                </a:cubicBezTo>
                <a:cubicBezTo>
                  <a:pt x="302419" y="1900523"/>
                  <a:pt x="300323" y="1902619"/>
                  <a:pt x="300323" y="1905191"/>
                </a:cubicBezTo>
                <a:cubicBezTo>
                  <a:pt x="300323" y="1907762"/>
                  <a:pt x="302419" y="1909858"/>
                  <a:pt x="304991" y="1909858"/>
                </a:cubicBezTo>
                <a:close/>
                <a:moveTo>
                  <a:pt x="381191" y="1911096"/>
                </a:moveTo>
                <a:cubicBezTo>
                  <a:pt x="384429" y="1911096"/>
                  <a:pt x="387096" y="1908429"/>
                  <a:pt x="387096" y="1905191"/>
                </a:cubicBezTo>
                <a:cubicBezTo>
                  <a:pt x="387096" y="1901952"/>
                  <a:pt x="384429" y="1899285"/>
                  <a:pt x="381191" y="1899285"/>
                </a:cubicBezTo>
                <a:cubicBezTo>
                  <a:pt x="377952" y="1899285"/>
                  <a:pt x="375285" y="1901952"/>
                  <a:pt x="375285" y="1905191"/>
                </a:cubicBezTo>
                <a:cubicBezTo>
                  <a:pt x="375285" y="1908524"/>
                  <a:pt x="377952" y="1911096"/>
                  <a:pt x="381191" y="1911096"/>
                </a:cubicBezTo>
                <a:close/>
                <a:moveTo>
                  <a:pt x="457391" y="1912144"/>
                </a:moveTo>
                <a:cubicBezTo>
                  <a:pt x="461200" y="1912144"/>
                  <a:pt x="464344" y="1909001"/>
                  <a:pt x="464344" y="1905191"/>
                </a:cubicBezTo>
                <a:cubicBezTo>
                  <a:pt x="464344" y="1901381"/>
                  <a:pt x="461200" y="1898237"/>
                  <a:pt x="457391" y="1898237"/>
                </a:cubicBezTo>
                <a:cubicBezTo>
                  <a:pt x="453581" y="1898237"/>
                  <a:pt x="450437" y="1901381"/>
                  <a:pt x="450437" y="1905191"/>
                </a:cubicBezTo>
                <a:cubicBezTo>
                  <a:pt x="450437" y="1909001"/>
                  <a:pt x="453581" y="1912144"/>
                  <a:pt x="457391" y="1912144"/>
                </a:cubicBezTo>
                <a:close/>
                <a:moveTo>
                  <a:pt x="533591" y="1913287"/>
                </a:moveTo>
                <a:cubicBezTo>
                  <a:pt x="538067" y="1913287"/>
                  <a:pt x="541592" y="1909667"/>
                  <a:pt x="541592" y="1905286"/>
                </a:cubicBezTo>
                <a:cubicBezTo>
                  <a:pt x="541592" y="1900809"/>
                  <a:pt x="537972" y="1897285"/>
                  <a:pt x="533591" y="1897285"/>
                </a:cubicBezTo>
                <a:cubicBezTo>
                  <a:pt x="529114" y="1897285"/>
                  <a:pt x="525590" y="1900904"/>
                  <a:pt x="525590" y="1905286"/>
                </a:cubicBezTo>
                <a:cubicBezTo>
                  <a:pt x="525590" y="1909667"/>
                  <a:pt x="529209" y="1913287"/>
                  <a:pt x="533591" y="1913287"/>
                </a:cubicBezTo>
                <a:close/>
                <a:moveTo>
                  <a:pt x="609790" y="1914525"/>
                </a:moveTo>
                <a:cubicBezTo>
                  <a:pt x="614934" y="1914525"/>
                  <a:pt x="619125" y="1910334"/>
                  <a:pt x="619125" y="1905191"/>
                </a:cubicBezTo>
                <a:cubicBezTo>
                  <a:pt x="619125" y="1900047"/>
                  <a:pt x="614934" y="1895856"/>
                  <a:pt x="609790" y="1895856"/>
                </a:cubicBezTo>
                <a:cubicBezTo>
                  <a:pt x="604647" y="1895856"/>
                  <a:pt x="600456" y="1900047"/>
                  <a:pt x="600456" y="1905191"/>
                </a:cubicBezTo>
                <a:cubicBezTo>
                  <a:pt x="600551" y="1910334"/>
                  <a:pt x="604647" y="1914525"/>
                  <a:pt x="609790" y="1914525"/>
                </a:cubicBezTo>
                <a:close/>
                <a:moveTo>
                  <a:pt x="685990" y="1915763"/>
                </a:moveTo>
                <a:cubicBezTo>
                  <a:pt x="691801" y="1915763"/>
                  <a:pt x="696563" y="1911001"/>
                  <a:pt x="696563" y="1905191"/>
                </a:cubicBezTo>
                <a:cubicBezTo>
                  <a:pt x="696563" y="1899380"/>
                  <a:pt x="691801" y="1894618"/>
                  <a:pt x="685990" y="1894618"/>
                </a:cubicBezTo>
                <a:cubicBezTo>
                  <a:pt x="680180" y="1894618"/>
                  <a:pt x="675418" y="1899380"/>
                  <a:pt x="675418" y="1905191"/>
                </a:cubicBezTo>
                <a:cubicBezTo>
                  <a:pt x="675418" y="1911001"/>
                  <a:pt x="680180" y="1915763"/>
                  <a:pt x="685990" y="1915763"/>
                </a:cubicBezTo>
                <a:close/>
                <a:moveTo>
                  <a:pt x="762190" y="1916811"/>
                </a:moveTo>
                <a:cubicBezTo>
                  <a:pt x="768572" y="1916811"/>
                  <a:pt x="773811" y="1911572"/>
                  <a:pt x="773811" y="1905191"/>
                </a:cubicBezTo>
                <a:cubicBezTo>
                  <a:pt x="773811" y="1898809"/>
                  <a:pt x="768572" y="1893570"/>
                  <a:pt x="762190" y="1893570"/>
                </a:cubicBezTo>
                <a:cubicBezTo>
                  <a:pt x="755809" y="1893570"/>
                  <a:pt x="750570" y="1898809"/>
                  <a:pt x="750570" y="1905191"/>
                </a:cubicBezTo>
                <a:cubicBezTo>
                  <a:pt x="750570" y="1911668"/>
                  <a:pt x="755809" y="1916811"/>
                  <a:pt x="762190" y="1916811"/>
                </a:cubicBezTo>
                <a:close/>
                <a:moveTo>
                  <a:pt x="838390" y="1918145"/>
                </a:moveTo>
                <a:cubicBezTo>
                  <a:pt x="845534" y="1918145"/>
                  <a:pt x="851249" y="1912334"/>
                  <a:pt x="851249" y="1905286"/>
                </a:cubicBezTo>
                <a:cubicBezTo>
                  <a:pt x="851249" y="1898142"/>
                  <a:pt x="845439" y="1892427"/>
                  <a:pt x="838390" y="1892427"/>
                </a:cubicBezTo>
                <a:cubicBezTo>
                  <a:pt x="831247" y="1892427"/>
                  <a:pt x="825532" y="1898237"/>
                  <a:pt x="825532" y="1905286"/>
                </a:cubicBezTo>
                <a:cubicBezTo>
                  <a:pt x="825532" y="1912334"/>
                  <a:pt x="831247" y="1918145"/>
                  <a:pt x="838390" y="1918145"/>
                </a:cubicBezTo>
                <a:close/>
                <a:moveTo>
                  <a:pt x="914590" y="1919192"/>
                </a:moveTo>
                <a:cubicBezTo>
                  <a:pt x="922306" y="1919192"/>
                  <a:pt x="928497" y="1912906"/>
                  <a:pt x="928497" y="1905286"/>
                </a:cubicBezTo>
                <a:cubicBezTo>
                  <a:pt x="928497" y="1897571"/>
                  <a:pt x="922211" y="1891379"/>
                  <a:pt x="914590" y="1891379"/>
                </a:cubicBezTo>
                <a:cubicBezTo>
                  <a:pt x="906971" y="1891379"/>
                  <a:pt x="900684" y="1897666"/>
                  <a:pt x="900684" y="1905286"/>
                </a:cubicBezTo>
                <a:cubicBezTo>
                  <a:pt x="900684" y="1912906"/>
                  <a:pt x="906875" y="1919192"/>
                  <a:pt x="914590" y="1919192"/>
                </a:cubicBezTo>
                <a:close/>
                <a:moveTo>
                  <a:pt x="990790" y="1920431"/>
                </a:moveTo>
                <a:cubicBezTo>
                  <a:pt x="999173" y="1920431"/>
                  <a:pt x="1006031" y="1913573"/>
                  <a:pt x="1006031" y="1905191"/>
                </a:cubicBezTo>
                <a:cubicBezTo>
                  <a:pt x="1006031" y="1896809"/>
                  <a:pt x="999173" y="1889951"/>
                  <a:pt x="990790" y="1889951"/>
                </a:cubicBezTo>
                <a:cubicBezTo>
                  <a:pt x="982409" y="1889951"/>
                  <a:pt x="975551" y="1896809"/>
                  <a:pt x="975551" y="1905191"/>
                </a:cubicBezTo>
                <a:cubicBezTo>
                  <a:pt x="975551" y="1913573"/>
                  <a:pt x="982409" y="1920431"/>
                  <a:pt x="990790" y="1920431"/>
                </a:cubicBezTo>
                <a:close/>
                <a:moveTo>
                  <a:pt x="1066991" y="1921478"/>
                </a:moveTo>
                <a:cubicBezTo>
                  <a:pt x="1075944" y="1921478"/>
                  <a:pt x="1083278" y="1914239"/>
                  <a:pt x="1083278" y="1905191"/>
                </a:cubicBezTo>
                <a:cubicBezTo>
                  <a:pt x="1083278" y="1896142"/>
                  <a:pt x="1076039" y="1888903"/>
                  <a:pt x="1066991" y="1888903"/>
                </a:cubicBezTo>
                <a:cubicBezTo>
                  <a:pt x="1058037" y="1888903"/>
                  <a:pt x="1050703" y="1896142"/>
                  <a:pt x="1050703" y="1905191"/>
                </a:cubicBezTo>
                <a:cubicBezTo>
                  <a:pt x="1050703" y="1914239"/>
                  <a:pt x="1058037" y="1921478"/>
                  <a:pt x="1066991" y="1921478"/>
                </a:cubicBezTo>
                <a:close/>
                <a:moveTo>
                  <a:pt x="1143191" y="1922717"/>
                </a:moveTo>
                <a:cubicBezTo>
                  <a:pt x="1152906" y="1922717"/>
                  <a:pt x="1160717" y="1914906"/>
                  <a:pt x="1160717" y="1905191"/>
                </a:cubicBezTo>
                <a:cubicBezTo>
                  <a:pt x="1160717" y="1895475"/>
                  <a:pt x="1152906" y="1887664"/>
                  <a:pt x="1143191" y="1887664"/>
                </a:cubicBezTo>
                <a:cubicBezTo>
                  <a:pt x="1133475" y="1887664"/>
                  <a:pt x="1125665" y="1895475"/>
                  <a:pt x="1125665" y="1905191"/>
                </a:cubicBezTo>
                <a:cubicBezTo>
                  <a:pt x="1125665" y="1914906"/>
                  <a:pt x="1133570" y="1922717"/>
                  <a:pt x="1143191" y="1922717"/>
                </a:cubicBezTo>
                <a:close/>
                <a:moveTo>
                  <a:pt x="1219391" y="1923764"/>
                </a:moveTo>
                <a:cubicBezTo>
                  <a:pt x="1229678" y="1923764"/>
                  <a:pt x="1237964" y="1915478"/>
                  <a:pt x="1237964" y="1905191"/>
                </a:cubicBezTo>
                <a:cubicBezTo>
                  <a:pt x="1237964" y="1894904"/>
                  <a:pt x="1229678" y="1886617"/>
                  <a:pt x="1219391" y="1886617"/>
                </a:cubicBezTo>
                <a:cubicBezTo>
                  <a:pt x="1209104" y="1886617"/>
                  <a:pt x="1200817" y="1894904"/>
                  <a:pt x="1200817" y="1905191"/>
                </a:cubicBezTo>
                <a:cubicBezTo>
                  <a:pt x="1200817" y="1915478"/>
                  <a:pt x="1209104" y="1923764"/>
                  <a:pt x="1219391" y="1923764"/>
                </a:cubicBezTo>
                <a:close/>
                <a:moveTo>
                  <a:pt x="1295591" y="1925098"/>
                </a:moveTo>
                <a:cubicBezTo>
                  <a:pt x="1306544" y="1925098"/>
                  <a:pt x="1315498" y="1916239"/>
                  <a:pt x="1315498" y="1905191"/>
                </a:cubicBezTo>
                <a:cubicBezTo>
                  <a:pt x="1315498" y="1894142"/>
                  <a:pt x="1306639" y="1885283"/>
                  <a:pt x="1295591" y="1885283"/>
                </a:cubicBezTo>
                <a:cubicBezTo>
                  <a:pt x="1284637" y="1885283"/>
                  <a:pt x="1275683" y="1894142"/>
                  <a:pt x="1275683" y="1905191"/>
                </a:cubicBezTo>
                <a:cubicBezTo>
                  <a:pt x="1275683" y="1916239"/>
                  <a:pt x="1284637" y="1925098"/>
                  <a:pt x="1295591" y="1925098"/>
                </a:cubicBezTo>
                <a:close/>
                <a:moveTo>
                  <a:pt x="1371791" y="1926146"/>
                </a:moveTo>
                <a:cubicBezTo>
                  <a:pt x="1383316" y="1926146"/>
                  <a:pt x="1392746" y="1916811"/>
                  <a:pt x="1392746" y="1905191"/>
                </a:cubicBezTo>
                <a:cubicBezTo>
                  <a:pt x="1392746" y="1893570"/>
                  <a:pt x="1383411" y="1884236"/>
                  <a:pt x="1371791" y="1884236"/>
                </a:cubicBezTo>
                <a:cubicBezTo>
                  <a:pt x="1360170" y="1884236"/>
                  <a:pt x="1350836" y="1893570"/>
                  <a:pt x="1350836" y="1905191"/>
                </a:cubicBezTo>
                <a:cubicBezTo>
                  <a:pt x="1350836" y="1916811"/>
                  <a:pt x="1360265" y="1926146"/>
                  <a:pt x="1371791" y="1926146"/>
                </a:cubicBezTo>
                <a:close/>
                <a:moveTo>
                  <a:pt x="1447991" y="1927193"/>
                </a:moveTo>
                <a:cubicBezTo>
                  <a:pt x="1460087" y="1927193"/>
                  <a:pt x="1469993" y="1917383"/>
                  <a:pt x="1469993" y="1905191"/>
                </a:cubicBezTo>
                <a:cubicBezTo>
                  <a:pt x="1469993" y="1892999"/>
                  <a:pt x="1460183" y="1883188"/>
                  <a:pt x="1447991" y="1883188"/>
                </a:cubicBezTo>
                <a:cubicBezTo>
                  <a:pt x="1435799" y="1883188"/>
                  <a:pt x="1425988" y="1892999"/>
                  <a:pt x="1425988" y="1905191"/>
                </a:cubicBezTo>
                <a:cubicBezTo>
                  <a:pt x="1425988" y="1917383"/>
                  <a:pt x="1435894" y="1927193"/>
                  <a:pt x="1447991" y="1927193"/>
                </a:cubicBezTo>
                <a:close/>
                <a:moveTo>
                  <a:pt x="1524191" y="1928241"/>
                </a:moveTo>
                <a:cubicBezTo>
                  <a:pt x="1536954" y="1928241"/>
                  <a:pt x="1547241" y="1917954"/>
                  <a:pt x="1547241" y="1905191"/>
                </a:cubicBezTo>
                <a:cubicBezTo>
                  <a:pt x="1547241" y="1892427"/>
                  <a:pt x="1536954" y="1882140"/>
                  <a:pt x="1524191" y="1882140"/>
                </a:cubicBezTo>
                <a:cubicBezTo>
                  <a:pt x="1511427" y="1882140"/>
                  <a:pt x="1501140" y="1892427"/>
                  <a:pt x="1501140" y="1905191"/>
                </a:cubicBezTo>
                <a:cubicBezTo>
                  <a:pt x="1501140" y="1917954"/>
                  <a:pt x="1511522" y="1928241"/>
                  <a:pt x="1524191" y="1928241"/>
                </a:cubicBezTo>
                <a:close/>
                <a:moveTo>
                  <a:pt x="1600391" y="1929098"/>
                </a:moveTo>
                <a:cubicBezTo>
                  <a:pt x="1613535" y="1929098"/>
                  <a:pt x="1624298" y="1918430"/>
                  <a:pt x="1624298" y="1905191"/>
                </a:cubicBezTo>
                <a:cubicBezTo>
                  <a:pt x="1624298" y="1892046"/>
                  <a:pt x="1613630" y="1881283"/>
                  <a:pt x="1600391" y="1881283"/>
                </a:cubicBezTo>
                <a:cubicBezTo>
                  <a:pt x="1587246" y="1881283"/>
                  <a:pt x="1576483" y="1891951"/>
                  <a:pt x="1576483" y="1905191"/>
                </a:cubicBezTo>
                <a:cubicBezTo>
                  <a:pt x="1576578" y="1918430"/>
                  <a:pt x="1587246" y="1929098"/>
                  <a:pt x="1600391" y="1929098"/>
                </a:cubicBezTo>
                <a:close/>
                <a:moveTo>
                  <a:pt x="1676591" y="1929765"/>
                </a:moveTo>
                <a:cubicBezTo>
                  <a:pt x="1690116" y="1929765"/>
                  <a:pt x="1701070" y="1918811"/>
                  <a:pt x="1701070" y="1905286"/>
                </a:cubicBezTo>
                <a:cubicBezTo>
                  <a:pt x="1701070" y="1891760"/>
                  <a:pt x="1690116" y="1880807"/>
                  <a:pt x="1676591" y="1880807"/>
                </a:cubicBezTo>
                <a:cubicBezTo>
                  <a:pt x="1663065" y="1880807"/>
                  <a:pt x="1652111" y="1891760"/>
                  <a:pt x="1652111" y="1905286"/>
                </a:cubicBezTo>
                <a:cubicBezTo>
                  <a:pt x="1652111" y="1918811"/>
                  <a:pt x="1663065" y="1929765"/>
                  <a:pt x="1676591" y="1929765"/>
                </a:cubicBezTo>
                <a:close/>
                <a:moveTo>
                  <a:pt x="1752791" y="1930146"/>
                </a:moveTo>
                <a:cubicBezTo>
                  <a:pt x="1766602" y="1930146"/>
                  <a:pt x="1777746" y="1919002"/>
                  <a:pt x="1777746" y="1905191"/>
                </a:cubicBezTo>
                <a:cubicBezTo>
                  <a:pt x="1777746" y="1891379"/>
                  <a:pt x="1766602" y="1880235"/>
                  <a:pt x="1752791" y="1880235"/>
                </a:cubicBezTo>
                <a:cubicBezTo>
                  <a:pt x="1738979" y="1880235"/>
                  <a:pt x="1727835" y="1891379"/>
                  <a:pt x="1727835" y="1905191"/>
                </a:cubicBezTo>
                <a:cubicBezTo>
                  <a:pt x="1727835" y="1919002"/>
                  <a:pt x="1739075" y="1930146"/>
                  <a:pt x="1752791" y="1930146"/>
                </a:cubicBezTo>
                <a:close/>
                <a:moveTo>
                  <a:pt x="1828991" y="1929956"/>
                </a:moveTo>
                <a:cubicBezTo>
                  <a:pt x="1842611" y="1929956"/>
                  <a:pt x="1853756" y="1918907"/>
                  <a:pt x="1853756" y="1905191"/>
                </a:cubicBezTo>
                <a:cubicBezTo>
                  <a:pt x="1853756" y="1891570"/>
                  <a:pt x="1842707" y="1880426"/>
                  <a:pt x="1828991" y="1880426"/>
                </a:cubicBezTo>
                <a:cubicBezTo>
                  <a:pt x="1815370" y="1880426"/>
                  <a:pt x="1804226" y="1891475"/>
                  <a:pt x="1804226" y="1905191"/>
                </a:cubicBezTo>
                <a:cubicBezTo>
                  <a:pt x="1804321" y="1918907"/>
                  <a:pt x="1815370" y="1929956"/>
                  <a:pt x="1828991" y="1929956"/>
                </a:cubicBezTo>
                <a:close/>
                <a:moveTo>
                  <a:pt x="1905191" y="1929098"/>
                </a:moveTo>
                <a:cubicBezTo>
                  <a:pt x="1918335" y="1929098"/>
                  <a:pt x="1929098" y="1918430"/>
                  <a:pt x="1929098" y="1905191"/>
                </a:cubicBezTo>
                <a:cubicBezTo>
                  <a:pt x="1929098" y="1892046"/>
                  <a:pt x="1918430" y="1881283"/>
                  <a:pt x="1905191" y="1881283"/>
                </a:cubicBezTo>
                <a:cubicBezTo>
                  <a:pt x="1892046" y="1881283"/>
                  <a:pt x="1881283" y="1891951"/>
                  <a:pt x="1881283" y="1905191"/>
                </a:cubicBezTo>
                <a:cubicBezTo>
                  <a:pt x="1881378" y="1918430"/>
                  <a:pt x="1892046" y="1929098"/>
                  <a:pt x="1905191" y="1929098"/>
                </a:cubicBezTo>
                <a:close/>
                <a:moveTo>
                  <a:pt x="1981391" y="1928241"/>
                </a:moveTo>
                <a:cubicBezTo>
                  <a:pt x="1994154" y="1928241"/>
                  <a:pt x="2004441" y="1917954"/>
                  <a:pt x="2004441" y="1905191"/>
                </a:cubicBezTo>
                <a:cubicBezTo>
                  <a:pt x="2004441" y="1892427"/>
                  <a:pt x="1994154" y="1882140"/>
                  <a:pt x="1981391" y="1882140"/>
                </a:cubicBezTo>
                <a:cubicBezTo>
                  <a:pt x="1968627" y="1882140"/>
                  <a:pt x="1958340" y="1892427"/>
                  <a:pt x="1958340" y="1905191"/>
                </a:cubicBezTo>
                <a:cubicBezTo>
                  <a:pt x="1958340" y="1917954"/>
                  <a:pt x="1968722" y="1928241"/>
                  <a:pt x="1981391" y="1928241"/>
                </a:cubicBezTo>
                <a:close/>
                <a:moveTo>
                  <a:pt x="2057591" y="1927193"/>
                </a:moveTo>
                <a:cubicBezTo>
                  <a:pt x="2069687" y="1927193"/>
                  <a:pt x="2079593" y="1917383"/>
                  <a:pt x="2079593" y="1905191"/>
                </a:cubicBezTo>
                <a:cubicBezTo>
                  <a:pt x="2079593" y="1892999"/>
                  <a:pt x="2069783" y="1883188"/>
                  <a:pt x="2057591" y="1883188"/>
                </a:cubicBezTo>
                <a:cubicBezTo>
                  <a:pt x="2045399" y="1883188"/>
                  <a:pt x="2035588" y="1892999"/>
                  <a:pt x="2035588" y="1905191"/>
                </a:cubicBezTo>
                <a:cubicBezTo>
                  <a:pt x="2035588" y="1917383"/>
                  <a:pt x="2045494" y="1927193"/>
                  <a:pt x="2057591" y="1927193"/>
                </a:cubicBezTo>
                <a:close/>
                <a:moveTo>
                  <a:pt x="2133791" y="1926146"/>
                </a:moveTo>
                <a:cubicBezTo>
                  <a:pt x="2145316" y="1926146"/>
                  <a:pt x="2154746" y="1916811"/>
                  <a:pt x="2154746" y="1905191"/>
                </a:cubicBezTo>
                <a:cubicBezTo>
                  <a:pt x="2154746" y="1893570"/>
                  <a:pt x="2145411" y="1884236"/>
                  <a:pt x="2133791" y="1884236"/>
                </a:cubicBezTo>
                <a:cubicBezTo>
                  <a:pt x="2122170" y="1884236"/>
                  <a:pt x="2112836" y="1893570"/>
                  <a:pt x="2112836" y="1905191"/>
                </a:cubicBezTo>
                <a:cubicBezTo>
                  <a:pt x="2112836" y="1916811"/>
                  <a:pt x="2122265" y="1926146"/>
                  <a:pt x="2133791" y="1926146"/>
                </a:cubicBezTo>
                <a:close/>
                <a:moveTo>
                  <a:pt x="2209991" y="1925098"/>
                </a:moveTo>
                <a:cubicBezTo>
                  <a:pt x="2220944" y="1925098"/>
                  <a:pt x="2229898" y="1916239"/>
                  <a:pt x="2229898" y="1905191"/>
                </a:cubicBezTo>
                <a:cubicBezTo>
                  <a:pt x="2229898" y="1894142"/>
                  <a:pt x="2221040" y="1885283"/>
                  <a:pt x="2209991" y="1885283"/>
                </a:cubicBezTo>
                <a:cubicBezTo>
                  <a:pt x="2199037" y="1885283"/>
                  <a:pt x="2190083" y="1894142"/>
                  <a:pt x="2190083" y="1905191"/>
                </a:cubicBezTo>
                <a:cubicBezTo>
                  <a:pt x="2190083" y="1916239"/>
                  <a:pt x="2199037" y="1925098"/>
                  <a:pt x="2209991" y="1925098"/>
                </a:cubicBezTo>
                <a:close/>
                <a:moveTo>
                  <a:pt x="2286191" y="1924050"/>
                </a:moveTo>
                <a:cubicBezTo>
                  <a:pt x="2296573" y="1924050"/>
                  <a:pt x="2304955" y="1915668"/>
                  <a:pt x="2304955" y="1905286"/>
                </a:cubicBezTo>
                <a:cubicBezTo>
                  <a:pt x="2304955" y="1894904"/>
                  <a:pt x="2296573" y="1886522"/>
                  <a:pt x="2286191" y="1886522"/>
                </a:cubicBezTo>
                <a:cubicBezTo>
                  <a:pt x="2275808" y="1886522"/>
                  <a:pt x="2267426" y="1894904"/>
                  <a:pt x="2267426" y="1905286"/>
                </a:cubicBezTo>
                <a:cubicBezTo>
                  <a:pt x="2267426" y="1915573"/>
                  <a:pt x="2275808" y="1924050"/>
                  <a:pt x="2286191" y="1924050"/>
                </a:cubicBezTo>
                <a:close/>
                <a:moveTo>
                  <a:pt x="2362391" y="1922717"/>
                </a:moveTo>
                <a:cubicBezTo>
                  <a:pt x="2372106" y="1922717"/>
                  <a:pt x="2379917" y="1914906"/>
                  <a:pt x="2379917" y="1905191"/>
                </a:cubicBezTo>
                <a:cubicBezTo>
                  <a:pt x="2379917" y="1895475"/>
                  <a:pt x="2372106" y="1887664"/>
                  <a:pt x="2362391" y="1887664"/>
                </a:cubicBezTo>
                <a:cubicBezTo>
                  <a:pt x="2352675" y="1887664"/>
                  <a:pt x="2344865" y="1895475"/>
                  <a:pt x="2344865" y="1905191"/>
                </a:cubicBezTo>
                <a:cubicBezTo>
                  <a:pt x="2344865" y="1914906"/>
                  <a:pt x="2352770" y="1922717"/>
                  <a:pt x="2362391" y="1922717"/>
                </a:cubicBezTo>
                <a:close/>
                <a:moveTo>
                  <a:pt x="2438591" y="1921669"/>
                </a:moveTo>
                <a:cubicBezTo>
                  <a:pt x="2447735" y="1921669"/>
                  <a:pt x="2455069" y="1914335"/>
                  <a:pt x="2455069" y="1905191"/>
                </a:cubicBezTo>
                <a:cubicBezTo>
                  <a:pt x="2455069" y="1896047"/>
                  <a:pt x="2447735" y="1888712"/>
                  <a:pt x="2438591" y="1888712"/>
                </a:cubicBezTo>
                <a:cubicBezTo>
                  <a:pt x="2429447" y="1888712"/>
                  <a:pt x="2422112" y="1896047"/>
                  <a:pt x="2422112" y="1905191"/>
                </a:cubicBezTo>
                <a:cubicBezTo>
                  <a:pt x="2422112" y="1914335"/>
                  <a:pt x="2429542" y="1921669"/>
                  <a:pt x="2438591" y="1921669"/>
                </a:cubicBezTo>
                <a:close/>
                <a:moveTo>
                  <a:pt x="2514791" y="1920431"/>
                </a:moveTo>
                <a:cubicBezTo>
                  <a:pt x="2523173" y="1920431"/>
                  <a:pt x="2530031" y="1913573"/>
                  <a:pt x="2530031" y="1905191"/>
                </a:cubicBezTo>
                <a:cubicBezTo>
                  <a:pt x="2530031" y="1896809"/>
                  <a:pt x="2523173" y="1889951"/>
                  <a:pt x="2514791" y="1889951"/>
                </a:cubicBezTo>
                <a:cubicBezTo>
                  <a:pt x="2506409" y="1889951"/>
                  <a:pt x="2499551" y="1896809"/>
                  <a:pt x="2499551" y="1905191"/>
                </a:cubicBezTo>
                <a:cubicBezTo>
                  <a:pt x="2499551" y="1913573"/>
                  <a:pt x="2506409" y="1920431"/>
                  <a:pt x="2514791" y="1920431"/>
                </a:cubicBezTo>
                <a:close/>
                <a:moveTo>
                  <a:pt x="2590991" y="1919383"/>
                </a:moveTo>
                <a:cubicBezTo>
                  <a:pt x="2598801" y="1919383"/>
                  <a:pt x="2605183" y="1913001"/>
                  <a:pt x="2605183" y="1905191"/>
                </a:cubicBezTo>
                <a:cubicBezTo>
                  <a:pt x="2605183" y="1897380"/>
                  <a:pt x="2598801" y="1890998"/>
                  <a:pt x="2590991" y="1890998"/>
                </a:cubicBezTo>
                <a:cubicBezTo>
                  <a:pt x="2583180" y="1890998"/>
                  <a:pt x="2576798" y="1897380"/>
                  <a:pt x="2576798" y="1905191"/>
                </a:cubicBezTo>
                <a:cubicBezTo>
                  <a:pt x="2576894" y="1913001"/>
                  <a:pt x="2583180" y="1919383"/>
                  <a:pt x="2590991" y="1919383"/>
                </a:cubicBezTo>
                <a:close/>
                <a:moveTo>
                  <a:pt x="2667191" y="1918145"/>
                </a:moveTo>
                <a:cubicBezTo>
                  <a:pt x="2674334" y="1918145"/>
                  <a:pt x="2680049" y="1912334"/>
                  <a:pt x="2680049" y="1905286"/>
                </a:cubicBezTo>
                <a:cubicBezTo>
                  <a:pt x="2680049" y="1898142"/>
                  <a:pt x="2674239" y="1892427"/>
                  <a:pt x="2667191" y="1892427"/>
                </a:cubicBezTo>
                <a:cubicBezTo>
                  <a:pt x="2660047" y="1892427"/>
                  <a:pt x="2654332" y="1898237"/>
                  <a:pt x="2654332" y="1905286"/>
                </a:cubicBezTo>
                <a:cubicBezTo>
                  <a:pt x="2654332" y="1912334"/>
                  <a:pt x="2660047" y="1918145"/>
                  <a:pt x="2667191" y="1918145"/>
                </a:cubicBezTo>
                <a:close/>
                <a:moveTo>
                  <a:pt x="2743391" y="1917002"/>
                </a:moveTo>
                <a:cubicBezTo>
                  <a:pt x="2749963" y="1917002"/>
                  <a:pt x="2755202" y="1911668"/>
                  <a:pt x="2755202" y="1905191"/>
                </a:cubicBezTo>
                <a:cubicBezTo>
                  <a:pt x="2755202" y="1898714"/>
                  <a:pt x="2749868" y="1893380"/>
                  <a:pt x="2743391" y="1893380"/>
                </a:cubicBezTo>
                <a:cubicBezTo>
                  <a:pt x="2736818" y="1893380"/>
                  <a:pt x="2731580" y="1898714"/>
                  <a:pt x="2731580" y="1905191"/>
                </a:cubicBezTo>
                <a:cubicBezTo>
                  <a:pt x="2731580" y="1911668"/>
                  <a:pt x="2736914" y="1917002"/>
                  <a:pt x="2743391" y="1917002"/>
                </a:cubicBezTo>
                <a:close/>
                <a:moveTo>
                  <a:pt x="2819591" y="1915954"/>
                </a:moveTo>
                <a:cubicBezTo>
                  <a:pt x="2825496" y="1915954"/>
                  <a:pt x="2830354" y="1911096"/>
                  <a:pt x="2830354" y="1905191"/>
                </a:cubicBezTo>
                <a:cubicBezTo>
                  <a:pt x="2830354" y="1899285"/>
                  <a:pt x="2825496" y="1894427"/>
                  <a:pt x="2819591" y="1894427"/>
                </a:cubicBezTo>
                <a:cubicBezTo>
                  <a:pt x="2813685" y="1894427"/>
                  <a:pt x="2808828" y="1899285"/>
                  <a:pt x="2808828" y="1905191"/>
                </a:cubicBezTo>
                <a:cubicBezTo>
                  <a:pt x="2808828" y="1911096"/>
                  <a:pt x="2813685" y="1915954"/>
                  <a:pt x="2819591" y="1915954"/>
                </a:cubicBezTo>
                <a:close/>
                <a:moveTo>
                  <a:pt x="2895791" y="1914716"/>
                </a:moveTo>
                <a:cubicBezTo>
                  <a:pt x="2901029" y="1914716"/>
                  <a:pt x="2905316" y="1910429"/>
                  <a:pt x="2905316" y="1905191"/>
                </a:cubicBezTo>
                <a:cubicBezTo>
                  <a:pt x="2905316" y="1899952"/>
                  <a:pt x="2901029" y="1895666"/>
                  <a:pt x="2895791" y="1895666"/>
                </a:cubicBezTo>
                <a:cubicBezTo>
                  <a:pt x="2890552" y="1895666"/>
                  <a:pt x="2886266" y="1899952"/>
                  <a:pt x="2886266" y="1905191"/>
                </a:cubicBezTo>
                <a:cubicBezTo>
                  <a:pt x="2886266" y="1910429"/>
                  <a:pt x="2890552" y="1914716"/>
                  <a:pt x="2895791" y="1914716"/>
                </a:cubicBezTo>
                <a:close/>
                <a:moveTo>
                  <a:pt x="2971991" y="1913477"/>
                </a:moveTo>
                <a:cubicBezTo>
                  <a:pt x="2976563" y="1913477"/>
                  <a:pt x="2980278" y="1909763"/>
                  <a:pt x="2980278" y="1905191"/>
                </a:cubicBezTo>
                <a:cubicBezTo>
                  <a:pt x="2980278" y="1900618"/>
                  <a:pt x="2976563" y="1896904"/>
                  <a:pt x="2971991" y="1896904"/>
                </a:cubicBezTo>
                <a:cubicBezTo>
                  <a:pt x="2967419" y="1896904"/>
                  <a:pt x="2963704" y="1900618"/>
                  <a:pt x="2963704" y="1905191"/>
                </a:cubicBezTo>
                <a:cubicBezTo>
                  <a:pt x="2963704" y="1909763"/>
                  <a:pt x="2967419" y="1913477"/>
                  <a:pt x="2971991" y="1913477"/>
                </a:cubicBezTo>
                <a:close/>
                <a:moveTo>
                  <a:pt x="3048191" y="1912430"/>
                </a:moveTo>
                <a:cubicBezTo>
                  <a:pt x="3052191" y="1912430"/>
                  <a:pt x="3055334" y="1909191"/>
                  <a:pt x="3055334" y="1905286"/>
                </a:cubicBezTo>
                <a:cubicBezTo>
                  <a:pt x="3055334" y="1901285"/>
                  <a:pt x="3052096" y="1898142"/>
                  <a:pt x="3048191" y="1898142"/>
                </a:cubicBezTo>
                <a:cubicBezTo>
                  <a:pt x="3044190" y="1898142"/>
                  <a:pt x="3041047" y="1901381"/>
                  <a:pt x="3041047" y="1905286"/>
                </a:cubicBezTo>
                <a:cubicBezTo>
                  <a:pt x="3041047" y="1909191"/>
                  <a:pt x="3044285" y="1912430"/>
                  <a:pt x="3048191" y="1912430"/>
                </a:cubicBezTo>
                <a:close/>
                <a:moveTo>
                  <a:pt x="3124391" y="1911096"/>
                </a:moveTo>
                <a:cubicBezTo>
                  <a:pt x="3127629" y="1911096"/>
                  <a:pt x="3130296" y="1908429"/>
                  <a:pt x="3130296" y="1905191"/>
                </a:cubicBezTo>
                <a:cubicBezTo>
                  <a:pt x="3130296" y="1901952"/>
                  <a:pt x="3127629" y="1899285"/>
                  <a:pt x="3124391" y="1899285"/>
                </a:cubicBezTo>
                <a:cubicBezTo>
                  <a:pt x="3121152" y="1899285"/>
                  <a:pt x="3118485" y="1901952"/>
                  <a:pt x="3118485" y="1905191"/>
                </a:cubicBezTo>
                <a:cubicBezTo>
                  <a:pt x="3118485" y="1908524"/>
                  <a:pt x="3121152" y="1911096"/>
                  <a:pt x="3124391" y="1911096"/>
                </a:cubicBezTo>
                <a:close/>
                <a:moveTo>
                  <a:pt x="3200591" y="1910048"/>
                </a:moveTo>
                <a:cubicBezTo>
                  <a:pt x="3203258" y="1910048"/>
                  <a:pt x="3205448" y="1907858"/>
                  <a:pt x="3205448" y="1905191"/>
                </a:cubicBezTo>
                <a:cubicBezTo>
                  <a:pt x="3205448" y="1902524"/>
                  <a:pt x="3203258" y="1900333"/>
                  <a:pt x="3200591" y="1900333"/>
                </a:cubicBezTo>
                <a:cubicBezTo>
                  <a:pt x="3197924" y="1900333"/>
                  <a:pt x="3195733" y="1902524"/>
                  <a:pt x="3195733" y="1905191"/>
                </a:cubicBezTo>
                <a:cubicBezTo>
                  <a:pt x="3195733" y="1907858"/>
                  <a:pt x="3197924" y="1910048"/>
                  <a:pt x="3200591" y="1910048"/>
                </a:cubicBezTo>
                <a:close/>
                <a:moveTo>
                  <a:pt x="3276791" y="1908810"/>
                </a:moveTo>
                <a:cubicBezTo>
                  <a:pt x="3278791" y="1908810"/>
                  <a:pt x="3280410" y="1907191"/>
                  <a:pt x="3280410" y="1905191"/>
                </a:cubicBezTo>
                <a:cubicBezTo>
                  <a:pt x="3280410" y="1903190"/>
                  <a:pt x="3278791" y="1901571"/>
                  <a:pt x="3276791" y="1901571"/>
                </a:cubicBezTo>
                <a:cubicBezTo>
                  <a:pt x="3274790" y="1901571"/>
                  <a:pt x="3273171" y="1903190"/>
                  <a:pt x="3273171" y="1905191"/>
                </a:cubicBezTo>
                <a:cubicBezTo>
                  <a:pt x="3273171" y="1907191"/>
                  <a:pt x="3274790" y="1908810"/>
                  <a:pt x="3276791" y="1908810"/>
                </a:cubicBezTo>
                <a:close/>
                <a:moveTo>
                  <a:pt x="3352991" y="1907762"/>
                </a:moveTo>
                <a:cubicBezTo>
                  <a:pt x="3354420" y="1907762"/>
                  <a:pt x="3355562" y="1906619"/>
                  <a:pt x="3355562" y="1905191"/>
                </a:cubicBezTo>
                <a:cubicBezTo>
                  <a:pt x="3355562" y="1903762"/>
                  <a:pt x="3354420" y="1902619"/>
                  <a:pt x="3352991" y="1902619"/>
                </a:cubicBezTo>
                <a:cubicBezTo>
                  <a:pt x="3351562" y="1902619"/>
                  <a:pt x="3350419" y="1903762"/>
                  <a:pt x="3350419" y="1905191"/>
                </a:cubicBezTo>
                <a:cubicBezTo>
                  <a:pt x="3350419" y="1906619"/>
                  <a:pt x="3351657" y="1907762"/>
                  <a:pt x="3352991" y="1907762"/>
                </a:cubicBezTo>
                <a:close/>
                <a:moveTo>
                  <a:pt x="3429191" y="1906524"/>
                </a:moveTo>
                <a:cubicBezTo>
                  <a:pt x="3429857" y="1906524"/>
                  <a:pt x="3430429" y="1905953"/>
                  <a:pt x="3430429" y="1905286"/>
                </a:cubicBezTo>
                <a:cubicBezTo>
                  <a:pt x="3430429" y="1904619"/>
                  <a:pt x="3429857" y="1904048"/>
                  <a:pt x="3429191" y="1904048"/>
                </a:cubicBezTo>
                <a:cubicBezTo>
                  <a:pt x="3428524" y="1904048"/>
                  <a:pt x="3427953" y="1904619"/>
                  <a:pt x="3427953" y="1905286"/>
                </a:cubicBezTo>
                <a:cubicBezTo>
                  <a:pt x="3427953" y="1905953"/>
                  <a:pt x="3428524" y="1906524"/>
                  <a:pt x="3429191" y="1906524"/>
                </a:cubicBezTo>
                <a:close/>
                <a:moveTo>
                  <a:pt x="3505391" y="1905381"/>
                </a:moveTo>
                <a:cubicBezTo>
                  <a:pt x="3505486" y="1905381"/>
                  <a:pt x="3505581" y="1905286"/>
                  <a:pt x="3505581" y="1905191"/>
                </a:cubicBezTo>
                <a:cubicBezTo>
                  <a:pt x="3505581" y="1905095"/>
                  <a:pt x="3505486" y="1905000"/>
                  <a:pt x="3505391" y="1905000"/>
                </a:cubicBezTo>
                <a:cubicBezTo>
                  <a:pt x="3505295" y="1905000"/>
                  <a:pt x="3505200" y="1905095"/>
                  <a:pt x="3505200" y="1905191"/>
                </a:cubicBezTo>
                <a:cubicBezTo>
                  <a:pt x="3505200" y="1905286"/>
                  <a:pt x="3505295" y="1905381"/>
                  <a:pt x="3505391" y="1905381"/>
                </a:cubicBezTo>
                <a:close/>
                <a:moveTo>
                  <a:pt x="76391" y="1982438"/>
                </a:moveTo>
                <a:cubicBezTo>
                  <a:pt x="76962" y="1982438"/>
                  <a:pt x="77438" y="1981962"/>
                  <a:pt x="77438" y="1981391"/>
                </a:cubicBezTo>
                <a:cubicBezTo>
                  <a:pt x="77438" y="1980819"/>
                  <a:pt x="76962" y="1980343"/>
                  <a:pt x="76391" y="1980343"/>
                </a:cubicBezTo>
                <a:cubicBezTo>
                  <a:pt x="75819" y="1980343"/>
                  <a:pt x="75343" y="1980819"/>
                  <a:pt x="75343" y="1981391"/>
                </a:cubicBezTo>
                <a:cubicBezTo>
                  <a:pt x="75343" y="1981962"/>
                  <a:pt x="75819" y="1982438"/>
                  <a:pt x="76391" y="1982438"/>
                </a:cubicBezTo>
                <a:close/>
                <a:moveTo>
                  <a:pt x="152591" y="1983486"/>
                </a:moveTo>
                <a:cubicBezTo>
                  <a:pt x="153734" y="1983486"/>
                  <a:pt x="154686" y="1982534"/>
                  <a:pt x="154686" y="1981391"/>
                </a:cubicBezTo>
                <a:cubicBezTo>
                  <a:pt x="154686" y="1980248"/>
                  <a:pt x="153734" y="1979295"/>
                  <a:pt x="152591" y="1979295"/>
                </a:cubicBezTo>
                <a:cubicBezTo>
                  <a:pt x="151448" y="1979295"/>
                  <a:pt x="150495" y="1980248"/>
                  <a:pt x="150495" y="1981391"/>
                </a:cubicBezTo>
                <a:cubicBezTo>
                  <a:pt x="150495" y="1982534"/>
                  <a:pt x="151448" y="1983486"/>
                  <a:pt x="152591" y="1983486"/>
                </a:cubicBezTo>
                <a:close/>
                <a:moveTo>
                  <a:pt x="228791" y="1984820"/>
                </a:moveTo>
                <a:cubicBezTo>
                  <a:pt x="230696" y="1984820"/>
                  <a:pt x="232124" y="1983296"/>
                  <a:pt x="232124" y="1981486"/>
                </a:cubicBezTo>
                <a:cubicBezTo>
                  <a:pt x="232124" y="1979676"/>
                  <a:pt x="230600" y="1978152"/>
                  <a:pt x="228791" y="1978152"/>
                </a:cubicBezTo>
                <a:cubicBezTo>
                  <a:pt x="226886" y="1978152"/>
                  <a:pt x="225457" y="1979676"/>
                  <a:pt x="225457" y="1981486"/>
                </a:cubicBezTo>
                <a:cubicBezTo>
                  <a:pt x="225457" y="1983296"/>
                  <a:pt x="226981" y="1984820"/>
                  <a:pt x="228791" y="1984820"/>
                </a:cubicBezTo>
                <a:close/>
                <a:moveTo>
                  <a:pt x="304991" y="1985867"/>
                </a:moveTo>
                <a:cubicBezTo>
                  <a:pt x="307467" y="1985867"/>
                  <a:pt x="309467" y="1983867"/>
                  <a:pt x="309467" y="1981391"/>
                </a:cubicBezTo>
                <a:cubicBezTo>
                  <a:pt x="309467" y="1978914"/>
                  <a:pt x="307467" y="1976914"/>
                  <a:pt x="304991" y="1976914"/>
                </a:cubicBezTo>
                <a:cubicBezTo>
                  <a:pt x="302514" y="1976914"/>
                  <a:pt x="300514" y="1978914"/>
                  <a:pt x="300514" y="1981391"/>
                </a:cubicBezTo>
                <a:cubicBezTo>
                  <a:pt x="300609" y="1983867"/>
                  <a:pt x="302514" y="1985867"/>
                  <a:pt x="304991" y="1985867"/>
                </a:cubicBezTo>
                <a:close/>
                <a:moveTo>
                  <a:pt x="381191" y="1987106"/>
                </a:moveTo>
                <a:cubicBezTo>
                  <a:pt x="384334" y="1987106"/>
                  <a:pt x="386906" y="1984534"/>
                  <a:pt x="386906" y="1981391"/>
                </a:cubicBezTo>
                <a:cubicBezTo>
                  <a:pt x="386906" y="1978247"/>
                  <a:pt x="384334" y="1975676"/>
                  <a:pt x="381191" y="1975676"/>
                </a:cubicBezTo>
                <a:cubicBezTo>
                  <a:pt x="378047" y="1975676"/>
                  <a:pt x="375475" y="1978247"/>
                  <a:pt x="375475" y="1981391"/>
                </a:cubicBezTo>
                <a:cubicBezTo>
                  <a:pt x="375475" y="1984534"/>
                  <a:pt x="378047" y="1987106"/>
                  <a:pt x="381191" y="1987106"/>
                </a:cubicBezTo>
                <a:close/>
                <a:moveTo>
                  <a:pt x="457391" y="1988153"/>
                </a:moveTo>
                <a:cubicBezTo>
                  <a:pt x="461105" y="1988153"/>
                  <a:pt x="464153" y="1985105"/>
                  <a:pt x="464153" y="1981391"/>
                </a:cubicBezTo>
                <a:cubicBezTo>
                  <a:pt x="464153" y="1977676"/>
                  <a:pt x="461105" y="1974628"/>
                  <a:pt x="457391" y="1974628"/>
                </a:cubicBezTo>
                <a:cubicBezTo>
                  <a:pt x="453676" y="1974628"/>
                  <a:pt x="450628" y="1977676"/>
                  <a:pt x="450628" y="1981391"/>
                </a:cubicBezTo>
                <a:cubicBezTo>
                  <a:pt x="450628" y="1985105"/>
                  <a:pt x="453676" y="1988153"/>
                  <a:pt x="457391" y="1988153"/>
                </a:cubicBezTo>
                <a:close/>
                <a:moveTo>
                  <a:pt x="533591" y="1989487"/>
                </a:moveTo>
                <a:cubicBezTo>
                  <a:pt x="538067" y="1989487"/>
                  <a:pt x="541592" y="1985867"/>
                  <a:pt x="541592" y="1981486"/>
                </a:cubicBezTo>
                <a:cubicBezTo>
                  <a:pt x="541592" y="1977009"/>
                  <a:pt x="537972" y="1973485"/>
                  <a:pt x="533591" y="1973485"/>
                </a:cubicBezTo>
                <a:cubicBezTo>
                  <a:pt x="529114" y="1973485"/>
                  <a:pt x="525590" y="1977104"/>
                  <a:pt x="525590" y="1981486"/>
                </a:cubicBezTo>
                <a:cubicBezTo>
                  <a:pt x="525590" y="1985867"/>
                  <a:pt x="529209" y="1989487"/>
                  <a:pt x="533591" y="1989487"/>
                </a:cubicBezTo>
                <a:close/>
                <a:moveTo>
                  <a:pt x="609790" y="1990535"/>
                </a:moveTo>
                <a:cubicBezTo>
                  <a:pt x="614839" y="1990535"/>
                  <a:pt x="618839" y="1986439"/>
                  <a:pt x="618839" y="1981486"/>
                </a:cubicBezTo>
                <a:cubicBezTo>
                  <a:pt x="618839" y="1976533"/>
                  <a:pt x="614744" y="1972437"/>
                  <a:pt x="609790" y="1972437"/>
                </a:cubicBezTo>
                <a:cubicBezTo>
                  <a:pt x="604838" y="1972437"/>
                  <a:pt x="600742" y="1976533"/>
                  <a:pt x="600742" y="1981486"/>
                </a:cubicBezTo>
                <a:cubicBezTo>
                  <a:pt x="600742" y="1986439"/>
                  <a:pt x="604838" y="1990535"/>
                  <a:pt x="609790" y="1990535"/>
                </a:cubicBezTo>
                <a:close/>
                <a:moveTo>
                  <a:pt x="685990" y="1991773"/>
                </a:moveTo>
                <a:cubicBezTo>
                  <a:pt x="691706" y="1991773"/>
                  <a:pt x="696373" y="1987106"/>
                  <a:pt x="696373" y="1981391"/>
                </a:cubicBezTo>
                <a:cubicBezTo>
                  <a:pt x="696373" y="1975676"/>
                  <a:pt x="691706" y="1971008"/>
                  <a:pt x="685990" y="1971008"/>
                </a:cubicBezTo>
                <a:cubicBezTo>
                  <a:pt x="680276" y="1971008"/>
                  <a:pt x="675608" y="1975676"/>
                  <a:pt x="675608" y="1981391"/>
                </a:cubicBezTo>
                <a:cubicBezTo>
                  <a:pt x="675608" y="1987106"/>
                  <a:pt x="680276" y="1991773"/>
                  <a:pt x="685990" y="1991773"/>
                </a:cubicBezTo>
                <a:close/>
                <a:moveTo>
                  <a:pt x="762190" y="1992821"/>
                </a:moveTo>
                <a:cubicBezTo>
                  <a:pt x="768477" y="1992821"/>
                  <a:pt x="773621" y="1987677"/>
                  <a:pt x="773621" y="1981391"/>
                </a:cubicBezTo>
                <a:cubicBezTo>
                  <a:pt x="773621" y="1975104"/>
                  <a:pt x="768477" y="1969961"/>
                  <a:pt x="762190" y="1969961"/>
                </a:cubicBezTo>
                <a:cubicBezTo>
                  <a:pt x="755904" y="1969961"/>
                  <a:pt x="750761" y="1975104"/>
                  <a:pt x="750761" y="1981391"/>
                </a:cubicBezTo>
                <a:cubicBezTo>
                  <a:pt x="750761" y="1987677"/>
                  <a:pt x="755904" y="1992821"/>
                  <a:pt x="762190" y="1992821"/>
                </a:cubicBezTo>
                <a:close/>
                <a:moveTo>
                  <a:pt x="838390" y="1994059"/>
                </a:moveTo>
                <a:cubicBezTo>
                  <a:pt x="845439" y="1994059"/>
                  <a:pt x="851059" y="1988344"/>
                  <a:pt x="851059" y="1981391"/>
                </a:cubicBezTo>
                <a:cubicBezTo>
                  <a:pt x="851059" y="1974342"/>
                  <a:pt x="845344" y="1968722"/>
                  <a:pt x="838390" y="1968722"/>
                </a:cubicBezTo>
                <a:cubicBezTo>
                  <a:pt x="831437" y="1968722"/>
                  <a:pt x="825722" y="1974437"/>
                  <a:pt x="825722" y="1981391"/>
                </a:cubicBezTo>
                <a:cubicBezTo>
                  <a:pt x="825722" y="1988439"/>
                  <a:pt x="831437" y="1994059"/>
                  <a:pt x="838390" y="1994059"/>
                </a:cubicBezTo>
                <a:close/>
                <a:moveTo>
                  <a:pt x="914590" y="1995107"/>
                </a:moveTo>
                <a:cubicBezTo>
                  <a:pt x="922211" y="1995107"/>
                  <a:pt x="928307" y="1988915"/>
                  <a:pt x="928307" y="1981391"/>
                </a:cubicBezTo>
                <a:cubicBezTo>
                  <a:pt x="928307" y="1973866"/>
                  <a:pt x="922115" y="1967675"/>
                  <a:pt x="914590" y="1967675"/>
                </a:cubicBezTo>
                <a:cubicBezTo>
                  <a:pt x="906971" y="1967675"/>
                  <a:pt x="900875" y="1973866"/>
                  <a:pt x="900875" y="1981391"/>
                </a:cubicBezTo>
                <a:cubicBezTo>
                  <a:pt x="900875" y="1988915"/>
                  <a:pt x="907066" y="1995107"/>
                  <a:pt x="914590" y="1995107"/>
                </a:cubicBezTo>
                <a:close/>
                <a:moveTo>
                  <a:pt x="990790" y="1996250"/>
                </a:moveTo>
                <a:cubicBezTo>
                  <a:pt x="998982" y="1996250"/>
                  <a:pt x="1005554" y="1989582"/>
                  <a:pt x="1005554" y="1981486"/>
                </a:cubicBezTo>
                <a:cubicBezTo>
                  <a:pt x="1005554" y="1973389"/>
                  <a:pt x="998887" y="1966722"/>
                  <a:pt x="990790" y="1966722"/>
                </a:cubicBezTo>
                <a:cubicBezTo>
                  <a:pt x="982599" y="1966722"/>
                  <a:pt x="976027" y="1973389"/>
                  <a:pt x="976027" y="1981486"/>
                </a:cubicBezTo>
                <a:cubicBezTo>
                  <a:pt x="976027" y="1989582"/>
                  <a:pt x="982599" y="1996250"/>
                  <a:pt x="990790" y="1996250"/>
                </a:cubicBezTo>
                <a:close/>
                <a:moveTo>
                  <a:pt x="1066991" y="1997488"/>
                </a:moveTo>
                <a:cubicBezTo>
                  <a:pt x="1075849" y="1997488"/>
                  <a:pt x="1083088" y="1990344"/>
                  <a:pt x="1083088" y="1981391"/>
                </a:cubicBezTo>
                <a:cubicBezTo>
                  <a:pt x="1083088" y="1972532"/>
                  <a:pt x="1075944" y="1965293"/>
                  <a:pt x="1066991" y="1965293"/>
                </a:cubicBezTo>
                <a:cubicBezTo>
                  <a:pt x="1058037" y="1965293"/>
                  <a:pt x="1050893" y="1972437"/>
                  <a:pt x="1050893" y="1981391"/>
                </a:cubicBezTo>
                <a:cubicBezTo>
                  <a:pt x="1050989" y="1990249"/>
                  <a:pt x="1058132" y="1997488"/>
                  <a:pt x="1066991" y="1997488"/>
                </a:cubicBezTo>
                <a:close/>
                <a:moveTo>
                  <a:pt x="1143191" y="1998536"/>
                </a:moveTo>
                <a:cubicBezTo>
                  <a:pt x="1152620" y="1998536"/>
                  <a:pt x="1160336" y="1990916"/>
                  <a:pt x="1160336" y="1981391"/>
                </a:cubicBezTo>
                <a:cubicBezTo>
                  <a:pt x="1160336" y="1971866"/>
                  <a:pt x="1152716" y="1964246"/>
                  <a:pt x="1143191" y="1964246"/>
                </a:cubicBezTo>
                <a:cubicBezTo>
                  <a:pt x="1133666" y="1964246"/>
                  <a:pt x="1126046" y="1971866"/>
                  <a:pt x="1126046" y="1981391"/>
                </a:cubicBezTo>
                <a:cubicBezTo>
                  <a:pt x="1126046" y="1990916"/>
                  <a:pt x="1133761" y="1998536"/>
                  <a:pt x="1143191" y="1998536"/>
                </a:cubicBezTo>
                <a:close/>
                <a:moveTo>
                  <a:pt x="1219391" y="1999583"/>
                </a:moveTo>
                <a:cubicBezTo>
                  <a:pt x="1229392" y="1999583"/>
                  <a:pt x="1237583" y="1991487"/>
                  <a:pt x="1237583" y="1981391"/>
                </a:cubicBezTo>
                <a:cubicBezTo>
                  <a:pt x="1237583" y="1971389"/>
                  <a:pt x="1229487" y="1963198"/>
                  <a:pt x="1219391" y="1963198"/>
                </a:cubicBezTo>
                <a:cubicBezTo>
                  <a:pt x="1209389" y="1963198"/>
                  <a:pt x="1201198" y="1971294"/>
                  <a:pt x="1201198" y="1981391"/>
                </a:cubicBezTo>
                <a:cubicBezTo>
                  <a:pt x="1201198" y="1991487"/>
                  <a:pt x="1209389" y="1999583"/>
                  <a:pt x="1219391" y="1999583"/>
                </a:cubicBezTo>
                <a:close/>
                <a:moveTo>
                  <a:pt x="1295591" y="2000822"/>
                </a:moveTo>
                <a:cubicBezTo>
                  <a:pt x="1306354" y="2000822"/>
                  <a:pt x="1315022" y="1992154"/>
                  <a:pt x="1315022" y="1981391"/>
                </a:cubicBezTo>
                <a:cubicBezTo>
                  <a:pt x="1315022" y="1970627"/>
                  <a:pt x="1306354" y="1961960"/>
                  <a:pt x="1295591" y="1961960"/>
                </a:cubicBezTo>
                <a:cubicBezTo>
                  <a:pt x="1284827" y="1961960"/>
                  <a:pt x="1276160" y="1970627"/>
                  <a:pt x="1276160" y="1981391"/>
                </a:cubicBezTo>
                <a:cubicBezTo>
                  <a:pt x="1276160" y="1992154"/>
                  <a:pt x="1284923" y="2000822"/>
                  <a:pt x="1295591" y="2000822"/>
                </a:cubicBezTo>
                <a:close/>
                <a:moveTo>
                  <a:pt x="1371791" y="2001679"/>
                </a:moveTo>
                <a:cubicBezTo>
                  <a:pt x="1383030" y="2001679"/>
                  <a:pt x="1392079" y="1992630"/>
                  <a:pt x="1392079" y="1981391"/>
                </a:cubicBezTo>
                <a:cubicBezTo>
                  <a:pt x="1392079" y="1970151"/>
                  <a:pt x="1383030" y="1961102"/>
                  <a:pt x="1371791" y="1961102"/>
                </a:cubicBezTo>
                <a:cubicBezTo>
                  <a:pt x="1360551" y="1961102"/>
                  <a:pt x="1351502" y="1970151"/>
                  <a:pt x="1351502" y="1981391"/>
                </a:cubicBezTo>
                <a:cubicBezTo>
                  <a:pt x="1351502" y="1992630"/>
                  <a:pt x="1360646" y="2001679"/>
                  <a:pt x="1371791" y="2001679"/>
                </a:cubicBezTo>
                <a:close/>
                <a:moveTo>
                  <a:pt x="1447991" y="2002727"/>
                </a:moveTo>
                <a:cubicBezTo>
                  <a:pt x="1459802" y="2002727"/>
                  <a:pt x="1469327" y="1993202"/>
                  <a:pt x="1469327" y="1981391"/>
                </a:cubicBezTo>
                <a:cubicBezTo>
                  <a:pt x="1469327" y="1969580"/>
                  <a:pt x="1459802" y="1960055"/>
                  <a:pt x="1447991" y="1960055"/>
                </a:cubicBezTo>
                <a:cubicBezTo>
                  <a:pt x="1436180" y="1960055"/>
                  <a:pt x="1426655" y="1969580"/>
                  <a:pt x="1426655" y="1981391"/>
                </a:cubicBezTo>
                <a:cubicBezTo>
                  <a:pt x="1426655" y="1993202"/>
                  <a:pt x="1436180" y="2002727"/>
                  <a:pt x="1447991" y="2002727"/>
                </a:cubicBezTo>
                <a:close/>
                <a:moveTo>
                  <a:pt x="1524191" y="2003584"/>
                </a:moveTo>
                <a:cubicBezTo>
                  <a:pt x="1536478" y="2003584"/>
                  <a:pt x="1546384" y="1993678"/>
                  <a:pt x="1546384" y="1981391"/>
                </a:cubicBezTo>
                <a:cubicBezTo>
                  <a:pt x="1546384" y="1969103"/>
                  <a:pt x="1536478" y="1959197"/>
                  <a:pt x="1524191" y="1959197"/>
                </a:cubicBezTo>
                <a:cubicBezTo>
                  <a:pt x="1511903" y="1959197"/>
                  <a:pt x="1501997" y="1969103"/>
                  <a:pt x="1501997" y="1981391"/>
                </a:cubicBezTo>
                <a:cubicBezTo>
                  <a:pt x="1501997" y="1993678"/>
                  <a:pt x="1511999" y="2003584"/>
                  <a:pt x="1524191" y="2003584"/>
                </a:cubicBezTo>
                <a:close/>
                <a:moveTo>
                  <a:pt x="1600391" y="2004441"/>
                </a:moveTo>
                <a:cubicBezTo>
                  <a:pt x="1613154" y="2004441"/>
                  <a:pt x="1623441" y="1994154"/>
                  <a:pt x="1623441" y="1981391"/>
                </a:cubicBezTo>
                <a:cubicBezTo>
                  <a:pt x="1623441" y="1968627"/>
                  <a:pt x="1613154" y="1958340"/>
                  <a:pt x="1600391" y="1958340"/>
                </a:cubicBezTo>
                <a:cubicBezTo>
                  <a:pt x="1587627" y="1958340"/>
                  <a:pt x="1577340" y="1968627"/>
                  <a:pt x="1577340" y="1981391"/>
                </a:cubicBezTo>
                <a:cubicBezTo>
                  <a:pt x="1577340" y="1994154"/>
                  <a:pt x="1587722" y="2004441"/>
                  <a:pt x="1600391" y="2004441"/>
                </a:cubicBezTo>
                <a:close/>
                <a:moveTo>
                  <a:pt x="1676591" y="2004822"/>
                </a:moveTo>
                <a:cubicBezTo>
                  <a:pt x="1689545" y="2004822"/>
                  <a:pt x="1700022" y="1994345"/>
                  <a:pt x="1700022" y="1981391"/>
                </a:cubicBezTo>
                <a:cubicBezTo>
                  <a:pt x="1700022" y="1968437"/>
                  <a:pt x="1689545" y="1957959"/>
                  <a:pt x="1676591" y="1957959"/>
                </a:cubicBezTo>
                <a:cubicBezTo>
                  <a:pt x="1663637" y="1957959"/>
                  <a:pt x="1653159" y="1968437"/>
                  <a:pt x="1653159" y="1981391"/>
                </a:cubicBezTo>
                <a:cubicBezTo>
                  <a:pt x="1653159" y="1994345"/>
                  <a:pt x="1663637" y="2004822"/>
                  <a:pt x="1676591" y="2004822"/>
                </a:cubicBezTo>
                <a:close/>
                <a:moveTo>
                  <a:pt x="1752791" y="2005108"/>
                </a:moveTo>
                <a:cubicBezTo>
                  <a:pt x="1765840" y="2005108"/>
                  <a:pt x="1776413" y="1994535"/>
                  <a:pt x="1776413" y="1981486"/>
                </a:cubicBezTo>
                <a:cubicBezTo>
                  <a:pt x="1776413" y="1968437"/>
                  <a:pt x="1765840" y="1957864"/>
                  <a:pt x="1752791" y="1957864"/>
                </a:cubicBezTo>
                <a:cubicBezTo>
                  <a:pt x="1739741" y="1957864"/>
                  <a:pt x="1729168" y="1968437"/>
                  <a:pt x="1729168" y="1981486"/>
                </a:cubicBezTo>
                <a:cubicBezTo>
                  <a:pt x="1729168" y="1994440"/>
                  <a:pt x="1739741" y="2005108"/>
                  <a:pt x="1752791" y="2005108"/>
                </a:cubicBezTo>
                <a:close/>
                <a:moveTo>
                  <a:pt x="1828991" y="2005108"/>
                </a:moveTo>
                <a:cubicBezTo>
                  <a:pt x="1842040" y="2005108"/>
                  <a:pt x="1852613" y="1994535"/>
                  <a:pt x="1852613" y="1981486"/>
                </a:cubicBezTo>
                <a:cubicBezTo>
                  <a:pt x="1852613" y="1968437"/>
                  <a:pt x="1842040" y="1957864"/>
                  <a:pt x="1828991" y="1957864"/>
                </a:cubicBezTo>
                <a:cubicBezTo>
                  <a:pt x="1815941" y="1957864"/>
                  <a:pt x="1805368" y="1968437"/>
                  <a:pt x="1805368" y="1981486"/>
                </a:cubicBezTo>
                <a:cubicBezTo>
                  <a:pt x="1805368" y="1994440"/>
                  <a:pt x="1815941" y="2005108"/>
                  <a:pt x="1828991" y="2005108"/>
                </a:cubicBezTo>
                <a:close/>
                <a:moveTo>
                  <a:pt x="1905191" y="2004441"/>
                </a:moveTo>
                <a:cubicBezTo>
                  <a:pt x="1917954" y="2004441"/>
                  <a:pt x="1928241" y="1994154"/>
                  <a:pt x="1928241" y="1981391"/>
                </a:cubicBezTo>
                <a:cubicBezTo>
                  <a:pt x="1928241" y="1968627"/>
                  <a:pt x="1917954" y="1958340"/>
                  <a:pt x="1905191" y="1958340"/>
                </a:cubicBezTo>
                <a:cubicBezTo>
                  <a:pt x="1892427" y="1958340"/>
                  <a:pt x="1882140" y="1968627"/>
                  <a:pt x="1882140" y="1981391"/>
                </a:cubicBezTo>
                <a:cubicBezTo>
                  <a:pt x="1882140" y="1994154"/>
                  <a:pt x="1892522" y="2004441"/>
                  <a:pt x="1905191" y="2004441"/>
                </a:cubicBezTo>
                <a:close/>
                <a:moveTo>
                  <a:pt x="1981391" y="2003774"/>
                </a:moveTo>
                <a:cubicBezTo>
                  <a:pt x="1993773" y="2003774"/>
                  <a:pt x="2003774" y="1993773"/>
                  <a:pt x="2003774" y="1981391"/>
                </a:cubicBezTo>
                <a:cubicBezTo>
                  <a:pt x="2003774" y="1969008"/>
                  <a:pt x="1993773" y="1959007"/>
                  <a:pt x="1981391" y="1959007"/>
                </a:cubicBezTo>
                <a:cubicBezTo>
                  <a:pt x="1969008" y="1959007"/>
                  <a:pt x="1959007" y="1969008"/>
                  <a:pt x="1959007" y="1981391"/>
                </a:cubicBezTo>
                <a:cubicBezTo>
                  <a:pt x="1959007" y="1993773"/>
                  <a:pt x="1969008" y="2003774"/>
                  <a:pt x="1981391" y="2003774"/>
                </a:cubicBezTo>
                <a:close/>
                <a:moveTo>
                  <a:pt x="2057591" y="2002917"/>
                </a:moveTo>
                <a:cubicBezTo>
                  <a:pt x="2069497" y="2002917"/>
                  <a:pt x="2079117" y="1993297"/>
                  <a:pt x="2079117" y="1981391"/>
                </a:cubicBezTo>
                <a:cubicBezTo>
                  <a:pt x="2079117" y="1969484"/>
                  <a:pt x="2069497" y="1959864"/>
                  <a:pt x="2057591" y="1959864"/>
                </a:cubicBezTo>
                <a:cubicBezTo>
                  <a:pt x="2045684" y="1959864"/>
                  <a:pt x="2036064" y="1969484"/>
                  <a:pt x="2036064" y="1981391"/>
                </a:cubicBezTo>
                <a:cubicBezTo>
                  <a:pt x="2036064" y="1993297"/>
                  <a:pt x="2045684" y="2002917"/>
                  <a:pt x="2057591" y="2002917"/>
                </a:cubicBezTo>
                <a:close/>
                <a:moveTo>
                  <a:pt x="2133791" y="2001869"/>
                </a:moveTo>
                <a:cubicBezTo>
                  <a:pt x="2145125" y="2001869"/>
                  <a:pt x="2154269" y="1992725"/>
                  <a:pt x="2154269" y="1981391"/>
                </a:cubicBezTo>
                <a:cubicBezTo>
                  <a:pt x="2154269" y="1970056"/>
                  <a:pt x="2145125" y="1960912"/>
                  <a:pt x="2133791" y="1960912"/>
                </a:cubicBezTo>
                <a:cubicBezTo>
                  <a:pt x="2122456" y="1960912"/>
                  <a:pt x="2113312" y="1970056"/>
                  <a:pt x="2113312" y="1981391"/>
                </a:cubicBezTo>
                <a:cubicBezTo>
                  <a:pt x="2113312" y="1992725"/>
                  <a:pt x="2122456" y="2001869"/>
                  <a:pt x="2133791" y="2001869"/>
                </a:cubicBezTo>
                <a:close/>
                <a:moveTo>
                  <a:pt x="2209991" y="2000822"/>
                </a:moveTo>
                <a:cubicBezTo>
                  <a:pt x="2220754" y="2000822"/>
                  <a:pt x="2229422" y="1992154"/>
                  <a:pt x="2229422" y="1981391"/>
                </a:cubicBezTo>
                <a:cubicBezTo>
                  <a:pt x="2229422" y="1970627"/>
                  <a:pt x="2220754" y="1961960"/>
                  <a:pt x="2209991" y="1961960"/>
                </a:cubicBezTo>
                <a:cubicBezTo>
                  <a:pt x="2199227" y="1961960"/>
                  <a:pt x="2190560" y="1970627"/>
                  <a:pt x="2190560" y="1981391"/>
                </a:cubicBezTo>
                <a:cubicBezTo>
                  <a:pt x="2190560" y="1992154"/>
                  <a:pt x="2199323" y="2000822"/>
                  <a:pt x="2209991" y="2000822"/>
                </a:cubicBezTo>
                <a:close/>
                <a:moveTo>
                  <a:pt x="2286191" y="1999774"/>
                </a:moveTo>
                <a:cubicBezTo>
                  <a:pt x="2296382" y="1999774"/>
                  <a:pt x="2304574" y="1991582"/>
                  <a:pt x="2304574" y="1981391"/>
                </a:cubicBezTo>
                <a:cubicBezTo>
                  <a:pt x="2304574" y="1971199"/>
                  <a:pt x="2296382" y="1963007"/>
                  <a:pt x="2286191" y="1963007"/>
                </a:cubicBezTo>
                <a:cubicBezTo>
                  <a:pt x="2275999" y="1963007"/>
                  <a:pt x="2267807" y="1971199"/>
                  <a:pt x="2267807" y="1981391"/>
                </a:cubicBezTo>
                <a:cubicBezTo>
                  <a:pt x="2267807" y="1991582"/>
                  <a:pt x="2276094" y="1999774"/>
                  <a:pt x="2286191" y="1999774"/>
                </a:cubicBezTo>
                <a:close/>
                <a:moveTo>
                  <a:pt x="2362391" y="1998536"/>
                </a:moveTo>
                <a:cubicBezTo>
                  <a:pt x="2371820" y="1998536"/>
                  <a:pt x="2379536" y="1990916"/>
                  <a:pt x="2379536" y="1981391"/>
                </a:cubicBezTo>
                <a:cubicBezTo>
                  <a:pt x="2379536" y="1971866"/>
                  <a:pt x="2371916" y="1964246"/>
                  <a:pt x="2362391" y="1964246"/>
                </a:cubicBezTo>
                <a:cubicBezTo>
                  <a:pt x="2352866" y="1964246"/>
                  <a:pt x="2345246" y="1971866"/>
                  <a:pt x="2345246" y="1981391"/>
                </a:cubicBezTo>
                <a:cubicBezTo>
                  <a:pt x="2345246" y="1990916"/>
                  <a:pt x="2352961" y="1998536"/>
                  <a:pt x="2362391" y="1998536"/>
                </a:cubicBezTo>
                <a:close/>
                <a:moveTo>
                  <a:pt x="2438591" y="1997488"/>
                </a:moveTo>
                <a:cubicBezTo>
                  <a:pt x="2447449" y="1997488"/>
                  <a:pt x="2454688" y="1990344"/>
                  <a:pt x="2454688" y="1981391"/>
                </a:cubicBezTo>
                <a:cubicBezTo>
                  <a:pt x="2454688" y="1972532"/>
                  <a:pt x="2447544" y="1965293"/>
                  <a:pt x="2438591" y="1965293"/>
                </a:cubicBezTo>
                <a:cubicBezTo>
                  <a:pt x="2429732" y="1965293"/>
                  <a:pt x="2422493" y="1972437"/>
                  <a:pt x="2422493" y="1981391"/>
                </a:cubicBezTo>
                <a:cubicBezTo>
                  <a:pt x="2422589" y="1990249"/>
                  <a:pt x="2429732" y="1997488"/>
                  <a:pt x="2438591" y="1997488"/>
                </a:cubicBezTo>
                <a:close/>
                <a:moveTo>
                  <a:pt x="2514791" y="1996440"/>
                </a:moveTo>
                <a:cubicBezTo>
                  <a:pt x="2523078" y="1996440"/>
                  <a:pt x="2529840" y="1989677"/>
                  <a:pt x="2529840" y="1981486"/>
                </a:cubicBezTo>
                <a:cubicBezTo>
                  <a:pt x="2529840" y="1973294"/>
                  <a:pt x="2523078" y="1966436"/>
                  <a:pt x="2514791" y="1966436"/>
                </a:cubicBezTo>
                <a:cubicBezTo>
                  <a:pt x="2506504" y="1966436"/>
                  <a:pt x="2499741" y="1973199"/>
                  <a:pt x="2499741" y="1981486"/>
                </a:cubicBezTo>
                <a:cubicBezTo>
                  <a:pt x="2499741" y="1989773"/>
                  <a:pt x="2506504" y="1996440"/>
                  <a:pt x="2514791" y="1996440"/>
                </a:cubicBezTo>
                <a:close/>
                <a:moveTo>
                  <a:pt x="2590991" y="1995392"/>
                </a:moveTo>
                <a:cubicBezTo>
                  <a:pt x="2598706" y="1995392"/>
                  <a:pt x="2604897" y="1989106"/>
                  <a:pt x="2604897" y="1981486"/>
                </a:cubicBezTo>
                <a:cubicBezTo>
                  <a:pt x="2604897" y="1973771"/>
                  <a:pt x="2598611" y="1967579"/>
                  <a:pt x="2590991" y="1967579"/>
                </a:cubicBezTo>
                <a:cubicBezTo>
                  <a:pt x="2583275" y="1967579"/>
                  <a:pt x="2577084" y="1973866"/>
                  <a:pt x="2577084" y="1981486"/>
                </a:cubicBezTo>
                <a:cubicBezTo>
                  <a:pt x="2577084" y="1989106"/>
                  <a:pt x="2583275" y="1995392"/>
                  <a:pt x="2590991" y="1995392"/>
                </a:cubicBezTo>
                <a:close/>
                <a:moveTo>
                  <a:pt x="2667191" y="1994059"/>
                </a:moveTo>
                <a:cubicBezTo>
                  <a:pt x="2674239" y="1994059"/>
                  <a:pt x="2679859" y="1988344"/>
                  <a:pt x="2679859" y="1981391"/>
                </a:cubicBezTo>
                <a:cubicBezTo>
                  <a:pt x="2679859" y="1974342"/>
                  <a:pt x="2674144" y="1968722"/>
                  <a:pt x="2667191" y="1968722"/>
                </a:cubicBezTo>
                <a:cubicBezTo>
                  <a:pt x="2660142" y="1968722"/>
                  <a:pt x="2654522" y="1974437"/>
                  <a:pt x="2654522" y="1981391"/>
                </a:cubicBezTo>
                <a:cubicBezTo>
                  <a:pt x="2654522" y="1988439"/>
                  <a:pt x="2660237" y="1994059"/>
                  <a:pt x="2667191" y="1994059"/>
                </a:cubicBezTo>
                <a:close/>
                <a:moveTo>
                  <a:pt x="2743391" y="1993011"/>
                </a:moveTo>
                <a:cubicBezTo>
                  <a:pt x="2749772" y="1993011"/>
                  <a:pt x="2755011" y="1987772"/>
                  <a:pt x="2755011" y="1981391"/>
                </a:cubicBezTo>
                <a:cubicBezTo>
                  <a:pt x="2755011" y="1975009"/>
                  <a:pt x="2749772" y="1969770"/>
                  <a:pt x="2743391" y="1969770"/>
                </a:cubicBezTo>
                <a:cubicBezTo>
                  <a:pt x="2737009" y="1969770"/>
                  <a:pt x="2731770" y="1975009"/>
                  <a:pt x="2731770" y="1981391"/>
                </a:cubicBezTo>
                <a:cubicBezTo>
                  <a:pt x="2731770" y="1987868"/>
                  <a:pt x="2737009" y="1993011"/>
                  <a:pt x="2743391" y="1993011"/>
                </a:cubicBezTo>
                <a:close/>
                <a:moveTo>
                  <a:pt x="2819591" y="1991773"/>
                </a:moveTo>
                <a:cubicBezTo>
                  <a:pt x="2825306" y="1991773"/>
                  <a:pt x="2829973" y="1987106"/>
                  <a:pt x="2829973" y="1981391"/>
                </a:cubicBezTo>
                <a:cubicBezTo>
                  <a:pt x="2829973" y="1975676"/>
                  <a:pt x="2825306" y="1971008"/>
                  <a:pt x="2819591" y="1971008"/>
                </a:cubicBezTo>
                <a:cubicBezTo>
                  <a:pt x="2813876" y="1971008"/>
                  <a:pt x="2809208" y="1975676"/>
                  <a:pt x="2809208" y="1981391"/>
                </a:cubicBezTo>
                <a:cubicBezTo>
                  <a:pt x="2809208" y="1987106"/>
                  <a:pt x="2813876" y="1991773"/>
                  <a:pt x="2819591" y="1991773"/>
                </a:cubicBezTo>
                <a:close/>
                <a:moveTo>
                  <a:pt x="2895791" y="1990725"/>
                </a:moveTo>
                <a:cubicBezTo>
                  <a:pt x="2900934" y="1990725"/>
                  <a:pt x="2905125" y="1986534"/>
                  <a:pt x="2905125" y="1981391"/>
                </a:cubicBezTo>
                <a:cubicBezTo>
                  <a:pt x="2905125" y="1976247"/>
                  <a:pt x="2900934" y="1972056"/>
                  <a:pt x="2895791" y="1972056"/>
                </a:cubicBezTo>
                <a:cubicBezTo>
                  <a:pt x="2890647" y="1972056"/>
                  <a:pt x="2886456" y="1976247"/>
                  <a:pt x="2886456" y="1981391"/>
                </a:cubicBezTo>
                <a:cubicBezTo>
                  <a:pt x="2886551" y="1986534"/>
                  <a:pt x="2890647" y="1990725"/>
                  <a:pt x="2895791" y="1990725"/>
                </a:cubicBezTo>
                <a:close/>
                <a:moveTo>
                  <a:pt x="2971991" y="1989487"/>
                </a:moveTo>
                <a:cubicBezTo>
                  <a:pt x="2976467" y="1989487"/>
                  <a:pt x="2979991" y="1985867"/>
                  <a:pt x="2979991" y="1981486"/>
                </a:cubicBezTo>
                <a:cubicBezTo>
                  <a:pt x="2979991" y="1977009"/>
                  <a:pt x="2976372" y="1973485"/>
                  <a:pt x="2971991" y="1973485"/>
                </a:cubicBezTo>
                <a:cubicBezTo>
                  <a:pt x="2967514" y="1973485"/>
                  <a:pt x="2963990" y="1977104"/>
                  <a:pt x="2963990" y="1981486"/>
                </a:cubicBezTo>
                <a:cubicBezTo>
                  <a:pt x="2963990" y="1985867"/>
                  <a:pt x="2967609" y="1989487"/>
                  <a:pt x="2971991" y="1989487"/>
                </a:cubicBezTo>
                <a:close/>
                <a:moveTo>
                  <a:pt x="3048191" y="1988344"/>
                </a:moveTo>
                <a:cubicBezTo>
                  <a:pt x="3052001" y="1988344"/>
                  <a:pt x="3055144" y="1985201"/>
                  <a:pt x="3055144" y="1981391"/>
                </a:cubicBezTo>
                <a:cubicBezTo>
                  <a:pt x="3055144" y="1977581"/>
                  <a:pt x="3052001" y="1974437"/>
                  <a:pt x="3048191" y="1974437"/>
                </a:cubicBezTo>
                <a:cubicBezTo>
                  <a:pt x="3044381" y="1974437"/>
                  <a:pt x="3041237" y="1977581"/>
                  <a:pt x="3041237" y="1981391"/>
                </a:cubicBezTo>
                <a:cubicBezTo>
                  <a:pt x="3041237" y="1985201"/>
                  <a:pt x="3044381" y="1988344"/>
                  <a:pt x="3048191" y="1988344"/>
                </a:cubicBezTo>
                <a:close/>
                <a:moveTo>
                  <a:pt x="3124391" y="1987106"/>
                </a:moveTo>
                <a:cubicBezTo>
                  <a:pt x="3127534" y="1987106"/>
                  <a:pt x="3130106" y="1984534"/>
                  <a:pt x="3130106" y="1981391"/>
                </a:cubicBezTo>
                <a:cubicBezTo>
                  <a:pt x="3130106" y="1978247"/>
                  <a:pt x="3127534" y="1975676"/>
                  <a:pt x="3124391" y="1975676"/>
                </a:cubicBezTo>
                <a:cubicBezTo>
                  <a:pt x="3121247" y="1975676"/>
                  <a:pt x="3118676" y="1978247"/>
                  <a:pt x="3118676" y="1981391"/>
                </a:cubicBezTo>
                <a:cubicBezTo>
                  <a:pt x="3118676" y="1984534"/>
                  <a:pt x="3121247" y="1987106"/>
                  <a:pt x="3124391" y="1987106"/>
                </a:cubicBezTo>
                <a:close/>
                <a:moveTo>
                  <a:pt x="3200591" y="1986058"/>
                </a:moveTo>
                <a:cubicBezTo>
                  <a:pt x="3203162" y="1986058"/>
                  <a:pt x="3205258" y="1983962"/>
                  <a:pt x="3205258" y="1981391"/>
                </a:cubicBezTo>
                <a:cubicBezTo>
                  <a:pt x="3205258" y="1978819"/>
                  <a:pt x="3203162" y="1976723"/>
                  <a:pt x="3200591" y="1976723"/>
                </a:cubicBezTo>
                <a:cubicBezTo>
                  <a:pt x="3198019" y="1976723"/>
                  <a:pt x="3195923" y="1978819"/>
                  <a:pt x="3195923" y="1981391"/>
                </a:cubicBezTo>
                <a:cubicBezTo>
                  <a:pt x="3195923" y="1983962"/>
                  <a:pt x="3198019" y="1986058"/>
                  <a:pt x="3200591" y="1986058"/>
                </a:cubicBezTo>
                <a:close/>
                <a:moveTo>
                  <a:pt x="3276791" y="1985010"/>
                </a:moveTo>
                <a:cubicBezTo>
                  <a:pt x="3278791" y="1985010"/>
                  <a:pt x="3280410" y="1983391"/>
                  <a:pt x="3280410" y="1981391"/>
                </a:cubicBezTo>
                <a:cubicBezTo>
                  <a:pt x="3280410" y="1979390"/>
                  <a:pt x="3278791" y="1977771"/>
                  <a:pt x="3276791" y="1977771"/>
                </a:cubicBezTo>
                <a:cubicBezTo>
                  <a:pt x="3274790" y="1977771"/>
                  <a:pt x="3273171" y="1979390"/>
                  <a:pt x="3273171" y="1981391"/>
                </a:cubicBezTo>
                <a:cubicBezTo>
                  <a:pt x="3273171" y="1983391"/>
                  <a:pt x="3274790" y="1985010"/>
                  <a:pt x="3276791" y="1985010"/>
                </a:cubicBezTo>
                <a:close/>
                <a:moveTo>
                  <a:pt x="3352991" y="1983772"/>
                </a:moveTo>
                <a:cubicBezTo>
                  <a:pt x="3354229" y="1983772"/>
                  <a:pt x="3355277" y="1982724"/>
                  <a:pt x="3355277" y="1981486"/>
                </a:cubicBezTo>
                <a:cubicBezTo>
                  <a:pt x="3355277" y="1980248"/>
                  <a:pt x="3354229" y="1979200"/>
                  <a:pt x="3352991" y="1979200"/>
                </a:cubicBezTo>
                <a:cubicBezTo>
                  <a:pt x="3351753" y="1979200"/>
                  <a:pt x="3350705" y="1980248"/>
                  <a:pt x="3350705" y="1981486"/>
                </a:cubicBezTo>
                <a:cubicBezTo>
                  <a:pt x="3350705" y="1982724"/>
                  <a:pt x="3351753" y="1983772"/>
                  <a:pt x="3352991" y="1983772"/>
                </a:cubicBezTo>
                <a:close/>
                <a:moveTo>
                  <a:pt x="3429191" y="1982724"/>
                </a:moveTo>
                <a:cubicBezTo>
                  <a:pt x="3429857" y="1982724"/>
                  <a:pt x="3430429" y="1982153"/>
                  <a:pt x="3430429" y="1981486"/>
                </a:cubicBezTo>
                <a:cubicBezTo>
                  <a:pt x="3430429" y="1980819"/>
                  <a:pt x="3429857" y="1980248"/>
                  <a:pt x="3429191" y="1980248"/>
                </a:cubicBezTo>
                <a:cubicBezTo>
                  <a:pt x="3428524" y="1980248"/>
                  <a:pt x="3427953" y="1980819"/>
                  <a:pt x="3427953" y="1981486"/>
                </a:cubicBezTo>
                <a:cubicBezTo>
                  <a:pt x="3427953" y="1982153"/>
                  <a:pt x="3428524" y="1982724"/>
                  <a:pt x="3429191" y="1982724"/>
                </a:cubicBezTo>
                <a:close/>
                <a:moveTo>
                  <a:pt x="3505391" y="1981581"/>
                </a:moveTo>
                <a:cubicBezTo>
                  <a:pt x="3505486" y="1981581"/>
                  <a:pt x="3505581" y="1981486"/>
                  <a:pt x="3505581" y="1981391"/>
                </a:cubicBezTo>
                <a:cubicBezTo>
                  <a:pt x="3505581" y="1981295"/>
                  <a:pt x="3505486" y="1981200"/>
                  <a:pt x="3505391" y="1981200"/>
                </a:cubicBezTo>
                <a:cubicBezTo>
                  <a:pt x="3505295" y="1981200"/>
                  <a:pt x="3505200" y="1981295"/>
                  <a:pt x="3505200" y="1981391"/>
                </a:cubicBezTo>
                <a:cubicBezTo>
                  <a:pt x="3505200" y="1981486"/>
                  <a:pt x="3505295" y="1981581"/>
                  <a:pt x="3505391" y="1981581"/>
                </a:cubicBezTo>
                <a:close/>
                <a:moveTo>
                  <a:pt x="76391" y="2058448"/>
                </a:moveTo>
                <a:cubicBezTo>
                  <a:pt x="76867" y="2058448"/>
                  <a:pt x="77248" y="2058067"/>
                  <a:pt x="77248" y="2057591"/>
                </a:cubicBezTo>
                <a:cubicBezTo>
                  <a:pt x="77248" y="2057114"/>
                  <a:pt x="76867" y="2056733"/>
                  <a:pt x="76391" y="2056733"/>
                </a:cubicBezTo>
                <a:cubicBezTo>
                  <a:pt x="75914" y="2056733"/>
                  <a:pt x="75533" y="2057114"/>
                  <a:pt x="75533" y="2057591"/>
                </a:cubicBezTo>
                <a:cubicBezTo>
                  <a:pt x="75533" y="2058067"/>
                  <a:pt x="75914" y="2058448"/>
                  <a:pt x="76391" y="2058448"/>
                </a:cubicBezTo>
                <a:close/>
                <a:moveTo>
                  <a:pt x="152591" y="2059686"/>
                </a:moveTo>
                <a:cubicBezTo>
                  <a:pt x="153734" y="2059686"/>
                  <a:pt x="154686" y="2058734"/>
                  <a:pt x="154686" y="2057591"/>
                </a:cubicBezTo>
                <a:cubicBezTo>
                  <a:pt x="154686" y="2056448"/>
                  <a:pt x="153734" y="2055495"/>
                  <a:pt x="152591" y="2055495"/>
                </a:cubicBezTo>
                <a:cubicBezTo>
                  <a:pt x="151448" y="2055495"/>
                  <a:pt x="150495" y="2056448"/>
                  <a:pt x="150495" y="2057591"/>
                </a:cubicBezTo>
                <a:cubicBezTo>
                  <a:pt x="150495" y="2058734"/>
                  <a:pt x="151448" y="2059686"/>
                  <a:pt x="152591" y="2059686"/>
                </a:cubicBezTo>
                <a:close/>
                <a:moveTo>
                  <a:pt x="228791" y="2060734"/>
                </a:moveTo>
                <a:cubicBezTo>
                  <a:pt x="230505" y="2060734"/>
                  <a:pt x="231934" y="2059305"/>
                  <a:pt x="231934" y="2057591"/>
                </a:cubicBezTo>
                <a:cubicBezTo>
                  <a:pt x="231934" y="2055876"/>
                  <a:pt x="230505" y="2054447"/>
                  <a:pt x="228791" y="2054447"/>
                </a:cubicBezTo>
                <a:cubicBezTo>
                  <a:pt x="227076" y="2054447"/>
                  <a:pt x="225647" y="2055876"/>
                  <a:pt x="225647" y="2057591"/>
                </a:cubicBezTo>
                <a:cubicBezTo>
                  <a:pt x="225647" y="2059400"/>
                  <a:pt x="227076" y="2060734"/>
                  <a:pt x="228791" y="2060734"/>
                </a:cubicBezTo>
                <a:close/>
                <a:moveTo>
                  <a:pt x="304991" y="2061877"/>
                </a:moveTo>
                <a:cubicBezTo>
                  <a:pt x="307276" y="2061877"/>
                  <a:pt x="309182" y="2059972"/>
                  <a:pt x="309182" y="2057686"/>
                </a:cubicBezTo>
                <a:cubicBezTo>
                  <a:pt x="309182" y="2055400"/>
                  <a:pt x="307276" y="2053495"/>
                  <a:pt x="304991" y="2053495"/>
                </a:cubicBezTo>
                <a:cubicBezTo>
                  <a:pt x="302609" y="2053495"/>
                  <a:pt x="300800" y="2055400"/>
                  <a:pt x="300800" y="2057686"/>
                </a:cubicBezTo>
                <a:cubicBezTo>
                  <a:pt x="300800" y="2059972"/>
                  <a:pt x="302705" y="2061877"/>
                  <a:pt x="304991" y="2061877"/>
                </a:cubicBezTo>
                <a:close/>
                <a:moveTo>
                  <a:pt x="381191" y="2063115"/>
                </a:moveTo>
                <a:cubicBezTo>
                  <a:pt x="384239" y="2063115"/>
                  <a:pt x="386715" y="2060639"/>
                  <a:pt x="386715" y="2057591"/>
                </a:cubicBezTo>
                <a:cubicBezTo>
                  <a:pt x="386715" y="2054543"/>
                  <a:pt x="384239" y="2052066"/>
                  <a:pt x="381191" y="2052066"/>
                </a:cubicBezTo>
                <a:cubicBezTo>
                  <a:pt x="378143" y="2052066"/>
                  <a:pt x="375666" y="2054543"/>
                  <a:pt x="375666" y="2057591"/>
                </a:cubicBezTo>
                <a:cubicBezTo>
                  <a:pt x="375761" y="2060639"/>
                  <a:pt x="378143" y="2063115"/>
                  <a:pt x="381191" y="2063115"/>
                </a:cubicBezTo>
                <a:close/>
                <a:moveTo>
                  <a:pt x="457391" y="2064163"/>
                </a:moveTo>
                <a:cubicBezTo>
                  <a:pt x="461010" y="2064163"/>
                  <a:pt x="463963" y="2061210"/>
                  <a:pt x="463963" y="2057591"/>
                </a:cubicBezTo>
                <a:cubicBezTo>
                  <a:pt x="463963" y="2053971"/>
                  <a:pt x="461010" y="2051018"/>
                  <a:pt x="457391" y="2051018"/>
                </a:cubicBezTo>
                <a:cubicBezTo>
                  <a:pt x="453771" y="2051018"/>
                  <a:pt x="450818" y="2053971"/>
                  <a:pt x="450818" y="2057591"/>
                </a:cubicBezTo>
                <a:cubicBezTo>
                  <a:pt x="450818" y="2061210"/>
                  <a:pt x="453771" y="2064163"/>
                  <a:pt x="457391" y="2064163"/>
                </a:cubicBezTo>
                <a:close/>
                <a:moveTo>
                  <a:pt x="533591" y="2065401"/>
                </a:moveTo>
                <a:cubicBezTo>
                  <a:pt x="537877" y="2065401"/>
                  <a:pt x="541401" y="2061877"/>
                  <a:pt x="541401" y="2057591"/>
                </a:cubicBezTo>
                <a:cubicBezTo>
                  <a:pt x="541401" y="2053304"/>
                  <a:pt x="537877" y="2049780"/>
                  <a:pt x="533591" y="2049780"/>
                </a:cubicBezTo>
                <a:cubicBezTo>
                  <a:pt x="529304" y="2049780"/>
                  <a:pt x="525780" y="2053304"/>
                  <a:pt x="525780" y="2057591"/>
                </a:cubicBezTo>
                <a:cubicBezTo>
                  <a:pt x="525780" y="2061972"/>
                  <a:pt x="529304" y="2065401"/>
                  <a:pt x="533591" y="2065401"/>
                </a:cubicBezTo>
                <a:close/>
                <a:moveTo>
                  <a:pt x="609790" y="2066449"/>
                </a:moveTo>
                <a:cubicBezTo>
                  <a:pt x="614648" y="2066449"/>
                  <a:pt x="618649" y="2062448"/>
                  <a:pt x="618649" y="2057591"/>
                </a:cubicBezTo>
                <a:cubicBezTo>
                  <a:pt x="618649" y="2052733"/>
                  <a:pt x="614648" y="2048732"/>
                  <a:pt x="609790" y="2048732"/>
                </a:cubicBezTo>
                <a:cubicBezTo>
                  <a:pt x="604933" y="2048732"/>
                  <a:pt x="600932" y="2052733"/>
                  <a:pt x="600932" y="2057591"/>
                </a:cubicBezTo>
                <a:cubicBezTo>
                  <a:pt x="600932" y="2062448"/>
                  <a:pt x="604933" y="2066449"/>
                  <a:pt x="609790" y="2066449"/>
                </a:cubicBezTo>
                <a:close/>
                <a:moveTo>
                  <a:pt x="685990" y="2067782"/>
                </a:moveTo>
                <a:cubicBezTo>
                  <a:pt x="691610" y="2067782"/>
                  <a:pt x="696087" y="2063210"/>
                  <a:pt x="696087" y="2057686"/>
                </a:cubicBezTo>
                <a:cubicBezTo>
                  <a:pt x="696087" y="2052161"/>
                  <a:pt x="691515" y="2047589"/>
                  <a:pt x="685990" y="2047589"/>
                </a:cubicBezTo>
                <a:cubicBezTo>
                  <a:pt x="680371" y="2047589"/>
                  <a:pt x="675894" y="2052161"/>
                  <a:pt x="675894" y="2057686"/>
                </a:cubicBezTo>
                <a:cubicBezTo>
                  <a:pt x="675894" y="2063210"/>
                  <a:pt x="680371" y="2067782"/>
                  <a:pt x="685990" y="2067782"/>
                </a:cubicBezTo>
                <a:close/>
                <a:moveTo>
                  <a:pt x="762190" y="2068830"/>
                </a:moveTo>
                <a:cubicBezTo>
                  <a:pt x="768382" y="2068830"/>
                  <a:pt x="773430" y="2063782"/>
                  <a:pt x="773430" y="2057591"/>
                </a:cubicBezTo>
                <a:cubicBezTo>
                  <a:pt x="773430" y="2051399"/>
                  <a:pt x="768382" y="2046351"/>
                  <a:pt x="762190" y="2046351"/>
                </a:cubicBezTo>
                <a:cubicBezTo>
                  <a:pt x="755999" y="2046351"/>
                  <a:pt x="750951" y="2051399"/>
                  <a:pt x="750951" y="2057591"/>
                </a:cubicBezTo>
                <a:cubicBezTo>
                  <a:pt x="751046" y="2063782"/>
                  <a:pt x="755999" y="2068830"/>
                  <a:pt x="762190" y="2068830"/>
                </a:cubicBezTo>
                <a:close/>
                <a:moveTo>
                  <a:pt x="838390" y="2069878"/>
                </a:moveTo>
                <a:cubicBezTo>
                  <a:pt x="845153" y="2069878"/>
                  <a:pt x="850678" y="2064353"/>
                  <a:pt x="850678" y="2057591"/>
                </a:cubicBezTo>
                <a:cubicBezTo>
                  <a:pt x="850678" y="2050828"/>
                  <a:pt x="845153" y="2045303"/>
                  <a:pt x="838390" y="2045303"/>
                </a:cubicBezTo>
                <a:cubicBezTo>
                  <a:pt x="831628" y="2045303"/>
                  <a:pt x="826103" y="2050828"/>
                  <a:pt x="826103" y="2057591"/>
                </a:cubicBezTo>
                <a:cubicBezTo>
                  <a:pt x="826103" y="2064353"/>
                  <a:pt x="831628" y="2069878"/>
                  <a:pt x="838390" y="2069878"/>
                </a:cubicBezTo>
                <a:close/>
                <a:moveTo>
                  <a:pt x="914590" y="2070926"/>
                </a:moveTo>
                <a:cubicBezTo>
                  <a:pt x="921925" y="2070926"/>
                  <a:pt x="927926" y="2064925"/>
                  <a:pt x="927926" y="2057591"/>
                </a:cubicBezTo>
                <a:cubicBezTo>
                  <a:pt x="927926" y="2050256"/>
                  <a:pt x="921925" y="2044256"/>
                  <a:pt x="914590" y="2044256"/>
                </a:cubicBezTo>
                <a:cubicBezTo>
                  <a:pt x="907256" y="2044256"/>
                  <a:pt x="901256" y="2050256"/>
                  <a:pt x="901256" y="2057591"/>
                </a:cubicBezTo>
                <a:cubicBezTo>
                  <a:pt x="901256" y="2064925"/>
                  <a:pt x="907256" y="2070926"/>
                  <a:pt x="914590" y="2070926"/>
                </a:cubicBezTo>
                <a:close/>
                <a:moveTo>
                  <a:pt x="990790" y="2072164"/>
                </a:moveTo>
                <a:cubicBezTo>
                  <a:pt x="998887" y="2072164"/>
                  <a:pt x="1005364" y="2065592"/>
                  <a:pt x="1005364" y="2057591"/>
                </a:cubicBezTo>
                <a:cubicBezTo>
                  <a:pt x="1005364" y="2049589"/>
                  <a:pt x="998792" y="2043017"/>
                  <a:pt x="990790" y="2043017"/>
                </a:cubicBezTo>
                <a:cubicBezTo>
                  <a:pt x="982790" y="2043017"/>
                  <a:pt x="976217" y="2049589"/>
                  <a:pt x="976217" y="2057591"/>
                </a:cubicBezTo>
                <a:cubicBezTo>
                  <a:pt x="976217" y="2065592"/>
                  <a:pt x="982790" y="2072164"/>
                  <a:pt x="990790" y="2072164"/>
                </a:cubicBezTo>
                <a:close/>
                <a:moveTo>
                  <a:pt x="1066991" y="2073212"/>
                </a:moveTo>
                <a:cubicBezTo>
                  <a:pt x="1075658" y="2073212"/>
                  <a:pt x="1082612" y="2066163"/>
                  <a:pt x="1082612" y="2057591"/>
                </a:cubicBezTo>
                <a:cubicBezTo>
                  <a:pt x="1082612" y="2049018"/>
                  <a:pt x="1075563" y="2041970"/>
                  <a:pt x="1066991" y="2041970"/>
                </a:cubicBezTo>
                <a:cubicBezTo>
                  <a:pt x="1058418" y="2041970"/>
                  <a:pt x="1051370" y="2049018"/>
                  <a:pt x="1051370" y="2057591"/>
                </a:cubicBezTo>
                <a:cubicBezTo>
                  <a:pt x="1051370" y="2066163"/>
                  <a:pt x="1058418" y="2073212"/>
                  <a:pt x="1066991" y="2073212"/>
                </a:cubicBezTo>
                <a:close/>
                <a:moveTo>
                  <a:pt x="1143191" y="2074259"/>
                </a:moveTo>
                <a:cubicBezTo>
                  <a:pt x="1152430" y="2074259"/>
                  <a:pt x="1159859" y="2066830"/>
                  <a:pt x="1159859" y="2057591"/>
                </a:cubicBezTo>
                <a:cubicBezTo>
                  <a:pt x="1159859" y="2048351"/>
                  <a:pt x="1152430" y="2040922"/>
                  <a:pt x="1143191" y="2040922"/>
                </a:cubicBezTo>
                <a:cubicBezTo>
                  <a:pt x="1133951" y="2040922"/>
                  <a:pt x="1126522" y="2048351"/>
                  <a:pt x="1126522" y="2057591"/>
                </a:cubicBezTo>
                <a:cubicBezTo>
                  <a:pt x="1126522" y="2066830"/>
                  <a:pt x="1133951" y="2074259"/>
                  <a:pt x="1143191" y="2074259"/>
                </a:cubicBezTo>
                <a:close/>
                <a:moveTo>
                  <a:pt x="1219391" y="2075402"/>
                </a:moveTo>
                <a:cubicBezTo>
                  <a:pt x="1229201" y="2075402"/>
                  <a:pt x="1237107" y="2067497"/>
                  <a:pt x="1237107" y="2057686"/>
                </a:cubicBezTo>
                <a:cubicBezTo>
                  <a:pt x="1237107" y="2047875"/>
                  <a:pt x="1229201" y="2039969"/>
                  <a:pt x="1219391" y="2039969"/>
                </a:cubicBezTo>
                <a:cubicBezTo>
                  <a:pt x="1209580" y="2039969"/>
                  <a:pt x="1201674" y="2047875"/>
                  <a:pt x="1201674" y="2057686"/>
                </a:cubicBezTo>
                <a:cubicBezTo>
                  <a:pt x="1201674" y="2067401"/>
                  <a:pt x="1209580" y="2075402"/>
                  <a:pt x="1219391" y="2075402"/>
                </a:cubicBezTo>
                <a:close/>
                <a:moveTo>
                  <a:pt x="1295591" y="2076450"/>
                </a:moveTo>
                <a:cubicBezTo>
                  <a:pt x="1305973" y="2076450"/>
                  <a:pt x="1314355" y="2068068"/>
                  <a:pt x="1314355" y="2057686"/>
                </a:cubicBezTo>
                <a:cubicBezTo>
                  <a:pt x="1314355" y="2047304"/>
                  <a:pt x="1305973" y="2038922"/>
                  <a:pt x="1295591" y="2038922"/>
                </a:cubicBezTo>
                <a:cubicBezTo>
                  <a:pt x="1285208" y="2038922"/>
                  <a:pt x="1276826" y="2047304"/>
                  <a:pt x="1276826" y="2057686"/>
                </a:cubicBezTo>
                <a:cubicBezTo>
                  <a:pt x="1276826" y="2067973"/>
                  <a:pt x="1285208" y="2076450"/>
                  <a:pt x="1295591" y="2076450"/>
                </a:cubicBezTo>
                <a:close/>
                <a:moveTo>
                  <a:pt x="1371791" y="2077307"/>
                </a:moveTo>
                <a:cubicBezTo>
                  <a:pt x="1382649" y="2077307"/>
                  <a:pt x="1391412" y="2068544"/>
                  <a:pt x="1391412" y="2057686"/>
                </a:cubicBezTo>
                <a:cubicBezTo>
                  <a:pt x="1391412" y="2046827"/>
                  <a:pt x="1382649" y="2038064"/>
                  <a:pt x="1371791" y="2038064"/>
                </a:cubicBezTo>
                <a:cubicBezTo>
                  <a:pt x="1360932" y="2038064"/>
                  <a:pt x="1352169" y="2046827"/>
                  <a:pt x="1352169" y="2057686"/>
                </a:cubicBezTo>
                <a:cubicBezTo>
                  <a:pt x="1352169" y="2068544"/>
                  <a:pt x="1360932" y="2077307"/>
                  <a:pt x="1371791" y="2077307"/>
                </a:cubicBezTo>
                <a:close/>
                <a:moveTo>
                  <a:pt x="1447991" y="2078069"/>
                </a:moveTo>
                <a:cubicBezTo>
                  <a:pt x="1459325" y="2078069"/>
                  <a:pt x="1468469" y="2068925"/>
                  <a:pt x="1468469" y="2057591"/>
                </a:cubicBezTo>
                <a:cubicBezTo>
                  <a:pt x="1468469" y="2046256"/>
                  <a:pt x="1459325" y="2037112"/>
                  <a:pt x="1447991" y="2037112"/>
                </a:cubicBezTo>
                <a:cubicBezTo>
                  <a:pt x="1436656" y="2037112"/>
                  <a:pt x="1427512" y="2046256"/>
                  <a:pt x="1427512" y="2057591"/>
                </a:cubicBezTo>
                <a:cubicBezTo>
                  <a:pt x="1427512" y="2068925"/>
                  <a:pt x="1436656" y="2078069"/>
                  <a:pt x="1447991" y="2078069"/>
                </a:cubicBezTo>
                <a:close/>
                <a:moveTo>
                  <a:pt x="1524191" y="2078927"/>
                </a:moveTo>
                <a:cubicBezTo>
                  <a:pt x="1536002" y="2078927"/>
                  <a:pt x="1545527" y="2069402"/>
                  <a:pt x="1545527" y="2057591"/>
                </a:cubicBezTo>
                <a:cubicBezTo>
                  <a:pt x="1545527" y="2045780"/>
                  <a:pt x="1536002" y="2036255"/>
                  <a:pt x="1524191" y="2036255"/>
                </a:cubicBezTo>
                <a:cubicBezTo>
                  <a:pt x="1512380" y="2036255"/>
                  <a:pt x="1502855" y="2045780"/>
                  <a:pt x="1502855" y="2057591"/>
                </a:cubicBezTo>
                <a:cubicBezTo>
                  <a:pt x="1502855" y="2069402"/>
                  <a:pt x="1512380" y="2078927"/>
                  <a:pt x="1524191" y="2078927"/>
                </a:cubicBezTo>
                <a:close/>
                <a:moveTo>
                  <a:pt x="1600391" y="2079593"/>
                </a:moveTo>
                <a:cubicBezTo>
                  <a:pt x="1612487" y="2079593"/>
                  <a:pt x="1622393" y="2069783"/>
                  <a:pt x="1622393" y="2057591"/>
                </a:cubicBezTo>
                <a:cubicBezTo>
                  <a:pt x="1622393" y="2045399"/>
                  <a:pt x="1612583" y="2035588"/>
                  <a:pt x="1600391" y="2035588"/>
                </a:cubicBezTo>
                <a:cubicBezTo>
                  <a:pt x="1588199" y="2035588"/>
                  <a:pt x="1578388" y="2045399"/>
                  <a:pt x="1578388" y="2057591"/>
                </a:cubicBezTo>
                <a:cubicBezTo>
                  <a:pt x="1578388" y="2069783"/>
                  <a:pt x="1588294" y="2079593"/>
                  <a:pt x="1600391" y="2079593"/>
                </a:cubicBezTo>
                <a:close/>
                <a:moveTo>
                  <a:pt x="1676591" y="2079974"/>
                </a:moveTo>
                <a:cubicBezTo>
                  <a:pt x="1688973" y="2079974"/>
                  <a:pt x="1698974" y="2069973"/>
                  <a:pt x="1698974" y="2057591"/>
                </a:cubicBezTo>
                <a:cubicBezTo>
                  <a:pt x="1698974" y="2045208"/>
                  <a:pt x="1688973" y="2035207"/>
                  <a:pt x="1676591" y="2035207"/>
                </a:cubicBezTo>
                <a:cubicBezTo>
                  <a:pt x="1664208" y="2035207"/>
                  <a:pt x="1654207" y="2045208"/>
                  <a:pt x="1654207" y="2057591"/>
                </a:cubicBezTo>
                <a:cubicBezTo>
                  <a:pt x="1654207" y="2069973"/>
                  <a:pt x="1664208" y="2079974"/>
                  <a:pt x="1676591" y="2079974"/>
                </a:cubicBezTo>
                <a:close/>
                <a:moveTo>
                  <a:pt x="1752791" y="2080260"/>
                </a:moveTo>
                <a:cubicBezTo>
                  <a:pt x="1765268" y="2080260"/>
                  <a:pt x="1775365" y="2070164"/>
                  <a:pt x="1775365" y="2057686"/>
                </a:cubicBezTo>
                <a:cubicBezTo>
                  <a:pt x="1775365" y="2045208"/>
                  <a:pt x="1765268" y="2035112"/>
                  <a:pt x="1752791" y="2035112"/>
                </a:cubicBezTo>
                <a:cubicBezTo>
                  <a:pt x="1740313" y="2035112"/>
                  <a:pt x="1730216" y="2045208"/>
                  <a:pt x="1730216" y="2057686"/>
                </a:cubicBezTo>
                <a:cubicBezTo>
                  <a:pt x="1730216" y="2070164"/>
                  <a:pt x="1740313" y="2080260"/>
                  <a:pt x="1752791" y="2080260"/>
                </a:cubicBezTo>
                <a:close/>
                <a:moveTo>
                  <a:pt x="1828991" y="2079974"/>
                </a:moveTo>
                <a:cubicBezTo>
                  <a:pt x="1841373" y="2079974"/>
                  <a:pt x="1851374" y="2069973"/>
                  <a:pt x="1851374" y="2057591"/>
                </a:cubicBezTo>
                <a:cubicBezTo>
                  <a:pt x="1851374" y="2045208"/>
                  <a:pt x="1841373" y="2035207"/>
                  <a:pt x="1828991" y="2035207"/>
                </a:cubicBezTo>
                <a:cubicBezTo>
                  <a:pt x="1816608" y="2035207"/>
                  <a:pt x="1806607" y="2045208"/>
                  <a:pt x="1806607" y="2057591"/>
                </a:cubicBezTo>
                <a:cubicBezTo>
                  <a:pt x="1806607" y="2069973"/>
                  <a:pt x="1816608" y="2079974"/>
                  <a:pt x="1828991" y="2079974"/>
                </a:cubicBezTo>
                <a:close/>
                <a:moveTo>
                  <a:pt x="1905191" y="2079593"/>
                </a:moveTo>
                <a:cubicBezTo>
                  <a:pt x="1917287" y="2079593"/>
                  <a:pt x="1927193" y="2069783"/>
                  <a:pt x="1927193" y="2057591"/>
                </a:cubicBezTo>
                <a:cubicBezTo>
                  <a:pt x="1927193" y="2045399"/>
                  <a:pt x="1917383" y="2035588"/>
                  <a:pt x="1905191" y="2035588"/>
                </a:cubicBezTo>
                <a:cubicBezTo>
                  <a:pt x="1892999" y="2035588"/>
                  <a:pt x="1883188" y="2045399"/>
                  <a:pt x="1883188" y="2057591"/>
                </a:cubicBezTo>
                <a:cubicBezTo>
                  <a:pt x="1883188" y="2069783"/>
                  <a:pt x="1893094" y="2079593"/>
                  <a:pt x="1905191" y="2079593"/>
                </a:cubicBezTo>
                <a:close/>
                <a:moveTo>
                  <a:pt x="1981391" y="2079117"/>
                </a:moveTo>
                <a:cubicBezTo>
                  <a:pt x="1993297" y="2079117"/>
                  <a:pt x="2002917" y="2069497"/>
                  <a:pt x="2002917" y="2057591"/>
                </a:cubicBezTo>
                <a:cubicBezTo>
                  <a:pt x="2002917" y="2045684"/>
                  <a:pt x="1993297" y="2036064"/>
                  <a:pt x="1981391" y="2036064"/>
                </a:cubicBezTo>
                <a:cubicBezTo>
                  <a:pt x="1969484" y="2036064"/>
                  <a:pt x="1959864" y="2045684"/>
                  <a:pt x="1959864" y="2057591"/>
                </a:cubicBezTo>
                <a:cubicBezTo>
                  <a:pt x="1959864" y="2069497"/>
                  <a:pt x="1969484" y="2079117"/>
                  <a:pt x="1981391" y="2079117"/>
                </a:cubicBezTo>
                <a:close/>
                <a:moveTo>
                  <a:pt x="2057591" y="2078355"/>
                </a:moveTo>
                <a:cubicBezTo>
                  <a:pt x="2069021" y="2078355"/>
                  <a:pt x="2078260" y="2069116"/>
                  <a:pt x="2078260" y="2057686"/>
                </a:cubicBezTo>
                <a:cubicBezTo>
                  <a:pt x="2078260" y="2046256"/>
                  <a:pt x="2069021" y="2037017"/>
                  <a:pt x="2057591" y="2037017"/>
                </a:cubicBezTo>
                <a:cubicBezTo>
                  <a:pt x="2046161" y="2037017"/>
                  <a:pt x="2036921" y="2046256"/>
                  <a:pt x="2036921" y="2057686"/>
                </a:cubicBezTo>
                <a:cubicBezTo>
                  <a:pt x="2036921" y="2069116"/>
                  <a:pt x="2046161" y="2078355"/>
                  <a:pt x="2057591" y="2078355"/>
                </a:cubicBezTo>
                <a:close/>
                <a:moveTo>
                  <a:pt x="2133791" y="2077498"/>
                </a:moveTo>
                <a:cubicBezTo>
                  <a:pt x="2144744" y="2077498"/>
                  <a:pt x="2153698" y="2068639"/>
                  <a:pt x="2153698" y="2057591"/>
                </a:cubicBezTo>
                <a:cubicBezTo>
                  <a:pt x="2153698" y="2046542"/>
                  <a:pt x="2144840" y="2037683"/>
                  <a:pt x="2133791" y="2037683"/>
                </a:cubicBezTo>
                <a:cubicBezTo>
                  <a:pt x="2122837" y="2037683"/>
                  <a:pt x="2113883" y="2046542"/>
                  <a:pt x="2113883" y="2057591"/>
                </a:cubicBezTo>
                <a:cubicBezTo>
                  <a:pt x="2113883" y="2068639"/>
                  <a:pt x="2122837" y="2077498"/>
                  <a:pt x="2133791" y="2077498"/>
                </a:cubicBezTo>
                <a:close/>
                <a:moveTo>
                  <a:pt x="2209991" y="2076450"/>
                </a:moveTo>
                <a:cubicBezTo>
                  <a:pt x="2220373" y="2076450"/>
                  <a:pt x="2228755" y="2068068"/>
                  <a:pt x="2228755" y="2057686"/>
                </a:cubicBezTo>
                <a:cubicBezTo>
                  <a:pt x="2228755" y="2047304"/>
                  <a:pt x="2220373" y="2038922"/>
                  <a:pt x="2209991" y="2038922"/>
                </a:cubicBezTo>
                <a:cubicBezTo>
                  <a:pt x="2199608" y="2038922"/>
                  <a:pt x="2191226" y="2047304"/>
                  <a:pt x="2191226" y="2057686"/>
                </a:cubicBezTo>
                <a:cubicBezTo>
                  <a:pt x="2191226" y="2067973"/>
                  <a:pt x="2199608" y="2076450"/>
                  <a:pt x="2209991" y="2076450"/>
                </a:cubicBezTo>
                <a:close/>
                <a:moveTo>
                  <a:pt x="2286191" y="2075402"/>
                </a:moveTo>
                <a:cubicBezTo>
                  <a:pt x="2296001" y="2075402"/>
                  <a:pt x="2303907" y="2067497"/>
                  <a:pt x="2303907" y="2057686"/>
                </a:cubicBezTo>
                <a:cubicBezTo>
                  <a:pt x="2303907" y="2047875"/>
                  <a:pt x="2296001" y="2039969"/>
                  <a:pt x="2286191" y="2039969"/>
                </a:cubicBezTo>
                <a:cubicBezTo>
                  <a:pt x="2276380" y="2039969"/>
                  <a:pt x="2268474" y="2047875"/>
                  <a:pt x="2268474" y="2057686"/>
                </a:cubicBezTo>
                <a:cubicBezTo>
                  <a:pt x="2268474" y="2067401"/>
                  <a:pt x="2276380" y="2075402"/>
                  <a:pt x="2286191" y="2075402"/>
                </a:cubicBezTo>
                <a:close/>
                <a:moveTo>
                  <a:pt x="2362391" y="2074259"/>
                </a:moveTo>
                <a:cubicBezTo>
                  <a:pt x="2371630" y="2074259"/>
                  <a:pt x="2379059" y="2066830"/>
                  <a:pt x="2379059" y="2057591"/>
                </a:cubicBezTo>
                <a:cubicBezTo>
                  <a:pt x="2379059" y="2048351"/>
                  <a:pt x="2371630" y="2040922"/>
                  <a:pt x="2362391" y="2040922"/>
                </a:cubicBezTo>
                <a:cubicBezTo>
                  <a:pt x="2353151" y="2040922"/>
                  <a:pt x="2345722" y="2048351"/>
                  <a:pt x="2345722" y="2057591"/>
                </a:cubicBezTo>
                <a:cubicBezTo>
                  <a:pt x="2345722" y="2066830"/>
                  <a:pt x="2353151" y="2074259"/>
                  <a:pt x="2362391" y="2074259"/>
                </a:cubicBezTo>
                <a:close/>
                <a:moveTo>
                  <a:pt x="2438591" y="2073212"/>
                </a:moveTo>
                <a:cubicBezTo>
                  <a:pt x="2447258" y="2073212"/>
                  <a:pt x="2454212" y="2066163"/>
                  <a:pt x="2454212" y="2057591"/>
                </a:cubicBezTo>
                <a:cubicBezTo>
                  <a:pt x="2454212" y="2049018"/>
                  <a:pt x="2447258" y="2041970"/>
                  <a:pt x="2438591" y="2041970"/>
                </a:cubicBezTo>
                <a:cubicBezTo>
                  <a:pt x="2429923" y="2041970"/>
                  <a:pt x="2422970" y="2049018"/>
                  <a:pt x="2422970" y="2057591"/>
                </a:cubicBezTo>
                <a:cubicBezTo>
                  <a:pt x="2422970" y="2066163"/>
                  <a:pt x="2430018" y="2073212"/>
                  <a:pt x="2438591" y="2073212"/>
                </a:cubicBezTo>
                <a:close/>
                <a:moveTo>
                  <a:pt x="2514791" y="2072164"/>
                </a:moveTo>
                <a:cubicBezTo>
                  <a:pt x="2522887" y="2072164"/>
                  <a:pt x="2529364" y="2065592"/>
                  <a:pt x="2529364" y="2057591"/>
                </a:cubicBezTo>
                <a:cubicBezTo>
                  <a:pt x="2529364" y="2049589"/>
                  <a:pt x="2522791" y="2043017"/>
                  <a:pt x="2514791" y="2043017"/>
                </a:cubicBezTo>
                <a:cubicBezTo>
                  <a:pt x="2506695" y="2043017"/>
                  <a:pt x="2500217" y="2049589"/>
                  <a:pt x="2500217" y="2057591"/>
                </a:cubicBezTo>
                <a:cubicBezTo>
                  <a:pt x="2500217" y="2065592"/>
                  <a:pt x="2506790" y="2072164"/>
                  <a:pt x="2514791" y="2072164"/>
                </a:cubicBezTo>
                <a:close/>
                <a:moveTo>
                  <a:pt x="2590991" y="2071116"/>
                </a:moveTo>
                <a:cubicBezTo>
                  <a:pt x="2598420" y="2071116"/>
                  <a:pt x="2604516" y="2065020"/>
                  <a:pt x="2604516" y="2057591"/>
                </a:cubicBezTo>
                <a:cubicBezTo>
                  <a:pt x="2604516" y="2050161"/>
                  <a:pt x="2598420" y="2044065"/>
                  <a:pt x="2590991" y="2044065"/>
                </a:cubicBezTo>
                <a:cubicBezTo>
                  <a:pt x="2583561" y="2044065"/>
                  <a:pt x="2577465" y="2050161"/>
                  <a:pt x="2577465" y="2057591"/>
                </a:cubicBezTo>
                <a:cubicBezTo>
                  <a:pt x="2577465" y="2065020"/>
                  <a:pt x="2583561" y="2071116"/>
                  <a:pt x="2590991" y="2071116"/>
                </a:cubicBezTo>
                <a:close/>
                <a:moveTo>
                  <a:pt x="2667191" y="2070068"/>
                </a:moveTo>
                <a:cubicBezTo>
                  <a:pt x="2674049" y="2070068"/>
                  <a:pt x="2679668" y="2064449"/>
                  <a:pt x="2679668" y="2057591"/>
                </a:cubicBezTo>
                <a:cubicBezTo>
                  <a:pt x="2679668" y="2050733"/>
                  <a:pt x="2674049" y="2045113"/>
                  <a:pt x="2667191" y="2045113"/>
                </a:cubicBezTo>
                <a:cubicBezTo>
                  <a:pt x="2660333" y="2045113"/>
                  <a:pt x="2654713" y="2050733"/>
                  <a:pt x="2654713" y="2057591"/>
                </a:cubicBezTo>
                <a:cubicBezTo>
                  <a:pt x="2654713" y="2064449"/>
                  <a:pt x="2660333" y="2070068"/>
                  <a:pt x="2667191" y="2070068"/>
                </a:cubicBezTo>
                <a:close/>
                <a:moveTo>
                  <a:pt x="2743391" y="2068830"/>
                </a:moveTo>
                <a:cubicBezTo>
                  <a:pt x="2749582" y="2068830"/>
                  <a:pt x="2754630" y="2063782"/>
                  <a:pt x="2754630" y="2057591"/>
                </a:cubicBezTo>
                <a:cubicBezTo>
                  <a:pt x="2754630" y="2051399"/>
                  <a:pt x="2749582" y="2046351"/>
                  <a:pt x="2743391" y="2046351"/>
                </a:cubicBezTo>
                <a:cubicBezTo>
                  <a:pt x="2737199" y="2046351"/>
                  <a:pt x="2732151" y="2051399"/>
                  <a:pt x="2732151" y="2057591"/>
                </a:cubicBezTo>
                <a:cubicBezTo>
                  <a:pt x="2732246" y="2063782"/>
                  <a:pt x="2737199" y="2068830"/>
                  <a:pt x="2743391" y="2068830"/>
                </a:cubicBezTo>
                <a:close/>
                <a:moveTo>
                  <a:pt x="2819591" y="2067782"/>
                </a:moveTo>
                <a:cubicBezTo>
                  <a:pt x="2825210" y="2067782"/>
                  <a:pt x="2829687" y="2063210"/>
                  <a:pt x="2829687" y="2057686"/>
                </a:cubicBezTo>
                <a:cubicBezTo>
                  <a:pt x="2829687" y="2052161"/>
                  <a:pt x="2825115" y="2047589"/>
                  <a:pt x="2819591" y="2047589"/>
                </a:cubicBezTo>
                <a:cubicBezTo>
                  <a:pt x="2813971" y="2047589"/>
                  <a:pt x="2809494" y="2052161"/>
                  <a:pt x="2809494" y="2057686"/>
                </a:cubicBezTo>
                <a:cubicBezTo>
                  <a:pt x="2809494" y="2063210"/>
                  <a:pt x="2813971" y="2067782"/>
                  <a:pt x="2819591" y="2067782"/>
                </a:cubicBezTo>
                <a:close/>
                <a:moveTo>
                  <a:pt x="2895791" y="2066735"/>
                </a:moveTo>
                <a:cubicBezTo>
                  <a:pt x="2900839" y="2066735"/>
                  <a:pt x="2904839" y="2062639"/>
                  <a:pt x="2904839" y="2057686"/>
                </a:cubicBezTo>
                <a:cubicBezTo>
                  <a:pt x="2904839" y="2052733"/>
                  <a:pt x="2900744" y="2048637"/>
                  <a:pt x="2895791" y="2048637"/>
                </a:cubicBezTo>
                <a:cubicBezTo>
                  <a:pt x="2890742" y="2048637"/>
                  <a:pt x="2886742" y="2052733"/>
                  <a:pt x="2886742" y="2057686"/>
                </a:cubicBezTo>
                <a:cubicBezTo>
                  <a:pt x="2886742" y="2062639"/>
                  <a:pt x="2890838" y="2066735"/>
                  <a:pt x="2895791" y="2066735"/>
                </a:cubicBezTo>
                <a:close/>
                <a:moveTo>
                  <a:pt x="2971991" y="2065401"/>
                </a:moveTo>
                <a:cubicBezTo>
                  <a:pt x="2976277" y="2065401"/>
                  <a:pt x="2979801" y="2061877"/>
                  <a:pt x="2979801" y="2057591"/>
                </a:cubicBezTo>
                <a:cubicBezTo>
                  <a:pt x="2979801" y="2053304"/>
                  <a:pt x="2976277" y="2049780"/>
                  <a:pt x="2971991" y="2049780"/>
                </a:cubicBezTo>
                <a:cubicBezTo>
                  <a:pt x="2967704" y="2049780"/>
                  <a:pt x="2964180" y="2053304"/>
                  <a:pt x="2964180" y="2057591"/>
                </a:cubicBezTo>
                <a:cubicBezTo>
                  <a:pt x="2964180" y="2061972"/>
                  <a:pt x="2967704" y="2065401"/>
                  <a:pt x="2971991" y="2065401"/>
                </a:cubicBezTo>
                <a:close/>
                <a:moveTo>
                  <a:pt x="3048191" y="2064353"/>
                </a:moveTo>
                <a:cubicBezTo>
                  <a:pt x="3051905" y="2064353"/>
                  <a:pt x="3054953" y="2061305"/>
                  <a:pt x="3054953" y="2057591"/>
                </a:cubicBezTo>
                <a:cubicBezTo>
                  <a:pt x="3054953" y="2053876"/>
                  <a:pt x="3051905" y="2050828"/>
                  <a:pt x="3048191" y="2050828"/>
                </a:cubicBezTo>
                <a:cubicBezTo>
                  <a:pt x="3044476" y="2050828"/>
                  <a:pt x="3041428" y="2053876"/>
                  <a:pt x="3041428" y="2057591"/>
                </a:cubicBezTo>
                <a:cubicBezTo>
                  <a:pt x="3041428" y="2061305"/>
                  <a:pt x="3044476" y="2064353"/>
                  <a:pt x="3048191" y="2064353"/>
                </a:cubicBezTo>
                <a:close/>
                <a:moveTo>
                  <a:pt x="3124391" y="2063115"/>
                </a:moveTo>
                <a:cubicBezTo>
                  <a:pt x="3127439" y="2063115"/>
                  <a:pt x="3129915" y="2060639"/>
                  <a:pt x="3129915" y="2057591"/>
                </a:cubicBezTo>
                <a:cubicBezTo>
                  <a:pt x="3129915" y="2054543"/>
                  <a:pt x="3127439" y="2052066"/>
                  <a:pt x="3124391" y="2052066"/>
                </a:cubicBezTo>
                <a:cubicBezTo>
                  <a:pt x="3121343" y="2052066"/>
                  <a:pt x="3118866" y="2054543"/>
                  <a:pt x="3118866" y="2057591"/>
                </a:cubicBezTo>
                <a:cubicBezTo>
                  <a:pt x="3118961" y="2060639"/>
                  <a:pt x="3121343" y="2063115"/>
                  <a:pt x="3124391" y="2063115"/>
                </a:cubicBezTo>
                <a:close/>
                <a:moveTo>
                  <a:pt x="3200591" y="2062067"/>
                </a:moveTo>
                <a:cubicBezTo>
                  <a:pt x="3203067" y="2062067"/>
                  <a:pt x="3205067" y="2060067"/>
                  <a:pt x="3205067" y="2057591"/>
                </a:cubicBezTo>
                <a:cubicBezTo>
                  <a:pt x="3205067" y="2055114"/>
                  <a:pt x="3203067" y="2053114"/>
                  <a:pt x="3200591" y="2053114"/>
                </a:cubicBezTo>
                <a:cubicBezTo>
                  <a:pt x="3198114" y="2053114"/>
                  <a:pt x="3196114" y="2055114"/>
                  <a:pt x="3196114" y="2057591"/>
                </a:cubicBezTo>
                <a:cubicBezTo>
                  <a:pt x="3196209" y="2060067"/>
                  <a:pt x="3198114" y="2062067"/>
                  <a:pt x="3200591" y="2062067"/>
                </a:cubicBezTo>
                <a:close/>
                <a:moveTo>
                  <a:pt x="3276791" y="2061020"/>
                </a:moveTo>
                <a:cubicBezTo>
                  <a:pt x="3278696" y="2061020"/>
                  <a:pt x="3280124" y="2059496"/>
                  <a:pt x="3280124" y="2057686"/>
                </a:cubicBezTo>
                <a:cubicBezTo>
                  <a:pt x="3280124" y="2055876"/>
                  <a:pt x="3278600" y="2054352"/>
                  <a:pt x="3276791" y="2054352"/>
                </a:cubicBezTo>
                <a:cubicBezTo>
                  <a:pt x="3274886" y="2054352"/>
                  <a:pt x="3273457" y="2055876"/>
                  <a:pt x="3273457" y="2057686"/>
                </a:cubicBezTo>
                <a:cubicBezTo>
                  <a:pt x="3273457" y="2059496"/>
                  <a:pt x="3274981" y="2061020"/>
                  <a:pt x="3276791" y="2061020"/>
                </a:cubicBezTo>
                <a:close/>
                <a:moveTo>
                  <a:pt x="3352991" y="2059686"/>
                </a:moveTo>
                <a:cubicBezTo>
                  <a:pt x="3354134" y="2059686"/>
                  <a:pt x="3355086" y="2058734"/>
                  <a:pt x="3355086" y="2057591"/>
                </a:cubicBezTo>
                <a:cubicBezTo>
                  <a:pt x="3355086" y="2056448"/>
                  <a:pt x="3354134" y="2055495"/>
                  <a:pt x="3352991" y="2055495"/>
                </a:cubicBezTo>
                <a:cubicBezTo>
                  <a:pt x="3351848" y="2055495"/>
                  <a:pt x="3350895" y="2056448"/>
                  <a:pt x="3350895" y="2057591"/>
                </a:cubicBezTo>
                <a:cubicBezTo>
                  <a:pt x="3350895" y="2058734"/>
                  <a:pt x="3351848" y="2059686"/>
                  <a:pt x="3352991" y="2059686"/>
                </a:cubicBezTo>
                <a:close/>
                <a:moveTo>
                  <a:pt x="3429191" y="2058638"/>
                </a:moveTo>
                <a:cubicBezTo>
                  <a:pt x="3429762" y="2058638"/>
                  <a:pt x="3430238" y="2058162"/>
                  <a:pt x="3430238" y="2057591"/>
                </a:cubicBezTo>
                <a:cubicBezTo>
                  <a:pt x="3430238" y="2057019"/>
                  <a:pt x="3429762" y="2056543"/>
                  <a:pt x="3429191" y="2056543"/>
                </a:cubicBezTo>
                <a:cubicBezTo>
                  <a:pt x="3428619" y="2056543"/>
                  <a:pt x="3428143" y="2057019"/>
                  <a:pt x="3428143" y="2057591"/>
                </a:cubicBezTo>
                <a:cubicBezTo>
                  <a:pt x="3428143" y="2058162"/>
                  <a:pt x="3428619" y="2058638"/>
                  <a:pt x="3429191" y="2058638"/>
                </a:cubicBezTo>
                <a:close/>
                <a:moveTo>
                  <a:pt x="76391" y="2134457"/>
                </a:moveTo>
                <a:cubicBezTo>
                  <a:pt x="76772" y="2134457"/>
                  <a:pt x="77057" y="2134172"/>
                  <a:pt x="77057" y="2133791"/>
                </a:cubicBezTo>
                <a:cubicBezTo>
                  <a:pt x="77057" y="2133410"/>
                  <a:pt x="76772" y="2133124"/>
                  <a:pt x="76391" y="2133124"/>
                </a:cubicBezTo>
                <a:cubicBezTo>
                  <a:pt x="76010" y="2133124"/>
                  <a:pt x="75724" y="2133410"/>
                  <a:pt x="75724" y="2133791"/>
                </a:cubicBezTo>
                <a:cubicBezTo>
                  <a:pt x="75819" y="2134172"/>
                  <a:pt x="76105" y="2134457"/>
                  <a:pt x="76391" y="2134457"/>
                </a:cubicBezTo>
                <a:close/>
                <a:moveTo>
                  <a:pt x="152591" y="2135696"/>
                </a:moveTo>
                <a:cubicBezTo>
                  <a:pt x="153638" y="2135696"/>
                  <a:pt x="154496" y="2134838"/>
                  <a:pt x="154496" y="2133791"/>
                </a:cubicBezTo>
                <a:cubicBezTo>
                  <a:pt x="154496" y="2132743"/>
                  <a:pt x="153638" y="2131886"/>
                  <a:pt x="152591" y="2131886"/>
                </a:cubicBezTo>
                <a:cubicBezTo>
                  <a:pt x="151543" y="2131886"/>
                  <a:pt x="150686" y="2132743"/>
                  <a:pt x="150686" y="2133791"/>
                </a:cubicBezTo>
                <a:cubicBezTo>
                  <a:pt x="150686" y="2134838"/>
                  <a:pt x="151543" y="2135696"/>
                  <a:pt x="152591" y="2135696"/>
                </a:cubicBezTo>
                <a:close/>
                <a:moveTo>
                  <a:pt x="228791" y="2136743"/>
                </a:moveTo>
                <a:cubicBezTo>
                  <a:pt x="230410" y="2136743"/>
                  <a:pt x="231743" y="2135410"/>
                  <a:pt x="231743" y="2133791"/>
                </a:cubicBezTo>
                <a:cubicBezTo>
                  <a:pt x="231743" y="2132171"/>
                  <a:pt x="230410" y="2130838"/>
                  <a:pt x="228791" y="2130838"/>
                </a:cubicBezTo>
                <a:cubicBezTo>
                  <a:pt x="227171" y="2130838"/>
                  <a:pt x="225838" y="2132171"/>
                  <a:pt x="225838" y="2133791"/>
                </a:cubicBezTo>
                <a:cubicBezTo>
                  <a:pt x="225838" y="2135410"/>
                  <a:pt x="227171" y="2136743"/>
                  <a:pt x="228791" y="2136743"/>
                </a:cubicBezTo>
                <a:close/>
                <a:moveTo>
                  <a:pt x="304991" y="2137791"/>
                </a:moveTo>
                <a:cubicBezTo>
                  <a:pt x="307181" y="2137791"/>
                  <a:pt x="308991" y="2135981"/>
                  <a:pt x="308991" y="2133791"/>
                </a:cubicBezTo>
                <a:cubicBezTo>
                  <a:pt x="308991" y="2131600"/>
                  <a:pt x="307181" y="2129790"/>
                  <a:pt x="304991" y="2129790"/>
                </a:cubicBezTo>
                <a:cubicBezTo>
                  <a:pt x="302800" y="2129790"/>
                  <a:pt x="300990" y="2131600"/>
                  <a:pt x="300990" y="2133791"/>
                </a:cubicBezTo>
                <a:cubicBezTo>
                  <a:pt x="300990" y="2135981"/>
                  <a:pt x="302800" y="2137791"/>
                  <a:pt x="304991" y="2137791"/>
                </a:cubicBezTo>
                <a:close/>
                <a:moveTo>
                  <a:pt x="381191" y="2139125"/>
                </a:moveTo>
                <a:cubicBezTo>
                  <a:pt x="384143" y="2139125"/>
                  <a:pt x="386429" y="2136743"/>
                  <a:pt x="386429" y="2133886"/>
                </a:cubicBezTo>
                <a:cubicBezTo>
                  <a:pt x="386429" y="2131028"/>
                  <a:pt x="384048" y="2128647"/>
                  <a:pt x="381191" y="2128647"/>
                </a:cubicBezTo>
                <a:cubicBezTo>
                  <a:pt x="378238" y="2128647"/>
                  <a:pt x="375952" y="2131028"/>
                  <a:pt x="375952" y="2133886"/>
                </a:cubicBezTo>
                <a:cubicBezTo>
                  <a:pt x="375952" y="2136743"/>
                  <a:pt x="378333" y="2139125"/>
                  <a:pt x="381191" y="2139125"/>
                </a:cubicBezTo>
                <a:close/>
                <a:moveTo>
                  <a:pt x="457391" y="2140172"/>
                </a:moveTo>
                <a:cubicBezTo>
                  <a:pt x="460915" y="2140172"/>
                  <a:pt x="463772" y="2137315"/>
                  <a:pt x="463772" y="2133791"/>
                </a:cubicBezTo>
                <a:cubicBezTo>
                  <a:pt x="463772" y="2130266"/>
                  <a:pt x="460915" y="2127409"/>
                  <a:pt x="457391" y="2127409"/>
                </a:cubicBezTo>
                <a:cubicBezTo>
                  <a:pt x="453866" y="2127409"/>
                  <a:pt x="451009" y="2130266"/>
                  <a:pt x="451009" y="2133791"/>
                </a:cubicBezTo>
                <a:cubicBezTo>
                  <a:pt x="451104" y="2137315"/>
                  <a:pt x="453866" y="2140172"/>
                  <a:pt x="457391" y="2140172"/>
                </a:cubicBezTo>
                <a:close/>
                <a:moveTo>
                  <a:pt x="533591" y="2141220"/>
                </a:moveTo>
                <a:cubicBezTo>
                  <a:pt x="537686" y="2141220"/>
                  <a:pt x="541020" y="2137886"/>
                  <a:pt x="541020" y="2133791"/>
                </a:cubicBezTo>
                <a:cubicBezTo>
                  <a:pt x="541020" y="2129695"/>
                  <a:pt x="537686" y="2126361"/>
                  <a:pt x="533591" y="2126361"/>
                </a:cubicBezTo>
                <a:cubicBezTo>
                  <a:pt x="529495" y="2126361"/>
                  <a:pt x="526161" y="2129695"/>
                  <a:pt x="526161" y="2133791"/>
                </a:cubicBezTo>
                <a:cubicBezTo>
                  <a:pt x="526161" y="2137886"/>
                  <a:pt x="529495" y="2141220"/>
                  <a:pt x="533591" y="2141220"/>
                </a:cubicBezTo>
                <a:close/>
                <a:moveTo>
                  <a:pt x="609790" y="2142268"/>
                </a:moveTo>
                <a:cubicBezTo>
                  <a:pt x="614458" y="2142268"/>
                  <a:pt x="618268" y="2138458"/>
                  <a:pt x="618268" y="2133791"/>
                </a:cubicBezTo>
                <a:cubicBezTo>
                  <a:pt x="618268" y="2129123"/>
                  <a:pt x="614458" y="2125313"/>
                  <a:pt x="609790" y="2125313"/>
                </a:cubicBezTo>
                <a:cubicBezTo>
                  <a:pt x="605123" y="2125313"/>
                  <a:pt x="601313" y="2129123"/>
                  <a:pt x="601313" y="2133791"/>
                </a:cubicBezTo>
                <a:cubicBezTo>
                  <a:pt x="601313" y="2138458"/>
                  <a:pt x="605123" y="2142268"/>
                  <a:pt x="609790" y="2142268"/>
                </a:cubicBezTo>
                <a:close/>
                <a:moveTo>
                  <a:pt x="685990" y="2143506"/>
                </a:moveTo>
                <a:cubicBezTo>
                  <a:pt x="691325" y="2143506"/>
                  <a:pt x="695706" y="2139125"/>
                  <a:pt x="695706" y="2133791"/>
                </a:cubicBezTo>
                <a:cubicBezTo>
                  <a:pt x="695706" y="2128457"/>
                  <a:pt x="691420" y="2124075"/>
                  <a:pt x="685990" y="2124075"/>
                </a:cubicBezTo>
                <a:cubicBezTo>
                  <a:pt x="680561" y="2124075"/>
                  <a:pt x="676275" y="2128457"/>
                  <a:pt x="676275" y="2133791"/>
                </a:cubicBezTo>
                <a:cubicBezTo>
                  <a:pt x="676275" y="2139125"/>
                  <a:pt x="680657" y="2143506"/>
                  <a:pt x="685990" y="2143506"/>
                </a:cubicBezTo>
                <a:close/>
                <a:moveTo>
                  <a:pt x="762190" y="2144554"/>
                </a:moveTo>
                <a:cubicBezTo>
                  <a:pt x="768096" y="2144554"/>
                  <a:pt x="772954" y="2139696"/>
                  <a:pt x="772954" y="2133791"/>
                </a:cubicBezTo>
                <a:cubicBezTo>
                  <a:pt x="772954" y="2127885"/>
                  <a:pt x="768096" y="2123027"/>
                  <a:pt x="762190" y="2123027"/>
                </a:cubicBezTo>
                <a:cubicBezTo>
                  <a:pt x="756285" y="2123027"/>
                  <a:pt x="751427" y="2127885"/>
                  <a:pt x="751427" y="2133791"/>
                </a:cubicBezTo>
                <a:cubicBezTo>
                  <a:pt x="751427" y="2139696"/>
                  <a:pt x="756285" y="2144554"/>
                  <a:pt x="762190" y="2144554"/>
                </a:cubicBezTo>
                <a:close/>
                <a:moveTo>
                  <a:pt x="838390" y="2145602"/>
                </a:moveTo>
                <a:cubicBezTo>
                  <a:pt x="844963" y="2145602"/>
                  <a:pt x="850202" y="2140268"/>
                  <a:pt x="850202" y="2133791"/>
                </a:cubicBezTo>
                <a:cubicBezTo>
                  <a:pt x="850202" y="2127314"/>
                  <a:pt x="844868" y="2121980"/>
                  <a:pt x="838390" y="2121980"/>
                </a:cubicBezTo>
                <a:cubicBezTo>
                  <a:pt x="831818" y="2121980"/>
                  <a:pt x="826580" y="2127314"/>
                  <a:pt x="826580" y="2133791"/>
                </a:cubicBezTo>
                <a:cubicBezTo>
                  <a:pt x="826580" y="2140268"/>
                  <a:pt x="831913" y="2145602"/>
                  <a:pt x="838390" y="2145602"/>
                </a:cubicBezTo>
                <a:close/>
                <a:moveTo>
                  <a:pt x="914590" y="2146745"/>
                </a:moveTo>
                <a:cubicBezTo>
                  <a:pt x="921734" y="2146745"/>
                  <a:pt x="927449" y="2140934"/>
                  <a:pt x="927449" y="2133886"/>
                </a:cubicBezTo>
                <a:cubicBezTo>
                  <a:pt x="927449" y="2126742"/>
                  <a:pt x="921639" y="2121027"/>
                  <a:pt x="914590" y="2121027"/>
                </a:cubicBezTo>
                <a:cubicBezTo>
                  <a:pt x="907447" y="2121027"/>
                  <a:pt x="901732" y="2126837"/>
                  <a:pt x="901732" y="2133886"/>
                </a:cubicBezTo>
                <a:cubicBezTo>
                  <a:pt x="901732" y="2140934"/>
                  <a:pt x="907447" y="2146745"/>
                  <a:pt x="914590" y="2146745"/>
                </a:cubicBezTo>
                <a:close/>
                <a:moveTo>
                  <a:pt x="990790" y="2147792"/>
                </a:moveTo>
                <a:cubicBezTo>
                  <a:pt x="998506" y="2147792"/>
                  <a:pt x="1004697" y="2141506"/>
                  <a:pt x="1004697" y="2133886"/>
                </a:cubicBezTo>
                <a:cubicBezTo>
                  <a:pt x="1004697" y="2126171"/>
                  <a:pt x="998411" y="2119979"/>
                  <a:pt x="990790" y="2119979"/>
                </a:cubicBezTo>
                <a:cubicBezTo>
                  <a:pt x="983171" y="2119979"/>
                  <a:pt x="976884" y="2126266"/>
                  <a:pt x="976884" y="2133886"/>
                </a:cubicBezTo>
                <a:cubicBezTo>
                  <a:pt x="976884" y="2141506"/>
                  <a:pt x="983075" y="2147792"/>
                  <a:pt x="990790" y="2147792"/>
                </a:cubicBezTo>
                <a:close/>
                <a:moveTo>
                  <a:pt x="1066991" y="2148840"/>
                </a:moveTo>
                <a:cubicBezTo>
                  <a:pt x="1075277" y="2148840"/>
                  <a:pt x="1081945" y="2142077"/>
                  <a:pt x="1081945" y="2133886"/>
                </a:cubicBezTo>
                <a:cubicBezTo>
                  <a:pt x="1081945" y="2125694"/>
                  <a:pt x="1075182" y="2118836"/>
                  <a:pt x="1066991" y="2118836"/>
                </a:cubicBezTo>
                <a:cubicBezTo>
                  <a:pt x="1058704" y="2118836"/>
                  <a:pt x="1051941" y="2125599"/>
                  <a:pt x="1051941" y="2133886"/>
                </a:cubicBezTo>
                <a:cubicBezTo>
                  <a:pt x="1051941" y="2142173"/>
                  <a:pt x="1058704" y="2148840"/>
                  <a:pt x="1066991" y="2148840"/>
                </a:cubicBezTo>
                <a:close/>
                <a:moveTo>
                  <a:pt x="1143191" y="2149888"/>
                </a:moveTo>
                <a:cubicBezTo>
                  <a:pt x="1152049" y="2149888"/>
                  <a:pt x="1159288" y="2142744"/>
                  <a:pt x="1159288" y="2133791"/>
                </a:cubicBezTo>
                <a:cubicBezTo>
                  <a:pt x="1159288" y="2124932"/>
                  <a:pt x="1152144" y="2117693"/>
                  <a:pt x="1143191" y="2117693"/>
                </a:cubicBezTo>
                <a:cubicBezTo>
                  <a:pt x="1134237" y="2117693"/>
                  <a:pt x="1127093" y="2124837"/>
                  <a:pt x="1127093" y="2133791"/>
                </a:cubicBezTo>
                <a:cubicBezTo>
                  <a:pt x="1127189" y="2142649"/>
                  <a:pt x="1134332" y="2149888"/>
                  <a:pt x="1143191" y="2149888"/>
                </a:cubicBezTo>
                <a:close/>
                <a:moveTo>
                  <a:pt x="1219391" y="2150936"/>
                </a:moveTo>
                <a:cubicBezTo>
                  <a:pt x="1228820" y="2150936"/>
                  <a:pt x="1236536" y="2143316"/>
                  <a:pt x="1236536" y="2133791"/>
                </a:cubicBezTo>
                <a:cubicBezTo>
                  <a:pt x="1236536" y="2124266"/>
                  <a:pt x="1228916" y="2116646"/>
                  <a:pt x="1219391" y="2116646"/>
                </a:cubicBezTo>
                <a:cubicBezTo>
                  <a:pt x="1209866" y="2116646"/>
                  <a:pt x="1202246" y="2124266"/>
                  <a:pt x="1202246" y="2133791"/>
                </a:cubicBezTo>
                <a:cubicBezTo>
                  <a:pt x="1202246" y="2143316"/>
                  <a:pt x="1209961" y="2150936"/>
                  <a:pt x="1219391" y="2150936"/>
                </a:cubicBezTo>
                <a:close/>
                <a:moveTo>
                  <a:pt x="1295591" y="2151793"/>
                </a:moveTo>
                <a:cubicBezTo>
                  <a:pt x="1305497" y="2151793"/>
                  <a:pt x="1313593" y="2143792"/>
                  <a:pt x="1313593" y="2133791"/>
                </a:cubicBezTo>
                <a:cubicBezTo>
                  <a:pt x="1313593" y="2123789"/>
                  <a:pt x="1305592" y="2115788"/>
                  <a:pt x="1295591" y="2115788"/>
                </a:cubicBezTo>
                <a:cubicBezTo>
                  <a:pt x="1285589" y="2115788"/>
                  <a:pt x="1277588" y="2123789"/>
                  <a:pt x="1277588" y="2133791"/>
                </a:cubicBezTo>
                <a:cubicBezTo>
                  <a:pt x="1277588" y="2143792"/>
                  <a:pt x="1285685" y="2151793"/>
                  <a:pt x="1295591" y="2151793"/>
                </a:cubicBezTo>
                <a:close/>
                <a:moveTo>
                  <a:pt x="1371791" y="2152841"/>
                </a:moveTo>
                <a:cubicBezTo>
                  <a:pt x="1382268" y="2152841"/>
                  <a:pt x="1390841" y="2144363"/>
                  <a:pt x="1390841" y="2133791"/>
                </a:cubicBezTo>
                <a:cubicBezTo>
                  <a:pt x="1390841" y="2123313"/>
                  <a:pt x="1382363" y="2114741"/>
                  <a:pt x="1371791" y="2114741"/>
                </a:cubicBezTo>
                <a:cubicBezTo>
                  <a:pt x="1361313" y="2114741"/>
                  <a:pt x="1352741" y="2123218"/>
                  <a:pt x="1352741" y="2133791"/>
                </a:cubicBezTo>
                <a:cubicBezTo>
                  <a:pt x="1352836" y="2144268"/>
                  <a:pt x="1361313" y="2152841"/>
                  <a:pt x="1371791" y="2152841"/>
                </a:cubicBezTo>
                <a:close/>
                <a:moveTo>
                  <a:pt x="1447991" y="2153507"/>
                </a:moveTo>
                <a:cubicBezTo>
                  <a:pt x="1458849" y="2153507"/>
                  <a:pt x="1467612" y="2144744"/>
                  <a:pt x="1467612" y="2133886"/>
                </a:cubicBezTo>
                <a:cubicBezTo>
                  <a:pt x="1467612" y="2123027"/>
                  <a:pt x="1458849" y="2114264"/>
                  <a:pt x="1447991" y="2114264"/>
                </a:cubicBezTo>
                <a:cubicBezTo>
                  <a:pt x="1437132" y="2114264"/>
                  <a:pt x="1428369" y="2123027"/>
                  <a:pt x="1428369" y="2133886"/>
                </a:cubicBezTo>
                <a:cubicBezTo>
                  <a:pt x="1428369" y="2144744"/>
                  <a:pt x="1437132" y="2153507"/>
                  <a:pt x="1447991" y="2153507"/>
                </a:cubicBezTo>
                <a:close/>
                <a:moveTo>
                  <a:pt x="1524191" y="2154269"/>
                </a:moveTo>
                <a:cubicBezTo>
                  <a:pt x="1535525" y="2154269"/>
                  <a:pt x="1544669" y="2145125"/>
                  <a:pt x="1544669" y="2133791"/>
                </a:cubicBezTo>
                <a:cubicBezTo>
                  <a:pt x="1544669" y="2122456"/>
                  <a:pt x="1535525" y="2113312"/>
                  <a:pt x="1524191" y="2113312"/>
                </a:cubicBezTo>
                <a:cubicBezTo>
                  <a:pt x="1512856" y="2113312"/>
                  <a:pt x="1503712" y="2122456"/>
                  <a:pt x="1503712" y="2133791"/>
                </a:cubicBezTo>
                <a:cubicBezTo>
                  <a:pt x="1503712" y="2145125"/>
                  <a:pt x="1512856" y="2154269"/>
                  <a:pt x="1524191" y="2154269"/>
                </a:cubicBezTo>
                <a:close/>
                <a:moveTo>
                  <a:pt x="1600391" y="2154746"/>
                </a:moveTo>
                <a:cubicBezTo>
                  <a:pt x="1611916" y="2154746"/>
                  <a:pt x="1621346" y="2145411"/>
                  <a:pt x="1621346" y="2133791"/>
                </a:cubicBezTo>
                <a:cubicBezTo>
                  <a:pt x="1621346" y="2122170"/>
                  <a:pt x="1612011" y="2112836"/>
                  <a:pt x="1600391" y="2112836"/>
                </a:cubicBezTo>
                <a:cubicBezTo>
                  <a:pt x="1588770" y="2112836"/>
                  <a:pt x="1579436" y="2122170"/>
                  <a:pt x="1579436" y="2133791"/>
                </a:cubicBezTo>
                <a:cubicBezTo>
                  <a:pt x="1579436" y="2145411"/>
                  <a:pt x="1588865" y="2154746"/>
                  <a:pt x="1600391" y="2154746"/>
                </a:cubicBezTo>
                <a:close/>
                <a:moveTo>
                  <a:pt x="1676591" y="2155127"/>
                </a:moveTo>
                <a:cubicBezTo>
                  <a:pt x="1688402" y="2155127"/>
                  <a:pt x="1697927" y="2145602"/>
                  <a:pt x="1697927" y="2133791"/>
                </a:cubicBezTo>
                <a:cubicBezTo>
                  <a:pt x="1697927" y="2121980"/>
                  <a:pt x="1688402" y="2112455"/>
                  <a:pt x="1676591" y="2112455"/>
                </a:cubicBezTo>
                <a:cubicBezTo>
                  <a:pt x="1664780" y="2112455"/>
                  <a:pt x="1655255" y="2121980"/>
                  <a:pt x="1655255" y="2133791"/>
                </a:cubicBezTo>
                <a:cubicBezTo>
                  <a:pt x="1655255" y="2145602"/>
                  <a:pt x="1664780" y="2155127"/>
                  <a:pt x="1676591" y="2155127"/>
                </a:cubicBezTo>
                <a:close/>
                <a:moveTo>
                  <a:pt x="1752791" y="2155127"/>
                </a:moveTo>
                <a:cubicBezTo>
                  <a:pt x="1764602" y="2155127"/>
                  <a:pt x="1774127" y="2145602"/>
                  <a:pt x="1774127" y="2133791"/>
                </a:cubicBezTo>
                <a:cubicBezTo>
                  <a:pt x="1774127" y="2121980"/>
                  <a:pt x="1764602" y="2112455"/>
                  <a:pt x="1752791" y="2112455"/>
                </a:cubicBezTo>
                <a:cubicBezTo>
                  <a:pt x="1740980" y="2112455"/>
                  <a:pt x="1731455" y="2121980"/>
                  <a:pt x="1731455" y="2133791"/>
                </a:cubicBezTo>
                <a:cubicBezTo>
                  <a:pt x="1731455" y="2145602"/>
                  <a:pt x="1740980" y="2155127"/>
                  <a:pt x="1752791" y="2155127"/>
                </a:cubicBezTo>
                <a:close/>
                <a:moveTo>
                  <a:pt x="1828991" y="2155127"/>
                </a:moveTo>
                <a:cubicBezTo>
                  <a:pt x="1840802" y="2155127"/>
                  <a:pt x="1850327" y="2145602"/>
                  <a:pt x="1850327" y="2133791"/>
                </a:cubicBezTo>
                <a:cubicBezTo>
                  <a:pt x="1850327" y="2121980"/>
                  <a:pt x="1840802" y="2112455"/>
                  <a:pt x="1828991" y="2112455"/>
                </a:cubicBezTo>
                <a:cubicBezTo>
                  <a:pt x="1817180" y="2112455"/>
                  <a:pt x="1807655" y="2121980"/>
                  <a:pt x="1807655" y="2133791"/>
                </a:cubicBezTo>
                <a:cubicBezTo>
                  <a:pt x="1807655" y="2145602"/>
                  <a:pt x="1817180" y="2155127"/>
                  <a:pt x="1828991" y="2155127"/>
                </a:cubicBezTo>
                <a:close/>
                <a:moveTo>
                  <a:pt x="1905191" y="2154746"/>
                </a:moveTo>
                <a:cubicBezTo>
                  <a:pt x="1916716" y="2154746"/>
                  <a:pt x="1926146" y="2145411"/>
                  <a:pt x="1926146" y="2133791"/>
                </a:cubicBezTo>
                <a:cubicBezTo>
                  <a:pt x="1926146" y="2122170"/>
                  <a:pt x="1916811" y="2112836"/>
                  <a:pt x="1905191" y="2112836"/>
                </a:cubicBezTo>
                <a:cubicBezTo>
                  <a:pt x="1893570" y="2112836"/>
                  <a:pt x="1884236" y="2122170"/>
                  <a:pt x="1884236" y="2133791"/>
                </a:cubicBezTo>
                <a:cubicBezTo>
                  <a:pt x="1884236" y="2145411"/>
                  <a:pt x="1893665" y="2154746"/>
                  <a:pt x="1905191" y="2154746"/>
                </a:cubicBezTo>
                <a:close/>
                <a:moveTo>
                  <a:pt x="1981391" y="2154269"/>
                </a:moveTo>
                <a:cubicBezTo>
                  <a:pt x="1992725" y="2154269"/>
                  <a:pt x="2001869" y="2145125"/>
                  <a:pt x="2001869" y="2133791"/>
                </a:cubicBezTo>
                <a:cubicBezTo>
                  <a:pt x="2001869" y="2122456"/>
                  <a:pt x="1992725" y="2113312"/>
                  <a:pt x="1981391" y="2113312"/>
                </a:cubicBezTo>
                <a:cubicBezTo>
                  <a:pt x="1970056" y="2113312"/>
                  <a:pt x="1960912" y="2122456"/>
                  <a:pt x="1960912" y="2133791"/>
                </a:cubicBezTo>
                <a:cubicBezTo>
                  <a:pt x="1960912" y="2145125"/>
                  <a:pt x="1970056" y="2154269"/>
                  <a:pt x="1981391" y="2154269"/>
                </a:cubicBezTo>
                <a:close/>
                <a:moveTo>
                  <a:pt x="2057591" y="2153698"/>
                </a:moveTo>
                <a:cubicBezTo>
                  <a:pt x="2068544" y="2153698"/>
                  <a:pt x="2077498" y="2144840"/>
                  <a:pt x="2077498" y="2133791"/>
                </a:cubicBezTo>
                <a:cubicBezTo>
                  <a:pt x="2077498" y="2122742"/>
                  <a:pt x="2068639" y="2113883"/>
                  <a:pt x="2057591" y="2113883"/>
                </a:cubicBezTo>
                <a:cubicBezTo>
                  <a:pt x="2046637" y="2113883"/>
                  <a:pt x="2037683" y="2122742"/>
                  <a:pt x="2037683" y="2133791"/>
                </a:cubicBezTo>
                <a:cubicBezTo>
                  <a:pt x="2037683" y="2144840"/>
                  <a:pt x="2046637" y="2153698"/>
                  <a:pt x="2057591" y="2153698"/>
                </a:cubicBezTo>
                <a:close/>
                <a:moveTo>
                  <a:pt x="2133791" y="2152841"/>
                </a:moveTo>
                <a:cubicBezTo>
                  <a:pt x="2144268" y="2152841"/>
                  <a:pt x="2152841" y="2144363"/>
                  <a:pt x="2152841" y="2133791"/>
                </a:cubicBezTo>
                <a:cubicBezTo>
                  <a:pt x="2152841" y="2123313"/>
                  <a:pt x="2144363" y="2114741"/>
                  <a:pt x="2133791" y="2114741"/>
                </a:cubicBezTo>
                <a:cubicBezTo>
                  <a:pt x="2123313" y="2114741"/>
                  <a:pt x="2114741" y="2123218"/>
                  <a:pt x="2114741" y="2133791"/>
                </a:cubicBezTo>
                <a:cubicBezTo>
                  <a:pt x="2114836" y="2144268"/>
                  <a:pt x="2123313" y="2152841"/>
                  <a:pt x="2133791" y="2152841"/>
                </a:cubicBezTo>
                <a:close/>
                <a:moveTo>
                  <a:pt x="2209991" y="2151983"/>
                </a:moveTo>
                <a:cubicBezTo>
                  <a:pt x="2219992" y="2151983"/>
                  <a:pt x="2228183" y="2143887"/>
                  <a:pt x="2228183" y="2133791"/>
                </a:cubicBezTo>
                <a:cubicBezTo>
                  <a:pt x="2228183" y="2123789"/>
                  <a:pt x="2220087" y="2115598"/>
                  <a:pt x="2209991" y="2115598"/>
                </a:cubicBezTo>
                <a:cubicBezTo>
                  <a:pt x="2199989" y="2115598"/>
                  <a:pt x="2191798" y="2123694"/>
                  <a:pt x="2191798" y="2133791"/>
                </a:cubicBezTo>
                <a:cubicBezTo>
                  <a:pt x="2191798" y="2143887"/>
                  <a:pt x="2199989" y="2151983"/>
                  <a:pt x="2209991" y="2151983"/>
                </a:cubicBezTo>
                <a:close/>
                <a:moveTo>
                  <a:pt x="2286191" y="2150936"/>
                </a:moveTo>
                <a:cubicBezTo>
                  <a:pt x="2295620" y="2150936"/>
                  <a:pt x="2303336" y="2143316"/>
                  <a:pt x="2303336" y="2133791"/>
                </a:cubicBezTo>
                <a:cubicBezTo>
                  <a:pt x="2303336" y="2124266"/>
                  <a:pt x="2295716" y="2116646"/>
                  <a:pt x="2286191" y="2116646"/>
                </a:cubicBezTo>
                <a:cubicBezTo>
                  <a:pt x="2276666" y="2116646"/>
                  <a:pt x="2269046" y="2124266"/>
                  <a:pt x="2269046" y="2133791"/>
                </a:cubicBezTo>
                <a:cubicBezTo>
                  <a:pt x="2269046" y="2143316"/>
                  <a:pt x="2276761" y="2150936"/>
                  <a:pt x="2286191" y="2150936"/>
                </a:cubicBezTo>
                <a:close/>
                <a:moveTo>
                  <a:pt x="2362391" y="2150078"/>
                </a:moveTo>
                <a:cubicBezTo>
                  <a:pt x="2371344" y="2150078"/>
                  <a:pt x="2378678" y="2142839"/>
                  <a:pt x="2378678" y="2133791"/>
                </a:cubicBezTo>
                <a:cubicBezTo>
                  <a:pt x="2378678" y="2124742"/>
                  <a:pt x="2371439" y="2117503"/>
                  <a:pt x="2362391" y="2117503"/>
                </a:cubicBezTo>
                <a:cubicBezTo>
                  <a:pt x="2353342" y="2117503"/>
                  <a:pt x="2346103" y="2124742"/>
                  <a:pt x="2346103" y="2133791"/>
                </a:cubicBezTo>
                <a:cubicBezTo>
                  <a:pt x="2346103" y="2142839"/>
                  <a:pt x="2353437" y="2150078"/>
                  <a:pt x="2362391" y="2150078"/>
                </a:cubicBezTo>
                <a:close/>
                <a:moveTo>
                  <a:pt x="2438591" y="2149031"/>
                </a:moveTo>
                <a:cubicBezTo>
                  <a:pt x="2446973" y="2149031"/>
                  <a:pt x="2453831" y="2142173"/>
                  <a:pt x="2453831" y="2133791"/>
                </a:cubicBezTo>
                <a:cubicBezTo>
                  <a:pt x="2453831" y="2125409"/>
                  <a:pt x="2446973" y="2118551"/>
                  <a:pt x="2438591" y="2118551"/>
                </a:cubicBezTo>
                <a:cubicBezTo>
                  <a:pt x="2430209" y="2118551"/>
                  <a:pt x="2423351" y="2125409"/>
                  <a:pt x="2423351" y="2133791"/>
                </a:cubicBezTo>
                <a:cubicBezTo>
                  <a:pt x="2423351" y="2142173"/>
                  <a:pt x="2430209" y="2149031"/>
                  <a:pt x="2438591" y="2149031"/>
                </a:cubicBezTo>
                <a:close/>
                <a:moveTo>
                  <a:pt x="2514791" y="2147983"/>
                </a:moveTo>
                <a:cubicBezTo>
                  <a:pt x="2522601" y="2147983"/>
                  <a:pt x="2528983" y="2141601"/>
                  <a:pt x="2528983" y="2133791"/>
                </a:cubicBezTo>
                <a:cubicBezTo>
                  <a:pt x="2528983" y="2125980"/>
                  <a:pt x="2522601" y="2119598"/>
                  <a:pt x="2514791" y="2119598"/>
                </a:cubicBezTo>
                <a:cubicBezTo>
                  <a:pt x="2506980" y="2119598"/>
                  <a:pt x="2500598" y="2125980"/>
                  <a:pt x="2500598" y="2133791"/>
                </a:cubicBezTo>
                <a:cubicBezTo>
                  <a:pt x="2500694" y="2141601"/>
                  <a:pt x="2506980" y="2147983"/>
                  <a:pt x="2514791" y="2147983"/>
                </a:cubicBezTo>
                <a:close/>
                <a:moveTo>
                  <a:pt x="2590991" y="2146935"/>
                </a:moveTo>
                <a:cubicBezTo>
                  <a:pt x="2598230" y="2146935"/>
                  <a:pt x="2604135" y="2141030"/>
                  <a:pt x="2604135" y="2133791"/>
                </a:cubicBezTo>
                <a:cubicBezTo>
                  <a:pt x="2604135" y="2126552"/>
                  <a:pt x="2598230" y="2120646"/>
                  <a:pt x="2590991" y="2120646"/>
                </a:cubicBezTo>
                <a:cubicBezTo>
                  <a:pt x="2583752" y="2120646"/>
                  <a:pt x="2577846" y="2126552"/>
                  <a:pt x="2577846" y="2133791"/>
                </a:cubicBezTo>
                <a:cubicBezTo>
                  <a:pt x="2577846" y="2141030"/>
                  <a:pt x="2583752" y="2146935"/>
                  <a:pt x="2590991" y="2146935"/>
                </a:cubicBezTo>
                <a:close/>
                <a:moveTo>
                  <a:pt x="2667191" y="2145887"/>
                </a:moveTo>
                <a:cubicBezTo>
                  <a:pt x="2673858" y="2145887"/>
                  <a:pt x="2679192" y="2140458"/>
                  <a:pt x="2679192" y="2133886"/>
                </a:cubicBezTo>
                <a:cubicBezTo>
                  <a:pt x="2679192" y="2127218"/>
                  <a:pt x="2673763" y="2121884"/>
                  <a:pt x="2667191" y="2121884"/>
                </a:cubicBezTo>
                <a:cubicBezTo>
                  <a:pt x="2660523" y="2121884"/>
                  <a:pt x="2655189" y="2127314"/>
                  <a:pt x="2655189" y="2133886"/>
                </a:cubicBezTo>
                <a:cubicBezTo>
                  <a:pt x="2655189" y="2140458"/>
                  <a:pt x="2660523" y="2145887"/>
                  <a:pt x="2667191" y="2145887"/>
                </a:cubicBezTo>
                <a:close/>
                <a:moveTo>
                  <a:pt x="2743391" y="2144840"/>
                </a:moveTo>
                <a:cubicBezTo>
                  <a:pt x="2749487" y="2144840"/>
                  <a:pt x="2754345" y="2139887"/>
                  <a:pt x="2754345" y="2133886"/>
                </a:cubicBezTo>
                <a:cubicBezTo>
                  <a:pt x="2754345" y="2127885"/>
                  <a:pt x="2749391" y="2122932"/>
                  <a:pt x="2743391" y="2122932"/>
                </a:cubicBezTo>
                <a:cubicBezTo>
                  <a:pt x="2737295" y="2122932"/>
                  <a:pt x="2732437" y="2127885"/>
                  <a:pt x="2732437" y="2133886"/>
                </a:cubicBezTo>
                <a:cubicBezTo>
                  <a:pt x="2732437" y="2139887"/>
                  <a:pt x="2737390" y="2144840"/>
                  <a:pt x="2743391" y="2144840"/>
                </a:cubicBezTo>
                <a:close/>
                <a:moveTo>
                  <a:pt x="2819591" y="2143697"/>
                </a:moveTo>
                <a:cubicBezTo>
                  <a:pt x="2825115" y="2143697"/>
                  <a:pt x="2829497" y="2139220"/>
                  <a:pt x="2829497" y="2133791"/>
                </a:cubicBezTo>
                <a:cubicBezTo>
                  <a:pt x="2829497" y="2128361"/>
                  <a:pt x="2825020" y="2123885"/>
                  <a:pt x="2819591" y="2123885"/>
                </a:cubicBezTo>
                <a:cubicBezTo>
                  <a:pt x="2814066" y="2123885"/>
                  <a:pt x="2809685" y="2128361"/>
                  <a:pt x="2809685" y="2133791"/>
                </a:cubicBezTo>
                <a:cubicBezTo>
                  <a:pt x="2809685" y="2139220"/>
                  <a:pt x="2814161" y="2143697"/>
                  <a:pt x="2819591" y="2143697"/>
                </a:cubicBezTo>
                <a:close/>
                <a:moveTo>
                  <a:pt x="2895791" y="2142458"/>
                </a:moveTo>
                <a:cubicBezTo>
                  <a:pt x="2900553" y="2142458"/>
                  <a:pt x="2904458" y="2138553"/>
                  <a:pt x="2904458" y="2133791"/>
                </a:cubicBezTo>
                <a:cubicBezTo>
                  <a:pt x="2904458" y="2129028"/>
                  <a:pt x="2900553" y="2125123"/>
                  <a:pt x="2895791" y="2125123"/>
                </a:cubicBezTo>
                <a:cubicBezTo>
                  <a:pt x="2891028" y="2125123"/>
                  <a:pt x="2887123" y="2129028"/>
                  <a:pt x="2887123" y="2133791"/>
                </a:cubicBezTo>
                <a:cubicBezTo>
                  <a:pt x="2887123" y="2138553"/>
                  <a:pt x="2891028" y="2142458"/>
                  <a:pt x="2895791" y="2142458"/>
                </a:cubicBezTo>
                <a:close/>
                <a:moveTo>
                  <a:pt x="2971991" y="2141411"/>
                </a:moveTo>
                <a:cubicBezTo>
                  <a:pt x="2976182" y="2141411"/>
                  <a:pt x="2979611" y="2137982"/>
                  <a:pt x="2979611" y="2133791"/>
                </a:cubicBezTo>
                <a:cubicBezTo>
                  <a:pt x="2979611" y="2129600"/>
                  <a:pt x="2976182" y="2126171"/>
                  <a:pt x="2971991" y="2126171"/>
                </a:cubicBezTo>
                <a:cubicBezTo>
                  <a:pt x="2967799" y="2126171"/>
                  <a:pt x="2964371" y="2129600"/>
                  <a:pt x="2964371" y="2133791"/>
                </a:cubicBezTo>
                <a:cubicBezTo>
                  <a:pt x="2964371" y="2137982"/>
                  <a:pt x="2967799" y="2141411"/>
                  <a:pt x="2971991" y="2141411"/>
                </a:cubicBezTo>
                <a:close/>
                <a:moveTo>
                  <a:pt x="3048191" y="2140172"/>
                </a:moveTo>
                <a:cubicBezTo>
                  <a:pt x="3051715" y="2140172"/>
                  <a:pt x="3054572" y="2137315"/>
                  <a:pt x="3054572" y="2133791"/>
                </a:cubicBezTo>
                <a:cubicBezTo>
                  <a:pt x="3054572" y="2130266"/>
                  <a:pt x="3051715" y="2127409"/>
                  <a:pt x="3048191" y="2127409"/>
                </a:cubicBezTo>
                <a:cubicBezTo>
                  <a:pt x="3044666" y="2127409"/>
                  <a:pt x="3041809" y="2130266"/>
                  <a:pt x="3041809" y="2133791"/>
                </a:cubicBezTo>
                <a:cubicBezTo>
                  <a:pt x="3041904" y="2137315"/>
                  <a:pt x="3044666" y="2140172"/>
                  <a:pt x="3048191" y="2140172"/>
                </a:cubicBezTo>
                <a:close/>
                <a:moveTo>
                  <a:pt x="3124391" y="2139125"/>
                </a:moveTo>
                <a:cubicBezTo>
                  <a:pt x="3127343" y="2139125"/>
                  <a:pt x="3129629" y="2136743"/>
                  <a:pt x="3129629" y="2133886"/>
                </a:cubicBezTo>
                <a:cubicBezTo>
                  <a:pt x="3129629" y="2131028"/>
                  <a:pt x="3127248" y="2128647"/>
                  <a:pt x="3124391" y="2128647"/>
                </a:cubicBezTo>
                <a:cubicBezTo>
                  <a:pt x="3121438" y="2128647"/>
                  <a:pt x="3119152" y="2131028"/>
                  <a:pt x="3119152" y="2133886"/>
                </a:cubicBezTo>
                <a:cubicBezTo>
                  <a:pt x="3119152" y="2136743"/>
                  <a:pt x="3121533" y="2139125"/>
                  <a:pt x="3124391" y="2139125"/>
                </a:cubicBezTo>
                <a:close/>
                <a:moveTo>
                  <a:pt x="3200591" y="2138077"/>
                </a:moveTo>
                <a:cubicBezTo>
                  <a:pt x="3202972" y="2138077"/>
                  <a:pt x="3204782" y="2136172"/>
                  <a:pt x="3204782" y="2133886"/>
                </a:cubicBezTo>
                <a:cubicBezTo>
                  <a:pt x="3204782" y="2131600"/>
                  <a:pt x="3202877" y="2129695"/>
                  <a:pt x="3200591" y="2129695"/>
                </a:cubicBezTo>
                <a:cubicBezTo>
                  <a:pt x="3198209" y="2129695"/>
                  <a:pt x="3196399" y="2131600"/>
                  <a:pt x="3196399" y="2133886"/>
                </a:cubicBezTo>
                <a:cubicBezTo>
                  <a:pt x="3196399" y="2136172"/>
                  <a:pt x="3198305" y="2138077"/>
                  <a:pt x="3200591" y="2138077"/>
                </a:cubicBezTo>
                <a:close/>
                <a:moveTo>
                  <a:pt x="3276791" y="2136743"/>
                </a:moveTo>
                <a:cubicBezTo>
                  <a:pt x="3278410" y="2136743"/>
                  <a:pt x="3279743" y="2135410"/>
                  <a:pt x="3279743" y="2133791"/>
                </a:cubicBezTo>
                <a:cubicBezTo>
                  <a:pt x="3279743" y="2132171"/>
                  <a:pt x="3278410" y="2130838"/>
                  <a:pt x="3276791" y="2130838"/>
                </a:cubicBezTo>
                <a:cubicBezTo>
                  <a:pt x="3275171" y="2130838"/>
                  <a:pt x="3273838" y="2132171"/>
                  <a:pt x="3273838" y="2133791"/>
                </a:cubicBezTo>
                <a:cubicBezTo>
                  <a:pt x="3273838" y="2135410"/>
                  <a:pt x="3275171" y="2136743"/>
                  <a:pt x="3276791" y="2136743"/>
                </a:cubicBezTo>
                <a:close/>
                <a:moveTo>
                  <a:pt x="3352991" y="2135696"/>
                </a:moveTo>
                <a:cubicBezTo>
                  <a:pt x="3354038" y="2135696"/>
                  <a:pt x="3354896" y="2134838"/>
                  <a:pt x="3354896" y="2133791"/>
                </a:cubicBezTo>
                <a:cubicBezTo>
                  <a:pt x="3354896" y="2132743"/>
                  <a:pt x="3354038" y="2131886"/>
                  <a:pt x="3352991" y="2131886"/>
                </a:cubicBezTo>
                <a:cubicBezTo>
                  <a:pt x="3351943" y="2131886"/>
                  <a:pt x="3351086" y="2132743"/>
                  <a:pt x="3351086" y="2133791"/>
                </a:cubicBezTo>
                <a:cubicBezTo>
                  <a:pt x="3351086" y="2134838"/>
                  <a:pt x="3351943" y="2135696"/>
                  <a:pt x="3352991" y="2135696"/>
                </a:cubicBezTo>
                <a:close/>
                <a:moveTo>
                  <a:pt x="3429191" y="2134648"/>
                </a:moveTo>
                <a:cubicBezTo>
                  <a:pt x="3429667" y="2134648"/>
                  <a:pt x="3430048" y="2134267"/>
                  <a:pt x="3430048" y="2133791"/>
                </a:cubicBezTo>
                <a:cubicBezTo>
                  <a:pt x="3430048" y="2133314"/>
                  <a:pt x="3429667" y="2132933"/>
                  <a:pt x="3429191" y="2132933"/>
                </a:cubicBezTo>
                <a:cubicBezTo>
                  <a:pt x="3428714" y="2132933"/>
                  <a:pt x="3428333" y="2133314"/>
                  <a:pt x="3428333" y="2133791"/>
                </a:cubicBezTo>
                <a:cubicBezTo>
                  <a:pt x="3428333" y="2134267"/>
                  <a:pt x="3428714" y="2134648"/>
                  <a:pt x="3429191" y="2134648"/>
                </a:cubicBezTo>
                <a:close/>
                <a:moveTo>
                  <a:pt x="76391" y="2210467"/>
                </a:moveTo>
                <a:cubicBezTo>
                  <a:pt x="76581" y="2210467"/>
                  <a:pt x="76772" y="2210276"/>
                  <a:pt x="76772" y="2210086"/>
                </a:cubicBezTo>
                <a:cubicBezTo>
                  <a:pt x="76772" y="2209895"/>
                  <a:pt x="76581" y="2209705"/>
                  <a:pt x="76391" y="2209705"/>
                </a:cubicBezTo>
                <a:cubicBezTo>
                  <a:pt x="76200" y="2209705"/>
                  <a:pt x="76010" y="2209895"/>
                  <a:pt x="76010" y="2210086"/>
                </a:cubicBezTo>
                <a:cubicBezTo>
                  <a:pt x="76010" y="2210276"/>
                  <a:pt x="76200" y="2210467"/>
                  <a:pt x="76391" y="2210467"/>
                </a:cubicBezTo>
                <a:close/>
                <a:moveTo>
                  <a:pt x="152591" y="2211515"/>
                </a:moveTo>
                <a:cubicBezTo>
                  <a:pt x="153448" y="2211515"/>
                  <a:pt x="154115" y="2210848"/>
                  <a:pt x="154115" y="2209991"/>
                </a:cubicBezTo>
                <a:cubicBezTo>
                  <a:pt x="154115" y="2209133"/>
                  <a:pt x="153448" y="2208467"/>
                  <a:pt x="152591" y="2208467"/>
                </a:cubicBezTo>
                <a:cubicBezTo>
                  <a:pt x="151733" y="2208467"/>
                  <a:pt x="151067" y="2209133"/>
                  <a:pt x="151067" y="2209991"/>
                </a:cubicBezTo>
                <a:cubicBezTo>
                  <a:pt x="151067" y="2210848"/>
                  <a:pt x="151829" y="2211515"/>
                  <a:pt x="152591" y="2211515"/>
                </a:cubicBezTo>
                <a:close/>
                <a:moveTo>
                  <a:pt x="228791" y="2212562"/>
                </a:moveTo>
                <a:cubicBezTo>
                  <a:pt x="230219" y="2212562"/>
                  <a:pt x="231362" y="2211419"/>
                  <a:pt x="231362" y="2209991"/>
                </a:cubicBezTo>
                <a:cubicBezTo>
                  <a:pt x="231362" y="2208562"/>
                  <a:pt x="230219" y="2207419"/>
                  <a:pt x="228791" y="2207419"/>
                </a:cubicBezTo>
                <a:cubicBezTo>
                  <a:pt x="227362" y="2207419"/>
                  <a:pt x="226219" y="2208562"/>
                  <a:pt x="226219" y="2209991"/>
                </a:cubicBezTo>
                <a:cubicBezTo>
                  <a:pt x="226219" y="2211419"/>
                  <a:pt x="227457" y="2212562"/>
                  <a:pt x="228791" y="2212562"/>
                </a:cubicBezTo>
                <a:close/>
                <a:moveTo>
                  <a:pt x="304991" y="2213801"/>
                </a:moveTo>
                <a:cubicBezTo>
                  <a:pt x="307086" y="2213801"/>
                  <a:pt x="308800" y="2212086"/>
                  <a:pt x="308800" y="2209991"/>
                </a:cubicBezTo>
                <a:cubicBezTo>
                  <a:pt x="308800" y="2207895"/>
                  <a:pt x="307086" y="2206181"/>
                  <a:pt x="304991" y="2206181"/>
                </a:cubicBezTo>
                <a:cubicBezTo>
                  <a:pt x="302895" y="2206181"/>
                  <a:pt x="301181" y="2207895"/>
                  <a:pt x="301181" y="2209991"/>
                </a:cubicBezTo>
                <a:cubicBezTo>
                  <a:pt x="301181" y="2212086"/>
                  <a:pt x="302895" y="2213801"/>
                  <a:pt x="304991" y="2213801"/>
                </a:cubicBezTo>
                <a:close/>
                <a:moveTo>
                  <a:pt x="381191" y="2214848"/>
                </a:moveTo>
                <a:cubicBezTo>
                  <a:pt x="383858" y="2214848"/>
                  <a:pt x="386048" y="2212658"/>
                  <a:pt x="386048" y="2209991"/>
                </a:cubicBezTo>
                <a:cubicBezTo>
                  <a:pt x="386048" y="2207324"/>
                  <a:pt x="383858" y="2205133"/>
                  <a:pt x="381191" y="2205133"/>
                </a:cubicBezTo>
                <a:cubicBezTo>
                  <a:pt x="378524" y="2205133"/>
                  <a:pt x="376333" y="2207324"/>
                  <a:pt x="376333" y="2209991"/>
                </a:cubicBezTo>
                <a:cubicBezTo>
                  <a:pt x="376333" y="2212658"/>
                  <a:pt x="378524" y="2214848"/>
                  <a:pt x="381191" y="2214848"/>
                </a:cubicBezTo>
                <a:close/>
                <a:moveTo>
                  <a:pt x="457391" y="2215896"/>
                </a:moveTo>
                <a:cubicBezTo>
                  <a:pt x="460629" y="2215896"/>
                  <a:pt x="463296" y="2213229"/>
                  <a:pt x="463296" y="2209991"/>
                </a:cubicBezTo>
                <a:cubicBezTo>
                  <a:pt x="463296" y="2206752"/>
                  <a:pt x="460629" y="2204085"/>
                  <a:pt x="457391" y="2204085"/>
                </a:cubicBezTo>
                <a:cubicBezTo>
                  <a:pt x="454152" y="2204085"/>
                  <a:pt x="451485" y="2206752"/>
                  <a:pt x="451485" y="2209991"/>
                </a:cubicBezTo>
                <a:cubicBezTo>
                  <a:pt x="451485" y="2213324"/>
                  <a:pt x="454152" y="2215896"/>
                  <a:pt x="457391" y="2215896"/>
                </a:cubicBezTo>
                <a:close/>
                <a:moveTo>
                  <a:pt x="533591" y="2216944"/>
                </a:moveTo>
                <a:cubicBezTo>
                  <a:pt x="537401" y="2216944"/>
                  <a:pt x="540544" y="2213801"/>
                  <a:pt x="540544" y="2209991"/>
                </a:cubicBezTo>
                <a:cubicBezTo>
                  <a:pt x="540544" y="2206181"/>
                  <a:pt x="537401" y="2203037"/>
                  <a:pt x="533591" y="2203037"/>
                </a:cubicBezTo>
                <a:cubicBezTo>
                  <a:pt x="529781" y="2203037"/>
                  <a:pt x="526637" y="2206181"/>
                  <a:pt x="526637" y="2209991"/>
                </a:cubicBezTo>
                <a:cubicBezTo>
                  <a:pt x="526637" y="2213801"/>
                  <a:pt x="529781" y="2216944"/>
                  <a:pt x="533591" y="2216944"/>
                </a:cubicBezTo>
                <a:close/>
                <a:moveTo>
                  <a:pt x="609790" y="2218087"/>
                </a:moveTo>
                <a:cubicBezTo>
                  <a:pt x="614267" y="2218087"/>
                  <a:pt x="617792" y="2214467"/>
                  <a:pt x="617792" y="2210086"/>
                </a:cubicBezTo>
                <a:cubicBezTo>
                  <a:pt x="617792" y="2205609"/>
                  <a:pt x="614172" y="2202085"/>
                  <a:pt x="609790" y="2202085"/>
                </a:cubicBezTo>
                <a:cubicBezTo>
                  <a:pt x="605314" y="2202085"/>
                  <a:pt x="601790" y="2205704"/>
                  <a:pt x="601790" y="2210086"/>
                </a:cubicBezTo>
                <a:cubicBezTo>
                  <a:pt x="601790" y="2214467"/>
                  <a:pt x="605409" y="2218087"/>
                  <a:pt x="609790" y="2218087"/>
                </a:cubicBezTo>
                <a:close/>
                <a:moveTo>
                  <a:pt x="685990" y="2219325"/>
                </a:moveTo>
                <a:cubicBezTo>
                  <a:pt x="691134" y="2219325"/>
                  <a:pt x="695325" y="2215134"/>
                  <a:pt x="695325" y="2209991"/>
                </a:cubicBezTo>
                <a:cubicBezTo>
                  <a:pt x="695325" y="2204847"/>
                  <a:pt x="691134" y="2200656"/>
                  <a:pt x="685990" y="2200656"/>
                </a:cubicBezTo>
                <a:cubicBezTo>
                  <a:pt x="680847" y="2200656"/>
                  <a:pt x="676656" y="2204847"/>
                  <a:pt x="676656" y="2209991"/>
                </a:cubicBezTo>
                <a:cubicBezTo>
                  <a:pt x="676751" y="2215134"/>
                  <a:pt x="680847" y="2219325"/>
                  <a:pt x="685990" y="2219325"/>
                </a:cubicBezTo>
                <a:close/>
                <a:moveTo>
                  <a:pt x="762190" y="2220373"/>
                </a:moveTo>
                <a:cubicBezTo>
                  <a:pt x="767906" y="2220373"/>
                  <a:pt x="772573" y="2215706"/>
                  <a:pt x="772573" y="2209991"/>
                </a:cubicBezTo>
                <a:cubicBezTo>
                  <a:pt x="772573" y="2204276"/>
                  <a:pt x="767906" y="2199608"/>
                  <a:pt x="762190" y="2199608"/>
                </a:cubicBezTo>
                <a:cubicBezTo>
                  <a:pt x="756476" y="2199608"/>
                  <a:pt x="751808" y="2204276"/>
                  <a:pt x="751808" y="2209991"/>
                </a:cubicBezTo>
                <a:cubicBezTo>
                  <a:pt x="751808" y="2215706"/>
                  <a:pt x="756476" y="2220373"/>
                  <a:pt x="762190" y="2220373"/>
                </a:cubicBezTo>
                <a:close/>
                <a:moveTo>
                  <a:pt x="838390" y="2221421"/>
                </a:moveTo>
                <a:cubicBezTo>
                  <a:pt x="844677" y="2221421"/>
                  <a:pt x="849821" y="2216277"/>
                  <a:pt x="849821" y="2209991"/>
                </a:cubicBezTo>
                <a:cubicBezTo>
                  <a:pt x="849821" y="2203704"/>
                  <a:pt x="844677" y="2198561"/>
                  <a:pt x="838390" y="2198561"/>
                </a:cubicBezTo>
                <a:cubicBezTo>
                  <a:pt x="832104" y="2198561"/>
                  <a:pt x="826961" y="2203704"/>
                  <a:pt x="826961" y="2209991"/>
                </a:cubicBezTo>
                <a:cubicBezTo>
                  <a:pt x="826961" y="2216277"/>
                  <a:pt x="832104" y="2221421"/>
                  <a:pt x="838390" y="2221421"/>
                </a:cubicBezTo>
                <a:close/>
                <a:moveTo>
                  <a:pt x="914590" y="2222468"/>
                </a:moveTo>
                <a:cubicBezTo>
                  <a:pt x="921449" y="2222468"/>
                  <a:pt x="927068" y="2216849"/>
                  <a:pt x="927068" y="2209991"/>
                </a:cubicBezTo>
                <a:cubicBezTo>
                  <a:pt x="927068" y="2203133"/>
                  <a:pt x="921449" y="2197513"/>
                  <a:pt x="914590" y="2197513"/>
                </a:cubicBezTo>
                <a:cubicBezTo>
                  <a:pt x="907733" y="2197513"/>
                  <a:pt x="902113" y="2203133"/>
                  <a:pt x="902113" y="2209991"/>
                </a:cubicBezTo>
                <a:cubicBezTo>
                  <a:pt x="902113" y="2216849"/>
                  <a:pt x="907733" y="2222468"/>
                  <a:pt x="914590" y="2222468"/>
                </a:cubicBezTo>
                <a:close/>
                <a:moveTo>
                  <a:pt x="990790" y="2223516"/>
                </a:moveTo>
                <a:cubicBezTo>
                  <a:pt x="998220" y="2223516"/>
                  <a:pt x="1004316" y="2217420"/>
                  <a:pt x="1004316" y="2209991"/>
                </a:cubicBezTo>
                <a:cubicBezTo>
                  <a:pt x="1004316" y="2202561"/>
                  <a:pt x="998220" y="2196465"/>
                  <a:pt x="990790" y="2196465"/>
                </a:cubicBezTo>
                <a:cubicBezTo>
                  <a:pt x="983361" y="2196465"/>
                  <a:pt x="977265" y="2202561"/>
                  <a:pt x="977265" y="2209991"/>
                </a:cubicBezTo>
                <a:cubicBezTo>
                  <a:pt x="977265" y="2217420"/>
                  <a:pt x="983361" y="2223516"/>
                  <a:pt x="990790" y="2223516"/>
                </a:cubicBezTo>
                <a:close/>
                <a:moveTo>
                  <a:pt x="1066991" y="2224373"/>
                </a:moveTo>
                <a:cubicBezTo>
                  <a:pt x="1074896" y="2224373"/>
                  <a:pt x="1081373" y="2217896"/>
                  <a:pt x="1081373" y="2209991"/>
                </a:cubicBezTo>
                <a:cubicBezTo>
                  <a:pt x="1081373" y="2202085"/>
                  <a:pt x="1074896" y="2195608"/>
                  <a:pt x="1066991" y="2195608"/>
                </a:cubicBezTo>
                <a:cubicBezTo>
                  <a:pt x="1059085" y="2195608"/>
                  <a:pt x="1052608" y="2202085"/>
                  <a:pt x="1052608" y="2209991"/>
                </a:cubicBezTo>
                <a:cubicBezTo>
                  <a:pt x="1052608" y="2217896"/>
                  <a:pt x="1059085" y="2224373"/>
                  <a:pt x="1066991" y="2224373"/>
                </a:cubicBezTo>
                <a:close/>
                <a:moveTo>
                  <a:pt x="1143191" y="2225421"/>
                </a:moveTo>
                <a:cubicBezTo>
                  <a:pt x="1151668" y="2225421"/>
                  <a:pt x="1158621" y="2218468"/>
                  <a:pt x="1158621" y="2209991"/>
                </a:cubicBezTo>
                <a:cubicBezTo>
                  <a:pt x="1158621" y="2201513"/>
                  <a:pt x="1151763" y="2194560"/>
                  <a:pt x="1143191" y="2194560"/>
                </a:cubicBezTo>
                <a:cubicBezTo>
                  <a:pt x="1134618" y="2194560"/>
                  <a:pt x="1127760" y="2201513"/>
                  <a:pt x="1127760" y="2209991"/>
                </a:cubicBezTo>
                <a:cubicBezTo>
                  <a:pt x="1127760" y="2218468"/>
                  <a:pt x="1134713" y="2225421"/>
                  <a:pt x="1143191" y="2225421"/>
                </a:cubicBezTo>
                <a:close/>
                <a:moveTo>
                  <a:pt x="1219391" y="2226278"/>
                </a:moveTo>
                <a:cubicBezTo>
                  <a:pt x="1228344" y="2226278"/>
                  <a:pt x="1235678" y="2219039"/>
                  <a:pt x="1235678" y="2209991"/>
                </a:cubicBezTo>
                <a:cubicBezTo>
                  <a:pt x="1235678" y="2200942"/>
                  <a:pt x="1228439" y="2193703"/>
                  <a:pt x="1219391" y="2193703"/>
                </a:cubicBezTo>
                <a:cubicBezTo>
                  <a:pt x="1210342" y="2193703"/>
                  <a:pt x="1203103" y="2200942"/>
                  <a:pt x="1203103" y="2209991"/>
                </a:cubicBezTo>
                <a:cubicBezTo>
                  <a:pt x="1203103" y="2219039"/>
                  <a:pt x="1210437" y="2226278"/>
                  <a:pt x="1219391" y="2226278"/>
                </a:cubicBezTo>
                <a:close/>
                <a:moveTo>
                  <a:pt x="1295591" y="2227136"/>
                </a:moveTo>
                <a:cubicBezTo>
                  <a:pt x="1305020" y="2227136"/>
                  <a:pt x="1312736" y="2219516"/>
                  <a:pt x="1312736" y="2209991"/>
                </a:cubicBezTo>
                <a:cubicBezTo>
                  <a:pt x="1312736" y="2200466"/>
                  <a:pt x="1305116" y="2192846"/>
                  <a:pt x="1295591" y="2192846"/>
                </a:cubicBezTo>
                <a:cubicBezTo>
                  <a:pt x="1286066" y="2192846"/>
                  <a:pt x="1278446" y="2200466"/>
                  <a:pt x="1278446" y="2209991"/>
                </a:cubicBezTo>
                <a:cubicBezTo>
                  <a:pt x="1278446" y="2219516"/>
                  <a:pt x="1286161" y="2227136"/>
                  <a:pt x="1295591" y="2227136"/>
                </a:cubicBezTo>
                <a:close/>
                <a:moveTo>
                  <a:pt x="1371791" y="2227993"/>
                </a:moveTo>
                <a:cubicBezTo>
                  <a:pt x="1381697" y="2227993"/>
                  <a:pt x="1389793" y="2219992"/>
                  <a:pt x="1389793" y="2209991"/>
                </a:cubicBezTo>
                <a:cubicBezTo>
                  <a:pt x="1389793" y="2199989"/>
                  <a:pt x="1381792" y="2191988"/>
                  <a:pt x="1371791" y="2191988"/>
                </a:cubicBezTo>
                <a:cubicBezTo>
                  <a:pt x="1361789" y="2191988"/>
                  <a:pt x="1353788" y="2199989"/>
                  <a:pt x="1353788" y="2209991"/>
                </a:cubicBezTo>
                <a:cubicBezTo>
                  <a:pt x="1353788" y="2219992"/>
                  <a:pt x="1361885" y="2227993"/>
                  <a:pt x="1371791" y="2227993"/>
                </a:cubicBezTo>
                <a:close/>
                <a:moveTo>
                  <a:pt x="1447991" y="2228850"/>
                </a:moveTo>
                <a:cubicBezTo>
                  <a:pt x="1458373" y="2228850"/>
                  <a:pt x="1466755" y="2220468"/>
                  <a:pt x="1466755" y="2210086"/>
                </a:cubicBezTo>
                <a:cubicBezTo>
                  <a:pt x="1466755" y="2199704"/>
                  <a:pt x="1458373" y="2191322"/>
                  <a:pt x="1447991" y="2191322"/>
                </a:cubicBezTo>
                <a:cubicBezTo>
                  <a:pt x="1437608" y="2191322"/>
                  <a:pt x="1429226" y="2199704"/>
                  <a:pt x="1429226" y="2210086"/>
                </a:cubicBezTo>
                <a:cubicBezTo>
                  <a:pt x="1429226" y="2220373"/>
                  <a:pt x="1437608" y="2228850"/>
                  <a:pt x="1447991" y="2228850"/>
                </a:cubicBezTo>
                <a:close/>
                <a:moveTo>
                  <a:pt x="1524191" y="2229422"/>
                </a:moveTo>
                <a:cubicBezTo>
                  <a:pt x="1534954" y="2229422"/>
                  <a:pt x="1543622" y="2220754"/>
                  <a:pt x="1543622" y="2209991"/>
                </a:cubicBezTo>
                <a:cubicBezTo>
                  <a:pt x="1543622" y="2199227"/>
                  <a:pt x="1534954" y="2190560"/>
                  <a:pt x="1524191" y="2190560"/>
                </a:cubicBezTo>
                <a:cubicBezTo>
                  <a:pt x="1513427" y="2190560"/>
                  <a:pt x="1504760" y="2199227"/>
                  <a:pt x="1504760" y="2209991"/>
                </a:cubicBezTo>
                <a:cubicBezTo>
                  <a:pt x="1504760" y="2220754"/>
                  <a:pt x="1513523" y="2229422"/>
                  <a:pt x="1524191" y="2229422"/>
                </a:cubicBezTo>
                <a:close/>
                <a:moveTo>
                  <a:pt x="1600391" y="2229898"/>
                </a:moveTo>
                <a:cubicBezTo>
                  <a:pt x="1611344" y="2229898"/>
                  <a:pt x="1620298" y="2221040"/>
                  <a:pt x="1620298" y="2209991"/>
                </a:cubicBezTo>
                <a:cubicBezTo>
                  <a:pt x="1620298" y="2198942"/>
                  <a:pt x="1611439" y="2190083"/>
                  <a:pt x="1600391" y="2190083"/>
                </a:cubicBezTo>
                <a:cubicBezTo>
                  <a:pt x="1589437" y="2190083"/>
                  <a:pt x="1580483" y="2198942"/>
                  <a:pt x="1580483" y="2209991"/>
                </a:cubicBezTo>
                <a:cubicBezTo>
                  <a:pt x="1580483" y="2221040"/>
                  <a:pt x="1589437" y="2229898"/>
                  <a:pt x="1600391" y="2229898"/>
                </a:cubicBezTo>
                <a:close/>
                <a:moveTo>
                  <a:pt x="1676591" y="2230088"/>
                </a:moveTo>
                <a:cubicBezTo>
                  <a:pt x="1687639" y="2230088"/>
                  <a:pt x="1696688" y="2221135"/>
                  <a:pt x="1696688" y="2209991"/>
                </a:cubicBezTo>
                <a:cubicBezTo>
                  <a:pt x="1696688" y="2198846"/>
                  <a:pt x="1687735" y="2189893"/>
                  <a:pt x="1676591" y="2189893"/>
                </a:cubicBezTo>
                <a:cubicBezTo>
                  <a:pt x="1665446" y="2189893"/>
                  <a:pt x="1656493" y="2198846"/>
                  <a:pt x="1656493" y="2209991"/>
                </a:cubicBezTo>
                <a:cubicBezTo>
                  <a:pt x="1656493" y="2221135"/>
                  <a:pt x="1665542" y="2230088"/>
                  <a:pt x="1676591" y="2230088"/>
                </a:cubicBezTo>
                <a:close/>
                <a:moveTo>
                  <a:pt x="1752791" y="2230279"/>
                </a:moveTo>
                <a:cubicBezTo>
                  <a:pt x="1764030" y="2230279"/>
                  <a:pt x="1773079" y="2221230"/>
                  <a:pt x="1773079" y="2209991"/>
                </a:cubicBezTo>
                <a:cubicBezTo>
                  <a:pt x="1773079" y="2198751"/>
                  <a:pt x="1764030" y="2189702"/>
                  <a:pt x="1752791" y="2189702"/>
                </a:cubicBezTo>
                <a:cubicBezTo>
                  <a:pt x="1741551" y="2189702"/>
                  <a:pt x="1732502" y="2198751"/>
                  <a:pt x="1732502" y="2209991"/>
                </a:cubicBezTo>
                <a:cubicBezTo>
                  <a:pt x="1732502" y="2221230"/>
                  <a:pt x="1741646" y="2230279"/>
                  <a:pt x="1752791" y="2230279"/>
                </a:cubicBezTo>
                <a:close/>
                <a:moveTo>
                  <a:pt x="1828991" y="2230088"/>
                </a:moveTo>
                <a:cubicBezTo>
                  <a:pt x="1840039" y="2230088"/>
                  <a:pt x="1849088" y="2221135"/>
                  <a:pt x="1849088" y="2209991"/>
                </a:cubicBezTo>
                <a:cubicBezTo>
                  <a:pt x="1849088" y="2198846"/>
                  <a:pt x="1840135" y="2189893"/>
                  <a:pt x="1828991" y="2189893"/>
                </a:cubicBezTo>
                <a:cubicBezTo>
                  <a:pt x="1817846" y="2189893"/>
                  <a:pt x="1808893" y="2198846"/>
                  <a:pt x="1808893" y="2209991"/>
                </a:cubicBezTo>
                <a:cubicBezTo>
                  <a:pt x="1808893" y="2221135"/>
                  <a:pt x="1817942" y="2230088"/>
                  <a:pt x="1828991" y="2230088"/>
                </a:cubicBezTo>
                <a:close/>
                <a:moveTo>
                  <a:pt x="1905191" y="2229898"/>
                </a:moveTo>
                <a:cubicBezTo>
                  <a:pt x="1916144" y="2229898"/>
                  <a:pt x="1925098" y="2221040"/>
                  <a:pt x="1925098" y="2209991"/>
                </a:cubicBezTo>
                <a:cubicBezTo>
                  <a:pt x="1925098" y="2198942"/>
                  <a:pt x="1916239" y="2190083"/>
                  <a:pt x="1905191" y="2190083"/>
                </a:cubicBezTo>
                <a:cubicBezTo>
                  <a:pt x="1894237" y="2190083"/>
                  <a:pt x="1885283" y="2198942"/>
                  <a:pt x="1885283" y="2209991"/>
                </a:cubicBezTo>
                <a:cubicBezTo>
                  <a:pt x="1885283" y="2221040"/>
                  <a:pt x="1894237" y="2229898"/>
                  <a:pt x="1905191" y="2229898"/>
                </a:cubicBezTo>
                <a:close/>
                <a:moveTo>
                  <a:pt x="1981391" y="2229422"/>
                </a:moveTo>
                <a:cubicBezTo>
                  <a:pt x="1992154" y="2229422"/>
                  <a:pt x="2000822" y="2220754"/>
                  <a:pt x="2000822" y="2209991"/>
                </a:cubicBezTo>
                <a:cubicBezTo>
                  <a:pt x="2000822" y="2199227"/>
                  <a:pt x="1992154" y="2190560"/>
                  <a:pt x="1981391" y="2190560"/>
                </a:cubicBezTo>
                <a:cubicBezTo>
                  <a:pt x="1970627" y="2190560"/>
                  <a:pt x="1961960" y="2199227"/>
                  <a:pt x="1961960" y="2209991"/>
                </a:cubicBezTo>
                <a:cubicBezTo>
                  <a:pt x="1961960" y="2220754"/>
                  <a:pt x="1970723" y="2229422"/>
                  <a:pt x="1981391" y="2229422"/>
                </a:cubicBezTo>
                <a:close/>
                <a:moveTo>
                  <a:pt x="2057591" y="2228850"/>
                </a:moveTo>
                <a:cubicBezTo>
                  <a:pt x="2067973" y="2228850"/>
                  <a:pt x="2076355" y="2220468"/>
                  <a:pt x="2076355" y="2210086"/>
                </a:cubicBezTo>
                <a:cubicBezTo>
                  <a:pt x="2076355" y="2199704"/>
                  <a:pt x="2067973" y="2191322"/>
                  <a:pt x="2057591" y="2191322"/>
                </a:cubicBezTo>
                <a:cubicBezTo>
                  <a:pt x="2047208" y="2191322"/>
                  <a:pt x="2038826" y="2199704"/>
                  <a:pt x="2038826" y="2210086"/>
                </a:cubicBezTo>
                <a:cubicBezTo>
                  <a:pt x="2038826" y="2220373"/>
                  <a:pt x="2047208" y="2228850"/>
                  <a:pt x="2057591" y="2228850"/>
                </a:cubicBezTo>
                <a:close/>
                <a:moveTo>
                  <a:pt x="2133791" y="2228183"/>
                </a:moveTo>
                <a:cubicBezTo>
                  <a:pt x="2143792" y="2228183"/>
                  <a:pt x="2151983" y="2220087"/>
                  <a:pt x="2151983" y="2209991"/>
                </a:cubicBezTo>
                <a:cubicBezTo>
                  <a:pt x="2151983" y="2199989"/>
                  <a:pt x="2143887" y="2191798"/>
                  <a:pt x="2133791" y="2191798"/>
                </a:cubicBezTo>
                <a:cubicBezTo>
                  <a:pt x="2123789" y="2191798"/>
                  <a:pt x="2115598" y="2199894"/>
                  <a:pt x="2115598" y="2209991"/>
                </a:cubicBezTo>
                <a:cubicBezTo>
                  <a:pt x="2115598" y="2220087"/>
                  <a:pt x="2123789" y="2228183"/>
                  <a:pt x="2133791" y="2228183"/>
                </a:cubicBezTo>
                <a:close/>
                <a:moveTo>
                  <a:pt x="2209991" y="2227326"/>
                </a:moveTo>
                <a:cubicBezTo>
                  <a:pt x="2219516" y="2227326"/>
                  <a:pt x="2227326" y="2219611"/>
                  <a:pt x="2227326" y="2209991"/>
                </a:cubicBezTo>
                <a:cubicBezTo>
                  <a:pt x="2227326" y="2200466"/>
                  <a:pt x="2219611" y="2192655"/>
                  <a:pt x="2209991" y="2192655"/>
                </a:cubicBezTo>
                <a:cubicBezTo>
                  <a:pt x="2200466" y="2192655"/>
                  <a:pt x="2192655" y="2200370"/>
                  <a:pt x="2192655" y="2209991"/>
                </a:cubicBezTo>
                <a:cubicBezTo>
                  <a:pt x="2192655" y="2219611"/>
                  <a:pt x="2200466" y="2227326"/>
                  <a:pt x="2209991" y="2227326"/>
                </a:cubicBezTo>
                <a:close/>
                <a:moveTo>
                  <a:pt x="2286191" y="2226469"/>
                </a:moveTo>
                <a:cubicBezTo>
                  <a:pt x="2295335" y="2226469"/>
                  <a:pt x="2302669" y="2219135"/>
                  <a:pt x="2302669" y="2209991"/>
                </a:cubicBezTo>
                <a:cubicBezTo>
                  <a:pt x="2302669" y="2200847"/>
                  <a:pt x="2295335" y="2193512"/>
                  <a:pt x="2286191" y="2193512"/>
                </a:cubicBezTo>
                <a:cubicBezTo>
                  <a:pt x="2277047" y="2193512"/>
                  <a:pt x="2269712" y="2200847"/>
                  <a:pt x="2269712" y="2209991"/>
                </a:cubicBezTo>
                <a:cubicBezTo>
                  <a:pt x="2269712" y="2219135"/>
                  <a:pt x="2277142" y="2226469"/>
                  <a:pt x="2286191" y="2226469"/>
                </a:cubicBezTo>
                <a:close/>
                <a:moveTo>
                  <a:pt x="2362391" y="2225421"/>
                </a:moveTo>
                <a:cubicBezTo>
                  <a:pt x="2370868" y="2225421"/>
                  <a:pt x="2377821" y="2218468"/>
                  <a:pt x="2377821" y="2209991"/>
                </a:cubicBezTo>
                <a:cubicBezTo>
                  <a:pt x="2377821" y="2201513"/>
                  <a:pt x="2370868" y="2194560"/>
                  <a:pt x="2362391" y="2194560"/>
                </a:cubicBezTo>
                <a:cubicBezTo>
                  <a:pt x="2353913" y="2194560"/>
                  <a:pt x="2346960" y="2201513"/>
                  <a:pt x="2346960" y="2209991"/>
                </a:cubicBezTo>
                <a:cubicBezTo>
                  <a:pt x="2346960" y="2218468"/>
                  <a:pt x="2353913" y="2225421"/>
                  <a:pt x="2362391" y="2225421"/>
                </a:cubicBezTo>
                <a:close/>
                <a:moveTo>
                  <a:pt x="2438591" y="2224564"/>
                </a:moveTo>
                <a:cubicBezTo>
                  <a:pt x="2446687" y="2224564"/>
                  <a:pt x="2453164" y="2217992"/>
                  <a:pt x="2453164" y="2209991"/>
                </a:cubicBezTo>
                <a:cubicBezTo>
                  <a:pt x="2453164" y="2201990"/>
                  <a:pt x="2446591" y="2195417"/>
                  <a:pt x="2438591" y="2195417"/>
                </a:cubicBezTo>
                <a:cubicBezTo>
                  <a:pt x="2430494" y="2195417"/>
                  <a:pt x="2424017" y="2201990"/>
                  <a:pt x="2424017" y="2209991"/>
                </a:cubicBezTo>
                <a:cubicBezTo>
                  <a:pt x="2424017" y="2217992"/>
                  <a:pt x="2430590" y="2224564"/>
                  <a:pt x="2438591" y="2224564"/>
                </a:cubicBezTo>
                <a:close/>
                <a:moveTo>
                  <a:pt x="2514791" y="2223516"/>
                </a:moveTo>
                <a:cubicBezTo>
                  <a:pt x="2522220" y="2223516"/>
                  <a:pt x="2528316" y="2217420"/>
                  <a:pt x="2528316" y="2209991"/>
                </a:cubicBezTo>
                <a:cubicBezTo>
                  <a:pt x="2528316" y="2202561"/>
                  <a:pt x="2522220" y="2196465"/>
                  <a:pt x="2514791" y="2196465"/>
                </a:cubicBezTo>
                <a:cubicBezTo>
                  <a:pt x="2507361" y="2196465"/>
                  <a:pt x="2501265" y="2202561"/>
                  <a:pt x="2501265" y="2209991"/>
                </a:cubicBezTo>
                <a:cubicBezTo>
                  <a:pt x="2501265" y="2217420"/>
                  <a:pt x="2507361" y="2223516"/>
                  <a:pt x="2514791" y="2223516"/>
                </a:cubicBezTo>
                <a:close/>
                <a:moveTo>
                  <a:pt x="2590991" y="2222659"/>
                </a:moveTo>
                <a:cubicBezTo>
                  <a:pt x="2598039" y="2222659"/>
                  <a:pt x="2603659" y="2216944"/>
                  <a:pt x="2603659" y="2209991"/>
                </a:cubicBezTo>
                <a:cubicBezTo>
                  <a:pt x="2603659" y="2202942"/>
                  <a:pt x="2597944" y="2197322"/>
                  <a:pt x="2590991" y="2197322"/>
                </a:cubicBezTo>
                <a:cubicBezTo>
                  <a:pt x="2583942" y="2197322"/>
                  <a:pt x="2578322" y="2203037"/>
                  <a:pt x="2578322" y="2209991"/>
                </a:cubicBezTo>
                <a:cubicBezTo>
                  <a:pt x="2578322" y="2217039"/>
                  <a:pt x="2584037" y="2222659"/>
                  <a:pt x="2590991" y="2222659"/>
                </a:cubicBezTo>
                <a:close/>
                <a:moveTo>
                  <a:pt x="2667191" y="2221611"/>
                </a:moveTo>
                <a:cubicBezTo>
                  <a:pt x="2673572" y="2221611"/>
                  <a:pt x="2678811" y="2216372"/>
                  <a:pt x="2678811" y="2209991"/>
                </a:cubicBezTo>
                <a:cubicBezTo>
                  <a:pt x="2678811" y="2203609"/>
                  <a:pt x="2673572" y="2198370"/>
                  <a:pt x="2667191" y="2198370"/>
                </a:cubicBezTo>
                <a:cubicBezTo>
                  <a:pt x="2660809" y="2198370"/>
                  <a:pt x="2655570" y="2203609"/>
                  <a:pt x="2655570" y="2209991"/>
                </a:cubicBezTo>
                <a:cubicBezTo>
                  <a:pt x="2655570" y="2216468"/>
                  <a:pt x="2660809" y="2221611"/>
                  <a:pt x="2667191" y="2221611"/>
                </a:cubicBezTo>
                <a:close/>
                <a:moveTo>
                  <a:pt x="2743391" y="2220563"/>
                </a:moveTo>
                <a:cubicBezTo>
                  <a:pt x="2749201" y="2220563"/>
                  <a:pt x="2753963" y="2215801"/>
                  <a:pt x="2753963" y="2209991"/>
                </a:cubicBezTo>
                <a:cubicBezTo>
                  <a:pt x="2753963" y="2204180"/>
                  <a:pt x="2749201" y="2199418"/>
                  <a:pt x="2743391" y="2199418"/>
                </a:cubicBezTo>
                <a:cubicBezTo>
                  <a:pt x="2737580" y="2199418"/>
                  <a:pt x="2732818" y="2204180"/>
                  <a:pt x="2732818" y="2209991"/>
                </a:cubicBezTo>
                <a:cubicBezTo>
                  <a:pt x="2732818" y="2215801"/>
                  <a:pt x="2737580" y="2220563"/>
                  <a:pt x="2743391" y="2220563"/>
                </a:cubicBezTo>
                <a:close/>
                <a:moveTo>
                  <a:pt x="2819591" y="2219325"/>
                </a:moveTo>
                <a:cubicBezTo>
                  <a:pt x="2824734" y="2219325"/>
                  <a:pt x="2828925" y="2215134"/>
                  <a:pt x="2828925" y="2209991"/>
                </a:cubicBezTo>
                <a:cubicBezTo>
                  <a:pt x="2828925" y="2204847"/>
                  <a:pt x="2824734" y="2200656"/>
                  <a:pt x="2819591" y="2200656"/>
                </a:cubicBezTo>
                <a:cubicBezTo>
                  <a:pt x="2814447" y="2200656"/>
                  <a:pt x="2810256" y="2204847"/>
                  <a:pt x="2810256" y="2209991"/>
                </a:cubicBezTo>
                <a:cubicBezTo>
                  <a:pt x="2810351" y="2215134"/>
                  <a:pt x="2814447" y="2219325"/>
                  <a:pt x="2819591" y="2219325"/>
                </a:cubicBezTo>
                <a:close/>
                <a:moveTo>
                  <a:pt x="2895791" y="2218277"/>
                </a:moveTo>
                <a:cubicBezTo>
                  <a:pt x="2900363" y="2218277"/>
                  <a:pt x="2904078" y="2214563"/>
                  <a:pt x="2904078" y="2209991"/>
                </a:cubicBezTo>
                <a:cubicBezTo>
                  <a:pt x="2904078" y="2205419"/>
                  <a:pt x="2900363" y="2201704"/>
                  <a:pt x="2895791" y="2201704"/>
                </a:cubicBezTo>
                <a:cubicBezTo>
                  <a:pt x="2891219" y="2201704"/>
                  <a:pt x="2887504" y="2205419"/>
                  <a:pt x="2887504" y="2209991"/>
                </a:cubicBezTo>
                <a:cubicBezTo>
                  <a:pt x="2887504" y="2214563"/>
                  <a:pt x="2891219" y="2218277"/>
                  <a:pt x="2895791" y="2218277"/>
                </a:cubicBezTo>
                <a:close/>
                <a:moveTo>
                  <a:pt x="2971991" y="2217230"/>
                </a:moveTo>
                <a:cubicBezTo>
                  <a:pt x="2975991" y="2217230"/>
                  <a:pt x="2979134" y="2213991"/>
                  <a:pt x="2979134" y="2210086"/>
                </a:cubicBezTo>
                <a:cubicBezTo>
                  <a:pt x="2979134" y="2206085"/>
                  <a:pt x="2975896" y="2202942"/>
                  <a:pt x="2971991" y="2202942"/>
                </a:cubicBezTo>
                <a:cubicBezTo>
                  <a:pt x="2967990" y="2202942"/>
                  <a:pt x="2964847" y="2206181"/>
                  <a:pt x="2964847" y="2210086"/>
                </a:cubicBezTo>
                <a:cubicBezTo>
                  <a:pt x="2964847" y="2213991"/>
                  <a:pt x="2968085" y="2217230"/>
                  <a:pt x="2971991" y="2217230"/>
                </a:cubicBezTo>
                <a:close/>
                <a:moveTo>
                  <a:pt x="3048191" y="2216182"/>
                </a:moveTo>
                <a:cubicBezTo>
                  <a:pt x="3051620" y="2216182"/>
                  <a:pt x="3054287" y="2213420"/>
                  <a:pt x="3054287" y="2210086"/>
                </a:cubicBezTo>
                <a:cubicBezTo>
                  <a:pt x="3054287" y="2206752"/>
                  <a:pt x="3051524" y="2203990"/>
                  <a:pt x="3048191" y="2203990"/>
                </a:cubicBezTo>
                <a:cubicBezTo>
                  <a:pt x="3044762" y="2203990"/>
                  <a:pt x="3042095" y="2206752"/>
                  <a:pt x="3042095" y="2210086"/>
                </a:cubicBezTo>
                <a:cubicBezTo>
                  <a:pt x="3042095" y="2213420"/>
                  <a:pt x="3044857" y="2216182"/>
                  <a:pt x="3048191" y="2216182"/>
                </a:cubicBezTo>
                <a:close/>
                <a:moveTo>
                  <a:pt x="3124391" y="2214848"/>
                </a:moveTo>
                <a:cubicBezTo>
                  <a:pt x="3127058" y="2214848"/>
                  <a:pt x="3129248" y="2212658"/>
                  <a:pt x="3129248" y="2209991"/>
                </a:cubicBezTo>
                <a:cubicBezTo>
                  <a:pt x="3129248" y="2207324"/>
                  <a:pt x="3127058" y="2205133"/>
                  <a:pt x="3124391" y="2205133"/>
                </a:cubicBezTo>
                <a:cubicBezTo>
                  <a:pt x="3121724" y="2205133"/>
                  <a:pt x="3119533" y="2207324"/>
                  <a:pt x="3119533" y="2209991"/>
                </a:cubicBezTo>
                <a:cubicBezTo>
                  <a:pt x="3119533" y="2212658"/>
                  <a:pt x="3121724" y="2214848"/>
                  <a:pt x="3124391" y="2214848"/>
                </a:cubicBezTo>
                <a:close/>
                <a:moveTo>
                  <a:pt x="3200591" y="2213801"/>
                </a:moveTo>
                <a:cubicBezTo>
                  <a:pt x="3202686" y="2213801"/>
                  <a:pt x="3204401" y="2212086"/>
                  <a:pt x="3204401" y="2209991"/>
                </a:cubicBezTo>
                <a:cubicBezTo>
                  <a:pt x="3204401" y="2207895"/>
                  <a:pt x="3202686" y="2206181"/>
                  <a:pt x="3200591" y="2206181"/>
                </a:cubicBezTo>
                <a:cubicBezTo>
                  <a:pt x="3198495" y="2206181"/>
                  <a:pt x="3196781" y="2207895"/>
                  <a:pt x="3196781" y="2209991"/>
                </a:cubicBezTo>
                <a:cubicBezTo>
                  <a:pt x="3196781" y="2212086"/>
                  <a:pt x="3198495" y="2213801"/>
                  <a:pt x="3200591" y="2213801"/>
                </a:cubicBezTo>
                <a:close/>
                <a:moveTo>
                  <a:pt x="3276791" y="2212753"/>
                </a:moveTo>
                <a:cubicBezTo>
                  <a:pt x="3278315" y="2212753"/>
                  <a:pt x="3279553" y="2211515"/>
                  <a:pt x="3279553" y="2209991"/>
                </a:cubicBezTo>
                <a:cubicBezTo>
                  <a:pt x="3279553" y="2208467"/>
                  <a:pt x="3278315" y="2207228"/>
                  <a:pt x="3276791" y="2207228"/>
                </a:cubicBezTo>
                <a:cubicBezTo>
                  <a:pt x="3275266" y="2207228"/>
                  <a:pt x="3274028" y="2208467"/>
                  <a:pt x="3274028" y="2209991"/>
                </a:cubicBezTo>
                <a:cubicBezTo>
                  <a:pt x="3274028" y="2211515"/>
                  <a:pt x="3275266" y="2212753"/>
                  <a:pt x="3276791" y="2212753"/>
                </a:cubicBezTo>
                <a:close/>
                <a:moveTo>
                  <a:pt x="3352991" y="2211705"/>
                </a:moveTo>
                <a:cubicBezTo>
                  <a:pt x="3353943" y="2211705"/>
                  <a:pt x="3354705" y="2210943"/>
                  <a:pt x="3354705" y="2209991"/>
                </a:cubicBezTo>
                <a:cubicBezTo>
                  <a:pt x="3354705" y="2209038"/>
                  <a:pt x="3353943" y="2208276"/>
                  <a:pt x="3352991" y="2208276"/>
                </a:cubicBezTo>
                <a:cubicBezTo>
                  <a:pt x="3352038" y="2208276"/>
                  <a:pt x="3351276" y="2209038"/>
                  <a:pt x="3351276" y="2209991"/>
                </a:cubicBezTo>
                <a:cubicBezTo>
                  <a:pt x="3351276" y="2210943"/>
                  <a:pt x="3352038" y="2211705"/>
                  <a:pt x="3352991" y="2211705"/>
                </a:cubicBezTo>
                <a:close/>
                <a:moveTo>
                  <a:pt x="3429191" y="2210467"/>
                </a:moveTo>
                <a:cubicBezTo>
                  <a:pt x="3429381" y="2210467"/>
                  <a:pt x="3429572" y="2210276"/>
                  <a:pt x="3429572" y="2210086"/>
                </a:cubicBezTo>
                <a:cubicBezTo>
                  <a:pt x="3429572" y="2209895"/>
                  <a:pt x="3429381" y="2209705"/>
                  <a:pt x="3429191" y="2209705"/>
                </a:cubicBezTo>
                <a:cubicBezTo>
                  <a:pt x="3429000" y="2209705"/>
                  <a:pt x="3428810" y="2209895"/>
                  <a:pt x="3428810" y="2210086"/>
                </a:cubicBezTo>
                <a:cubicBezTo>
                  <a:pt x="3428810" y="2210276"/>
                  <a:pt x="3429000" y="2210467"/>
                  <a:pt x="3429191" y="2210467"/>
                </a:cubicBezTo>
                <a:close/>
                <a:moveTo>
                  <a:pt x="76391" y="2286381"/>
                </a:moveTo>
                <a:cubicBezTo>
                  <a:pt x="76486" y="2286381"/>
                  <a:pt x="76581" y="2286286"/>
                  <a:pt x="76581" y="2286191"/>
                </a:cubicBezTo>
                <a:cubicBezTo>
                  <a:pt x="76581" y="2286095"/>
                  <a:pt x="76486" y="2286000"/>
                  <a:pt x="76391" y="2286000"/>
                </a:cubicBezTo>
                <a:cubicBezTo>
                  <a:pt x="76295" y="2286000"/>
                  <a:pt x="76200" y="2286095"/>
                  <a:pt x="76200" y="2286191"/>
                </a:cubicBezTo>
                <a:cubicBezTo>
                  <a:pt x="76200" y="2286286"/>
                  <a:pt x="76295" y="2286381"/>
                  <a:pt x="76391" y="2286381"/>
                </a:cubicBezTo>
                <a:close/>
                <a:moveTo>
                  <a:pt x="152591" y="2287238"/>
                </a:moveTo>
                <a:cubicBezTo>
                  <a:pt x="153162" y="2287238"/>
                  <a:pt x="153638" y="2286762"/>
                  <a:pt x="153638" y="2286191"/>
                </a:cubicBezTo>
                <a:cubicBezTo>
                  <a:pt x="153638" y="2285619"/>
                  <a:pt x="153162" y="2285143"/>
                  <a:pt x="152591" y="2285143"/>
                </a:cubicBezTo>
                <a:cubicBezTo>
                  <a:pt x="152019" y="2285143"/>
                  <a:pt x="151543" y="2285619"/>
                  <a:pt x="151543" y="2286191"/>
                </a:cubicBezTo>
                <a:cubicBezTo>
                  <a:pt x="151543" y="2286762"/>
                  <a:pt x="152019" y="2287238"/>
                  <a:pt x="152591" y="2287238"/>
                </a:cubicBezTo>
                <a:close/>
                <a:moveTo>
                  <a:pt x="228791" y="2288572"/>
                </a:moveTo>
                <a:cubicBezTo>
                  <a:pt x="230029" y="2288572"/>
                  <a:pt x="231077" y="2287524"/>
                  <a:pt x="231077" y="2286286"/>
                </a:cubicBezTo>
                <a:cubicBezTo>
                  <a:pt x="231077" y="2285048"/>
                  <a:pt x="230029" y="2284000"/>
                  <a:pt x="228791" y="2284000"/>
                </a:cubicBezTo>
                <a:cubicBezTo>
                  <a:pt x="227552" y="2284000"/>
                  <a:pt x="226505" y="2285048"/>
                  <a:pt x="226505" y="2286286"/>
                </a:cubicBezTo>
                <a:cubicBezTo>
                  <a:pt x="226505" y="2287524"/>
                  <a:pt x="227552" y="2288572"/>
                  <a:pt x="228791" y="2288572"/>
                </a:cubicBezTo>
                <a:close/>
                <a:moveTo>
                  <a:pt x="304991" y="2289620"/>
                </a:moveTo>
                <a:cubicBezTo>
                  <a:pt x="306896" y="2289620"/>
                  <a:pt x="308324" y="2288096"/>
                  <a:pt x="308324" y="2286286"/>
                </a:cubicBezTo>
                <a:cubicBezTo>
                  <a:pt x="308324" y="2284476"/>
                  <a:pt x="306800" y="2282952"/>
                  <a:pt x="304991" y="2282952"/>
                </a:cubicBezTo>
                <a:cubicBezTo>
                  <a:pt x="303086" y="2282952"/>
                  <a:pt x="301562" y="2284476"/>
                  <a:pt x="301562" y="2286286"/>
                </a:cubicBezTo>
                <a:cubicBezTo>
                  <a:pt x="301562" y="2288096"/>
                  <a:pt x="303181" y="2289620"/>
                  <a:pt x="304991" y="2289620"/>
                </a:cubicBezTo>
                <a:close/>
                <a:moveTo>
                  <a:pt x="381191" y="2290667"/>
                </a:moveTo>
                <a:cubicBezTo>
                  <a:pt x="383667" y="2290667"/>
                  <a:pt x="385667" y="2288667"/>
                  <a:pt x="385667" y="2286191"/>
                </a:cubicBezTo>
                <a:cubicBezTo>
                  <a:pt x="385667" y="2283714"/>
                  <a:pt x="383667" y="2281714"/>
                  <a:pt x="381191" y="2281714"/>
                </a:cubicBezTo>
                <a:cubicBezTo>
                  <a:pt x="378714" y="2281714"/>
                  <a:pt x="376714" y="2283714"/>
                  <a:pt x="376714" y="2286191"/>
                </a:cubicBezTo>
                <a:cubicBezTo>
                  <a:pt x="376809" y="2288667"/>
                  <a:pt x="378714" y="2290667"/>
                  <a:pt x="381191" y="2290667"/>
                </a:cubicBezTo>
                <a:close/>
                <a:moveTo>
                  <a:pt x="457391" y="2291715"/>
                </a:moveTo>
                <a:cubicBezTo>
                  <a:pt x="460439" y="2291715"/>
                  <a:pt x="462915" y="2289239"/>
                  <a:pt x="462915" y="2286191"/>
                </a:cubicBezTo>
                <a:cubicBezTo>
                  <a:pt x="462915" y="2283143"/>
                  <a:pt x="460439" y="2280666"/>
                  <a:pt x="457391" y="2280666"/>
                </a:cubicBezTo>
                <a:cubicBezTo>
                  <a:pt x="454343" y="2280666"/>
                  <a:pt x="451866" y="2283143"/>
                  <a:pt x="451866" y="2286191"/>
                </a:cubicBezTo>
                <a:cubicBezTo>
                  <a:pt x="451961" y="2289239"/>
                  <a:pt x="454343" y="2291715"/>
                  <a:pt x="457391" y="2291715"/>
                </a:cubicBezTo>
                <a:close/>
                <a:moveTo>
                  <a:pt x="533591" y="2292763"/>
                </a:moveTo>
                <a:cubicBezTo>
                  <a:pt x="537210" y="2292763"/>
                  <a:pt x="540163" y="2289810"/>
                  <a:pt x="540163" y="2286191"/>
                </a:cubicBezTo>
                <a:cubicBezTo>
                  <a:pt x="540163" y="2282571"/>
                  <a:pt x="537210" y="2279618"/>
                  <a:pt x="533591" y="2279618"/>
                </a:cubicBezTo>
                <a:cubicBezTo>
                  <a:pt x="529971" y="2279618"/>
                  <a:pt x="527018" y="2282571"/>
                  <a:pt x="527018" y="2286191"/>
                </a:cubicBezTo>
                <a:cubicBezTo>
                  <a:pt x="527018" y="2289810"/>
                  <a:pt x="529971" y="2292763"/>
                  <a:pt x="533591" y="2292763"/>
                </a:cubicBezTo>
                <a:close/>
                <a:moveTo>
                  <a:pt x="609790" y="2293811"/>
                </a:moveTo>
                <a:cubicBezTo>
                  <a:pt x="613982" y="2293811"/>
                  <a:pt x="617411" y="2290382"/>
                  <a:pt x="617411" y="2286191"/>
                </a:cubicBezTo>
                <a:cubicBezTo>
                  <a:pt x="617411" y="2282000"/>
                  <a:pt x="613982" y="2278571"/>
                  <a:pt x="609790" y="2278571"/>
                </a:cubicBezTo>
                <a:cubicBezTo>
                  <a:pt x="605600" y="2278571"/>
                  <a:pt x="602171" y="2282000"/>
                  <a:pt x="602171" y="2286191"/>
                </a:cubicBezTo>
                <a:cubicBezTo>
                  <a:pt x="602171" y="2290382"/>
                  <a:pt x="605600" y="2293811"/>
                  <a:pt x="609790" y="2293811"/>
                </a:cubicBezTo>
                <a:close/>
                <a:moveTo>
                  <a:pt x="685990" y="2294858"/>
                </a:moveTo>
                <a:cubicBezTo>
                  <a:pt x="690753" y="2294858"/>
                  <a:pt x="694658" y="2290953"/>
                  <a:pt x="694658" y="2286191"/>
                </a:cubicBezTo>
                <a:cubicBezTo>
                  <a:pt x="694658" y="2281428"/>
                  <a:pt x="690753" y="2277523"/>
                  <a:pt x="685990" y="2277523"/>
                </a:cubicBezTo>
                <a:cubicBezTo>
                  <a:pt x="681228" y="2277523"/>
                  <a:pt x="677323" y="2281428"/>
                  <a:pt x="677323" y="2286191"/>
                </a:cubicBezTo>
                <a:cubicBezTo>
                  <a:pt x="677323" y="2290953"/>
                  <a:pt x="681228" y="2294858"/>
                  <a:pt x="685990" y="2294858"/>
                </a:cubicBezTo>
                <a:close/>
                <a:moveTo>
                  <a:pt x="762190" y="2296097"/>
                </a:moveTo>
                <a:cubicBezTo>
                  <a:pt x="767715" y="2296097"/>
                  <a:pt x="772097" y="2291620"/>
                  <a:pt x="772097" y="2286191"/>
                </a:cubicBezTo>
                <a:cubicBezTo>
                  <a:pt x="772097" y="2280761"/>
                  <a:pt x="767620" y="2276285"/>
                  <a:pt x="762190" y="2276285"/>
                </a:cubicBezTo>
                <a:cubicBezTo>
                  <a:pt x="756761" y="2276285"/>
                  <a:pt x="752285" y="2280761"/>
                  <a:pt x="752285" y="2286191"/>
                </a:cubicBezTo>
                <a:cubicBezTo>
                  <a:pt x="752285" y="2291620"/>
                  <a:pt x="756761" y="2296097"/>
                  <a:pt x="762190" y="2296097"/>
                </a:cubicBezTo>
                <a:close/>
                <a:moveTo>
                  <a:pt x="838390" y="2296954"/>
                </a:moveTo>
                <a:cubicBezTo>
                  <a:pt x="844296" y="2296954"/>
                  <a:pt x="849154" y="2292096"/>
                  <a:pt x="849154" y="2286191"/>
                </a:cubicBezTo>
                <a:cubicBezTo>
                  <a:pt x="849154" y="2280285"/>
                  <a:pt x="844296" y="2275427"/>
                  <a:pt x="838390" y="2275427"/>
                </a:cubicBezTo>
                <a:cubicBezTo>
                  <a:pt x="832485" y="2275427"/>
                  <a:pt x="827627" y="2280285"/>
                  <a:pt x="827627" y="2286191"/>
                </a:cubicBezTo>
                <a:cubicBezTo>
                  <a:pt x="827627" y="2292096"/>
                  <a:pt x="832485" y="2296954"/>
                  <a:pt x="838390" y="2296954"/>
                </a:cubicBezTo>
                <a:close/>
                <a:moveTo>
                  <a:pt x="914590" y="2298002"/>
                </a:moveTo>
                <a:cubicBezTo>
                  <a:pt x="921163" y="2298002"/>
                  <a:pt x="926402" y="2292668"/>
                  <a:pt x="926402" y="2286191"/>
                </a:cubicBezTo>
                <a:cubicBezTo>
                  <a:pt x="926402" y="2279714"/>
                  <a:pt x="921068" y="2274380"/>
                  <a:pt x="914590" y="2274380"/>
                </a:cubicBezTo>
                <a:cubicBezTo>
                  <a:pt x="908018" y="2274380"/>
                  <a:pt x="902780" y="2279714"/>
                  <a:pt x="902780" y="2286191"/>
                </a:cubicBezTo>
                <a:cubicBezTo>
                  <a:pt x="902780" y="2292668"/>
                  <a:pt x="908113" y="2298002"/>
                  <a:pt x="914590" y="2298002"/>
                </a:cubicBezTo>
                <a:close/>
                <a:moveTo>
                  <a:pt x="990790" y="2299145"/>
                </a:moveTo>
                <a:cubicBezTo>
                  <a:pt x="997934" y="2299145"/>
                  <a:pt x="1003649" y="2293334"/>
                  <a:pt x="1003649" y="2286286"/>
                </a:cubicBezTo>
                <a:cubicBezTo>
                  <a:pt x="1003649" y="2279142"/>
                  <a:pt x="997839" y="2273427"/>
                  <a:pt x="990790" y="2273427"/>
                </a:cubicBezTo>
                <a:cubicBezTo>
                  <a:pt x="983647" y="2273427"/>
                  <a:pt x="977932" y="2279237"/>
                  <a:pt x="977932" y="2286286"/>
                </a:cubicBezTo>
                <a:cubicBezTo>
                  <a:pt x="977932" y="2293334"/>
                  <a:pt x="983647" y="2299145"/>
                  <a:pt x="990790" y="2299145"/>
                </a:cubicBezTo>
                <a:close/>
                <a:moveTo>
                  <a:pt x="1066991" y="2299907"/>
                </a:moveTo>
                <a:cubicBezTo>
                  <a:pt x="1074611" y="2299907"/>
                  <a:pt x="1080707" y="2293715"/>
                  <a:pt x="1080707" y="2286191"/>
                </a:cubicBezTo>
                <a:cubicBezTo>
                  <a:pt x="1080707" y="2278666"/>
                  <a:pt x="1074515" y="2272475"/>
                  <a:pt x="1066991" y="2272475"/>
                </a:cubicBezTo>
                <a:cubicBezTo>
                  <a:pt x="1059371" y="2272475"/>
                  <a:pt x="1053275" y="2278666"/>
                  <a:pt x="1053275" y="2286191"/>
                </a:cubicBezTo>
                <a:cubicBezTo>
                  <a:pt x="1053275" y="2293715"/>
                  <a:pt x="1059466" y="2299907"/>
                  <a:pt x="1066991" y="2299907"/>
                </a:cubicBezTo>
                <a:close/>
                <a:moveTo>
                  <a:pt x="1143191" y="2301050"/>
                </a:moveTo>
                <a:cubicBezTo>
                  <a:pt x="1151382" y="2301050"/>
                  <a:pt x="1157954" y="2294382"/>
                  <a:pt x="1157954" y="2286286"/>
                </a:cubicBezTo>
                <a:cubicBezTo>
                  <a:pt x="1157954" y="2278190"/>
                  <a:pt x="1151287" y="2271522"/>
                  <a:pt x="1143191" y="2271522"/>
                </a:cubicBezTo>
                <a:cubicBezTo>
                  <a:pt x="1134999" y="2271522"/>
                  <a:pt x="1128427" y="2278190"/>
                  <a:pt x="1128427" y="2286286"/>
                </a:cubicBezTo>
                <a:cubicBezTo>
                  <a:pt x="1128427" y="2294382"/>
                  <a:pt x="1134999" y="2301050"/>
                  <a:pt x="1143191" y="2301050"/>
                </a:cubicBezTo>
                <a:close/>
                <a:moveTo>
                  <a:pt x="1219391" y="2301812"/>
                </a:moveTo>
                <a:cubicBezTo>
                  <a:pt x="1228058" y="2301812"/>
                  <a:pt x="1235012" y="2294763"/>
                  <a:pt x="1235012" y="2286191"/>
                </a:cubicBezTo>
                <a:cubicBezTo>
                  <a:pt x="1235012" y="2277618"/>
                  <a:pt x="1227963" y="2270570"/>
                  <a:pt x="1219391" y="2270570"/>
                </a:cubicBezTo>
                <a:cubicBezTo>
                  <a:pt x="1210818" y="2270570"/>
                  <a:pt x="1203770" y="2277618"/>
                  <a:pt x="1203770" y="2286191"/>
                </a:cubicBezTo>
                <a:cubicBezTo>
                  <a:pt x="1203770" y="2294763"/>
                  <a:pt x="1210818" y="2301812"/>
                  <a:pt x="1219391" y="2301812"/>
                </a:cubicBezTo>
                <a:close/>
                <a:moveTo>
                  <a:pt x="1295591" y="2302478"/>
                </a:moveTo>
                <a:cubicBezTo>
                  <a:pt x="1304544" y="2302478"/>
                  <a:pt x="1311878" y="2295239"/>
                  <a:pt x="1311878" y="2286191"/>
                </a:cubicBezTo>
                <a:cubicBezTo>
                  <a:pt x="1311878" y="2277142"/>
                  <a:pt x="1304639" y="2269903"/>
                  <a:pt x="1295591" y="2269903"/>
                </a:cubicBezTo>
                <a:cubicBezTo>
                  <a:pt x="1286542" y="2269903"/>
                  <a:pt x="1279303" y="2277142"/>
                  <a:pt x="1279303" y="2286191"/>
                </a:cubicBezTo>
                <a:cubicBezTo>
                  <a:pt x="1279303" y="2295239"/>
                  <a:pt x="1286637" y="2302478"/>
                  <a:pt x="1295591" y="2302478"/>
                </a:cubicBezTo>
                <a:close/>
                <a:moveTo>
                  <a:pt x="1371791" y="2303336"/>
                </a:moveTo>
                <a:cubicBezTo>
                  <a:pt x="1381220" y="2303336"/>
                  <a:pt x="1388936" y="2295716"/>
                  <a:pt x="1388936" y="2286191"/>
                </a:cubicBezTo>
                <a:cubicBezTo>
                  <a:pt x="1388936" y="2276666"/>
                  <a:pt x="1381316" y="2269046"/>
                  <a:pt x="1371791" y="2269046"/>
                </a:cubicBezTo>
                <a:cubicBezTo>
                  <a:pt x="1362266" y="2269046"/>
                  <a:pt x="1354646" y="2276666"/>
                  <a:pt x="1354646" y="2286191"/>
                </a:cubicBezTo>
                <a:cubicBezTo>
                  <a:pt x="1354646" y="2295716"/>
                  <a:pt x="1362361" y="2303336"/>
                  <a:pt x="1371791" y="2303336"/>
                </a:cubicBezTo>
                <a:close/>
                <a:moveTo>
                  <a:pt x="1447991" y="2304002"/>
                </a:moveTo>
                <a:cubicBezTo>
                  <a:pt x="1457801" y="2304002"/>
                  <a:pt x="1465707" y="2296097"/>
                  <a:pt x="1465707" y="2286286"/>
                </a:cubicBezTo>
                <a:cubicBezTo>
                  <a:pt x="1465707" y="2276475"/>
                  <a:pt x="1457801" y="2268569"/>
                  <a:pt x="1447991" y="2268569"/>
                </a:cubicBezTo>
                <a:cubicBezTo>
                  <a:pt x="1438180" y="2268569"/>
                  <a:pt x="1430274" y="2276475"/>
                  <a:pt x="1430274" y="2286286"/>
                </a:cubicBezTo>
                <a:cubicBezTo>
                  <a:pt x="1430274" y="2296001"/>
                  <a:pt x="1438180" y="2304002"/>
                  <a:pt x="1447991" y="2304002"/>
                </a:cubicBezTo>
                <a:close/>
                <a:moveTo>
                  <a:pt x="1524191" y="2304574"/>
                </a:moveTo>
                <a:cubicBezTo>
                  <a:pt x="1534382" y="2304574"/>
                  <a:pt x="1542574" y="2296382"/>
                  <a:pt x="1542574" y="2286191"/>
                </a:cubicBezTo>
                <a:cubicBezTo>
                  <a:pt x="1542574" y="2275999"/>
                  <a:pt x="1534382" y="2267807"/>
                  <a:pt x="1524191" y="2267807"/>
                </a:cubicBezTo>
                <a:cubicBezTo>
                  <a:pt x="1513999" y="2267807"/>
                  <a:pt x="1505807" y="2275999"/>
                  <a:pt x="1505807" y="2286191"/>
                </a:cubicBezTo>
                <a:cubicBezTo>
                  <a:pt x="1505807" y="2296382"/>
                  <a:pt x="1514094" y="2304574"/>
                  <a:pt x="1524191" y="2304574"/>
                </a:cubicBezTo>
                <a:close/>
                <a:moveTo>
                  <a:pt x="1600391" y="2305050"/>
                </a:moveTo>
                <a:cubicBezTo>
                  <a:pt x="1610773" y="2305050"/>
                  <a:pt x="1619155" y="2296668"/>
                  <a:pt x="1619155" y="2286286"/>
                </a:cubicBezTo>
                <a:cubicBezTo>
                  <a:pt x="1619155" y="2275904"/>
                  <a:pt x="1610773" y="2267522"/>
                  <a:pt x="1600391" y="2267522"/>
                </a:cubicBezTo>
                <a:cubicBezTo>
                  <a:pt x="1590008" y="2267522"/>
                  <a:pt x="1581626" y="2275904"/>
                  <a:pt x="1581626" y="2286286"/>
                </a:cubicBezTo>
                <a:cubicBezTo>
                  <a:pt x="1581626" y="2296573"/>
                  <a:pt x="1590008" y="2305050"/>
                  <a:pt x="1600391" y="2305050"/>
                </a:cubicBezTo>
                <a:close/>
                <a:moveTo>
                  <a:pt x="1676591" y="2305241"/>
                </a:moveTo>
                <a:cubicBezTo>
                  <a:pt x="1687068" y="2305241"/>
                  <a:pt x="1695641" y="2296763"/>
                  <a:pt x="1695641" y="2286191"/>
                </a:cubicBezTo>
                <a:cubicBezTo>
                  <a:pt x="1695641" y="2275713"/>
                  <a:pt x="1687163" y="2267141"/>
                  <a:pt x="1676591" y="2267141"/>
                </a:cubicBezTo>
                <a:cubicBezTo>
                  <a:pt x="1666113" y="2267141"/>
                  <a:pt x="1657541" y="2275618"/>
                  <a:pt x="1657541" y="2286191"/>
                </a:cubicBezTo>
                <a:cubicBezTo>
                  <a:pt x="1657636" y="2296668"/>
                  <a:pt x="1666113" y="2305241"/>
                  <a:pt x="1676591" y="2305241"/>
                </a:cubicBezTo>
                <a:close/>
                <a:moveTo>
                  <a:pt x="1752791" y="2305241"/>
                </a:moveTo>
                <a:cubicBezTo>
                  <a:pt x="1763268" y="2305241"/>
                  <a:pt x="1771841" y="2296763"/>
                  <a:pt x="1771841" y="2286191"/>
                </a:cubicBezTo>
                <a:cubicBezTo>
                  <a:pt x="1771841" y="2275713"/>
                  <a:pt x="1763363" y="2267141"/>
                  <a:pt x="1752791" y="2267141"/>
                </a:cubicBezTo>
                <a:cubicBezTo>
                  <a:pt x="1742313" y="2267141"/>
                  <a:pt x="1733741" y="2275618"/>
                  <a:pt x="1733741" y="2286191"/>
                </a:cubicBezTo>
                <a:cubicBezTo>
                  <a:pt x="1733836" y="2296668"/>
                  <a:pt x="1742313" y="2305241"/>
                  <a:pt x="1752791" y="2305241"/>
                </a:cubicBezTo>
                <a:close/>
                <a:moveTo>
                  <a:pt x="1828991" y="2305241"/>
                </a:moveTo>
                <a:cubicBezTo>
                  <a:pt x="1839468" y="2305241"/>
                  <a:pt x="1848041" y="2296763"/>
                  <a:pt x="1848041" y="2286191"/>
                </a:cubicBezTo>
                <a:cubicBezTo>
                  <a:pt x="1848041" y="2275713"/>
                  <a:pt x="1839563" y="2267141"/>
                  <a:pt x="1828991" y="2267141"/>
                </a:cubicBezTo>
                <a:cubicBezTo>
                  <a:pt x="1818513" y="2267141"/>
                  <a:pt x="1809941" y="2275618"/>
                  <a:pt x="1809941" y="2286191"/>
                </a:cubicBezTo>
                <a:cubicBezTo>
                  <a:pt x="1810036" y="2296668"/>
                  <a:pt x="1818513" y="2305241"/>
                  <a:pt x="1828991" y="2305241"/>
                </a:cubicBezTo>
                <a:close/>
                <a:moveTo>
                  <a:pt x="1905191" y="2305050"/>
                </a:moveTo>
                <a:cubicBezTo>
                  <a:pt x="1915573" y="2305050"/>
                  <a:pt x="1923955" y="2296668"/>
                  <a:pt x="1923955" y="2286286"/>
                </a:cubicBezTo>
                <a:cubicBezTo>
                  <a:pt x="1923955" y="2275904"/>
                  <a:pt x="1915573" y="2267522"/>
                  <a:pt x="1905191" y="2267522"/>
                </a:cubicBezTo>
                <a:cubicBezTo>
                  <a:pt x="1894808" y="2267522"/>
                  <a:pt x="1886426" y="2275904"/>
                  <a:pt x="1886426" y="2286286"/>
                </a:cubicBezTo>
                <a:cubicBezTo>
                  <a:pt x="1886426" y="2296573"/>
                  <a:pt x="1894808" y="2305050"/>
                  <a:pt x="1905191" y="2305050"/>
                </a:cubicBezTo>
                <a:close/>
                <a:moveTo>
                  <a:pt x="1981391" y="2304574"/>
                </a:moveTo>
                <a:cubicBezTo>
                  <a:pt x="1991582" y="2304574"/>
                  <a:pt x="1999774" y="2296382"/>
                  <a:pt x="1999774" y="2286191"/>
                </a:cubicBezTo>
                <a:cubicBezTo>
                  <a:pt x="1999774" y="2275999"/>
                  <a:pt x="1991582" y="2267807"/>
                  <a:pt x="1981391" y="2267807"/>
                </a:cubicBezTo>
                <a:cubicBezTo>
                  <a:pt x="1971199" y="2267807"/>
                  <a:pt x="1963007" y="2275999"/>
                  <a:pt x="1963007" y="2286191"/>
                </a:cubicBezTo>
                <a:cubicBezTo>
                  <a:pt x="1963007" y="2296382"/>
                  <a:pt x="1971294" y="2304574"/>
                  <a:pt x="1981391" y="2304574"/>
                </a:cubicBezTo>
                <a:close/>
                <a:moveTo>
                  <a:pt x="2057591" y="2304002"/>
                </a:moveTo>
                <a:cubicBezTo>
                  <a:pt x="2067401" y="2304002"/>
                  <a:pt x="2075307" y="2296097"/>
                  <a:pt x="2075307" y="2286286"/>
                </a:cubicBezTo>
                <a:cubicBezTo>
                  <a:pt x="2075307" y="2276475"/>
                  <a:pt x="2067401" y="2268569"/>
                  <a:pt x="2057591" y="2268569"/>
                </a:cubicBezTo>
                <a:cubicBezTo>
                  <a:pt x="2047780" y="2268569"/>
                  <a:pt x="2039874" y="2276475"/>
                  <a:pt x="2039874" y="2286286"/>
                </a:cubicBezTo>
                <a:cubicBezTo>
                  <a:pt x="2039874" y="2296001"/>
                  <a:pt x="2047780" y="2304002"/>
                  <a:pt x="2057591" y="2304002"/>
                </a:cubicBezTo>
                <a:close/>
                <a:moveTo>
                  <a:pt x="2133791" y="2303336"/>
                </a:moveTo>
                <a:cubicBezTo>
                  <a:pt x="2143220" y="2303336"/>
                  <a:pt x="2150936" y="2295716"/>
                  <a:pt x="2150936" y="2286191"/>
                </a:cubicBezTo>
                <a:cubicBezTo>
                  <a:pt x="2150936" y="2276666"/>
                  <a:pt x="2143316" y="2269046"/>
                  <a:pt x="2133791" y="2269046"/>
                </a:cubicBezTo>
                <a:cubicBezTo>
                  <a:pt x="2124266" y="2269046"/>
                  <a:pt x="2116646" y="2276666"/>
                  <a:pt x="2116646" y="2286191"/>
                </a:cubicBezTo>
                <a:cubicBezTo>
                  <a:pt x="2116646" y="2295716"/>
                  <a:pt x="2124361" y="2303336"/>
                  <a:pt x="2133791" y="2303336"/>
                </a:cubicBezTo>
                <a:close/>
                <a:moveTo>
                  <a:pt x="2209991" y="2302669"/>
                </a:moveTo>
                <a:cubicBezTo>
                  <a:pt x="2219135" y="2302669"/>
                  <a:pt x="2226469" y="2295335"/>
                  <a:pt x="2226469" y="2286191"/>
                </a:cubicBezTo>
                <a:cubicBezTo>
                  <a:pt x="2226469" y="2277047"/>
                  <a:pt x="2219135" y="2269712"/>
                  <a:pt x="2209991" y="2269712"/>
                </a:cubicBezTo>
                <a:cubicBezTo>
                  <a:pt x="2200847" y="2269712"/>
                  <a:pt x="2193512" y="2277047"/>
                  <a:pt x="2193512" y="2286191"/>
                </a:cubicBezTo>
                <a:cubicBezTo>
                  <a:pt x="2193512" y="2295335"/>
                  <a:pt x="2200942" y="2302669"/>
                  <a:pt x="2209991" y="2302669"/>
                </a:cubicBezTo>
                <a:close/>
                <a:moveTo>
                  <a:pt x="2286191" y="2301812"/>
                </a:moveTo>
                <a:cubicBezTo>
                  <a:pt x="2294858" y="2301812"/>
                  <a:pt x="2301812" y="2294763"/>
                  <a:pt x="2301812" y="2286191"/>
                </a:cubicBezTo>
                <a:cubicBezTo>
                  <a:pt x="2301812" y="2277618"/>
                  <a:pt x="2294763" y="2270570"/>
                  <a:pt x="2286191" y="2270570"/>
                </a:cubicBezTo>
                <a:cubicBezTo>
                  <a:pt x="2277618" y="2270570"/>
                  <a:pt x="2270570" y="2277618"/>
                  <a:pt x="2270570" y="2286191"/>
                </a:cubicBezTo>
                <a:cubicBezTo>
                  <a:pt x="2270570" y="2294763"/>
                  <a:pt x="2277618" y="2301812"/>
                  <a:pt x="2286191" y="2301812"/>
                </a:cubicBezTo>
                <a:close/>
                <a:moveTo>
                  <a:pt x="2362391" y="2301050"/>
                </a:moveTo>
                <a:cubicBezTo>
                  <a:pt x="2370582" y="2301050"/>
                  <a:pt x="2377154" y="2294382"/>
                  <a:pt x="2377154" y="2286286"/>
                </a:cubicBezTo>
                <a:cubicBezTo>
                  <a:pt x="2377154" y="2278190"/>
                  <a:pt x="2370487" y="2271522"/>
                  <a:pt x="2362391" y="2271522"/>
                </a:cubicBezTo>
                <a:cubicBezTo>
                  <a:pt x="2354294" y="2271522"/>
                  <a:pt x="2347627" y="2278190"/>
                  <a:pt x="2347627" y="2286286"/>
                </a:cubicBezTo>
                <a:cubicBezTo>
                  <a:pt x="2347627" y="2294382"/>
                  <a:pt x="2354199" y="2301050"/>
                  <a:pt x="2362391" y="2301050"/>
                </a:cubicBezTo>
                <a:close/>
                <a:moveTo>
                  <a:pt x="2438591" y="2300192"/>
                </a:moveTo>
                <a:cubicBezTo>
                  <a:pt x="2446306" y="2300192"/>
                  <a:pt x="2452497" y="2293906"/>
                  <a:pt x="2452497" y="2286286"/>
                </a:cubicBezTo>
                <a:cubicBezTo>
                  <a:pt x="2452497" y="2278571"/>
                  <a:pt x="2446211" y="2272379"/>
                  <a:pt x="2438591" y="2272379"/>
                </a:cubicBezTo>
                <a:cubicBezTo>
                  <a:pt x="2430875" y="2272379"/>
                  <a:pt x="2424684" y="2278666"/>
                  <a:pt x="2424684" y="2286286"/>
                </a:cubicBezTo>
                <a:cubicBezTo>
                  <a:pt x="2424684" y="2293906"/>
                  <a:pt x="2430875" y="2300192"/>
                  <a:pt x="2438591" y="2300192"/>
                </a:cubicBezTo>
                <a:close/>
                <a:moveTo>
                  <a:pt x="2514791" y="2299145"/>
                </a:moveTo>
                <a:cubicBezTo>
                  <a:pt x="2521934" y="2299145"/>
                  <a:pt x="2527649" y="2293334"/>
                  <a:pt x="2527649" y="2286286"/>
                </a:cubicBezTo>
                <a:cubicBezTo>
                  <a:pt x="2527649" y="2279142"/>
                  <a:pt x="2521839" y="2273427"/>
                  <a:pt x="2514791" y="2273427"/>
                </a:cubicBezTo>
                <a:cubicBezTo>
                  <a:pt x="2507647" y="2273427"/>
                  <a:pt x="2501932" y="2279237"/>
                  <a:pt x="2501932" y="2286286"/>
                </a:cubicBezTo>
                <a:cubicBezTo>
                  <a:pt x="2501932" y="2293334"/>
                  <a:pt x="2507647" y="2299145"/>
                  <a:pt x="2514791" y="2299145"/>
                </a:cubicBezTo>
                <a:close/>
                <a:moveTo>
                  <a:pt x="2590991" y="2298287"/>
                </a:moveTo>
                <a:cubicBezTo>
                  <a:pt x="2597658" y="2298287"/>
                  <a:pt x="2602992" y="2292858"/>
                  <a:pt x="2602992" y="2286286"/>
                </a:cubicBezTo>
                <a:cubicBezTo>
                  <a:pt x="2602992" y="2279618"/>
                  <a:pt x="2597563" y="2274284"/>
                  <a:pt x="2590991" y="2274284"/>
                </a:cubicBezTo>
                <a:cubicBezTo>
                  <a:pt x="2584323" y="2274284"/>
                  <a:pt x="2578989" y="2279714"/>
                  <a:pt x="2578989" y="2286286"/>
                </a:cubicBezTo>
                <a:cubicBezTo>
                  <a:pt x="2578989" y="2292858"/>
                  <a:pt x="2584323" y="2298287"/>
                  <a:pt x="2590991" y="2298287"/>
                </a:cubicBezTo>
                <a:close/>
                <a:moveTo>
                  <a:pt x="2667191" y="2297240"/>
                </a:moveTo>
                <a:cubicBezTo>
                  <a:pt x="2673287" y="2297240"/>
                  <a:pt x="2678145" y="2292287"/>
                  <a:pt x="2678145" y="2286286"/>
                </a:cubicBezTo>
                <a:cubicBezTo>
                  <a:pt x="2678145" y="2280285"/>
                  <a:pt x="2673191" y="2275332"/>
                  <a:pt x="2667191" y="2275332"/>
                </a:cubicBezTo>
                <a:cubicBezTo>
                  <a:pt x="2661095" y="2275332"/>
                  <a:pt x="2656237" y="2280285"/>
                  <a:pt x="2656237" y="2286286"/>
                </a:cubicBezTo>
                <a:cubicBezTo>
                  <a:pt x="2656237" y="2292287"/>
                  <a:pt x="2661190" y="2297240"/>
                  <a:pt x="2667191" y="2297240"/>
                </a:cubicBezTo>
                <a:close/>
                <a:moveTo>
                  <a:pt x="2743391" y="2296097"/>
                </a:moveTo>
                <a:cubicBezTo>
                  <a:pt x="2748915" y="2296097"/>
                  <a:pt x="2753297" y="2291620"/>
                  <a:pt x="2753297" y="2286191"/>
                </a:cubicBezTo>
                <a:cubicBezTo>
                  <a:pt x="2753297" y="2280761"/>
                  <a:pt x="2748820" y="2276285"/>
                  <a:pt x="2743391" y="2276285"/>
                </a:cubicBezTo>
                <a:cubicBezTo>
                  <a:pt x="2737866" y="2276285"/>
                  <a:pt x="2733485" y="2280761"/>
                  <a:pt x="2733485" y="2286191"/>
                </a:cubicBezTo>
                <a:cubicBezTo>
                  <a:pt x="2733485" y="2291620"/>
                  <a:pt x="2737961" y="2296097"/>
                  <a:pt x="2743391" y="2296097"/>
                </a:cubicBezTo>
                <a:close/>
                <a:moveTo>
                  <a:pt x="2819591" y="2295049"/>
                </a:moveTo>
                <a:cubicBezTo>
                  <a:pt x="2824448" y="2295049"/>
                  <a:pt x="2828449" y="2291048"/>
                  <a:pt x="2828449" y="2286191"/>
                </a:cubicBezTo>
                <a:cubicBezTo>
                  <a:pt x="2828449" y="2281333"/>
                  <a:pt x="2824448" y="2277332"/>
                  <a:pt x="2819591" y="2277332"/>
                </a:cubicBezTo>
                <a:cubicBezTo>
                  <a:pt x="2814733" y="2277332"/>
                  <a:pt x="2810732" y="2281333"/>
                  <a:pt x="2810732" y="2286191"/>
                </a:cubicBezTo>
                <a:cubicBezTo>
                  <a:pt x="2810732" y="2291048"/>
                  <a:pt x="2814733" y="2295049"/>
                  <a:pt x="2819591" y="2295049"/>
                </a:cubicBezTo>
                <a:close/>
                <a:moveTo>
                  <a:pt x="2895791" y="2294001"/>
                </a:moveTo>
                <a:cubicBezTo>
                  <a:pt x="2900077" y="2294001"/>
                  <a:pt x="2903601" y="2290477"/>
                  <a:pt x="2903601" y="2286191"/>
                </a:cubicBezTo>
                <a:cubicBezTo>
                  <a:pt x="2903601" y="2281904"/>
                  <a:pt x="2900077" y="2278380"/>
                  <a:pt x="2895791" y="2278380"/>
                </a:cubicBezTo>
                <a:cubicBezTo>
                  <a:pt x="2891504" y="2278380"/>
                  <a:pt x="2887980" y="2281904"/>
                  <a:pt x="2887980" y="2286191"/>
                </a:cubicBezTo>
                <a:cubicBezTo>
                  <a:pt x="2887980" y="2290572"/>
                  <a:pt x="2891504" y="2294001"/>
                  <a:pt x="2895791" y="2294001"/>
                </a:cubicBezTo>
                <a:close/>
                <a:moveTo>
                  <a:pt x="2971991" y="2292953"/>
                </a:moveTo>
                <a:cubicBezTo>
                  <a:pt x="2975705" y="2292953"/>
                  <a:pt x="2978753" y="2289905"/>
                  <a:pt x="2978753" y="2286191"/>
                </a:cubicBezTo>
                <a:cubicBezTo>
                  <a:pt x="2978753" y="2282476"/>
                  <a:pt x="2975705" y="2279428"/>
                  <a:pt x="2971991" y="2279428"/>
                </a:cubicBezTo>
                <a:cubicBezTo>
                  <a:pt x="2968276" y="2279428"/>
                  <a:pt x="2965228" y="2282476"/>
                  <a:pt x="2965228" y="2286191"/>
                </a:cubicBezTo>
                <a:cubicBezTo>
                  <a:pt x="2965228" y="2289905"/>
                  <a:pt x="2968276" y="2292953"/>
                  <a:pt x="2971991" y="2292953"/>
                </a:cubicBezTo>
                <a:close/>
                <a:moveTo>
                  <a:pt x="3048191" y="2291906"/>
                </a:moveTo>
                <a:cubicBezTo>
                  <a:pt x="3051334" y="2291906"/>
                  <a:pt x="3053906" y="2289334"/>
                  <a:pt x="3053906" y="2286191"/>
                </a:cubicBezTo>
                <a:cubicBezTo>
                  <a:pt x="3053906" y="2283047"/>
                  <a:pt x="3051334" y="2280476"/>
                  <a:pt x="3048191" y="2280476"/>
                </a:cubicBezTo>
                <a:cubicBezTo>
                  <a:pt x="3045047" y="2280476"/>
                  <a:pt x="3042476" y="2283047"/>
                  <a:pt x="3042476" y="2286191"/>
                </a:cubicBezTo>
                <a:cubicBezTo>
                  <a:pt x="3042476" y="2289334"/>
                  <a:pt x="3045047" y="2291906"/>
                  <a:pt x="3048191" y="2291906"/>
                </a:cubicBezTo>
                <a:close/>
                <a:moveTo>
                  <a:pt x="3124391" y="2290858"/>
                </a:moveTo>
                <a:cubicBezTo>
                  <a:pt x="3126962" y="2290858"/>
                  <a:pt x="3129058" y="2288762"/>
                  <a:pt x="3129058" y="2286191"/>
                </a:cubicBezTo>
                <a:cubicBezTo>
                  <a:pt x="3129058" y="2283619"/>
                  <a:pt x="3126962" y="2281523"/>
                  <a:pt x="3124391" y="2281523"/>
                </a:cubicBezTo>
                <a:cubicBezTo>
                  <a:pt x="3121819" y="2281523"/>
                  <a:pt x="3119723" y="2283619"/>
                  <a:pt x="3119723" y="2286191"/>
                </a:cubicBezTo>
                <a:cubicBezTo>
                  <a:pt x="3119723" y="2288762"/>
                  <a:pt x="3121819" y="2290858"/>
                  <a:pt x="3124391" y="2290858"/>
                </a:cubicBezTo>
                <a:close/>
                <a:moveTo>
                  <a:pt x="3200591" y="2289620"/>
                </a:moveTo>
                <a:cubicBezTo>
                  <a:pt x="3202496" y="2289620"/>
                  <a:pt x="3203924" y="2288096"/>
                  <a:pt x="3203924" y="2286286"/>
                </a:cubicBezTo>
                <a:cubicBezTo>
                  <a:pt x="3203924" y="2284476"/>
                  <a:pt x="3202400" y="2282952"/>
                  <a:pt x="3200591" y="2282952"/>
                </a:cubicBezTo>
                <a:cubicBezTo>
                  <a:pt x="3198686" y="2282952"/>
                  <a:pt x="3197257" y="2284476"/>
                  <a:pt x="3197257" y="2286286"/>
                </a:cubicBezTo>
                <a:cubicBezTo>
                  <a:pt x="3197257" y="2288096"/>
                  <a:pt x="3198781" y="2289620"/>
                  <a:pt x="3200591" y="2289620"/>
                </a:cubicBezTo>
                <a:close/>
                <a:moveTo>
                  <a:pt x="3276791" y="2288572"/>
                </a:moveTo>
                <a:cubicBezTo>
                  <a:pt x="3278029" y="2288572"/>
                  <a:pt x="3279077" y="2287524"/>
                  <a:pt x="3279077" y="2286286"/>
                </a:cubicBezTo>
                <a:cubicBezTo>
                  <a:pt x="3279077" y="2285048"/>
                  <a:pt x="3278029" y="2284000"/>
                  <a:pt x="3276791" y="2284000"/>
                </a:cubicBezTo>
                <a:cubicBezTo>
                  <a:pt x="3275553" y="2284000"/>
                  <a:pt x="3274505" y="2285048"/>
                  <a:pt x="3274505" y="2286286"/>
                </a:cubicBezTo>
                <a:cubicBezTo>
                  <a:pt x="3274505" y="2287524"/>
                  <a:pt x="3275553" y="2288572"/>
                  <a:pt x="3276791" y="2288572"/>
                </a:cubicBezTo>
                <a:close/>
                <a:moveTo>
                  <a:pt x="3352991" y="2287524"/>
                </a:moveTo>
                <a:cubicBezTo>
                  <a:pt x="3353657" y="2287524"/>
                  <a:pt x="3354229" y="2286953"/>
                  <a:pt x="3354229" y="2286286"/>
                </a:cubicBezTo>
                <a:cubicBezTo>
                  <a:pt x="3354229" y="2285619"/>
                  <a:pt x="3353657" y="2285048"/>
                  <a:pt x="3352991" y="2285048"/>
                </a:cubicBezTo>
                <a:cubicBezTo>
                  <a:pt x="3352324" y="2285048"/>
                  <a:pt x="3351753" y="2285619"/>
                  <a:pt x="3351753" y="2286286"/>
                </a:cubicBezTo>
                <a:cubicBezTo>
                  <a:pt x="3351753" y="2286953"/>
                  <a:pt x="3352324" y="2287524"/>
                  <a:pt x="3352991" y="2287524"/>
                </a:cubicBezTo>
                <a:close/>
                <a:moveTo>
                  <a:pt x="3429191" y="2286381"/>
                </a:moveTo>
                <a:cubicBezTo>
                  <a:pt x="3429286" y="2286381"/>
                  <a:pt x="3429381" y="2286286"/>
                  <a:pt x="3429381" y="2286191"/>
                </a:cubicBezTo>
                <a:cubicBezTo>
                  <a:pt x="3429381" y="2286095"/>
                  <a:pt x="3429286" y="2286000"/>
                  <a:pt x="3429191" y="2286000"/>
                </a:cubicBezTo>
                <a:cubicBezTo>
                  <a:pt x="3429095" y="2286000"/>
                  <a:pt x="3429000" y="2286095"/>
                  <a:pt x="3429000" y="2286191"/>
                </a:cubicBezTo>
                <a:cubicBezTo>
                  <a:pt x="3429000" y="2286286"/>
                  <a:pt x="3429095" y="2286381"/>
                  <a:pt x="3429191" y="2286381"/>
                </a:cubicBezTo>
                <a:close/>
                <a:moveTo>
                  <a:pt x="152591" y="2363248"/>
                </a:moveTo>
                <a:cubicBezTo>
                  <a:pt x="153067" y="2363248"/>
                  <a:pt x="153448" y="2362867"/>
                  <a:pt x="153448" y="2362391"/>
                </a:cubicBezTo>
                <a:cubicBezTo>
                  <a:pt x="153448" y="2361914"/>
                  <a:pt x="153067" y="2361533"/>
                  <a:pt x="152591" y="2361533"/>
                </a:cubicBezTo>
                <a:cubicBezTo>
                  <a:pt x="152114" y="2361533"/>
                  <a:pt x="151733" y="2361914"/>
                  <a:pt x="151733" y="2362391"/>
                </a:cubicBezTo>
                <a:cubicBezTo>
                  <a:pt x="151733" y="2362867"/>
                  <a:pt x="152114" y="2363248"/>
                  <a:pt x="152591" y="2363248"/>
                </a:cubicBezTo>
                <a:close/>
                <a:moveTo>
                  <a:pt x="228791" y="2364296"/>
                </a:moveTo>
                <a:cubicBezTo>
                  <a:pt x="229838" y="2364296"/>
                  <a:pt x="230696" y="2363438"/>
                  <a:pt x="230696" y="2362391"/>
                </a:cubicBezTo>
                <a:cubicBezTo>
                  <a:pt x="230696" y="2361343"/>
                  <a:pt x="229838" y="2360486"/>
                  <a:pt x="228791" y="2360486"/>
                </a:cubicBezTo>
                <a:cubicBezTo>
                  <a:pt x="227743" y="2360486"/>
                  <a:pt x="226886" y="2361343"/>
                  <a:pt x="226886" y="2362391"/>
                </a:cubicBezTo>
                <a:cubicBezTo>
                  <a:pt x="226886" y="2363438"/>
                  <a:pt x="227743" y="2364296"/>
                  <a:pt x="228791" y="2364296"/>
                </a:cubicBezTo>
                <a:close/>
                <a:moveTo>
                  <a:pt x="304991" y="2365343"/>
                </a:moveTo>
                <a:cubicBezTo>
                  <a:pt x="306610" y="2365343"/>
                  <a:pt x="307943" y="2364010"/>
                  <a:pt x="307943" y="2362391"/>
                </a:cubicBezTo>
                <a:cubicBezTo>
                  <a:pt x="307943" y="2360771"/>
                  <a:pt x="306610" y="2359438"/>
                  <a:pt x="304991" y="2359438"/>
                </a:cubicBezTo>
                <a:cubicBezTo>
                  <a:pt x="303371" y="2359438"/>
                  <a:pt x="302038" y="2360771"/>
                  <a:pt x="302038" y="2362391"/>
                </a:cubicBezTo>
                <a:cubicBezTo>
                  <a:pt x="302038" y="2364010"/>
                  <a:pt x="303371" y="2365343"/>
                  <a:pt x="304991" y="2365343"/>
                </a:cubicBezTo>
                <a:close/>
                <a:moveTo>
                  <a:pt x="381191" y="2366391"/>
                </a:moveTo>
                <a:cubicBezTo>
                  <a:pt x="383381" y="2366391"/>
                  <a:pt x="385191" y="2364581"/>
                  <a:pt x="385191" y="2362391"/>
                </a:cubicBezTo>
                <a:cubicBezTo>
                  <a:pt x="385191" y="2360200"/>
                  <a:pt x="383381" y="2358390"/>
                  <a:pt x="381191" y="2358390"/>
                </a:cubicBezTo>
                <a:cubicBezTo>
                  <a:pt x="379000" y="2358390"/>
                  <a:pt x="377190" y="2360200"/>
                  <a:pt x="377190" y="2362391"/>
                </a:cubicBezTo>
                <a:cubicBezTo>
                  <a:pt x="377190" y="2364581"/>
                  <a:pt x="379000" y="2366391"/>
                  <a:pt x="381191" y="2366391"/>
                </a:cubicBezTo>
                <a:close/>
                <a:moveTo>
                  <a:pt x="457391" y="2367439"/>
                </a:moveTo>
                <a:cubicBezTo>
                  <a:pt x="460153" y="2367439"/>
                  <a:pt x="462439" y="2365153"/>
                  <a:pt x="462439" y="2362391"/>
                </a:cubicBezTo>
                <a:cubicBezTo>
                  <a:pt x="462439" y="2359628"/>
                  <a:pt x="460153" y="2357342"/>
                  <a:pt x="457391" y="2357342"/>
                </a:cubicBezTo>
                <a:cubicBezTo>
                  <a:pt x="454628" y="2357342"/>
                  <a:pt x="452342" y="2359628"/>
                  <a:pt x="452342" y="2362391"/>
                </a:cubicBezTo>
                <a:cubicBezTo>
                  <a:pt x="452342" y="2365248"/>
                  <a:pt x="454628" y="2367439"/>
                  <a:pt x="457391" y="2367439"/>
                </a:cubicBezTo>
                <a:close/>
                <a:moveTo>
                  <a:pt x="533591" y="2368582"/>
                </a:moveTo>
                <a:cubicBezTo>
                  <a:pt x="537020" y="2368582"/>
                  <a:pt x="539687" y="2365820"/>
                  <a:pt x="539687" y="2362486"/>
                </a:cubicBezTo>
                <a:cubicBezTo>
                  <a:pt x="539687" y="2359152"/>
                  <a:pt x="536924" y="2356390"/>
                  <a:pt x="533591" y="2356390"/>
                </a:cubicBezTo>
                <a:cubicBezTo>
                  <a:pt x="530162" y="2356390"/>
                  <a:pt x="527495" y="2359152"/>
                  <a:pt x="527495" y="2362486"/>
                </a:cubicBezTo>
                <a:cubicBezTo>
                  <a:pt x="527495" y="2365820"/>
                  <a:pt x="530257" y="2368582"/>
                  <a:pt x="533591" y="2368582"/>
                </a:cubicBezTo>
                <a:close/>
                <a:moveTo>
                  <a:pt x="609790" y="2369630"/>
                </a:moveTo>
                <a:cubicBezTo>
                  <a:pt x="613791" y="2369630"/>
                  <a:pt x="616934" y="2366391"/>
                  <a:pt x="616934" y="2362486"/>
                </a:cubicBezTo>
                <a:cubicBezTo>
                  <a:pt x="616934" y="2358485"/>
                  <a:pt x="613696" y="2355342"/>
                  <a:pt x="609790" y="2355342"/>
                </a:cubicBezTo>
                <a:cubicBezTo>
                  <a:pt x="605790" y="2355342"/>
                  <a:pt x="602647" y="2358581"/>
                  <a:pt x="602647" y="2362486"/>
                </a:cubicBezTo>
                <a:cubicBezTo>
                  <a:pt x="602647" y="2366391"/>
                  <a:pt x="605885" y="2369630"/>
                  <a:pt x="609790" y="2369630"/>
                </a:cubicBezTo>
                <a:close/>
                <a:moveTo>
                  <a:pt x="685990" y="2370677"/>
                </a:moveTo>
                <a:cubicBezTo>
                  <a:pt x="690563" y="2370677"/>
                  <a:pt x="694277" y="2366963"/>
                  <a:pt x="694277" y="2362391"/>
                </a:cubicBezTo>
                <a:cubicBezTo>
                  <a:pt x="694277" y="2357819"/>
                  <a:pt x="690563" y="2354104"/>
                  <a:pt x="685990" y="2354104"/>
                </a:cubicBezTo>
                <a:cubicBezTo>
                  <a:pt x="681419" y="2354104"/>
                  <a:pt x="677704" y="2357819"/>
                  <a:pt x="677704" y="2362391"/>
                </a:cubicBezTo>
                <a:cubicBezTo>
                  <a:pt x="677704" y="2366963"/>
                  <a:pt x="681419" y="2370677"/>
                  <a:pt x="685990" y="2370677"/>
                </a:cubicBezTo>
                <a:close/>
                <a:moveTo>
                  <a:pt x="762190" y="2371725"/>
                </a:moveTo>
                <a:cubicBezTo>
                  <a:pt x="767334" y="2371725"/>
                  <a:pt x="771525" y="2367534"/>
                  <a:pt x="771525" y="2362391"/>
                </a:cubicBezTo>
                <a:cubicBezTo>
                  <a:pt x="771525" y="2357247"/>
                  <a:pt x="767334" y="2353056"/>
                  <a:pt x="762190" y="2353056"/>
                </a:cubicBezTo>
                <a:cubicBezTo>
                  <a:pt x="757047" y="2353056"/>
                  <a:pt x="752856" y="2357247"/>
                  <a:pt x="752856" y="2362391"/>
                </a:cubicBezTo>
                <a:cubicBezTo>
                  <a:pt x="752951" y="2367534"/>
                  <a:pt x="757047" y="2371725"/>
                  <a:pt x="762190" y="2371725"/>
                </a:cubicBezTo>
                <a:close/>
                <a:moveTo>
                  <a:pt x="838390" y="2372773"/>
                </a:moveTo>
                <a:cubicBezTo>
                  <a:pt x="844106" y="2372773"/>
                  <a:pt x="848773" y="2368106"/>
                  <a:pt x="848773" y="2362391"/>
                </a:cubicBezTo>
                <a:cubicBezTo>
                  <a:pt x="848773" y="2356676"/>
                  <a:pt x="844106" y="2352008"/>
                  <a:pt x="838390" y="2352008"/>
                </a:cubicBezTo>
                <a:cubicBezTo>
                  <a:pt x="832676" y="2352008"/>
                  <a:pt x="828008" y="2356676"/>
                  <a:pt x="828008" y="2362391"/>
                </a:cubicBezTo>
                <a:cubicBezTo>
                  <a:pt x="828008" y="2368106"/>
                  <a:pt x="832676" y="2372773"/>
                  <a:pt x="838390" y="2372773"/>
                </a:cubicBezTo>
                <a:close/>
                <a:moveTo>
                  <a:pt x="914590" y="2373630"/>
                </a:moveTo>
                <a:cubicBezTo>
                  <a:pt x="920782" y="2373630"/>
                  <a:pt x="925830" y="2368582"/>
                  <a:pt x="925830" y="2362391"/>
                </a:cubicBezTo>
                <a:cubicBezTo>
                  <a:pt x="925830" y="2356199"/>
                  <a:pt x="920782" y="2351151"/>
                  <a:pt x="914590" y="2351151"/>
                </a:cubicBezTo>
                <a:cubicBezTo>
                  <a:pt x="908399" y="2351151"/>
                  <a:pt x="903351" y="2356199"/>
                  <a:pt x="903351" y="2362391"/>
                </a:cubicBezTo>
                <a:cubicBezTo>
                  <a:pt x="903446" y="2368582"/>
                  <a:pt x="908399" y="2373630"/>
                  <a:pt x="914590" y="2373630"/>
                </a:cubicBezTo>
                <a:close/>
                <a:moveTo>
                  <a:pt x="990790" y="2374678"/>
                </a:moveTo>
                <a:cubicBezTo>
                  <a:pt x="997553" y="2374678"/>
                  <a:pt x="1003078" y="2369153"/>
                  <a:pt x="1003078" y="2362391"/>
                </a:cubicBezTo>
                <a:cubicBezTo>
                  <a:pt x="1003078" y="2355628"/>
                  <a:pt x="997553" y="2350103"/>
                  <a:pt x="990790" y="2350103"/>
                </a:cubicBezTo>
                <a:cubicBezTo>
                  <a:pt x="984028" y="2350103"/>
                  <a:pt x="978503" y="2355628"/>
                  <a:pt x="978503" y="2362391"/>
                </a:cubicBezTo>
                <a:cubicBezTo>
                  <a:pt x="978503" y="2369153"/>
                  <a:pt x="984028" y="2374678"/>
                  <a:pt x="990790" y="2374678"/>
                </a:cubicBezTo>
                <a:close/>
                <a:moveTo>
                  <a:pt x="1066991" y="2375535"/>
                </a:moveTo>
                <a:cubicBezTo>
                  <a:pt x="1074230" y="2375535"/>
                  <a:pt x="1080135" y="2369630"/>
                  <a:pt x="1080135" y="2362391"/>
                </a:cubicBezTo>
                <a:cubicBezTo>
                  <a:pt x="1080135" y="2355152"/>
                  <a:pt x="1074230" y="2349246"/>
                  <a:pt x="1066991" y="2349246"/>
                </a:cubicBezTo>
                <a:cubicBezTo>
                  <a:pt x="1059752" y="2349246"/>
                  <a:pt x="1053846" y="2355152"/>
                  <a:pt x="1053846" y="2362391"/>
                </a:cubicBezTo>
                <a:cubicBezTo>
                  <a:pt x="1053846" y="2369630"/>
                  <a:pt x="1059752" y="2375535"/>
                  <a:pt x="1066991" y="2375535"/>
                </a:cubicBezTo>
                <a:close/>
                <a:moveTo>
                  <a:pt x="1143191" y="2376392"/>
                </a:moveTo>
                <a:cubicBezTo>
                  <a:pt x="1150906" y="2376392"/>
                  <a:pt x="1157097" y="2370106"/>
                  <a:pt x="1157097" y="2362486"/>
                </a:cubicBezTo>
                <a:cubicBezTo>
                  <a:pt x="1157097" y="2354771"/>
                  <a:pt x="1150811" y="2348579"/>
                  <a:pt x="1143191" y="2348579"/>
                </a:cubicBezTo>
                <a:cubicBezTo>
                  <a:pt x="1135571" y="2348579"/>
                  <a:pt x="1129284" y="2354866"/>
                  <a:pt x="1129284" y="2362486"/>
                </a:cubicBezTo>
                <a:cubicBezTo>
                  <a:pt x="1129284" y="2370106"/>
                  <a:pt x="1135475" y="2376392"/>
                  <a:pt x="1143191" y="2376392"/>
                </a:cubicBezTo>
                <a:close/>
                <a:moveTo>
                  <a:pt x="1219391" y="2377250"/>
                </a:moveTo>
                <a:cubicBezTo>
                  <a:pt x="1227582" y="2377250"/>
                  <a:pt x="1234154" y="2370582"/>
                  <a:pt x="1234154" y="2362486"/>
                </a:cubicBezTo>
                <a:cubicBezTo>
                  <a:pt x="1234154" y="2354390"/>
                  <a:pt x="1227487" y="2347722"/>
                  <a:pt x="1219391" y="2347722"/>
                </a:cubicBezTo>
                <a:cubicBezTo>
                  <a:pt x="1211294" y="2347722"/>
                  <a:pt x="1204627" y="2354390"/>
                  <a:pt x="1204627" y="2362486"/>
                </a:cubicBezTo>
                <a:cubicBezTo>
                  <a:pt x="1204627" y="2370582"/>
                  <a:pt x="1211199" y="2377250"/>
                  <a:pt x="1219391" y="2377250"/>
                </a:cubicBezTo>
                <a:close/>
                <a:moveTo>
                  <a:pt x="1295591" y="2377821"/>
                </a:moveTo>
                <a:cubicBezTo>
                  <a:pt x="1304068" y="2377821"/>
                  <a:pt x="1311021" y="2370868"/>
                  <a:pt x="1311021" y="2362391"/>
                </a:cubicBezTo>
                <a:cubicBezTo>
                  <a:pt x="1311021" y="2353913"/>
                  <a:pt x="1304068" y="2346960"/>
                  <a:pt x="1295591" y="2346960"/>
                </a:cubicBezTo>
                <a:cubicBezTo>
                  <a:pt x="1287113" y="2346960"/>
                  <a:pt x="1280160" y="2353913"/>
                  <a:pt x="1280160" y="2362391"/>
                </a:cubicBezTo>
                <a:cubicBezTo>
                  <a:pt x="1280160" y="2370868"/>
                  <a:pt x="1287113" y="2377821"/>
                  <a:pt x="1295591" y="2377821"/>
                </a:cubicBezTo>
                <a:close/>
                <a:moveTo>
                  <a:pt x="1371791" y="2378488"/>
                </a:moveTo>
                <a:cubicBezTo>
                  <a:pt x="1380649" y="2378488"/>
                  <a:pt x="1387888" y="2371344"/>
                  <a:pt x="1387888" y="2362391"/>
                </a:cubicBezTo>
                <a:cubicBezTo>
                  <a:pt x="1387888" y="2353532"/>
                  <a:pt x="1380744" y="2346293"/>
                  <a:pt x="1371791" y="2346293"/>
                </a:cubicBezTo>
                <a:cubicBezTo>
                  <a:pt x="1362932" y="2346293"/>
                  <a:pt x="1355693" y="2353437"/>
                  <a:pt x="1355693" y="2362391"/>
                </a:cubicBezTo>
                <a:cubicBezTo>
                  <a:pt x="1355789" y="2371249"/>
                  <a:pt x="1362932" y="2378488"/>
                  <a:pt x="1371791" y="2378488"/>
                </a:cubicBezTo>
                <a:close/>
                <a:moveTo>
                  <a:pt x="1447991" y="2379059"/>
                </a:moveTo>
                <a:cubicBezTo>
                  <a:pt x="1457230" y="2379059"/>
                  <a:pt x="1464659" y="2371630"/>
                  <a:pt x="1464659" y="2362391"/>
                </a:cubicBezTo>
                <a:cubicBezTo>
                  <a:pt x="1464659" y="2353151"/>
                  <a:pt x="1457230" y="2345722"/>
                  <a:pt x="1447991" y="2345722"/>
                </a:cubicBezTo>
                <a:cubicBezTo>
                  <a:pt x="1438751" y="2345722"/>
                  <a:pt x="1431322" y="2353151"/>
                  <a:pt x="1431322" y="2362391"/>
                </a:cubicBezTo>
                <a:cubicBezTo>
                  <a:pt x="1431322" y="2371630"/>
                  <a:pt x="1438751" y="2379059"/>
                  <a:pt x="1447991" y="2379059"/>
                </a:cubicBezTo>
                <a:close/>
                <a:moveTo>
                  <a:pt x="1524191" y="2379536"/>
                </a:moveTo>
                <a:cubicBezTo>
                  <a:pt x="1533620" y="2379536"/>
                  <a:pt x="1541336" y="2371916"/>
                  <a:pt x="1541336" y="2362391"/>
                </a:cubicBezTo>
                <a:cubicBezTo>
                  <a:pt x="1541336" y="2352866"/>
                  <a:pt x="1533716" y="2345246"/>
                  <a:pt x="1524191" y="2345246"/>
                </a:cubicBezTo>
                <a:cubicBezTo>
                  <a:pt x="1514666" y="2345246"/>
                  <a:pt x="1507046" y="2352866"/>
                  <a:pt x="1507046" y="2362391"/>
                </a:cubicBezTo>
                <a:cubicBezTo>
                  <a:pt x="1507046" y="2371916"/>
                  <a:pt x="1514761" y="2379536"/>
                  <a:pt x="1524191" y="2379536"/>
                </a:cubicBezTo>
                <a:close/>
                <a:moveTo>
                  <a:pt x="1600391" y="2379917"/>
                </a:moveTo>
                <a:cubicBezTo>
                  <a:pt x="1610106" y="2379917"/>
                  <a:pt x="1617917" y="2372106"/>
                  <a:pt x="1617917" y="2362391"/>
                </a:cubicBezTo>
                <a:cubicBezTo>
                  <a:pt x="1617917" y="2352675"/>
                  <a:pt x="1610106" y="2344865"/>
                  <a:pt x="1600391" y="2344865"/>
                </a:cubicBezTo>
                <a:cubicBezTo>
                  <a:pt x="1590675" y="2344865"/>
                  <a:pt x="1582864" y="2352675"/>
                  <a:pt x="1582864" y="2362391"/>
                </a:cubicBezTo>
                <a:cubicBezTo>
                  <a:pt x="1582864" y="2372106"/>
                  <a:pt x="1590770" y="2379917"/>
                  <a:pt x="1600391" y="2379917"/>
                </a:cubicBezTo>
                <a:close/>
                <a:moveTo>
                  <a:pt x="1676591" y="2380202"/>
                </a:moveTo>
                <a:cubicBezTo>
                  <a:pt x="1686401" y="2380202"/>
                  <a:pt x="1694307" y="2372297"/>
                  <a:pt x="1694307" y="2362486"/>
                </a:cubicBezTo>
                <a:cubicBezTo>
                  <a:pt x="1694307" y="2352675"/>
                  <a:pt x="1686401" y="2344769"/>
                  <a:pt x="1676591" y="2344769"/>
                </a:cubicBezTo>
                <a:cubicBezTo>
                  <a:pt x="1666780" y="2344769"/>
                  <a:pt x="1658874" y="2352675"/>
                  <a:pt x="1658874" y="2362486"/>
                </a:cubicBezTo>
                <a:cubicBezTo>
                  <a:pt x="1658874" y="2372201"/>
                  <a:pt x="1666780" y="2380202"/>
                  <a:pt x="1676591" y="2380202"/>
                </a:cubicBezTo>
                <a:close/>
                <a:moveTo>
                  <a:pt x="1752791" y="2380393"/>
                </a:moveTo>
                <a:cubicBezTo>
                  <a:pt x="1762697" y="2380393"/>
                  <a:pt x="1770793" y="2372392"/>
                  <a:pt x="1770793" y="2362391"/>
                </a:cubicBezTo>
                <a:cubicBezTo>
                  <a:pt x="1770793" y="2352389"/>
                  <a:pt x="1762792" y="2344388"/>
                  <a:pt x="1752791" y="2344388"/>
                </a:cubicBezTo>
                <a:cubicBezTo>
                  <a:pt x="1742789" y="2344388"/>
                  <a:pt x="1734788" y="2352389"/>
                  <a:pt x="1734788" y="2362391"/>
                </a:cubicBezTo>
                <a:cubicBezTo>
                  <a:pt x="1734788" y="2372392"/>
                  <a:pt x="1742885" y="2380393"/>
                  <a:pt x="1752791" y="2380393"/>
                </a:cubicBezTo>
                <a:close/>
                <a:moveTo>
                  <a:pt x="1828991" y="2380202"/>
                </a:moveTo>
                <a:cubicBezTo>
                  <a:pt x="1838801" y="2380202"/>
                  <a:pt x="1846707" y="2372297"/>
                  <a:pt x="1846707" y="2362486"/>
                </a:cubicBezTo>
                <a:cubicBezTo>
                  <a:pt x="1846707" y="2352675"/>
                  <a:pt x="1838801" y="2344769"/>
                  <a:pt x="1828991" y="2344769"/>
                </a:cubicBezTo>
                <a:cubicBezTo>
                  <a:pt x="1819180" y="2344769"/>
                  <a:pt x="1811274" y="2352675"/>
                  <a:pt x="1811274" y="2362486"/>
                </a:cubicBezTo>
                <a:cubicBezTo>
                  <a:pt x="1811274" y="2372201"/>
                  <a:pt x="1819180" y="2380202"/>
                  <a:pt x="1828991" y="2380202"/>
                </a:cubicBezTo>
                <a:close/>
                <a:moveTo>
                  <a:pt x="1905191" y="2379917"/>
                </a:moveTo>
                <a:cubicBezTo>
                  <a:pt x="1914906" y="2379917"/>
                  <a:pt x="1922717" y="2372106"/>
                  <a:pt x="1922717" y="2362391"/>
                </a:cubicBezTo>
                <a:cubicBezTo>
                  <a:pt x="1922717" y="2352675"/>
                  <a:pt x="1914906" y="2344865"/>
                  <a:pt x="1905191" y="2344865"/>
                </a:cubicBezTo>
                <a:cubicBezTo>
                  <a:pt x="1895475" y="2344865"/>
                  <a:pt x="1887664" y="2352675"/>
                  <a:pt x="1887664" y="2362391"/>
                </a:cubicBezTo>
                <a:cubicBezTo>
                  <a:pt x="1887664" y="2372106"/>
                  <a:pt x="1895570" y="2379917"/>
                  <a:pt x="1905191" y="2379917"/>
                </a:cubicBezTo>
                <a:close/>
                <a:moveTo>
                  <a:pt x="1981391" y="2379536"/>
                </a:moveTo>
                <a:cubicBezTo>
                  <a:pt x="1990820" y="2379536"/>
                  <a:pt x="1998536" y="2371916"/>
                  <a:pt x="1998536" y="2362391"/>
                </a:cubicBezTo>
                <a:cubicBezTo>
                  <a:pt x="1998536" y="2352866"/>
                  <a:pt x="1990916" y="2345246"/>
                  <a:pt x="1981391" y="2345246"/>
                </a:cubicBezTo>
                <a:cubicBezTo>
                  <a:pt x="1971866" y="2345246"/>
                  <a:pt x="1964246" y="2352866"/>
                  <a:pt x="1964246" y="2362391"/>
                </a:cubicBezTo>
                <a:cubicBezTo>
                  <a:pt x="1964246" y="2371916"/>
                  <a:pt x="1971961" y="2379536"/>
                  <a:pt x="1981391" y="2379536"/>
                </a:cubicBezTo>
                <a:close/>
                <a:moveTo>
                  <a:pt x="2057591" y="2379059"/>
                </a:moveTo>
                <a:cubicBezTo>
                  <a:pt x="2066830" y="2379059"/>
                  <a:pt x="2074259" y="2371630"/>
                  <a:pt x="2074259" y="2362391"/>
                </a:cubicBezTo>
                <a:cubicBezTo>
                  <a:pt x="2074259" y="2353151"/>
                  <a:pt x="2066830" y="2345722"/>
                  <a:pt x="2057591" y="2345722"/>
                </a:cubicBezTo>
                <a:cubicBezTo>
                  <a:pt x="2048351" y="2345722"/>
                  <a:pt x="2040922" y="2353151"/>
                  <a:pt x="2040922" y="2362391"/>
                </a:cubicBezTo>
                <a:cubicBezTo>
                  <a:pt x="2040922" y="2371630"/>
                  <a:pt x="2048351" y="2379059"/>
                  <a:pt x="2057591" y="2379059"/>
                </a:cubicBezTo>
                <a:close/>
                <a:moveTo>
                  <a:pt x="2133791" y="2378678"/>
                </a:moveTo>
                <a:cubicBezTo>
                  <a:pt x="2142744" y="2378678"/>
                  <a:pt x="2150078" y="2371439"/>
                  <a:pt x="2150078" y="2362391"/>
                </a:cubicBezTo>
                <a:cubicBezTo>
                  <a:pt x="2150078" y="2353342"/>
                  <a:pt x="2142839" y="2346103"/>
                  <a:pt x="2133791" y="2346103"/>
                </a:cubicBezTo>
                <a:cubicBezTo>
                  <a:pt x="2124742" y="2346103"/>
                  <a:pt x="2117503" y="2353342"/>
                  <a:pt x="2117503" y="2362391"/>
                </a:cubicBezTo>
                <a:cubicBezTo>
                  <a:pt x="2117503" y="2371439"/>
                  <a:pt x="2124837" y="2378678"/>
                  <a:pt x="2133791" y="2378678"/>
                </a:cubicBezTo>
                <a:close/>
                <a:moveTo>
                  <a:pt x="2209991" y="2377821"/>
                </a:moveTo>
                <a:cubicBezTo>
                  <a:pt x="2218468" y="2377821"/>
                  <a:pt x="2225421" y="2370868"/>
                  <a:pt x="2225421" y="2362391"/>
                </a:cubicBezTo>
                <a:cubicBezTo>
                  <a:pt x="2225421" y="2353913"/>
                  <a:pt x="2218468" y="2346960"/>
                  <a:pt x="2209991" y="2346960"/>
                </a:cubicBezTo>
                <a:cubicBezTo>
                  <a:pt x="2201513" y="2346960"/>
                  <a:pt x="2194560" y="2353913"/>
                  <a:pt x="2194560" y="2362391"/>
                </a:cubicBezTo>
                <a:cubicBezTo>
                  <a:pt x="2194560" y="2370868"/>
                  <a:pt x="2201513" y="2377821"/>
                  <a:pt x="2209991" y="2377821"/>
                </a:cubicBezTo>
                <a:close/>
                <a:moveTo>
                  <a:pt x="2286191" y="2377250"/>
                </a:moveTo>
                <a:cubicBezTo>
                  <a:pt x="2294382" y="2377250"/>
                  <a:pt x="2300954" y="2370582"/>
                  <a:pt x="2300954" y="2362486"/>
                </a:cubicBezTo>
                <a:cubicBezTo>
                  <a:pt x="2300954" y="2354390"/>
                  <a:pt x="2294287" y="2347722"/>
                  <a:pt x="2286191" y="2347722"/>
                </a:cubicBezTo>
                <a:cubicBezTo>
                  <a:pt x="2278094" y="2347722"/>
                  <a:pt x="2271427" y="2354390"/>
                  <a:pt x="2271427" y="2362486"/>
                </a:cubicBezTo>
                <a:cubicBezTo>
                  <a:pt x="2271427" y="2370582"/>
                  <a:pt x="2277999" y="2377250"/>
                  <a:pt x="2286191" y="2377250"/>
                </a:cubicBezTo>
                <a:close/>
                <a:moveTo>
                  <a:pt x="2362391" y="2376392"/>
                </a:moveTo>
                <a:cubicBezTo>
                  <a:pt x="2370106" y="2376392"/>
                  <a:pt x="2376297" y="2370106"/>
                  <a:pt x="2376297" y="2362486"/>
                </a:cubicBezTo>
                <a:cubicBezTo>
                  <a:pt x="2376297" y="2354771"/>
                  <a:pt x="2370011" y="2348579"/>
                  <a:pt x="2362391" y="2348579"/>
                </a:cubicBezTo>
                <a:cubicBezTo>
                  <a:pt x="2354675" y="2348579"/>
                  <a:pt x="2348484" y="2354866"/>
                  <a:pt x="2348484" y="2362486"/>
                </a:cubicBezTo>
                <a:cubicBezTo>
                  <a:pt x="2348484" y="2370106"/>
                  <a:pt x="2354675" y="2376392"/>
                  <a:pt x="2362391" y="2376392"/>
                </a:cubicBezTo>
                <a:close/>
                <a:moveTo>
                  <a:pt x="2438591" y="2375535"/>
                </a:moveTo>
                <a:cubicBezTo>
                  <a:pt x="2445830" y="2375535"/>
                  <a:pt x="2451735" y="2369630"/>
                  <a:pt x="2451735" y="2362391"/>
                </a:cubicBezTo>
                <a:cubicBezTo>
                  <a:pt x="2451735" y="2355152"/>
                  <a:pt x="2445830" y="2349246"/>
                  <a:pt x="2438591" y="2349246"/>
                </a:cubicBezTo>
                <a:cubicBezTo>
                  <a:pt x="2431352" y="2349246"/>
                  <a:pt x="2425446" y="2355152"/>
                  <a:pt x="2425446" y="2362391"/>
                </a:cubicBezTo>
                <a:cubicBezTo>
                  <a:pt x="2425446" y="2369630"/>
                  <a:pt x="2431352" y="2375535"/>
                  <a:pt x="2438591" y="2375535"/>
                </a:cubicBezTo>
                <a:close/>
                <a:moveTo>
                  <a:pt x="2514791" y="2374678"/>
                </a:moveTo>
                <a:cubicBezTo>
                  <a:pt x="2521553" y="2374678"/>
                  <a:pt x="2527078" y="2369153"/>
                  <a:pt x="2527078" y="2362391"/>
                </a:cubicBezTo>
                <a:cubicBezTo>
                  <a:pt x="2527078" y="2355628"/>
                  <a:pt x="2521553" y="2350103"/>
                  <a:pt x="2514791" y="2350103"/>
                </a:cubicBezTo>
                <a:cubicBezTo>
                  <a:pt x="2508028" y="2350103"/>
                  <a:pt x="2502503" y="2355628"/>
                  <a:pt x="2502503" y="2362391"/>
                </a:cubicBezTo>
                <a:cubicBezTo>
                  <a:pt x="2502503" y="2369153"/>
                  <a:pt x="2508028" y="2374678"/>
                  <a:pt x="2514791" y="2374678"/>
                </a:cubicBezTo>
                <a:close/>
                <a:moveTo>
                  <a:pt x="2590991" y="2373821"/>
                </a:moveTo>
                <a:cubicBezTo>
                  <a:pt x="2597277" y="2373821"/>
                  <a:pt x="2602421" y="2368677"/>
                  <a:pt x="2602421" y="2362391"/>
                </a:cubicBezTo>
                <a:cubicBezTo>
                  <a:pt x="2602421" y="2356104"/>
                  <a:pt x="2597277" y="2350961"/>
                  <a:pt x="2590991" y="2350961"/>
                </a:cubicBezTo>
                <a:cubicBezTo>
                  <a:pt x="2584704" y="2350961"/>
                  <a:pt x="2579561" y="2356104"/>
                  <a:pt x="2579561" y="2362391"/>
                </a:cubicBezTo>
                <a:cubicBezTo>
                  <a:pt x="2579561" y="2368677"/>
                  <a:pt x="2584704" y="2373821"/>
                  <a:pt x="2590991" y="2373821"/>
                </a:cubicBezTo>
                <a:close/>
                <a:moveTo>
                  <a:pt x="2667191" y="2372773"/>
                </a:moveTo>
                <a:cubicBezTo>
                  <a:pt x="2672906" y="2372773"/>
                  <a:pt x="2677573" y="2368106"/>
                  <a:pt x="2677573" y="2362391"/>
                </a:cubicBezTo>
                <a:cubicBezTo>
                  <a:pt x="2677573" y="2356676"/>
                  <a:pt x="2672906" y="2352008"/>
                  <a:pt x="2667191" y="2352008"/>
                </a:cubicBezTo>
                <a:cubicBezTo>
                  <a:pt x="2661476" y="2352008"/>
                  <a:pt x="2656808" y="2356676"/>
                  <a:pt x="2656808" y="2362391"/>
                </a:cubicBezTo>
                <a:cubicBezTo>
                  <a:pt x="2656808" y="2368106"/>
                  <a:pt x="2661476" y="2372773"/>
                  <a:pt x="2667191" y="2372773"/>
                </a:cubicBezTo>
                <a:close/>
                <a:moveTo>
                  <a:pt x="2743391" y="2371725"/>
                </a:moveTo>
                <a:cubicBezTo>
                  <a:pt x="2748534" y="2371725"/>
                  <a:pt x="2752725" y="2367534"/>
                  <a:pt x="2752725" y="2362391"/>
                </a:cubicBezTo>
                <a:cubicBezTo>
                  <a:pt x="2752725" y="2357247"/>
                  <a:pt x="2748534" y="2353056"/>
                  <a:pt x="2743391" y="2353056"/>
                </a:cubicBezTo>
                <a:cubicBezTo>
                  <a:pt x="2738247" y="2353056"/>
                  <a:pt x="2734056" y="2357247"/>
                  <a:pt x="2734056" y="2362391"/>
                </a:cubicBezTo>
                <a:cubicBezTo>
                  <a:pt x="2734151" y="2367534"/>
                  <a:pt x="2738247" y="2371725"/>
                  <a:pt x="2743391" y="2371725"/>
                </a:cubicBezTo>
                <a:close/>
                <a:moveTo>
                  <a:pt x="2819591" y="2370677"/>
                </a:moveTo>
                <a:cubicBezTo>
                  <a:pt x="2824163" y="2370677"/>
                  <a:pt x="2827878" y="2366963"/>
                  <a:pt x="2827878" y="2362391"/>
                </a:cubicBezTo>
                <a:cubicBezTo>
                  <a:pt x="2827878" y="2357819"/>
                  <a:pt x="2824163" y="2354104"/>
                  <a:pt x="2819591" y="2354104"/>
                </a:cubicBezTo>
                <a:cubicBezTo>
                  <a:pt x="2815019" y="2354104"/>
                  <a:pt x="2811304" y="2357819"/>
                  <a:pt x="2811304" y="2362391"/>
                </a:cubicBezTo>
                <a:cubicBezTo>
                  <a:pt x="2811304" y="2366963"/>
                  <a:pt x="2815019" y="2370677"/>
                  <a:pt x="2819591" y="2370677"/>
                </a:cubicBezTo>
                <a:close/>
                <a:moveTo>
                  <a:pt x="2895791" y="2369630"/>
                </a:moveTo>
                <a:cubicBezTo>
                  <a:pt x="2899791" y="2369630"/>
                  <a:pt x="2902934" y="2366391"/>
                  <a:pt x="2902934" y="2362486"/>
                </a:cubicBezTo>
                <a:cubicBezTo>
                  <a:pt x="2902934" y="2358485"/>
                  <a:pt x="2899696" y="2355342"/>
                  <a:pt x="2895791" y="2355342"/>
                </a:cubicBezTo>
                <a:cubicBezTo>
                  <a:pt x="2891790" y="2355342"/>
                  <a:pt x="2888647" y="2358581"/>
                  <a:pt x="2888647" y="2362486"/>
                </a:cubicBezTo>
                <a:cubicBezTo>
                  <a:pt x="2888647" y="2366391"/>
                  <a:pt x="2891885" y="2369630"/>
                  <a:pt x="2895791" y="2369630"/>
                </a:cubicBezTo>
                <a:close/>
                <a:moveTo>
                  <a:pt x="2971991" y="2368582"/>
                </a:moveTo>
                <a:cubicBezTo>
                  <a:pt x="2975420" y="2368582"/>
                  <a:pt x="2978087" y="2365820"/>
                  <a:pt x="2978087" y="2362486"/>
                </a:cubicBezTo>
                <a:cubicBezTo>
                  <a:pt x="2978087" y="2359152"/>
                  <a:pt x="2975324" y="2356390"/>
                  <a:pt x="2971991" y="2356390"/>
                </a:cubicBezTo>
                <a:cubicBezTo>
                  <a:pt x="2968562" y="2356390"/>
                  <a:pt x="2965895" y="2359152"/>
                  <a:pt x="2965895" y="2362486"/>
                </a:cubicBezTo>
                <a:cubicBezTo>
                  <a:pt x="2965895" y="2365820"/>
                  <a:pt x="2968657" y="2368582"/>
                  <a:pt x="2971991" y="2368582"/>
                </a:cubicBezTo>
                <a:close/>
                <a:moveTo>
                  <a:pt x="3048191" y="2367439"/>
                </a:moveTo>
                <a:cubicBezTo>
                  <a:pt x="3050953" y="2367439"/>
                  <a:pt x="3053239" y="2365153"/>
                  <a:pt x="3053239" y="2362391"/>
                </a:cubicBezTo>
                <a:cubicBezTo>
                  <a:pt x="3053239" y="2359628"/>
                  <a:pt x="3050953" y="2357342"/>
                  <a:pt x="3048191" y="2357342"/>
                </a:cubicBezTo>
                <a:cubicBezTo>
                  <a:pt x="3045428" y="2357342"/>
                  <a:pt x="3043142" y="2359628"/>
                  <a:pt x="3043142" y="2362391"/>
                </a:cubicBezTo>
                <a:cubicBezTo>
                  <a:pt x="3043142" y="2365248"/>
                  <a:pt x="3045428" y="2367439"/>
                  <a:pt x="3048191" y="2367439"/>
                </a:cubicBezTo>
                <a:close/>
                <a:moveTo>
                  <a:pt x="3124391" y="2366391"/>
                </a:moveTo>
                <a:cubicBezTo>
                  <a:pt x="3126581" y="2366391"/>
                  <a:pt x="3128391" y="2364581"/>
                  <a:pt x="3128391" y="2362391"/>
                </a:cubicBezTo>
                <a:cubicBezTo>
                  <a:pt x="3128391" y="2360200"/>
                  <a:pt x="3126581" y="2358390"/>
                  <a:pt x="3124391" y="2358390"/>
                </a:cubicBezTo>
                <a:cubicBezTo>
                  <a:pt x="3122200" y="2358390"/>
                  <a:pt x="3120390" y="2360200"/>
                  <a:pt x="3120390" y="2362391"/>
                </a:cubicBezTo>
                <a:cubicBezTo>
                  <a:pt x="3120390" y="2364581"/>
                  <a:pt x="3122200" y="2366391"/>
                  <a:pt x="3124391" y="2366391"/>
                </a:cubicBezTo>
                <a:close/>
                <a:moveTo>
                  <a:pt x="3200591" y="2365343"/>
                </a:moveTo>
                <a:cubicBezTo>
                  <a:pt x="3202210" y="2365343"/>
                  <a:pt x="3203543" y="2364010"/>
                  <a:pt x="3203543" y="2362391"/>
                </a:cubicBezTo>
                <a:cubicBezTo>
                  <a:pt x="3203543" y="2360771"/>
                  <a:pt x="3202210" y="2359438"/>
                  <a:pt x="3200591" y="2359438"/>
                </a:cubicBezTo>
                <a:cubicBezTo>
                  <a:pt x="3198971" y="2359438"/>
                  <a:pt x="3197638" y="2360771"/>
                  <a:pt x="3197638" y="2362391"/>
                </a:cubicBezTo>
                <a:cubicBezTo>
                  <a:pt x="3197638" y="2364010"/>
                  <a:pt x="3198971" y="2365343"/>
                  <a:pt x="3200591" y="2365343"/>
                </a:cubicBezTo>
                <a:close/>
                <a:moveTo>
                  <a:pt x="3276791" y="2364296"/>
                </a:moveTo>
                <a:cubicBezTo>
                  <a:pt x="3277838" y="2364296"/>
                  <a:pt x="3278696" y="2363438"/>
                  <a:pt x="3278696" y="2362391"/>
                </a:cubicBezTo>
                <a:cubicBezTo>
                  <a:pt x="3278696" y="2361343"/>
                  <a:pt x="3277838" y="2360486"/>
                  <a:pt x="3276791" y="2360486"/>
                </a:cubicBezTo>
                <a:cubicBezTo>
                  <a:pt x="3275743" y="2360486"/>
                  <a:pt x="3274886" y="2361343"/>
                  <a:pt x="3274886" y="2362391"/>
                </a:cubicBezTo>
                <a:cubicBezTo>
                  <a:pt x="3274886" y="2363438"/>
                  <a:pt x="3275743" y="2364296"/>
                  <a:pt x="3276791" y="2364296"/>
                </a:cubicBezTo>
                <a:close/>
                <a:moveTo>
                  <a:pt x="3352991" y="2363248"/>
                </a:moveTo>
                <a:cubicBezTo>
                  <a:pt x="3353467" y="2363248"/>
                  <a:pt x="3353848" y="2362867"/>
                  <a:pt x="3353848" y="2362391"/>
                </a:cubicBezTo>
                <a:cubicBezTo>
                  <a:pt x="3353848" y="2361914"/>
                  <a:pt x="3353467" y="2361533"/>
                  <a:pt x="3352991" y="2361533"/>
                </a:cubicBezTo>
                <a:cubicBezTo>
                  <a:pt x="3352514" y="2361533"/>
                  <a:pt x="3352133" y="2361914"/>
                  <a:pt x="3352133" y="2362391"/>
                </a:cubicBezTo>
                <a:cubicBezTo>
                  <a:pt x="3352133" y="2362867"/>
                  <a:pt x="3352514" y="2363248"/>
                  <a:pt x="3352991" y="2363248"/>
                </a:cubicBezTo>
                <a:close/>
                <a:moveTo>
                  <a:pt x="152591" y="2439067"/>
                </a:moveTo>
                <a:cubicBezTo>
                  <a:pt x="152781" y="2439067"/>
                  <a:pt x="152972" y="2438876"/>
                  <a:pt x="152972" y="2438686"/>
                </a:cubicBezTo>
                <a:cubicBezTo>
                  <a:pt x="152972" y="2438495"/>
                  <a:pt x="152781" y="2438305"/>
                  <a:pt x="152591" y="2438305"/>
                </a:cubicBezTo>
                <a:cubicBezTo>
                  <a:pt x="152400" y="2438305"/>
                  <a:pt x="152210" y="2438495"/>
                  <a:pt x="152210" y="2438686"/>
                </a:cubicBezTo>
                <a:cubicBezTo>
                  <a:pt x="152210" y="2438876"/>
                  <a:pt x="152400" y="2439067"/>
                  <a:pt x="152591" y="2439067"/>
                </a:cubicBezTo>
                <a:close/>
                <a:moveTo>
                  <a:pt x="228791" y="2440115"/>
                </a:moveTo>
                <a:cubicBezTo>
                  <a:pt x="229648" y="2440115"/>
                  <a:pt x="230315" y="2439448"/>
                  <a:pt x="230315" y="2438591"/>
                </a:cubicBezTo>
                <a:cubicBezTo>
                  <a:pt x="230315" y="2437733"/>
                  <a:pt x="229648" y="2437067"/>
                  <a:pt x="228791" y="2437067"/>
                </a:cubicBezTo>
                <a:cubicBezTo>
                  <a:pt x="227933" y="2437067"/>
                  <a:pt x="227267" y="2437733"/>
                  <a:pt x="227267" y="2438591"/>
                </a:cubicBezTo>
                <a:cubicBezTo>
                  <a:pt x="227362" y="2439448"/>
                  <a:pt x="228029" y="2440115"/>
                  <a:pt x="228791" y="2440115"/>
                </a:cubicBezTo>
                <a:close/>
                <a:moveTo>
                  <a:pt x="304991" y="2441162"/>
                </a:moveTo>
                <a:cubicBezTo>
                  <a:pt x="306419" y="2441162"/>
                  <a:pt x="307562" y="2440020"/>
                  <a:pt x="307562" y="2438591"/>
                </a:cubicBezTo>
                <a:cubicBezTo>
                  <a:pt x="307562" y="2437162"/>
                  <a:pt x="306419" y="2436019"/>
                  <a:pt x="304991" y="2436019"/>
                </a:cubicBezTo>
                <a:cubicBezTo>
                  <a:pt x="303562" y="2436019"/>
                  <a:pt x="302419" y="2437162"/>
                  <a:pt x="302419" y="2438591"/>
                </a:cubicBezTo>
                <a:cubicBezTo>
                  <a:pt x="302514" y="2440020"/>
                  <a:pt x="303657" y="2441162"/>
                  <a:pt x="304991" y="2441162"/>
                </a:cubicBezTo>
                <a:close/>
                <a:moveTo>
                  <a:pt x="381191" y="2442210"/>
                </a:moveTo>
                <a:cubicBezTo>
                  <a:pt x="383191" y="2442210"/>
                  <a:pt x="384810" y="2440591"/>
                  <a:pt x="384810" y="2438591"/>
                </a:cubicBezTo>
                <a:cubicBezTo>
                  <a:pt x="384810" y="2436590"/>
                  <a:pt x="383191" y="2434971"/>
                  <a:pt x="381191" y="2434971"/>
                </a:cubicBezTo>
                <a:cubicBezTo>
                  <a:pt x="379190" y="2434971"/>
                  <a:pt x="377571" y="2436590"/>
                  <a:pt x="377571" y="2438591"/>
                </a:cubicBezTo>
                <a:cubicBezTo>
                  <a:pt x="377666" y="2440591"/>
                  <a:pt x="379190" y="2442210"/>
                  <a:pt x="381191" y="2442210"/>
                </a:cubicBezTo>
                <a:close/>
                <a:moveTo>
                  <a:pt x="457391" y="2443067"/>
                </a:moveTo>
                <a:cubicBezTo>
                  <a:pt x="459867" y="2443067"/>
                  <a:pt x="461867" y="2441067"/>
                  <a:pt x="461867" y="2438591"/>
                </a:cubicBezTo>
                <a:cubicBezTo>
                  <a:pt x="461867" y="2436114"/>
                  <a:pt x="459867" y="2434114"/>
                  <a:pt x="457391" y="2434114"/>
                </a:cubicBezTo>
                <a:cubicBezTo>
                  <a:pt x="454914" y="2434114"/>
                  <a:pt x="452914" y="2436114"/>
                  <a:pt x="452914" y="2438591"/>
                </a:cubicBezTo>
                <a:cubicBezTo>
                  <a:pt x="453009" y="2441067"/>
                  <a:pt x="454914" y="2443067"/>
                  <a:pt x="457391" y="2443067"/>
                </a:cubicBezTo>
                <a:close/>
                <a:moveTo>
                  <a:pt x="533591" y="2444115"/>
                </a:moveTo>
                <a:cubicBezTo>
                  <a:pt x="536639" y="2444115"/>
                  <a:pt x="539115" y="2441639"/>
                  <a:pt x="539115" y="2438591"/>
                </a:cubicBezTo>
                <a:cubicBezTo>
                  <a:pt x="539115" y="2435543"/>
                  <a:pt x="536639" y="2433066"/>
                  <a:pt x="533591" y="2433066"/>
                </a:cubicBezTo>
                <a:cubicBezTo>
                  <a:pt x="530543" y="2433066"/>
                  <a:pt x="528066" y="2435543"/>
                  <a:pt x="528066" y="2438591"/>
                </a:cubicBezTo>
                <a:cubicBezTo>
                  <a:pt x="528161" y="2441639"/>
                  <a:pt x="530543" y="2444115"/>
                  <a:pt x="533591" y="2444115"/>
                </a:cubicBezTo>
                <a:close/>
                <a:moveTo>
                  <a:pt x="609790" y="2445163"/>
                </a:moveTo>
                <a:cubicBezTo>
                  <a:pt x="613410" y="2445163"/>
                  <a:pt x="616363" y="2442210"/>
                  <a:pt x="616363" y="2438591"/>
                </a:cubicBezTo>
                <a:cubicBezTo>
                  <a:pt x="616363" y="2434971"/>
                  <a:pt x="613410" y="2432018"/>
                  <a:pt x="609790" y="2432018"/>
                </a:cubicBezTo>
                <a:cubicBezTo>
                  <a:pt x="606171" y="2432018"/>
                  <a:pt x="603218" y="2434971"/>
                  <a:pt x="603218" y="2438591"/>
                </a:cubicBezTo>
                <a:cubicBezTo>
                  <a:pt x="603218" y="2442210"/>
                  <a:pt x="606171" y="2445163"/>
                  <a:pt x="609790" y="2445163"/>
                </a:cubicBezTo>
                <a:close/>
                <a:moveTo>
                  <a:pt x="685990" y="2446211"/>
                </a:moveTo>
                <a:cubicBezTo>
                  <a:pt x="690182" y="2446211"/>
                  <a:pt x="693611" y="2442782"/>
                  <a:pt x="693611" y="2438591"/>
                </a:cubicBezTo>
                <a:cubicBezTo>
                  <a:pt x="693611" y="2434400"/>
                  <a:pt x="690182" y="2430971"/>
                  <a:pt x="685990" y="2430971"/>
                </a:cubicBezTo>
                <a:cubicBezTo>
                  <a:pt x="681800" y="2430971"/>
                  <a:pt x="678371" y="2434400"/>
                  <a:pt x="678371" y="2438591"/>
                </a:cubicBezTo>
                <a:cubicBezTo>
                  <a:pt x="678371" y="2442782"/>
                  <a:pt x="681800" y="2446211"/>
                  <a:pt x="685990" y="2446211"/>
                </a:cubicBezTo>
                <a:close/>
                <a:moveTo>
                  <a:pt x="762190" y="2447258"/>
                </a:moveTo>
                <a:cubicBezTo>
                  <a:pt x="766953" y="2447258"/>
                  <a:pt x="770858" y="2443353"/>
                  <a:pt x="770858" y="2438591"/>
                </a:cubicBezTo>
                <a:cubicBezTo>
                  <a:pt x="770858" y="2433828"/>
                  <a:pt x="766953" y="2429923"/>
                  <a:pt x="762190" y="2429923"/>
                </a:cubicBezTo>
                <a:cubicBezTo>
                  <a:pt x="757428" y="2429923"/>
                  <a:pt x="753523" y="2433828"/>
                  <a:pt x="753523" y="2438591"/>
                </a:cubicBezTo>
                <a:cubicBezTo>
                  <a:pt x="753523" y="2443353"/>
                  <a:pt x="757428" y="2447258"/>
                  <a:pt x="762190" y="2447258"/>
                </a:cubicBezTo>
                <a:close/>
                <a:moveTo>
                  <a:pt x="838390" y="2448116"/>
                </a:moveTo>
                <a:cubicBezTo>
                  <a:pt x="843629" y="2448116"/>
                  <a:pt x="847915" y="2443829"/>
                  <a:pt x="847915" y="2438591"/>
                </a:cubicBezTo>
                <a:cubicBezTo>
                  <a:pt x="847915" y="2433352"/>
                  <a:pt x="843629" y="2429066"/>
                  <a:pt x="838390" y="2429066"/>
                </a:cubicBezTo>
                <a:cubicBezTo>
                  <a:pt x="833152" y="2429066"/>
                  <a:pt x="828865" y="2433352"/>
                  <a:pt x="828865" y="2438591"/>
                </a:cubicBezTo>
                <a:cubicBezTo>
                  <a:pt x="828865" y="2443829"/>
                  <a:pt x="833152" y="2448116"/>
                  <a:pt x="838390" y="2448116"/>
                </a:cubicBezTo>
                <a:close/>
                <a:moveTo>
                  <a:pt x="914590" y="2449163"/>
                </a:moveTo>
                <a:cubicBezTo>
                  <a:pt x="920401" y="2449163"/>
                  <a:pt x="925163" y="2444401"/>
                  <a:pt x="925163" y="2438591"/>
                </a:cubicBezTo>
                <a:cubicBezTo>
                  <a:pt x="925163" y="2432780"/>
                  <a:pt x="920401" y="2428018"/>
                  <a:pt x="914590" y="2428018"/>
                </a:cubicBezTo>
                <a:cubicBezTo>
                  <a:pt x="908780" y="2428018"/>
                  <a:pt x="904018" y="2432780"/>
                  <a:pt x="904018" y="2438591"/>
                </a:cubicBezTo>
                <a:cubicBezTo>
                  <a:pt x="904018" y="2444401"/>
                  <a:pt x="908780" y="2449163"/>
                  <a:pt x="914590" y="2449163"/>
                </a:cubicBezTo>
                <a:close/>
                <a:moveTo>
                  <a:pt x="990790" y="2450021"/>
                </a:moveTo>
                <a:cubicBezTo>
                  <a:pt x="997077" y="2450021"/>
                  <a:pt x="1002221" y="2444877"/>
                  <a:pt x="1002221" y="2438591"/>
                </a:cubicBezTo>
                <a:cubicBezTo>
                  <a:pt x="1002221" y="2432304"/>
                  <a:pt x="997077" y="2427161"/>
                  <a:pt x="990790" y="2427161"/>
                </a:cubicBezTo>
                <a:cubicBezTo>
                  <a:pt x="984504" y="2427161"/>
                  <a:pt x="979361" y="2432304"/>
                  <a:pt x="979361" y="2438591"/>
                </a:cubicBezTo>
                <a:cubicBezTo>
                  <a:pt x="979361" y="2444877"/>
                  <a:pt x="984504" y="2450021"/>
                  <a:pt x="990790" y="2450021"/>
                </a:cubicBezTo>
                <a:close/>
                <a:moveTo>
                  <a:pt x="1066991" y="2450878"/>
                </a:moveTo>
                <a:cubicBezTo>
                  <a:pt x="1073753" y="2450878"/>
                  <a:pt x="1079278" y="2445353"/>
                  <a:pt x="1079278" y="2438591"/>
                </a:cubicBezTo>
                <a:cubicBezTo>
                  <a:pt x="1079278" y="2431828"/>
                  <a:pt x="1073753" y="2426303"/>
                  <a:pt x="1066991" y="2426303"/>
                </a:cubicBezTo>
                <a:cubicBezTo>
                  <a:pt x="1060228" y="2426303"/>
                  <a:pt x="1054703" y="2431828"/>
                  <a:pt x="1054703" y="2438591"/>
                </a:cubicBezTo>
                <a:cubicBezTo>
                  <a:pt x="1054799" y="2445353"/>
                  <a:pt x="1060228" y="2450878"/>
                  <a:pt x="1066991" y="2450878"/>
                </a:cubicBezTo>
                <a:close/>
                <a:moveTo>
                  <a:pt x="1143191" y="2451735"/>
                </a:moveTo>
                <a:cubicBezTo>
                  <a:pt x="1150430" y="2451735"/>
                  <a:pt x="1156335" y="2445830"/>
                  <a:pt x="1156335" y="2438591"/>
                </a:cubicBezTo>
                <a:cubicBezTo>
                  <a:pt x="1156335" y="2431352"/>
                  <a:pt x="1150430" y="2425446"/>
                  <a:pt x="1143191" y="2425446"/>
                </a:cubicBezTo>
                <a:cubicBezTo>
                  <a:pt x="1135952" y="2425446"/>
                  <a:pt x="1130046" y="2431352"/>
                  <a:pt x="1130046" y="2438591"/>
                </a:cubicBezTo>
                <a:cubicBezTo>
                  <a:pt x="1130141" y="2445830"/>
                  <a:pt x="1135952" y="2451735"/>
                  <a:pt x="1143191" y="2451735"/>
                </a:cubicBezTo>
                <a:close/>
                <a:moveTo>
                  <a:pt x="1219391" y="2452307"/>
                </a:moveTo>
                <a:cubicBezTo>
                  <a:pt x="1227011" y="2452307"/>
                  <a:pt x="1233107" y="2446115"/>
                  <a:pt x="1233107" y="2438591"/>
                </a:cubicBezTo>
                <a:cubicBezTo>
                  <a:pt x="1233107" y="2430971"/>
                  <a:pt x="1226915" y="2424875"/>
                  <a:pt x="1219391" y="2424875"/>
                </a:cubicBezTo>
                <a:cubicBezTo>
                  <a:pt x="1211771" y="2424875"/>
                  <a:pt x="1205675" y="2431066"/>
                  <a:pt x="1205675" y="2438591"/>
                </a:cubicBezTo>
                <a:cubicBezTo>
                  <a:pt x="1205675" y="2446211"/>
                  <a:pt x="1211866" y="2452307"/>
                  <a:pt x="1219391" y="2452307"/>
                </a:cubicBezTo>
                <a:close/>
                <a:moveTo>
                  <a:pt x="1295591" y="2453164"/>
                </a:moveTo>
                <a:cubicBezTo>
                  <a:pt x="1303687" y="2453164"/>
                  <a:pt x="1310164" y="2446591"/>
                  <a:pt x="1310164" y="2438591"/>
                </a:cubicBezTo>
                <a:cubicBezTo>
                  <a:pt x="1310164" y="2430494"/>
                  <a:pt x="1303592" y="2424017"/>
                  <a:pt x="1295591" y="2424017"/>
                </a:cubicBezTo>
                <a:cubicBezTo>
                  <a:pt x="1287589" y="2424017"/>
                  <a:pt x="1281017" y="2430590"/>
                  <a:pt x="1281017" y="2438591"/>
                </a:cubicBezTo>
                <a:cubicBezTo>
                  <a:pt x="1281017" y="2446687"/>
                  <a:pt x="1287589" y="2453164"/>
                  <a:pt x="1295591" y="2453164"/>
                </a:cubicBezTo>
                <a:close/>
                <a:moveTo>
                  <a:pt x="1371791" y="2453831"/>
                </a:moveTo>
                <a:cubicBezTo>
                  <a:pt x="1380173" y="2453831"/>
                  <a:pt x="1387031" y="2446973"/>
                  <a:pt x="1387031" y="2438591"/>
                </a:cubicBezTo>
                <a:cubicBezTo>
                  <a:pt x="1387031" y="2430209"/>
                  <a:pt x="1380173" y="2423351"/>
                  <a:pt x="1371791" y="2423351"/>
                </a:cubicBezTo>
                <a:cubicBezTo>
                  <a:pt x="1363409" y="2423351"/>
                  <a:pt x="1356551" y="2430209"/>
                  <a:pt x="1356551" y="2438591"/>
                </a:cubicBezTo>
                <a:cubicBezTo>
                  <a:pt x="1356646" y="2446973"/>
                  <a:pt x="1363409" y="2453831"/>
                  <a:pt x="1371791" y="2453831"/>
                </a:cubicBezTo>
                <a:close/>
                <a:moveTo>
                  <a:pt x="1447991" y="2454212"/>
                </a:moveTo>
                <a:cubicBezTo>
                  <a:pt x="1456658" y="2454212"/>
                  <a:pt x="1463612" y="2447258"/>
                  <a:pt x="1463612" y="2438591"/>
                </a:cubicBezTo>
                <a:cubicBezTo>
                  <a:pt x="1463612" y="2429923"/>
                  <a:pt x="1456563" y="2422970"/>
                  <a:pt x="1447991" y="2422970"/>
                </a:cubicBezTo>
                <a:cubicBezTo>
                  <a:pt x="1439418" y="2422970"/>
                  <a:pt x="1432370" y="2430018"/>
                  <a:pt x="1432370" y="2438591"/>
                </a:cubicBezTo>
                <a:cubicBezTo>
                  <a:pt x="1432370" y="2447258"/>
                  <a:pt x="1439418" y="2454212"/>
                  <a:pt x="1447991" y="2454212"/>
                </a:cubicBezTo>
                <a:close/>
                <a:moveTo>
                  <a:pt x="1524191" y="2454688"/>
                </a:moveTo>
                <a:cubicBezTo>
                  <a:pt x="1533049" y="2454688"/>
                  <a:pt x="1540288" y="2447544"/>
                  <a:pt x="1540288" y="2438591"/>
                </a:cubicBezTo>
                <a:cubicBezTo>
                  <a:pt x="1540288" y="2429732"/>
                  <a:pt x="1533144" y="2422493"/>
                  <a:pt x="1524191" y="2422493"/>
                </a:cubicBezTo>
                <a:cubicBezTo>
                  <a:pt x="1515332" y="2422493"/>
                  <a:pt x="1508093" y="2429637"/>
                  <a:pt x="1508093" y="2438591"/>
                </a:cubicBezTo>
                <a:cubicBezTo>
                  <a:pt x="1508189" y="2447449"/>
                  <a:pt x="1515332" y="2454688"/>
                  <a:pt x="1524191" y="2454688"/>
                </a:cubicBezTo>
                <a:close/>
                <a:moveTo>
                  <a:pt x="1600391" y="2455069"/>
                </a:moveTo>
                <a:cubicBezTo>
                  <a:pt x="1609535" y="2455069"/>
                  <a:pt x="1616869" y="2447735"/>
                  <a:pt x="1616869" y="2438591"/>
                </a:cubicBezTo>
                <a:cubicBezTo>
                  <a:pt x="1616869" y="2429447"/>
                  <a:pt x="1609535" y="2422112"/>
                  <a:pt x="1600391" y="2422112"/>
                </a:cubicBezTo>
                <a:cubicBezTo>
                  <a:pt x="1591247" y="2422112"/>
                  <a:pt x="1583912" y="2429447"/>
                  <a:pt x="1583912" y="2438591"/>
                </a:cubicBezTo>
                <a:cubicBezTo>
                  <a:pt x="1583912" y="2447735"/>
                  <a:pt x="1591342" y="2455069"/>
                  <a:pt x="1600391" y="2455069"/>
                </a:cubicBezTo>
                <a:close/>
                <a:moveTo>
                  <a:pt x="1676591" y="2455259"/>
                </a:moveTo>
                <a:cubicBezTo>
                  <a:pt x="1685830" y="2455259"/>
                  <a:pt x="1693259" y="2447830"/>
                  <a:pt x="1693259" y="2438591"/>
                </a:cubicBezTo>
                <a:cubicBezTo>
                  <a:pt x="1693259" y="2429351"/>
                  <a:pt x="1685830" y="2421922"/>
                  <a:pt x="1676591" y="2421922"/>
                </a:cubicBezTo>
                <a:cubicBezTo>
                  <a:pt x="1667351" y="2421922"/>
                  <a:pt x="1659922" y="2429351"/>
                  <a:pt x="1659922" y="2438591"/>
                </a:cubicBezTo>
                <a:cubicBezTo>
                  <a:pt x="1659922" y="2447830"/>
                  <a:pt x="1667351" y="2455259"/>
                  <a:pt x="1676591" y="2455259"/>
                </a:cubicBezTo>
                <a:close/>
                <a:moveTo>
                  <a:pt x="1752791" y="2455259"/>
                </a:moveTo>
                <a:cubicBezTo>
                  <a:pt x="1762030" y="2455259"/>
                  <a:pt x="1769459" y="2447830"/>
                  <a:pt x="1769459" y="2438591"/>
                </a:cubicBezTo>
                <a:cubicBezTo>
                  <a:pt x="1769459" y="2429351"/>
                  <a:pt x="1762030" y="2421922"/>
                  <a:pt x="1752791" y="2421922"/>
                </a:cubicBezTo>
                <a:cubicBezTo>
                  <a:pt x="1743551" y="2421922"/>
                  <a:pt x="1736122" y="2429351"/>
                  <a:pt x="1736122" y="2438591"/>
                </a:cubicBezTo>
                <a:cubicBezTo>
                  <a:pt x="1736122" y="2447830"/>
                  <a:pt x="1743551" y="2455259"/>
                  <a:pt x="1752791" y="2455259"/>
                </a:cubicBezTo>
                <a:close/>
                <a:moveTo>
                  <a:pt x="1828991" y="2455259"/>
                </a:moveTo>
                <a:cubicBezTo>
                  <a:pt x="1838230" y="2455259"/>
                  <a:pt x="1845659" y="2447830"/>
                  <a:pt x="1845659" y="2438591"/>
                </a:cubicBezTo>
                <a:cubicBezTo>
                  <a:pt x="1845659" y="2429351"/>
                  <a:pt x="1838230" y="2421922"/>
                  <a:pt x="1828991" y="2421922"/>
                </a:cubicBezTo>
                <a:cubicBezTo>
                  <a:pt x="1819751" y="2421922"/>
                  <a:pt x="1812322" y="2429351"/>
                  <a:pt x="1812322" y="2438591"/>
                </a:cubicBezTo>
                <a:cubicBezTo>
                  <a:pt x="1812322" y="2447830"/>
                  <a:pt x="1819751" y="2455259"/>
                  <a:pt x="1828991" y="2455259"/>
                </a:cubicBezTo>
                <a:close/>
                <a:moveTo>
                  <a:pt x="1905191" y="2455069"/>
                </a:moveTo>
                <a:cubicBezTo>
                  <a:pt x="1914335" y="2455069"/>
                  <a:pt x="1921669" y="2447735"/>
                  <a:pt x="1921669" y="2438591"/>
                </a:cubicBezTo>
                <a:cubicBezTo>
                  <a:pt x="1921669" y="2429447"/>
                  <a:pt x="1914335" y="2422112"/>
                  <a:pt x="1905191" y="2422112"/>
                </a:cubicBezTo>
                <a:cubicBezTo>
                  <a:pt x="1896047" y="2422112"/>
                  <a:pt x="1888712" y="2429447"/>
                  <a:pt x="1888712" y="2438591"/>
                </a:cubicBezTo>
                <a:cubicBezTo>
                  <a:pt x="1888712" y="2447735"/>
                  <a:pt x="1896142" y="2455069"/>
                  <a:pt x="1905191" y="2455069"/>
                </a:cubicBezTo>
                <a:close/>
                <a:moveTo>
                  <a:pt x="1981391" y="2454688"/>
                </a:moveTo>
                <a:cubicBezTo>
                  <a:pt x="1990249" y="2454688"/>
                  <a:pt x="1997488" y="2447544"/>
                  <a:pt x="1997488" y="2438591"/>
                </a:cubicBezTo>
                <a:cubicBezTo>
                  <a:pt x="1997488" y="2429732"/>
                  <a:pt x="1990344" y="2422493"/>
                  <a:pt x="1981391" y="2422493"/>
                </a:cubicBezTo>
                <a:cubicBezTo>
                  <a:pt x="1972532" y="2422493"/>
                  <a:pt x="1965293" y="2429637"/>
                  <a:pt x="1965293" y="2438591"/>
                </a:cubicBezTo>
                <a:cubicBezTo>
                  <a:pt x="1965389" y="2447449"/>
                  <a:pt x="1972532" y="2454688"/>
                  <a:pt x="1981391" y="2454688"/>
                </a:cubicBezTo>
                <a:close/>
                <a:moveTo>
                  <a:pt x="2057591" y="2454212"/>
                </a:moveTo>
                <a:cubicBezTo>
                  <a:pt x="2066258" y="2454212"/>
                  <a:pt x="2073212" y="2447258"/>
                  <a:pt x="2073212" y="2438591"/>
                </a:cubicBezTo>
                <a:cubicBezTo>
                  <a:pt x="2073212" y="2429923"/>
                  <a:pt x="2066163" y="2422970"/>
                  <a:pt x="2057591" y="2422970"/>
                </a:cubicBezTo>
                <a:cubicBezTo>
                  <a:pt x="2049018" y="2422970"/>
                  <a:pt x="2041970" y="2430018"/>
                  <a:pt x="2041970" y="2438591"/>
                </a:cubicBezTo>
                <a:cubicBezTo>
                  <a:pt x="2041970" y="2447258"/>
                  <a:pt x="2049018" y="2454212"/>
                  <a:pt x="2057591" y="2454212"/>
                </a:cubicBezTo>
                <a:close/>
                <a:moveTo>
                  <a:pt x="2133791" y="2453831"/>
                </a:moveTo>
                <a:cubicBezTo>
                  <a:pt x="2142173" y="2453831"/>
                  <a:pt x="2149031" y="2446973"/>
                  <a:pt x="2149031" y="2438591"/>
                </a:cubicBezTo>
                <a:cubicBezTo>
                  <a:pt x="2149031" y="2430209"/>
                  <a:pt x="2142173" y="2423351"/>
                  <a:pt x="2133791" y="2423351"/>
                </a:cubicBezTo>
                <a:cubicBezTo>
                  <a:pt x="2125409" y="2423351"/>
                  <a:pt x="2118551" y="2430209"/>
                  <a:pt x="2118551" y="2438591"/>
                </a:cubicBezTo>
                <a:cubicBezTo>
                  <a:pt x="2118646" y="2446973"/>
                  <a:pt x="2125409" y="2453831"/>
                  <a:pt x="2133791" y="2453831"/>
                </a:cubicBezTo>
                <a:close/>
                <a:moveTo>
                  <a:pt x="2209991" y="2453164"/>
                </a:moveTo>
                <a:cubicBezTo>
                  <a:pt x="2218087" y="2453164"/>
                  <a:pt x="2224564" y="2446591"/>
                  <a:pt x="2224564" y="2438591"/>
                </a:cubicBezTo>
                <a:cubicBezTo>
                  <a:pt x="2224564" y="2430494"/>
                  <a:pt x="2217992" y="2424017"/>
                  <a:pt x="2209991" y="2424017"/>
                </a:cubicBezTo>
                <a:cubicBezTo>
                  <a:pt x="2201990" y="2424017"/>
                  <a:pt x="2195417" y="2430590"/>
                  <a:pt x="2195417" y="2438591"/>
                </a:cubicBezTo>
                <a:cubicBezTo>
                  <a:pt x="2195417" y="2446687"/>
                  <a:pt x="2201990" y="2453164"/>
                  <a:pt x="2209991" y="2453164"/>
                </a:cubicBezTo>
                <a:close/>
                <a:moveTo>
                  <a:pt x="2286191" y="2452592"/>
                </a:moveTo>
                <a:cubicBezTo>
                  <a:pt x="2293906" y="2452592"/>
                  <a:pt x="2300097" y="2446306"/>
                  <a:pt x="2300097" y="2438686"/>
                </a:cubicBezTo>
                <a:cubicBezTo>
                  <a:pt x="2300097" y="2430971"/>
                  <a:pt x="2293811" y="2424779"/>
                  <a:pt x="2286191" y="2424779"/>
                </a:cubicBezTo>
                <a:cubicBezTo>
                  <a:pt x="2278475" y="2424779"/>
                  <a:pt x="2272284" y="2431066"/>
                  <a:pt x="2272284" y="2438686"/>
                </a:cubicBezTo>
                <a:cubicBezTo>
                  <a:pt x="2272284" y="2446306"/>
                  <a:pt x="2278475" y="2452592"/>
                  <a:pt x="2286191" y="2452592"/>
                </a:cubicBezTo>
                <a:close/>
                <a:moveTo>
                  <a:pt x="2362391" y="2451735"/>
                </a:moveTo>
                <a:cubicBezTo>
                  <a:pt x="2369630" y="2451735"/>
                  <a:pt x="2375535" y="2445830"/>
                  <a:pt x="2375535" y="2438591"/>
                </a:cubicBezTo>
                <a:cubicBezTo>
                  <a:pt x="2375535" y="2431352"/>
                  <a:pt x="2369630" y="2425446"/>
                  <a:pt x="2362391" y="2425446"/>
                </a:cubicBezTo>
                <a:cubicBezTo>
                  <a:pt x="2355152" y="2425446"/>
                  <a:pt x="2349246" y="2431352"/>
                  <a:pt x="2349246" y="2438591"/>
                </a:cubicBezTo>
                <a:cubicBezTo>
                  <a:pt x="2349341" y="2445830"/>
                  <a:pt x="2355152" y="2451735"/>
                  <a:pt x="2362391" y="2451735"/>
                </a:cubicBezTo>
                <a:close/>
                <a:moveTo>
                  <a:pt x="2438591" y="2450878"/>
                </a:moveTo>
                <a:cubicBezTo>
                  <a:pt x="2445353" y="2450878"/>
                  <a:pt x="2450878" y="2445353"/>
                  <a:pt x="2450878" y="2438591"/>
                </a:cubicBezTo>
                <a:cubicBezTo>
                  <a:pt x="2450878" y="2431828"/>
                  <a:pt x="2445353" y="2426303"/>
                  <a:pt x="2438591" y="2426303"/>
                </a:cubicBezTo>
                <a:cubicBezTo>
                  <a:pt x="2431828" y="2426303"/>
                  <a:pt x="2426303" y="2431828"/>
                  <a:pt x="2426303" y="2438591"/>
                </a:cubicBezTo>
                <a:cubicBezTo>
                  <a:pt x="2426399" y="2445353"/>
                  <a:pt x="2431828" y="2450878"/>
                  <a:pt x="2438591" y="2450878"/>
                </a:cubicBezTo>
                <a:close/>
                <a:moveTo>
                  <a:pt x="2514791" y="2450021"/>
                </a:moveTo>
                <a:cubicBezTo>
                  <a:pt x="2521077" y="2450021"/>
                  <a:pt x="2526221" y="2444877"/>
                  <a:pt x="2526221" y="2438591"/>
                </a:cubicBezTo>
                <a:cubicBezTo>
                  <a:pt x="2526221" y="2432304"/>
                  <a:pt x="2521077" y="2427161"/>
                  <a:pt x="2514791" y="2427161"/>
                </a:cubicBezTo>
                <a:cubicBezTo>
                  <a:pt x="2508504" y="2427161"/>
                  <a:pt x="2503361" y="2432304"/>
                  <a:pt x="2503361" y="2438591"/>
                </a:cubicBezTo>
                <a:cubicBezTo>
                  <a:pt x="2503361" y="2444877"/>
                  <a:pt x="2508504" y="2450021"/>
                  <a:pt x="2514791" y="2450021"/>
                </a:cubicBezTo>
                <a:close/>
                <a:moveTo>
                  <a:pt x="2590991" y="2449163"/>
                </a:moveTo>
                <a:cubicBezTo>
                  <a:pt x="2596801" y="2449163"/>
                  <a:pt x="2601563" y="2444401"/>
                  <a:pt x="2601563" y="2438591"/>
                </a:cubicBezTo>
                <a:cubicBezTo>
                  <a:pt x="2601563" y="2432780"/>
                  <a:pt x="2596801" y="2428018"/>
                  <a:pt x="2590991" y="2428018"/>
                </a:cubicBezTo>
                <a:cubicBezTo>
                  <a:pt x="2585180" y="2428018"/>
                  <a:pt x="2580418" y="2432780"/>
                  <a:pt x="2580418" y="2438591"/>
                </a:cubicBezTo>
                <a:cubicBezTo>
                  <a:pt x="2580418" y="2444401"/>
                  <a:pt x="2585180" y="2449163"/>
                  <a:pt x="2590991" y="2449163"/>
                </a:cubicBezTo>
                <a:close/>
                <a:moveTo>
                  <a:pt x="2667191" y="2448306"/>
                </a:moveTo>
                <a:cubicBezTo>
                  <a:pt x="2672524" y="2448306"/>
                  <a:pt x="2676906" y="2443924"/>
                  <a:pt x="2676906" y="2438591"/>
                </a:cubicBezTo>
                <a:cubicBezTo>
                  <a:pt x="2676906" y="2433257"/>
                  <a:pt x="2672524" y="2428875"/>
                  <a:pt x="2667191" y="2428875"/>
                </a:cubicBezTo>
                <a:cubicBezTo>
                  <a:pt x="2661857" y="2428875"/>
                  <a:pt x="2657475" y="2433257"/>
                  <a:pt x="2657475" y="2438591"/>
                </a:cubicBezTo>
                <a:cubicBezTo>
                  <a:pt x="2657475" y="2444020"/>
                  <a:pt x="2661857" y="2448306"/>
                  <a:pt x="2667191" y="2448306"/>
                </a:cubicBezTo>
                <a:close/>
                <a:moveTo>
                  <a:pt x="2743391" y="2447258"/>
                </a:moveTo>
                <a:cubicBezTo>
                  <a:pt x="2748153" y="2447258"/>
                  <a:pt x="2752058" y="2443353"/>
                  <a:pt x="2752058" y="2438591"/>
                </a:cubicBezTo>
                <a:cubicBezTo>
                  <a:pt x="2752058" y="2433828"/>
                  <a:pt x="2748153" y="2429923"/>
                  <a:pt x="2743391" y="2429923"/>
                </a:cubicBezTo>
                <a:cubicBezTo>
                  <a:pt x="2738628" y="2429923"/>
                  <a:pt x="2734723" y="2433828"/>
                  <a:pt x="2734723" y="2438591"/>
                </a:cubicBezTo>
                <a:cubicBezTo>
                  <a:pt x="2734723" y="2443353"/>
                  <a:pt x="2738628" y="2447258"/>
                  <a:pt x="2743391" y="2447258"/>
                </a:cubicBezTo>
                <a:close/>
                <a:moveTo>
                  <a:pt x="2819591" y="2446211"/>
                </a:moveTo>
                <a:cubicBezTo>
                  <a:pt x="2823782" y="2446211"/>
                  <a:pt x="2827211" y="2442782"/>
                  <a:pt x="2827211" y="2438591"/>
                </a:cubicBezTo>
                <a:cubicBezTo>
                  <a:pt x="2827211" y="2434400"/>
                  <a:pt x="2823782" y="2430971"/>
                  <a:pt x="2819591" y="2430971"/>
                </a:cubicBezTo>
                <a:cubicBezTo>
                  <a:pt x="2815399" y="2430971"/>
                  <a:pt x="2811971" y="2434400"/>
                  <a:pt x="2811971" y="2438591"/>
                </a:cubicBezTo>
                <a:cubicBezTo>
                  <a:pt x="2811971" y="2442782"/>
                  <a:pt x="2815399" y="2446211"/>
                  <a:pt x="2819591" y="2446211"/>
                </a:cubicBezTo>
                <a:close/>
                <a:moveTo>
                  <a:pt x="2895791" y="2445353"/>
                </a:moveTo>
                <a:cubicBezTo>
                  <a:pt x="2899505" y="2445353"/>
                  <a:pt x="2902553" y="2442305"/>
                  <a:pt x="2902553" y="2438591"/>
                </a:cubicBezTo>
                <a:cubicBezTo>
                  <a:pt x="2902553" y="2434876"/>
                  <a:pt x="2899505" y="2431828"/>
                  <a:pt x="2895791" y="2431828"/>
                </a:cubicBezTo>
                <a:cubicBezTo>
                  <a:pt x="2892076" y="2431828"/>
                  <a:pt x="2889028" y="2434876"/>
                  <a:pt x="2889028" y="2438591"/>
                </a:cubicBezTo>
                <a:cubicBezTo>
                  <a:pt x="2889028" y="2442305"/>
                  <a:pt x="2892076" y="2445353"/>
                  <a:pt x="2895791" y="2445353"/>
                </a:cubicBezTo>
                <a:close/>
                <a:moveTo>
                  <a:pt x="2971991" y="2444306"/>
                </a:moveTo>
                <a:cubicBezTo>
                  <a:pt x="2975134" y="2444306"/>
                  <a:pt x="2977706" y="2441734"/>
                  <a:pt x="2977706" y="2438591"/>
                </a:cubicBezTo>
                <a:cubicBezTo>
                  <a:pt x="2977706" y="2435447"/>
                  <a:pt x="2975134" y="2432876"/>
                  <a:pt x="2971991" y="2432876"/>
                </a:cubicBezTo>
                <a:cubicBezTo>
                  <a:pt x="2968847" y="2432876"/>
                  <a:pt x="2966276" y="2435447"/>
                  <a:pt x="2966276" y="2438591"/>
                </a:cubicBezTo>
                <a:cubicBezTo>
                  <a:pt x="2966276" y="2441734"/>
                  <a:pt x="2968847" y="2444306"/>
                  <a:pt x="2971991" y="2444306"/>
                </a:cubicBezTo>
                <a:close/>
                <a:moveTo>
                  <a:pt x="3048191" y="2443258"/>
                </a:moveTo>
                <a:cubicBezTo>
                  <a:pt x="3050762" y="2443258"/>
                  <a:pt x="3052858" y="2441162"/>
                  <a:pt x="3052858" y="2438591"/>
                </a:cubicBezTo>
                <a:cubicBezTo>
                  <a:pt x="3052858" y="2436019"/>
                  <a:pt x="3050762" y="2433923"/>
                  <a:pt x="3048191" y="2433923"/>
                </a:cubicBezTo>
                <a:cubicBezTo>
                  <a:pt x="3045619" y="2433923"/>
                  <a:pt x="3043523" y="2436019"/>
                  <a:pt x="3043523" y="2438591"/>
                </a:cubicBezTo>
                <a:cubicBezTo>
                  <a:pt x="3043523" y="2441162"/>
                  <a:pt x="3045619" y="2443258"/>
                  <a:pt x="3048191" y="2443258"/>
                </a:cubicBezTo>
                <a:close/>
                <a:moveTo>
                  <a:pt x="3124391" y="2442210"/>
                </a:moveTo>
                <a:cubicBezTo>
                  <a:pt x="3126391" y="2442210"/>
                  <a:pt x="3128010" y="2440591"/>
                  <a:pt x="3128010" y="2438591"/>
                </a:cubicBezTo>
                <a:cubicBezTo>
                  <a:pt x="3128010" y="2436590"/>
                  <a:pt x="3126391" y="2434971"/>
                  <a:pt x="3124391" y="2434971"/>
                </a:cubicBezTo>
                <a:cubicBezTo>
                  <a:pt x="3122390" y="2434971"/>
                  <a:pt x="3120771" y="2436590"/>
                  <a:pt x="3120771" y="2438591"/>
                </a:cubicBezTo>
                <a:cubicBezTo>
                  <a:pt x="3120866" y="2440591"/>
                  <a:pt x="3122390" y="2442210"/>
                  <a:pt x="3124391" y="2442210"/>
                </a:cubicBezTo>
                <a:close/>
                <a:moveTo>
                  <a:pt x="3200591" y="2441162"/>
                </a:moveTo>
                <a:cubicBezTo>
                  <a:pt x="3202020" y="2441162"/>
                  <a:pt x="3203162" y="2440020"/>
                  <a:pt x="3203162" y="2438591"/>
                </a:cubicBezTo>
                <a:cubicBezTo>
                  <a:pt x="3203162" y="2437162"/>
                  <a:pt x="3202020" y="2436019"/>
                  <a:pt x="3200591" y="2436019"/>
                </a:cubicBezTo>
                <a:cubicBezTo>
                  <a:pt x="3199162" y="2436019"/>
                  <a:pt x="3198019" y="2437162"/>
                  <a:pt x="3198019" y="2438591"/>
                </a:cubicBezTo>
                <a:cubicBezTo>
                  <a:pt x="3198114" y="2440020"/>
                  <a:pt x="3199257" y="2441162"/>
                  <a:pt x="3200591" y="2441162"/>
                </a:cubicBezTo>
                <a:close/>
                <a:moveTo>
                  <a:pt x="3276791" y="2440115"/>
                </a:moveTo>
                <a:cubicBezTo>
                  <a:pt x="3277648" y="2440115"/>
                  <a:pt x="3278315" y="2439448"/>
                  <a:pt x="3278315" y="2438591"/>
                </a:cubicBezTo>
                <a:cubicBezTo>
                  <a:pt x="3278315" y="2437733"/>
                  <a:pt x="3277648" y="2437067"/>
                  <a:pt x="3276791" y="2437067"/>
                </a:cubicBezTo>
                <a:cubicBezTo>
                  <a:pt x="3275933" y="2437067"/>
                  <a:pt x="3275266" y="2437733"/>
                  <a:pt x="3275266" y="2438591"/>
                </a:cubicBezTo>
                <a:cubicBezTo>
                  <a:pt x="3275362" y="2439448"/>
                  <a:pt x="3276029" y="2440115"/>
                  <a:pt x="3276791" y="2440115"/>
                </a:cubicBezTo>
                <a:close/>
                <a:moveTo>
                  <a:pt x="3352991" y="2439067"/>
                </a:moveTo>
                <a:cubicBezTo>
                  <a:pt x="3353181" y="2439067"/>
                  <a:pt x="3353372" y="2438876"/>
                  <a:pt x="3353372" y="2438686"/>
                </a:cubicBezTo>
                <a:cubicBezTo>
                  <a:pt x="3353372" y="2438495"/>
                  <a:pt x="3353181" y="2438305"/>
                  <a:pt x="3352991" y="2438305"/>
                </a:cubicBezTo>
                <a:cubicBezTo>
                  <a:pt x="3352800" y="2438305"/>
                  <a:pt x="3352610" y="2438495"/>
                  <a:pt x="3352610" y="2438686"/>
                </a:cubicBezTo>
                <a:cubicBezTo>
                  <a:pt x="3352610" y="2438876"/>
                  <a:pt x="3352800" y="2439067"/>
                  <a:pt x="3352991" y="2439067"/>
                </a:cubicBezTo>
                <a:close/>
                <a:moveTo>
                  <a:pt x="228791" y="2515648"/>
                </a:moveTo>
                <a:cubicBezTo>
                  <a:pt x="229267" y="2515648"/>
                  <a:pt x="229648" y="2515267"/>
                  <a:pt x="229648" y="2514791"/>
                </a:cubicBezTo>
                <a:cubicBezTo>
                  <a:pt x="229648" y="2514314"/>
                  <a:pt x="229267" y="2513933"/>
                  <a:pt x="228791" y="2513933"/>
                </a:cubicBezTo>
                <a:cubicBezTo>
                  <a:pt x="228314" y="2513933"/>
                  <a:pt x="227933" y="2514314"/>
                  <a:pt x="227933" y="2514791"/>
                </a:cubicBezTo>
                <a:cubicBezTo>
                  <a:pt x="227933" y="2515267"/>
                  <a:pt x="228314" y="2515648"/>
                  <a:pt x="228791" y="2515648"/>
                </a:cubicBezTo>
                <a:close/>
                <a:moveTo>
                  <a:pt x="304991" y="2516696"/>
                </a:moveTo>
                <a:cubicBezTo>
                  <a:pt x="306038" y="2516696"/>
                  <a:pt x="306896" y="2515838"/>
                  <a:pt x="306896" y="2514791"/>
                </a:cubicBezTo>
                <a:cubicBezTo>
                  <a:pt x="306896" y="2513743"/>
                  <a:pt x="306038" y="2512886"/>
                  <a:pt x="304991" y="2512886"/>
                </a:cubicBezTo>
                <a:cubicBezTo>
                  <a:pt x="303943" y="2512886"/>
                  <a:pt x="303086" y="2513743"/>
                  <a:pt x="303086" y="2514791"/>
                </a:cubicBezTo>
                <a:cubicBezTo>
                  <a:pt x="303086" y="2515838"/>
                  <a:pt x="303943" y="2516696"/>
                  <a:pt x="304991" y="2516696"/>
                </a:cubicBezTo>
                <a:close/>
                <a:moveTo>
                  <a:pt x="381191" y="2517743"/>
                </a:moveTo>
                <a:cubicBezTo>
                  <a:pt x="382810" y="2517743"/>
                  <a:pt x="384143" y="2516410"/>
                  <a:pt x="384143" y="2514791"/>
                </a:cubicBezTo>
                <a:cubicBezTo>
                  <a:pt x="384143" y="2513171"/>
                  <a:pt x="382810" y="2511838"/>
                  <a:pt x="381191" y="2511838"/>
                </a:cubicBezTo>
                <a:cubicBezTo>
                  <a:pt x="379571" y="2511838"/>
                  <a:pt x="378238" y="2513171"/>
                  <a:pt x="378238" y="2514791"/>
                </a:cubicBezTo>
                <a:cubicBezTo>
                  <a:pt x="378238" y="2516410"/>
                  <a:pt x="379571" y="2517743"/>
                  <a:pt x="381191" y="2517743"/>
                </a:cubicBezTo>
                <a:close/>
                <a:moveTo>
                  <a:pt x="457391" y="2518791"/>
                </a:moveTo>
                <a:cubicBezTo>
                  <a:pt x="459581" y="2518791"/>
                  <a:pt x="461391" y="2516981"/>
                  <a:pt x="461391" y="2514791"/>
                </a:cubicBezTo>
                <a:cubicBezTo>
                  <a:pt x="461391" y="2512600"/>
                  <a:pt x="459581" y="2510790"/>
                  <a:pt x="457391" y="2510790"/>
                </a:cubicBezTo>
                <a:cubicBezTo>
                  <a:pt x="455200" y="2510790"/>
                  <a:pt x="453390" y="2512600"/>
                  <a:pt x="453390" y="2514791"/>
                </a:cubicBezTo>
                <a:cubicBezTo>
                  <a:pt x="453390" y="2517077"/>
                  <a:pt x="455200" y="2518791"/>
                  <a:pt x="457391" y="2518791"/>
                </a:cubicBezTo>
                <a:close/>
                <a:moveTo>
                  <a:pt x="533591" y="2519839"/>
                </a:moveTo>
                <a:cubicBezTo>
                  <a:pt x="536353" y="2519839"/>
                  <a:pt x="538639" y="2517553"/>
                  <a:pt x="538639" y="2514791"/>
                </a:cubicBezTo>
                <a:cubicBezTo>
                  <a:pt x="538639" y="2512028"/>
                  <a:pt x="536353" y="2509742"/>
                  <a:pt x="533591" y="2509742"/>
                </a:cubicBezTo>
                <a:cubicBezTo>
                  <a:pt x="530828" y="2509742"/>
                  <a:pt x="528542" y="2512028"/>
                  <a:pt x="528542" y="2514791"/>
                </a:cubicBezTo>
                <a:cubicBezTo>
                  <a:pt x="528542" y="2517648"/>
                  <a:pt x="530828" y="2519839"/>
                  <a:pt x="533591" y="2519839"/>
                </a:cubicBezTo>
                <a:close/>
                <a:moveTo>
                  <a:pt x="609790" y="2520696"/>
                </a:moveTo>
                <a:cubicBezTo>
                  <a:pt x="613029" y="2520696"/>
                  <a:pt x="615696" y="2518029"/>
                  <a:pt x="615696" y="2514791"/>
                </a:cubicBezTo>
                <a:cubicBezTo>
                  <a:pt x="615696" y="2511552"/>
                  <a:pt x="613029" y="2508885"/>
                  <a:pt x="609790" y="2508885"/>
                </a:cubicBezTo>
                <a:cubicBezTo>
                  <a:pt x="606552" y="2508885"/>
                  <a:pt x="603885" y="2511552"/>
                  <a:pt x="603885" y="2514791"/>
                </a:cubicBezTo>
                <a:cubicBezTo>
                  <a:pt x="603885" y="2518124"/>
                  <a:pt x="606552" y="2520696"/>
                  <a:pt x="609790" y="2520696"/>
                </a:cubicBezTo>
                <a:close/>
                <a:moveTo>
                  <a:pt x="685990" y="2521744"/>
                </a:moveTo>
                <a:cubicBezTo>
                  <a:pt x="689801" y="2521744"/>
                  <a:pt x="692944" y="2518601"/>
                  <a:pt x="692944" y="2514791"/>
                </a:cubicBezTo>
                <a:cubicBezTo>
                  <a:pt x="692944" y="2510981"/>
                  <a:pt x="689801" y="2507837"/>
                  <a:pt x="685990" y="2507837"/>
                </a:cubicBezTo>
                <a:cubicBezTo>
                  <a:pt x="682181" y="2507837"/>
                  <a:pt x="679037" y="2510981"/>
                  <a:pt x="679037" y="2514791"/>
                </a:cubicBezTo>
                <a:cubicBezTo>
                  <a:pt x="679037" y="2518696"/>
                  <a:pt x="682181" y="2521744"/>
                  <a:pt x="685990" y="2521744"/>
                </a:cubicBezTo>
                <a:close/>
                <a:moveTo>
                  <a:pt x="762190" y="2522601"/>
                </a:moveTo>
                <a:cubicBezTo>
                  <a:pt x="766477" y="2522601"/>
                  <a:pt x="770001" y="2519077"/>
                  <a:pt x="770001" y="2514791"/>
                </a:cubicBezTo>
                <a:cubicBezTo>
                  <a:pt x="770001" y="2510504"/>
                  <a:pt x="766477" y="2506980"/>
                  <a:pt x="762190" y="2506980"/>
                </a:cubicBezTo>
                <a:cubicBezTo>
                  <a:pt x="757904" y="2506980"/>
                  <a:pt x="754380" y="2510504"/>
                  <a:pt x="754380" y="2514791"/>
                </a:cubicBezTo>
                <a:cubicBezTo>
                  <a:pt x="754380" y="2519172"/>
                  <a:pt x="757904" y="2522601"/>
                  <a:pt x="762190" y="2522601"/>
                </a:cubicBezTo>
                <a:close/>
                <a:moveTo>
                  <a:pt x="838390" y="2523649"/>
                </a:moveTo>
                <a:cubicBezTo>
                  <a:pt x="843248" y="2523649"/>
                  <a:pt x="847249" y="2519648"/>
                  <a:pt x="847249" y="2514791"/>
                </a:cubicBezTo>
                <a:cubicBezTo>
                  <a:pt x="847249" y="2509933"/>
                  <a:pt x="843248" y="2505932"/>
                  <a:pt x="838390" y="2505932"/>
                </a:cubicBezTo>
                <a:cubicBezTo>
                  <a:pt x="833533" y="2505932"/>
                  <a:pt x="829532" y="2509933"/>
                  <a:pt x="829532" y="2514791"/>
                </a:cubicBezTo>
                <a:cubicBezTo>
                  <a:pt x="829532" y="2519744"/>
                  <a:pt x="833533" y="2523649"/>
                  <a:pt x="838390" y="2523649"/>
                </a:cubicBezTo>
                <a:close/>
                <a:moveTo>
                  <a:pt x="914590" y="2524506"/>
                </a:moveTo>
                <a:cubicBezTo>
                  <a:pt x="919925" y="2524506"/>
                  <a:pt x="924306" y="2520124"/>
                  <a:pt x="924306" y="2514791"/>
                </a:cubicBezTo>
                <a:cubicBezTo>
                  <a:pt x="924306" y="2509457"/>
                  <a:pt x="920020" y="2505075"/>
                  <a:pt x="914590" y="2505075"/>
                </a:cubicBezTo>
                <a:cubicBezTo>
                  <a:pt x="909161" y="2505075"/>
                  <a:pt x="904875" y="2509457"/>
                  <a:pt x="904875" y="2514791"/>
                </a:cubicBezTo>
                <a:cubicBezTo>
                  <a:pt x="904875" y="2520124"/>
                  <a:pt x="909257" y="2524506"/>
                  <a:pt x="914590" y="2524506"/>
                </a:cubicBezTo>
                <a:close/>
                <a:moveTo>
                  <a:pt x="990790" y="2525363"/>
                </a:moveTo>
                <a:cubicBezTo>
                  <a:pt x="996601" y="2525363"/>
                  <a:pt x="1001363" y="2520601"/>
                  <a:pt x="1001363" y="2514791"/>
                </a:cubicBezTo>
                <a:cubicBezTo>
                  <a:pt x="1001363" y="2508980"/>
                  <a:pt x="996601" y="2504218"/>
                  <a:pt x="990790" y="2504218"/>
                </a:cubicBezTo>
                <a:cubicBezTo>
                  <a:pt x="984980" y="2504218"/>
                  <a:pt x="980218" y="2508980"/>
                  <a:pt x="980218" y="2514791"/>
                </a:cubicBezTo>
                <a:cubicBezTo>
                  <a:pt x="980218" y="2520601"/>
                  <a:pt x="984980" y="2525363"/>
                  <a:pt x="990790" y="2525363"/>
                </a:cubicBezTo>
                <a:close/>
                <a:moveTo>
                  <a:pt x="1066991" y="2526221"/>
                </a:moveTo>
                <a:cubicBezTo>
                  <a:pt x="1073277" y="2526221"/>
                  <a:pt x="1078421" y="2521077"/>
                  <a:pt x="1078421" y="2514791"/>
                </a:cubicBezTo>
                <a:cubicBezTo>
                  <a:pt x="1078421" y="2508504"/>
                  <a:pt x="1073277" y="2503361"/>
                  <a:pt x="1066991" y="2503361"/>
                </a:cubicBezTo>
                <a:cubicBezTo>
                  <a:pt x="1060704" y="2503361"/>
                  <a:pt x="1055561" y="2508504"/>
                  <a:pt x="1055561" y="2514791"/>
                </a:cubicBezTo>
                <a:cubicBezTo>
                  <a:pt x="1055561" y="2521077"/>
                  <a:pt x="1060704" y="2526221"/>
                  <a:pt x="1066991" y="2526221"/>
                </a:cubicBezTo>
                <a:close/>
                <a:moveTo>
                  <a:pt x="1143191" y="2527078"/>
                </a:moveTo>
                <a:cubicBezTo>
                  <a:pt x="1149953" y="2527078"/>
                  <a:pt x="1155478" y="2521553"/>
                  <a:pt x="1155478" y="2514791"/>
                </a:cubicBezTo>
                <a:cubicBezTo>
                  <a:pt x="1155478" y="2508028"/>
                  <a:pt x="1149953" y="2502503"/>
                  <a:pt x="1143191" y="2502503"/>
                </a:cubicBezTo>
                <a:cubicBezTo>
                  <a:pt x="1136428" y="2502503"/>
                  <a:pt x="1130903" y="2508028"/>
                  <a:pt x="1130903" y="2514791"/>
                </a:cubicBezTo>
                <a:cubicBezTo>
                  <a:pt x="1130999" y="2521553"/>
                  <a:pt x="1136428" y="2527078"/>
                  <a:pt x="1143191" y="2527078"/>
                </a:cubicBezTo>
                <a:close/>
                <a:moveTo>
                  <a:pt x="1219391" y="2527745"/>
                </a:moveTo>
                <a:cubicBezTo>
                  <a:pt x="1226534" y="2527745"/>
                  <a:pt x="1232249" y="2521934"/>
                  <a:pt x="1232249" y="2514886"/>
                </a:cubicBezTo>
                <a:cubicBezTo>
                  <a:pt x="1232249" y="2507742"/>
                  <a:pt x="1226439" y="2502027"/>
                  <a:pt x="1219391" y="2502027"/>
                </a:cubicBezTo>
                <a:cubicBezTo>
                  <a:pt x="1212247" y="2502027"/>
                  <a:pt x="1206532" y="2507837"/>
                  <a:pt x="1206532" y="2514886"/>
                </a:cubicBezTo>
                <a:cubicBezTo>
                  <a:pt x="1206532" y="2521934"/>
                  <a:pt x="1212247" y="2527745"/>
                  <a:pt x="1219391" y="2527745"/>
                </a:cubicBezTo>
                <a:close/>
                <a:moveTo>
                  <a:pt x="1295591" y="2528316"/>
                </a:moveTo>
                <a:cubicBezTo>
                  <a:pt x="1303020" y="2528316"/>
                  <a:pt x="1309116" y="2522220"/>
                  <a:pt x="1309116" y="2514791"/>
                </a:cubicBezTo>
                <a:cubicBezTo>
                  <a:pt x="1309116" y="2507361"/>
                  <a:pt x="1303020" y="2501265"/>
                  <a:pt x="1295591" y="2501265"/>
                </a:cubicBezTo>
                <a:cubicBezTo>
                  <a:pt x="1288161" y="2501265"/>
                  <a:pt x="1282065" y="2507361"/>
                  <a:pt x="1282065" y="2514791"/>
                </a:cubicBezTo>
                <a:cubicBezTo>
                  <a:pt x="1282065" y="2522315"/>
                  <a:pt x="1288161" y="2528316"/>
                  <a:pt x="1295591" y="2528316"/>
                </a:cubicBezTo>
                <a:close/>
                <a:moveTo>
                  <a:pt x="1371791" y="2528983"/>
                </a:moveTo>
                <a:cubicBezTo>
                  <a:pt x="1379601" y="2528983"/>
                  <a:pt x="1385983" y="2522601"/>
                  <a:pt x="1385983" y="2514791"/>
                </a:cubicBezTo>
                <a:cubicBezTo>
                  <a:pt x="1385983" y="2506980"/>
                  <a:pt x="1379601" y="2500598"/>
                  <a:pt x="1371791" y="2500598"/>
                </a:cubicBezTo>
                <a:cubicBezTo>
                  <a:pt x="1363980" y="2500598"/>
                  <a:pt x="1357598" y="2506980"/>
                  <a:pt x="1357598" y="2514791"/>
                </a:cubicBezTo>
                <a:cubicBezTo>
                  <a:pt x="1357693" y="2522601"/>
                  <a:pt x="1363980" y="2528983"/>
                  <a:pt x="1371791" y="2528983"/>
                </a:cubicBezTo>
                <a:close/>
                <a:moveTo>
                  <a:pt x="1447991" y="2529364"/>
                </a:moveTo>
                <a:cubicBezTo>
                  <a:pt x="1456087" y="2529364"/>
                  <a:pt x="1462564" y="2522791"/>
                  <a:pt x="1462564" y="2514791"/>
                </a:cubicBezTo>
                <a:cubicBezTo>
                  <a:pt x="1462564" y="2506695"/>
                  <a:pt x="1455992" y="2500217"/>
                  <a:pt x="1447991" y="2500217"/>
                </a:cubicBezTo>
                <a:cubicBezTo>
                  <a:pt x="1439989" y="2500217"/>
                  <a:pt x="1433417" y="2506790"/>
                  <a:pt x="1433417" y="2514791"/>
                </a:cubicBezTo>
                <a:cubicBezTo>
                  <a:pt x="1433417" y="2522887"/>
                  <a:pt x="1439989" y="2529364"/>
                  <a:pt x="1447991" y="2529364"/>
                </a:cubicBezTo>
                <a:close/>
                <a:moveTo>
                  <a:pt x="1524191" y="2529840"/>
                </a:moveTo>
                <a:cubicBezTo>
                  <a:pt x="1532477" y="2529840"/>
                  <a:pt x="1539145" y="2523078"/>
                  <a:pt x="1539145" y="2514791"/>
                </a:cubicBezTo>
                <a:cubicBezTo>
                  <a:pt x="1539145" y="2506504"/>
                  <a:pt x="1532382" y="2499741"/>
                  <a:pt x="1524191" y="2499741"/>
                </a:cubicBezTo>
                <a:cubicBezTo>
                  <a:pt x="1515999" y="2499741"/>
                  <a:pt x="1509141" y="2506504"/>
                  <a:pt x="1509141" y="2514791"/>
                </a:cubicBezTo>
                <a:cubicBezTo>
                  <a:pt x="1509236" y="2523078"/>
                  <a:pt x="1515904" y="2529840"/>
                  <a:pt x="1524191" y="2529840"/>
                </a:cubicBezTo>
                <a:close/>
                <a:moveTo>
                  <a:pt x="1600391" y="2530031"/>
                </a:moveTo>
                <a:cubicBezTo>
                  <a:pt x="1608773" y="2530031"/>
                  <a:pt x="1615631" y="2523173"/>
                  <a:pt x="1615631" y="2514791"/>
                </a:cubicBezTo>
                <a:cubicBezTo>
                  <a:pt x="1615631" y="2506409"/>
                  <a:pt x="1608773" y="2499551"/>
                  <a:pt x="1600391" y="2499551"/>
                </a:cubicBezTo>
                <a:cubicBezTo>
                  <a:pt x="1592009" y="2499551"/>
                  <a:pt x="1585151" y="2506409"/>
                  <a:pt x="1585151" y="2514791"/>
                </a:cubicBezTo>
                <a:cubicBezTo>
                  <a:pt x="1585246" y="2523173"/>
                  <a:pt x="1592009" y="2530031"/>
                  <a:pt x="1600391" y="2530031"/>
                </a:cubicBezTo>
                <a:close/>
                <a:moveTo>
                  <a:pt x="1676591" y="2530221"/>
                </a:moveTo>
                <a:cubicBezTo>
                  <a:pt x="1685068" y="2530221"/>
                  <a:pt x="1692021" y="2523268"/>
                  <a:pt x="1692021" y="2514791"/>
                </a:cubicBezTo>
                <a:cubicBezTo>
                  <a:pt x="1692021" y="2506313"/>
                  <a:pt x="1685068" y="2499360"/>
                  <a:pt x="1676591" y="2499360"/>
                </a:cubicBezTo>
                <a:cubicBezTo>
                  <a:pt x="1668113" y="2499360"/>
                  <a:pt x="1661160" y="2506313"/>
                  <a:pt x="1661160" y="2514791"/>
                </a:cubicBezTo>
                <a:cubicBezTo>
                  <a:pt x="1661160" y="2523363"/>
                  <a:pt x="1668113" y="2530221"/>
                  <a:pt x="1676591" y="2530221"/>
                </a:cubicBezTo>
                <a:close/>
                <a:moveTo>
                  <a:pt x="1752791" y="2530221"/>
                </a:moveTo>
                <a:cubicBezTo>
                  <a:pt x="1761268" y="2530221"/>
                  <a:pt x="1768221" y="2523268"/>
                  <a:pt x="1768221" y="2514791"/>
                </a:cubicBezTo>
                <a:cubicBezTo>
                  <a:pt x="1768221" y="2506313"/>
                  <a:pt x="1761268" y="2499360"/>
                  <a:pt x="1752791" y="2499360"/>
                </a:cubicBezTo>
                <a:cubicBezTo>
                  <a:pt x="1744313" y="2499360"/>
                  <a:pt x="1737360" y="2506313"/>
                  <a:pt x="1737360" y="2514791"/>
                </a:cubicBezTo>
                <a:cubicBezTo>
                  <a:pt x="1737360" y="2523363"/>
                  <a:pt x="1744313" y="2530221"/>
                  <a:pt x="1752791" y="2530221"/>
                </a:cubicBezTo>
                <a:close/>
                <a:moveTo>
                  <a:pt x="1828991" y="2530221"/>
                </a:moveTo>
                <a:cubicBezTo>
                  <a:pt x="1837468" y="2530221"/>
                  <a:pt x="1844421" y="2523268"/>
                  <a:pt x="1844421" y="2514791"/>
                </a:cubicBezTo>
                <a:cubicBezTo>
                  <a:pt x="1844421" y="2506313"/>
                  <a:pt x="1837468" y="2499360"/>
                  <a:pt x="1828991" y="2499360"/>
                </a:cubicBezTo>
                <a:cubicBezTo>
                  <a:pt x="1820513" y="2499360"/>
                  <a:pt x="1813560" y="2506313"/>
                  <a:pt x="1813560" y="2514791"/>
                </a:cubicBezTo>
                <a:cubicBezTo>
                  <a:pt x="1813560" y="2523363"/>
                  <a:pt x="1820513" y="2530221"/>
                  <a:pt x="1828991" y="2530221"/>
                </a:cubicBezTo>
                <a:close/>
                <a:moveTo>
                  <a:pt x="1905191" y="2530031"/>
                </a:moveTo>
                <a:cubicBezTo>
                  <a:pt x="1913573" y="2530031"/>
                  <a:pt x="1920431" y="2523173"/>
                  <a:pt x="1920431" y="2514791"/>
                </a:cubicBezTo>
                <a:cubicBezTo>
                  <a:pt x="1920431" y="2506409"/>
                  <a:pt x="1913573" y="2499551"/>
                  <a:pt x="1905191" y="2499551"/>
                </a:cubicBezTo>
                <a:cubicBezTo>
                  <a:pt x="1896809" y="2499551"/>
                  <a:pt x="1889951" y="2506409"/>
                  <a:pt x="1889951" y="2514791"/>
                </a:cubicBezTo>
                <a:cubicBezTo>
                  <a:pt x="1890046" y="2523173"/>
                  <a:pt x="1896809" y="2530031"/>
                  <a:pt x="1905191" y="2530031"/>
                </a:cubicBezTo>
                <a:close/>
                <a:moveTo>
                  <a:pt x="1981391" y="2529840"/>
                </a:moveTo>
                <a:cubicBezTo>
                  <a:pt x="1989677" y="2529840"/>
                  <a:pt x="1996345" y="2523078"/>
                  <a:pt x="1996345" y="2514791"/>
                </a:cubicBezTo>
                <a:cubicBezTo>
                  <a:pt x="1996345" y="2506504"/>
                  <a:pt x="1989582" y="2499741"/>
                  <a:pt x="1981391" y="2499741"/>
                </a:cubicBezTo>
                <a:cubicBezTo>
                  <a:pt x="1973199" y="2499741"/>
                  <a:pt x="1966341" y="2506504"/>
                  <a:pt x="1966341" y="2514791"/>
                </a:cubicBezTo>
                <a:cubicBezTo>
                  <a:pt x="1966436" y="2523078"/>
                  <a:pt x="1973104" y="2529840"/>
                  <a:pt x="1981391" y="2529840"/>
                </a:cubicBezTo>
                <a:close/>
                <a:moveTo>
                  <a:pt x="2057591" y="2529364"/>
                </a:moveTo>
                <a:cubicBezTo>
                  <a:pt x="2065687" y="2529364"/>
                  <a:pt x="2072164" y="2522791"/>
                  <a:pt x="2072164" y="2514791"/>
                </a:cubicBezTo>
                <a:cubicBezTo>
                  <a:pt x="2072164" y="2506695"/>
                  <a:pt x="2065592" y="2500217"/>
                  <a:pt x="2057591" y="2500217"/>
                </a:cubicBezTo>
                <a:cubicBezTo>
                  <a:pt x="2049589" y="2500217"/>
                  <a:pt x="2043017" y="2506790"/>
                  <a:pt x="2043017" y="2514791"/>
                </a:cubicBezTo>
                <a:cubicBezTo>
                  <a:pt x="2043017" y="2522887"/>
                  <a:pt x="2049589" y="2529364"/>
                  <a:pt x="2057591" y="2529364"/>
                </a:cubicBezTo>
                <a:close/>
                <a:moveTo>
                  <a:pt x="2133791" y="2528983"/>
                </a:moveTo>
                <a:cubicBezTo>
                  <a:pt x="2141601" y="2528983"/>
                  <a:pt x="2147983" y="2522601"/>
                  <a:pt x="2147983" y="2514791"/>
                </a:cubicBezTo>
                <a:cubicBezTo>
                  <a:pt x="2147983" y="2506980"/>
                  <a:pt x="2141601" y="2500598"/>
                  <a:pt x="2133791" y="2500598"/>
                </a:cubicBezTo>
                <a:cubicBezTo>
                  <a:pt x="2125980" y="2500598"/>
                  <a:pt x="2119598" y="2506980"/>
                  <a:pt x="2119598" y="2514791"/>
                </a:cubicBezTo>
                <a:cubicBezTo>
                  <a:pt x="2119694" y="2522601"/>
                  <a:pt x="2125980" y="2528983"/>
                  <a:pt x="2133791" y="2528983"/>
                </a:cubicBezTo>
                <a:close/>
                <a:moveTo>
                  <a:pt x="2209991" y="2528316"/>
                </a:moveTo>
                <a:cubicBezTo>
                  <a:pt x="2217420" y="2528316"/>
                  <a:pt x="2223516" y="2522220"/>
                  <a:pt x="2223516" y="2514791"/>
                </a:cubicBezTo>
                <a:cubicBezTo>
                  <a:pt x="2223516" y="2507361"/>
                  <a:pt x="2217420" y="2501265"/>
                  <a:pt x="2209991" y="2501265"/>
                </a:cubicBezTo>
                <a:cubicBezTo>
                  <a:pt x="2202561" y="2501265"/>
                  <a:pt x="2196465" y="2507361"/>
                  <a:pt x="2196465" y="2514791"/>
                </a:cubicBezTo>
                <a:cubicBezTo>
                  <a:pt x="2196465" y="2522315"/>
                  <a:pt x="2202561" y="2528316"/>
                  <a:pt x="2209991" y="2528316"/>
                </a:cubicBezTo>
                <a:close/>
                <a:moveTo>
                  <a:pt x="2286191" y="2527745"/>
                </a:moveTo>
                <a:cubicBezTo>
                  <a:pt x="2293334" y="2527745"/>
                  <a:pt x="2299049" y="2521934"/>
                  <a:pt x="2299049" y="2514886"/>
                </a:cubicBezTo>
                <a:cubicBezTo>
                  <a:pt x="2299049" y="2507742"/>
                  <a:pt x="2293239" y="2502027"/>
                  <a:pt x="2286191" y="2502027"/>
                </a:cubicBezTo>
                <a:cubicBezTo>
                  <a:pt x="2279047" y="2502027"/>
                  <a:pt x="2273332" y="2507837"/>
                  <a:pt x="2273332" y="2514886"/>
                </a:cubicBezTo>
                <a:cubicBezTo>
                  <a:pt x="2273332" y="2521934"/>
                  <a:pt x="2279047" y="2527745"/>
                  <a:pt x="2286191" y="2527745"/>
                </a:cubicBezTo>
                <a:close/>
                <a:moveTo>
                  <a:pt x="2362391" y="2527078"/>
                </a:moveTo>
                <a:cubicBezTo>
                  <a:pt x="2369153" y="2527078"/>
                  <a:pt x="2374678" y="2521553"/>
                  <a:pt x="2374678" y="2514791"/>
                </a:cubicBezTo>
                <a:cubicBezTo>
                  <a:pt x="2374678" y="2508028"/>
                  <a:pt x="2369153" y="2502503"/>
                  <a:pt x="2362391" y="2502503"/>
                </a:cubicBezTo>
                <a:cubicBezTo>
                  <a:pt x="2355628" y="2502503"/>
                  <a:pt x="2350103" y="2508028"/>
                  <a:pt x="2350103" y="2514791"/>
                </a:cubicBezTo>
                <a:cubicBezTo>
                  <a:pt x="2350199" y="2521553"/>
                  <a:pt x="2355628" y="2527078"/>
                  <a:pt x="2362391" y="2527078"/>
                </a:cubicBezTo>
                <a:close/>
                <a:moveTo>
                  <a:pt x="2438591" y="2526221"/>
                </a:moveTo>
                <a:cubicBezTo>
                  <a:pt x="2444877" y="2526221"/>
                  <a:pt x="2450021" y="2521077"/>
                  <a:pt x="2450021" y="2514791"/>
                </a:cubicBezTo>
                <a:cubicBezTo>
                  <a:pt x="2450021" y="2508504"/>
                  <a:pt x="2444877" y="2503361"/>
                  <a:pt x="2438591" y="2503361"/>
                </a:cubicBezTo>
                <a:cubicBezTo>
                  <a:pt x="2432304" y="2503361"/>
                  <a:pt x="2427161" y="2508504"/>
                  <a:pt x="2427161" y="2514791"/>
                </a:cubicBezTo>
                <a:cubicBezTo>
                  <a:pt x="2427161" y="2521077"/>
                  <a:pt x="2432304" y="2526221"/>
                  <a:pt x="2438591" y="2526221"/>
                </a:cubicBezTo>
                <a:close/>
                <a:moveTo>
                  <a:pt x="2514791" y="2525363"/>
                </a:moveTo>
                <a:cubicBezTo>
                  <a:pt x="2520601" y="2525363"/>
                  <a:pt x="2525363" y="2520601"/>
                  <a:pt x="2525363" y="2514791"/>
                </a:cubicBezTo>
                <a:cubicBezTo>
                  <a:pt x="2525363" y="2508980"/>
                  <a:pt x="2520601" y="2504218"/>
                  <a:pt x="2514791" y="2504218"/>
                </a:cubicBezTo>
                <a:cubicBezTo>
                  <a:pt x="2508980" y="2504218"/>
                  <a:pt x="2504218" y="2508980"/>
                  <a:pt x="2504218" y="2514791"/>
                </a:cubicBezTo>
                <a:cubicBezTo>
                  <a:pt x="2504218" y="2520601"/>
                  <a:pt x="2508980" y="2525363"/>
                  <a:pt x="2514791" y="2525363"/>
                </a:cubicBezTo>
                <a:close/>
                <a:moveTo>
                  <a:pt x="2590991" y="2524697"/>
                </a:moveTo>
                <a:cubicBezTo>
                  <a:pt x="2596515" y="2524697"/>
                  <a:pt x="2600897" y="2520220"/>
                  <a:pt x="2600897" y="2514791"/>
                </a:cubicBezTo>
                <a:cubicBezTo>
                  <a:pt x="2600897" y="2509266"/>
                  <a:pt x="2596420" y="2504885"/>
                  <a:pt x="2590991" y="2504885"/>
                </a:cubicBezTo>
                <a:cubicBezTo>
                  <a:pt x="2585466" y="2504885"/>
                  <a:pt x="2581085" y="2509361"/>
                  <a:pt x="2581085" y="2514791"/>
                </a:cubicBezTo>
                <a:cubicBezTo>
                  <a:pt x="2581085" y="2520315"/>
                  <a:pt x="2585561" y="2524697"/>
                  <a:pt x="2590991" y="2524697"/>
                </a:cubicBezTo>
                <a:close/>
                <a:moveTo>
                  <a:pt x="2667191" y="2523649"/>
                </a:moveTo>
                <a:cubicBezTo>
                  <a:pt x="2672048" y="2523649"/>
                  <a:pt x="2676049" y="2519648"/>
                  <a:pt x="2676049" y="2514791"/>
                </a:cubicBezTo>
                <a:cubicBezTo>
                  <a:pt x="2676049" y="2509933"/>
                  <a:pt x="2672048" y="2505932"/>
                  <a:pt x="2667191" y="2505932"/>
                </a:cubicBezTo>
                <a:cubicBezTo>
                  <a:pt x="2662333" y="2505932"/>
                  <a:pt x="2658332" y="2509933"/>
                  <a:pt x="2658332" y="2514791"/>
                </a:cubicBezTo>
                <a:cubicBezTo>
                  <a:pt x="2658332" y="2519744"/>
                  <a:pt x="2662333" y="2523649"/>
                  <a:pt x="2667191" y="2523649"/>
                </a:cubicBezTo>
                <a:close/>
                <a:moveTo>
                  <a:pt x="2743391" y="2522887"/>
                </a:moveTo>
                <a:cubicBezTo>
                  <a:pt x="2747867" y="2522887"/>
                  <a:pt x="2751391" y="2519267"/>
                  <a:pt x="2751391" y="2514886"/>
                </a:cubicBezTo>
                <a:cubicBezTo>
                  <a:pt x="2751391" y="2510409"/>
                  <a:pt x="2747772" y="2506885"/>
                  <a:pt x="2743391" y="2506885"/>
                </a:cubicBezTo>
                <a:cubicBezTo>
                  <a:pt x="2738914" y="2506885"/>
                  <a:pt x="2735390" y="2510504"/>
                  <a:pt x="2735390" y="2514886"/>
                </a:cubicBezTo>
                <a:cubicBezTo>
                  <a:pt x="2735390" y="2519267"/>
                  <a:pt x="2739009" y="2522887"/>
                  <a:pt x="2743391" y="2522887"/>
                </a:cubicBezTo>
                <a:close/>
                <a:moveTo>
                  <a:pt x="2819591" y="2521744"/>
                </a:moveTo>
                <a:cubicBezTo>
                  <a:pt x="2823401" y="2521744"/>
                  <a:pt x="2826544" y="2518601"/>
                  <a:pt x="2826544" y="2514791"/>
                </a:cubicBezTo>
                <a:cubicBezTo>
                  <a:pt x="2826544" y="2510981"/>
                  <a:pt x="2823401" y="2507837"/>
                  <a:pt x="2819591" y="2507837"/>
                </a:cubicBezTo>
                <a:cubicBezTo>
                  <a:pt x="2815781" y="2507837"/>
                  <a:pt x="2812637" y="2510981"/>
                  <a:pt x="2812637" y="2514791"/>
                </a:cubicBezTo>
                <a:cubicBezTo>
                  <a:pt x="2812637" y="2518696"/>
                  <a:pt x="2815781" y="2521744"/>
                  <a:pt x="2819591" y="2521744"/>
                </a:cubicBezTo>
                <a:close/>
                <a:moveTo>
                  <a:pt x="2895791" y="2520982"/>
                </a:moveTo>
                <a:cubicBezTo>
                  <a:pt x="2899220" y="2520982"/>
                  <a:pt x="2901887" y="2518220"/>
                  <a:pt x="2901887" y="2514886"/>
                </a:cubicBezTo>
                <a:cubicBezTo>
                  <a:pt x="2901887" y="2511457"/>
                  <a:pt x="2899124" y="2508790"/>
                  <a:pt x="2895791" y="2508790"/>
                </a:cubicBezTo>
                <a:cubicBezTo>
                  <a:pt x="2892362" y="2508790"/>
                  <a:pt x="2889695" y="2511552"/>
                  <a:pt x="2889695" y="2514886"/>
                </a:cubicBezTo>
                <a:cubicBezTo>
                  <a:pt x="2889695" y="2518220"/>
                  <a:pt x="2892457" y="2520982"/>
                  <a:pt x="2895791" y="2520982"/>
                </a:cubicBezTo>
                <a:close/>
                <a:moveTo>
                  <a:pt x="2971991" y="2519839"/>
                </a:moveTo>
                <a:cubicBezTo>
                  <a:pt x="2974753" y="2519839"/>
                  <a:pt x="2977039" y="2517553"/>
                  <a:pt x="2977039" y="2514791"/>
                </a:cubicBezTo>
                <a:cubicBezTo>
                  <a:pt x="2977039" y="2512028"/>
                  <a:pt x="2974753" y="2509742"/>
                  <a:pt x="2971991" y="2509742"/>
                </a:cubicBezTo>
                <a:cubicBezTo>
                  <a:pt x="2969228" y="2509742"/>
                  <a:pt x="2966942" y="2512028"/>
                  <a:pt x="2966942" y="2514791"/>
                </a:cubicBezTo>
                <a:cubicBezTo>
                  <a:pt x="2966942" y="2517648"/>
                  <a:pt x="2969228" y="2519839"/>
                  <a:pt x="2971991" y="2519839"/>
                </a:cubicBezTo>
                <a:close/>
                <a:moveTo>
                  <a:pt x="3048191" y="2518791"/>
                </a:moveTo>
                <a:cubicBezTo>
                  <a:pt x="3050381" y="2518791"/>
                  <a:pt x="3052191" y="2516981"/>
                  <a:pt x="3052191" y="2514791"/>
                </a:cubicBezTo>
                <a:cubicBezTo>
                  <a:pt x="3052191" y="2512600"/>
                  <a:pt x="3050381" y="2510790"/>
                  <a:pt x="3048191" y="2510790"/>
                </a:cubicBezTo>
                <a:cubicBezTo>
                  <a:pt x="3046000" y="2510790"/>
                  <a:pt x="3044190" y="2512600"/>
                  <a:pt x="3044190" y="2514791"/>
                </a:cubicBezTo>
                <a:cubicBezTo>
                  <a:pt x="3044190" y="2517077"/>
                  <a:pt x="3046000" y="2518791"/>
                  <a:pt x="3048191" y="2518791"/>
                </a:cubicBezTo>
                <a:close/>
                <a:moveTo>
                  <a:pt x="3124391" y="2517934"/>
                </a:moveTo>
                <a:cubicBezTo>
                  <a:pt x="3126105" y="2517934"/>
                  <a:pt x="3127534" y="2516505"/>
                  <a:pt x="3127534" y="2514791"/>
                </a:cubicBezTo>
                <a:cubicBezTo>
                  <a:pt x="3127534" y="2513076"/>
                  <a:pt x="3126105" y="2511647"/>
                  <a:pt x="3124391" y="2511647"/>
                </a:cubicBezTo>
                <a:cubicBezTo>
                  <a:pt x="3122676" y="2511647"/>
                  <a:pt x="3121247" y="2513076"/>
                  <a:pt x="3121247" y="2514791"/>
                </a:cubicBezTo>
                <a:cubicBezTo>
                  <a:pt x="3121247" y="2516600"/>
                  <a:pt x="3122676" y="2517934"/>
                  <a:pt x="3124391" y="2517934"/>
                </a:cubicBezTo>
                <a:close/>
                <a:moveTo>
                  <a:pt x="3200591" y="2516886"/>
                </a:moveTo>
                <a:cubicBezTo>
                  <a:pt x="3201734" y="2516886"/>
                  <a:pt x="3202686" y="2515934"/>
                  <a:pt x="3202686" y="2514791"/>
                </a:cubicBezTo>
                <a:cubicBezTo>
                  <a:pt x="3202686" y="2513648"/>
                  <a:pt x="3201734" y="2512695"/>
                  <a:pt x="3200591" y="2512695"/>
                </a:cubicBezTo>
                <a:cubicBezTo>
                  <a:pt x="3199448" y="2512695"/>
                  <a:pt x="3198495" y="2513648"/>
                  <a:pt x="3198495" y="2514791"/>
                </a:cubicBezTo>
                <a:cubicBezTo>
                  <a:pt x="3198495" y="2515934"/>
                  <a:pt x="3199448" y="2516886"/>
                  <a:pt x="3200591" y="2516886"/>
                </a:cubicBezTo>
                <a:close/>
                <a:moveTo>
                  <a:pt x="3276791" y="2515838"/>
                </a:moveTo>
                <a:cubicBezTo>
                  <a:pt x="3277362" y="2515838"/>
                  <a:pt x="3277838" y="2515362"/>
                  <a:pt x="3277838" y="2514791"/>
                </a:cubicBezTo>
                <a:cubicBezTo>
                  <a:pt x="3277838" y="2514219"/>
                  <a:pt x="3277362" y="2513743"/>
                  <a:pt x="3276791" y="2513743"/>
                </a:cubicBezTo>
                <a:cubicBezTo>
                  <a:pt x="3276219" y="2513743"/>
                  <a:pt x="3275743" y="2514219"/>
                  <a:pt x="3275743" y="2514791"/>
                </a:cubicBezTo>
                <a:cubicBezTo>
                  <a:pt x="3275743" y="2515362"/>
                  <a:pt x="3276219" y="2515838"/>
                  <a:pt x="3276791" y="2515838"/>
                </a:cubicBezTo>
                <a:close/>
                <a:moveTo>
                  <a:pt x="3352991" y="2514981"/>
                </a:moveTo>
                <a:cubicBezTo>
                  <a:pt x="3353086" y="2514981"/>
                  <a:pt x="3353181" y="2514886"/>
                  <a:pt x="3353181" y="2514791"/>
                </a:cubicBezTo>
                <a:cubicBezTo>
                  <a:pt x="3353181" y="2514695"/>
                  <a:pt x="3353086" y="2514600"/>
                  <a:pt x="3352991" y="2514600"/>
                </a:cubicBezTo>
                <a:cubicBezTo>
                  <a:pt x="3352895" y="2514600"/>
                  <a:pt x="3352800" y="2514695"/>
                  <a:pt x="3352800" y="2514791"/>
                </a:cubicBezTo>
                <a:cubicBezTo>
                  <a:pt x="3352800" y="2514886"/>
                  <a:pt x="3352895" y="2514981"/>
                  <a:pt x="3352991" y="2514981"/>
                </a:cubicBezTo>
                <a:close/>
                <a:moveTo>
                  <a:pt x="228791" y="2591467"/>
                </a:moveTo>
                <a:cubicBezTo>
                  <a:pt x="228981" y="2591467"/>
                  <a:pt x="229172" y="2591276"/>
                  <a:pt x="229172" y="2591086"/>
                </a:cubicBezTo>
                <a:cubicBezTo>
                  <a:pt x="229172" y="2590895"/>
                  <a:pt x="228981" y="2590705"/>
                  <a:pt x="228791" y="2590705"/>
                </a:cubicBezTo>
                <a:cubicBezTo>
                  <a:pt x="228600" y="2590705"/>
                  <a:pt x="228410" y="2590895"/>
                  <a:pt x="228410" y="2591086"/>
                </a:cubicBezTo>
                <a:cubicBezTo>
                  <a:pt x="228410" y="2591276"/>
                  <a:pt x="228600" y="2591467"/>
                  <a:pt x="228791" y="2591467"/>
                </a:cubicBezTo>
                <a:close/>
                <a:moveTo>
                  <a:pt x="304991" y="2592324"/>
                </a:moveTo>
                <a:cubicBezTo>
                  <a:pt x="305657" y="2592324"/>
                  <a:pt x="306229" y="2591753"/>
                  <a:pt x="306229" y="2591086"/>
                </a:cubicBezTo>
                <a:cubicBezTo>
                  <a:pt x="306229" y="2590419"/>
                  <a:pt x="305657" y="2589848"/>
                  <a:pt x="304991" y="2589848"/>
                </a:cubicBezTo>
                <a:cubicBezTo>
                  <a:pt x="304324" y="2589848"/>
                  <a:pt x="303752" y="2590419"/>
                  <a:pt x="303752" y="2591086"/>
                </a:cubicBezTo>
                <a:cubicBezTo>
                  <a:pt x="303752" y="2591753"/>
                  <a:pt x="304324" y="2592324"/>
                  <a:pt x="304991" y="2592324"/>
                </a:cubicBezTo>
                <a:close/>
                <a:moveTo>
                  <a:pt x="381191" y="2593372"/>
                </a:moveTo>
                <a:cubicBezTo>
                  <a:pt x="382429" y="2593372"/>
                  <a:pt x="383476" y="2592324"/>
                  <a:pt x="383476" y="2591086"/>
                </a:cubicBezTo>
                <a:cubicBezTo>
                  <a:pt x="383476" y="2589848"/>
                  <a:pt x="382429" y="2588800"/>
                  <a:pt x="381191" y="2588800"/>
                </a:cubicBezTo>
                <a:cubicBezTo>
                  <a:pt x="379952" y="2588800"/>
                  <a:pt x="378905" y="2589848"/>
                  <a:pt x="378905" y="2591086"/>
                </a:cubicBezTo>
                <a:cubicBezTo>
                  <a:pt x="378905" y="2592324"/>
                  <a:pt x="379952" y="2593372"/>
                  <a:pt x="381191" y="2593372"/>
                </a:cubicBezTo>
                <a:close/>
                <a:moveTo>
                  <a:pt x="457391" y="2594420"/>
                </a:moveTo>
                <a:cubicBezTo>
                  <a:pt x="459296" y="2594420"/>
                  <a:pt x="460724" y="2592896"/>
                  <a:pt x="460724" y="2591086"/>
                </a:cubicBezTo>
                <a:cubicBezTo>
                  <a:pt x="460724" y="2589181"/>
                  <a:pt x="459200" y="2587752"/>
                  <a:pt x="457391" y="2587752"/>
                </a:cubicBezTo>
                <a:cubicBezTo>
                  <a:pt x="455486" y="2587752"/>
                  <a:pt x="453962" y="2589276"/>
                  <a:pt x="453962" y="2591086"/>
                </a:cubicBezTo>
                <a:cubicBezTo>
                  <a:pt x="454057" y="2592896"/>
                  <a:pt x="455581" y="2594420"/>
                  <a:pt x="457391" y="2594420"/>
                </a:cubicBezTo>
                <a:close/>
                <a:moveTo>
                  <a:pt x="533591" y="2595467"/>
                </a:moveTo>
                <a:cubicBezTo>
                  <a:pt x="536067" y="2595467"/>
                  <a:pt x="538067" y="2593467"/>
                  <a:pt x="538067" y="2590991"/>
                </a:cubicBezTo>
                <a:cubicBezTo>
                  <a:pt x="538067" y="2588514"/>
                  <a:pt x="536067" y="2586514"/>
                  <a:pt x="533591" y="2586514"/>
                </a:cubicBezTo>
                <a:cubicBezTo>
                  <a:pt x="531114" y="2586514"/>
                  <a:pt x="529114" y="2588514"/>
                  <a:pt x="529114" y="2590991"/>
                </a:cubicBezTo>
                <a:cubicBezTo>
                  <a:pt x="529209" y="2593467"/>
                  <a:pt x="531114" y="2595467"/>
                  <a:pt x="533591" y="2595467"/>
                </a:cubicBezTo>
                <a:close/>
                <a:moveTo>
                  <a:pt x="609790" y="2596324"/>
                </a:moveTo>
                <a:cubicBezTo>
                  <a:pt x="612743" y="2596324"/>
                  <a:pt x="615029" y="2593943"/>
                  <a:pt x="615029" y="2591086"/>
                </a:cubicBezTo>
                <a:cubicBezTo>
                  <a:pt x="615029" y="2588133"/>
                  <a:pt x="612648" y="2585847"/>
                  <a:pt x="609790" y="2585847"/>
                </a:cubicBezTo>
                <a:cubicBezTo>
                  <a:pt x="606838" y="2585847"/>
                  <a:pt x="604552" y="2588228"/>
                  <a:pt x="604552" y="2591086"/>
                </a:cubicBezTo>
                <a:cubicBezTo>
                  <a:pt x="604552" y="2593943"/>
                  <a:pt x="606933" y="2596324"/>
                  <a:pt x="609790" y="2596324"/>
                </a:cubicBezTo>
                <a:close/>
                <a:moveTo>
                  <a:pt x="685990" y="2597182"/>
                </a:moveTo>
                <a:cubicBezTo>
                  <a:pt x="689420" y="2597182"/>
                  <a:pt x="692087" y="2594420"/>
                  <a:pt x="692087" y="2591086"/>
                </a:cubicBezTo>
                <a:cubicBezTo>
                  <a:pt x="692087" y="2587657"/>
                  <a:pt x="689324" y="2584990"/>
                  <a:pt x="685990" y="2584990"/>
                </a:cubicBezTo>
                <a:cubicBezTo>
                  <a:pt x="682657" y="2584990"/>
                  <a:pt x="679895" y="2587752"/>
                  <a:pt x="679895" y="2591086"/>
                </a:cubicBezTo>
                <a:cubicBezTo>
                  <a:pt x="679895" y="2594420"/>
                  <a:pt x="682657" y="2597182"/>
                  <a:pt x="685990" y="2597182"/>
                </a:cubicBezTo>
                <a:close/>
                <a:moveTo>
                  <a:pt x="762190" y="2598230"/>
                </a:moveTo>
                <a:cubicBezTo>
                  <a:pt x="766191" y="2598230"/>
                  <a:pt x="769334" y="2594991"/>
                  <a:pt x="769334" y="2591086"/>
                </a:cubicBezTo>
                <a:cubicBezTo>
                  <a:pt x="769334" y="2587085"/>
                  <a:pt x="766096" y="2583942"/>
                  <a:pt x="762190" y="2583942"/>
                </a:cubicBezTo>
                <a:cubicBezTo>
                  <a:pt x="758190" y="2583942"/>
                  <a:pt x="755047" y="2587181"/>
                  <a:pt x="755047" y="2591086"/>
                </a:cubicBezTo>
                <a:cubicBezTo>
                  <a:pt x="755047" y="2594991"/>
                  <a:pt x="758285" y="2598230"/>
                  <a:pt x="762190" y="2598230"/>
                </a:cubicBezTo>
                <a:close/>
                <a:moveTo>
                  <a:pt x="838390" y="2599087"/>
                </a:moveTo>
                <a:cubicBezTo>
                  <a:pt x="842867" y="2599087"/>
                  <a:pt x="846392" y="2595467"/>
                  <a:pt x="846392" y="2591086"/>
                </a:cubicBezTo>
                <a:cubicBezTo>
                  <a:pt x="846392" y="2586609"/>
                  <a:pt x="842772" y="2583085"/>
                  <a:pt x="838390" y="2583085"/>
                </a:cubicBezTo>
                <a:cubicBezTo>
                  <a:pt x="833914" y="2583085"/>
                  <a:pt x="830390" y="2586704"/>
                  <a:pt x="830390" y="2591086"/>
                </a:cubicBezTo>
                <a:cubicBezTo>
                  <a:pt x="830390" y="2595467"/>
                  <a:pt x="834009" y="2599087"/>
                  <a:pt x="838390" y="2599087"/>
                </a:cubicBezTo>
                <a:close/>
                <a:moveTo>
                  <a:pt x="914590" y="2599849"/>
                </a:moveTo>
                <a:cubicBezTo>
                  <a:pt x="919448" y="2599849"/>
                  <a:pt x="923449" y="2595848"/>
                  <a:pt x="923449" y="2590991"/>
                </a:cubicBezTo>
                <a:cubicBezTo>
                  <a:pt x="923449" y="2586133"/>
                  <a:pt x="919448" y="2582132"/>
                  <a:pt x="914590" y="2582132"/>
                </a:cubicBezTo>
                <a:cubicBezTo>
                  <a:pt x="909733" y="2582132"/>
                  <a:pt x="905732" y="2586133"/>
                  <a:pt x="905732" y="2590991"/>
                </a:cubicBezTo>
                <a:cubicBezTo>
                  <a:pt x="905732" y="2595944"/>
                  <a:pt x="909733" y="2599849"/>
                  <a:pt x="914590" y="2599849"/>
                </a:cubicBezTo>
                <a:close/>
                <a:moveTo>
                  <a:pt x="990790" y="2600706"/>
                </a:moveTo>
                <a:cubicBezTo>
                  <a:pt x="996125" y="2600706"/>
                  <a:pt x="1000506" y="2596324"/>
                  <a:pt x="1000506" y="2590991"/>
                </a:cubicBezTo>
                <a:cubicBezTo>
                  <a:pt x="1000506" y="2585657"/>
                  <a:pt x="996125" y="2581275"/>
                  <a:pt x="990790" y="2581275"/>
                </a:cubicBezTo>
                <a:cubicBezTo>
                  <a:pt x="985457" y="2581275"/>
                  <a:pt x="981075" y="2585657"/>
                  <a:pt x="981075" y="2590991"/>
                </a:cubicBezTo>
                <a:cubicBezTo>
                  <a:pt x="981075" y="2596324"/>
                  <a:pt x="985457" y="2600706"/>
                  <a:pt x="990790" y="2600706"/>
                </a:cubicBezTo>
                <a:close/>
                <a:moveTo>
                  <a:pt x="1066991" y="2601563"/>
                </a:moveTo>
                <a:cubicBezTo>
                  <a:pt x="1072801" y="2601563"/>
                  <a:pt x="1077563" y="2596801"/>
                  <a:pt x="1077563" y="2590991"/>
                </a:cubicBezTo>
                <a:cubicBezTo>
                  <a:pt x="1077563" y="2585180"/>
                  <a:pt x="1072801" y="2580418"/>
                  <a:pt x="1066991" y="2580418"/>
                </a:cubicBezTo>
                <a:cubicBezTo>
                  <a:pt x="1061180" y="2580418"/>
                  <a:pt x="1056418" y="2585180"/>
                  <a:pt x="1056418" y="2590991"/>
                </a:cubicBezTo>
                <a:cubicBezTo>
                  <a:pt x="1056418" y="2596801"/>
                  <a:pt x="1061180" y="2601563"/>
                  <a:pt x="1066991" y="2601563"/>
                </a:cubicBezTo>
                <a:close/>
                <a:moveTo>
                  <a:pt x="1143191" y="2602230"/>
                </a:moveTo>
                <a:cubicBezTo>
                  <a:pt x="1149382" y="2602230"/>
                  <a:pt x="1154430" y="2597182"/>
                  <a:pt x="1154430" y="2590991"/>
                </a:cubicBezTo>
                <a:cubicBezTo>
                  <a:pt x="1154430" y="2584799"/>
                  <a:pt x="1149382" y="2579751"/>
                  <a:pt x="1143191" y="2579751"/>
                </a:cubicBezTo>
                <a:cubicBezTo>
                  <a:pt x="1136999" y="2579751"/>
                  <a:pt x="1131951" y="2584799"/>
                  <a:pt x="1131951" y="2590991"/>
                </a:cubicBezTo>
                <a:cubicBezTo>
                  <a:pt x="1132046" y="2597182"/>
                  <a:pt x="1136999" y="2602230"/>
                  <a:pt x="1143191" y="2602230"/>
                </a:cubicBezTo>
                <a:close/>
                <a:moveTo>
                  <a:pt x="1219391" y="2602802"/>
                </a:moveTo>
                <a:cubicBezTo>
                  <a:pt x="1225963" y="2602802"/>
                  <a:pt x="1231202" y="2597468"/>
                  <a:pt x="1231202" y="2590991"/>
                </a:cubicBezTo>
                <a:cubicBezTo>
                  <a:pt x="1231202" y="2584418"/>
                  <a:pt x="1225868" y="2579180"/>
                  <a:pt x="1219391" y="2579180"/>
                </a:cubicBezTo>
                <a:cubicBezTo>
                  <a:pt x="1212818" y="2579180"/>
                  <a:pt x="1207580" y="2584514"/>
                  <a:pt x="1207580" y="2590991"/>
                </a:cubicBezTo>
                <a:cubicBezTo>
                  <a:pt x="1207580" y="2597563"/>
                  <a:pt x="1212914" y="2602802"/>
                  <a:pt x="1219391" y="2602802"/>
                </a:cubicBezTo>
                <a:close/>
                <a:moveTo>
                  <a:pt x="1295591" y="2603468"/>
                </a:moveTo>
                <a:cubicBezTo>
                  <a:pt x="1302449" y="2603468"/>
                  <a:pt x="1308068" y="2597849"/>
                  <a:pt x="1308068" y="2590991"/>
                </a:cubicBezTo>
                <a:cubicBezTo>
                  <a:pt x="1308068" y="2584133"/>
                  <a:pt x="1302449" y="2578513"/>
                  <a:pt x="1295591" y="2578513"/>
                </a:cubicBezTo>
                <a:cubicBezTo>
                  <a:pt x="1288733" y="2578513"/>
                  <a:pt x="1283113" y="2584133"/>
                  <a:pt x="1283113" y="2590991"/>
                </a:cubicBezTo>
                <a:cubicBezTo>
                  <a:pt x="1283113" y="2597849"/>
                  <a:pt x="1288733" y="2603468"/>
                  <a:pt x="1295591" y="2603468"/>
                </a:cubicBezTo>
                <a:close/>
                <a:moveTo>
                  <a:pt x="1371791" y="2604135"/>
                </a:moveTo>
                <a:cubicBezTo>
                  <a:pt x="1379030" y="2604135"/>
                  <a:pt x="1384935" y="2598230"/>
                  <a:pt x="1384935" y="2590991"/>
                </a:cubicBezTo>
                <a:cubicBezTo>
                  <a:pt x="1384935" y="2583752"/>
                  <a:pt x="1379030" y="2577846"/>
                  <a:pt x="1371791" y="2577846"/>
                </a:cubicBezTo>
                <a:cubicBezTo>
                  <a:pt x="1364552" y="2577846"/>
                  <a:pt x="1358646" y="2583752"/>
                  <a:pt x="1358646" y="2590991"/>
                </a:cubicBezTo>
                <a:cubicBezTo>
                  <a:pt x="1358741" y="2598230"/>
                  <a:pt x="1364552" y="2604135"/>
                  <a:pt x="1371791" y="2604135"/>
                </a:cubicBezTo>
                <a:close/>
                <a:moveTo>
                  <a:pt x="1447991" y="2604516"/>
                </a:moveTo>
                <a:cubicBezTo>
                  <a:pt x="1455420" y="2604516"/>
                  <a:pt x="1461516" y="2598420"/>
                  <a:pt x="1461516" y="2590991"/>
                </a:cubicBezTo>
                <a:cubicBezTo>
                  <a:pt x="1461516" y="2583561"/>
                  <a:pt x="1455420" y="2577465"/>
                  <a:pt x="1447991" y="2577465"/>
                </a:cubicBezTo>
                <a:cubicBezTo>
                  <a:pt x="1440561" y="2577465"/>
                  <a:pt x="1434465" y="2583561"/>
                  <a:pt x="1434465" y="2590991"/>
                </a:cubicBezTo>
                <a:cubicBezTo>
                  <a:pt x="1434465" y="2598515"/>
                  <a:pt x="1440561" y="2604516"/>
                  <a:pt x="1447991" y="2604516"/>
                </a:cubicBezTo>
                <a:close/>
                <a:moveTo>
                  <a:pt x="1524191" y="2604707"/>
                </a:moveTo>
                <a:cubicBezTo>
                  <a:pt x="1531811" y="2604707"/>
                  <a:pt x="1537907" y="2598515"/>
                  <a:pt x="1537907" y="2590991"/>
                </a:cubicBezTo>
                <a:cubicBezTo>
                  <a:pt x="1537907" y="2583371"/>
                  <a:pt x="1531715" y="2577274"/>
                  <a:pt x="1524191" y="2577274"/>
                </a:cubicBezTo>
                <a:cubicBezTo>
                  <a:pt x="1516571" y="2577274"/>
                  <a:pt x="1510475" y="2583466"/>
                  <a:pt x="1510475" y="2590991"/>
                </a:cubicBezTo>
                <a:cubicBezTo>
                  <a:pt x="1510475" y="2598611"/>
                  <a:pt x="1516666" y="2604707"/>
                  <a:pt x="1524191" y="2604707"/>
                </a:cubicBezTo>
                <a:close/>
                <a:moveTo>
                  <a:pt x="1600391" y="2605183"/>
                </a:moveTo>
                <a:cubicBezTo>
                  <a:pt x="1608201" y="2605183"/>
                  <a:pt x="1614583" y="2598801"/>
                  <a:pt x="1614583" y="2590991"/>
                </a:cubicBezTo>
                <a:cubicBezTo>
                  <a:pt x="1614583" y="2583180"/>
                  <a:pt x="1608201" y="2576798"/>
                  <a:pt x="1600391" y="2576798"/>
                </a:cubicBezTo>
                <a:cubicBezTo>
                  <a:pt x="1592580" y="2576798"/>
                  <a:pt x="1586198" y="2583180"/>
                  <a:pt x="1586198" y="2590991"/>
                </a:cubicBezTo>
                <a:cubicBezTo>
                  <a:pt x="1586293" y="2598801"/>
                  <a:pt x="1592580" y="2605183"/>
                  <a:pt x="1600391" y="2605183"/>
                </a:cubicBezTo>
                <a:close/>
                <a:moveTo>
                  <a:pt x="1676591" y="2605373"/>
                </a:moveTo>
                <a:cubicBezTo>
                  <a:pt x="1684496" y="2605373"/>
                  <a:pt x="1690973" y="2598896"/>
                  <a:pt x="1690973" y="2590991"/>
                </a:cubicBezTo>
                <a:cubicBezTo>
                  <a:pt x="1690973" y="2583085"/>
                  <a:pt x="1684496" y="2576608"/>
                  <a:pt x="1676591" y="2576608"/>
                </a:cubicBezTo>
                <a:cubicBezTo>
                  <a:pt x="1668685" y="2576608"/>
                  <a:pt x="1662208" y="2583085"/>
                  <a:pt x="1662208" y="2590991"/>
                </a:cubicBezTo>
                <a:cubicBezTo>
                  <a:pt x="1662208" y="2598896"/>
                  <a:pt x="1668685" y="2605373"/>
                  <a:pt x="1676591" y="2605373"/>
                </a:cubicBezTo>
                <a:close/>
                <a:moveTo>
                  <a:pt x="1752791" y="2605373"/>
                </a:moveTo>
                <a:cubicBezTo>
                  <a:pt x="1760696" y="2605373"/>
                  <a:pt x="1767173" y="2598896"/>
                  <a:pt x="1767173" y="2590991"/>
                </a:cubicBezTo>
                <a:cubicBezTo>
                  <a:pt x="1767173" y="2583085"/>
                  <a:pt x="1760696" y="2576608"/>
                  <a:pt x="1752791" y="2576608"/>
                </a:cubicBezTo>
                <a:cubicBezTo>
                  <a:pt x="1744885" y="2576608"/>
                  <a:pt x="1738408" y="2583085"/>
                  <a:pt x="1738408" y="2590991"/>
                </a:cubicBezTo>
                <a:cubicBezTo>
                  <a:pt x="1738408" y="2598896"/>
                  <a:pt x="1744885" y="2605373"/>
                  <a:pt x="1752791" y="2605373"/>
                </a:cubicBezTo>
                <a:close/>
                <a:moveTo>
                  <a:pt x="1828991" y="2605373"/>
                </a:moveTo>
                <a:cubicBezTo>
                  <a:pt x="1836896" y="2605373"/>
                  <a:pt x="1843373" y="2598896"/>
                  <a:pt x="1843373" y="2590991"/>
                </a:cubicBezTo>
                <a:cubicBezTo>
                  <a:pt x="1843373" y="2583085"/>
                  <a:pt x="1836896" y="2576608"/>
                  <a:pt x="1828991" y="2576608"/>
                </a:cubicBezTo>
                <a:cubicBezTo>
                  <a:pt x="1821085" y="2576608"/>
                  <a:pt x="1814608" y="2583085"/>
                  <a:pt x="1814608" y="2590991"/>
                </a:cubicBezTo>
                <a:cubicBezTo>
                  <a:pt x="1814608" y="2598896"/>
                  <a:pt x="1821085" y="2605373"/>
                  <a:pt x="1828991" y="2605373"/>
                </a:cubicBezTo>
                <a:close/>
                <a:moveTo>
                  <a:pt x="1905191" y="2605183"/>
                </a:moveTo>
                <a:cubicBezTo>
                  <a:pt x="1913001" y="2605183"/>
                  <a:pt x="1919383" y="2598801"/>
                  <a:pt x="1919383" y="2590991"/>
                </a:cubicBezTo>
                <a:cubicBezTo>
                  <a:pt x="1919383" y="2583180"/>
                  <a:pt x="1913001" y="2576798"/>
                  <a:pt x="1905191" y="2576798"/>
                </a:cubicBezTo>
                <a:cubicBezTo>
                  <a:pt x="1897380" y="2576798"/>
                  <a:pt x="1890998" y="2583180"/>
                  <a:pt x="1890998" y="2590991"/>
                </a:cubicBezTo>
                <a:cubicBezTo>
                  <a:pt x="1891093" y="2598801"/>
                  <a:pt x="1897380" y="2605183"/>
                  <a:pt x="1905191" y="2605183"/>
                </a:cubicBezTo>
                <a:close/>
                <a:moveTo>
                  <a:pt x="1981391" y="2604992"/>
                </a:moveTo>
                <a:cubicBezTo>
                  <a:pt x="1989106" y="2604992"/>
                  <a:pt x="1995297" y="2598706"/>
                  <a:pt x="1995297" y="2591086"/>
                </a:cubicBezTo>
                <a:cubicBezTo>
                  <a:pt x="1995297" y="2583371"/>
                  <a:pt x="1989011" y="2577179"/>
                  <a:pt x="1981391" y="2577179"/>
                </a:cubicBezTo>
                <a:cubicBezTo>
                  <a:pt x="1973675" y="2577179"/>
                  <a:pt x="1967484" y="2583466"/>
                  <a:pt x="1967484" y="2591086"/>
                </a:cubicBezTo>
                <a:cubicBezTo>
                  <a:pt x="1967484" y="2598706"/>
                  <a:pt x="1973675" y="2604992"/>
                  <a:pt x="1981391" y="2604992"/>
                </a:cubicBezTo>
                <a:close/>
                <a:moveTo>
                  <a:pt x="2057591" y="2604516"/>
                </a:moveTo>
                <a:cubicBezTo>
                  <a:pt x="2065020" y="2604516"/>
                  <a:pt x="2071116" y="2598420"/>
                  <a:pt x="2071116" y="2590991"/>
                </a:cubicBezTo>
                <a:cubicBezTo>
                  <a:pt x="2071116" y="2583561"/>
                  <a:pt x="2065020" y="2577465"/>
                  <a:pt x="2057591" y="2577465"/>
                </a:cubicBezTo>
                <a:cubicBezTo>
                  <a:pt x="2050161" y="2577465"/>
                  <a:pt x="2044065" y="2583561"/>
                  <a:pt x="2044065" y="2590991"/>
                </a:cubicBezTo>
                <a:cubicBezTo>
                  <a:pt x="2044065" y="2598515"/>
                  <a:pt x="2050161" y="2604516"/>
                  <a:pt x="2057591" y="2604516"/>
                </a:cubicBezTo>
                <a:close/>
                <a:moveTo>
                  <a:pt x="2133791" y="2604135"/>
                </a:moveTo>
                <a:cubicBezTo>
                  <a:pt x="2141030" y="2604135"/>
                  <a:pt x="2146935" y="2598230"/>
                  <a:pt x="2146935" y="2590991"/>
                </a:cubicBezTo>
                <a:cubicBezTo>
                  <a:pt x="2146935" y="2583752"/>
                  <a:pt x="2141030" y="2577846"/>
                  <a:pt x="2133791" y="2577846"/>
                </a:cubicBezTo>
                <a:cubicBezTo>
                  <a:pt x="2126552" y="2577846"/>
                  <a:pt x="2120646" y="2583752"/>
                  <a:pt x="2120646" y="2590991"/>
                </a:cubicBezTo>
                <a:cubicBezTo>
                  <a:pt x="2120741" y="2598230"/>
                  <a:pt x="2126552" y="2604135"/>
                  <a:pt x="2133791" y="2604135"/>
                </a:cubicBezTo>
                <a:close/>
                <a:moveTo>
                  <a:pt x="2209991" y="2603659"/>
                </a:moveTo>
                <a:cubicBezTo>
                  <a:pt x="2217039" y="2603659"/>
                  <a:pt x="2222659" y="2597944"/>
                  <a:pt x="2222659" y="2590991"/>
                </a:cubicBezTo>
                <a:cubicBezTo>
                  <a:pt x="2222659" y="2583942"/>
                  <a:pt x="2216944" y="2578322"/>
                  <a:pt x="2209991" y="2578322"/>
                </a:cubicBezTo>
                <a:cubicBezTo>
                  <a:pt x="2202942" y="2578322"/>
                  <a:pt x="2197322" y="2584037"/>
                  <a:pt x="2197322" y="2590991"/>
                </a:cubicBezTo>
                <a:cubicBezTo>
                  <a:pt x="2197322" y="2598039"/>
                  <a:pt x="2203037" y="2603659"/>
                  <a:pt x="2209991" y="2603659"/>
                </a:cubicBezTo>
                <a:close/>
                <a:moveTo>
                  <a:pt x="2286191" y="2603087"/>
                </a:moveTo>
                <a:cubicBezTo>
                  <a:pt x="2292858" y="2603087"/>
                  <a:pt x="2298192" y="2597658"/>
                  <a:pt x="2298192" y="2591086"/>
                </a:cubicBezTo>
                <a:cubicBezTo>
                  <a:pt x="2298192" y="2584418"/>
                  <a:pt x="2292763" y="2579084"/>
                  <a:pt x="2286191" y="2579084"/>
                </a:cubicBezTo>
                <a:cubicBezTo>
                  <a:pt x="2279523" y="2579084"/>
                  <a:pt x="2274189" y="2584514"/>
                  <a:pt x="2274189" y="2591086"/>
                </a:cubicBezTo>
                <a:cubicBezTo>
                  <a:pt x="2274189" y="2597658"/>
                  <a:pt x="2279523" y="2603087"/>
                  <a:pt x="2286191" y="2603087"/>
                </a:cubicBezTo>
                <a:close/>
                <a:moveTo>
                  <a:pt x="2362391" y="2602421"/>
                </a:moveTo>
                <a:cubicBezTo>
                  <a:pt x="2368677" y="2602421"/>
                  <a:pt x="2373821" y="2597277"/>
                  <a:pt x="2373821" y="2590991"/>
                </a:cubicBezTo>
                <a:cubicBezTo>
                  <a:pt x="2373821" y="2584704"/>
                  <a:pt x="2368677" y="2579561"/>
                  <a:pt x="2362391" y="2579561"/>
                </a:cubicBezTo>
                <a:cubicBezTo>
                  <a:pt x="2356104" y="2579561"/>
                  <a:pt x="2350961" y="2584704"/>
                  <a:pt x="2350961" y="2590991"/>
                </a:cubicBezTo>
                <a:cubicBezTo>
                  <a:pt x="2350961" y="2597277"/>
                  <a:pt x="2356104" y="2602421"/>
                  <a:pt x="2362391" y="2602421"/>
                </a:cubicBezTo>
                <a:close/>
                <a:moveTo>
                  <a:pt x="2438591" y="2601563"/>
                </a:moveTo>
                <a:cubicBezTo>
                  <a:pt x="2444401" y="2601563"/>
                  <a:pt x="2449163" y="2596801"/>
                  <a:pt x="2449163" y="2590991"/>
                </a:cubicBezTo>
                <a:cubicBezTo>
                  <a:pt x="2449163" y="2585180"/>
                  <a:pt x="2444401" y="2580418"/>
                  <a:pt x="2438591" y="2580418"/>
                </a:cubicBezTo>
                <a:cubicBezTo>
                  <a:pt x="2432780" y="2580418"/>
                  <a:pt x="2428018" y="2585180"/>
                  <a:pt x="2428018" y="2590991"/>
                </a:cubicBezTo>
                <a:cubicBezTo>
                  <a:pt x="2428018" y="2596801"/>
                  <a:pt x="2432780" y="2601563"/>
                  <a:pt x="2438591" y="2601563"/>
                </a:cubicBezTo>
                <a:close/>
                <a:moveTo>
                  <a:pt x="2514791" y="2600897"/>
                </a:moveTo>
                <a:cubicBezTo>
                  <a:pt x="2520315" y="2600897"/>
                  <a:pt x="2524697" y="2596420"/>
                  <a:pt x="2524697" y="2590991"/>
                </a:cubicBezTo>
                <a:cubicBezTo>
                  <a:pt x="2524697" y="2585466"/>
                  <a:pt x="2520220" y="2581085"/>
                  <a:pt x="2514791" y="2581085"/>
                </a:cubicBezTo>
                <a:cubicBezTo>
                  <a:pt x="2509266" y="2581085"/>
                  <a:pt x="2504885" y="2585561"/>
                  <a:pt x="2504885" y="2590991"/>
                </a:cubicBezTo>
                <a:cubicBezTo>
                  <a:pt x="2504885" y="2596515"/>
                  <a:pt x="2509361" y="2600897"/>
                  <a:pt x="2514791" y="2600897"/>
                </a:cubicBezTo>
                <a:close/>
                <a:moveTo>
                  <a:pt x="2590991" y="2600135"/>
                </a:moveTo>
                <a:cubicBezTo>
                  <a:pt x="2596039" y="2600135"/>
                  <a:pt x="2600039" y="2596039"/>
                  <a:pt x="2600039" y="2591086"/>
                </a:cubicBezTo>
                <a:cubicBezTo>
                  <a:pt x="2600039" y="2586038"/>
                  <a:pt x="2595944" y="2582037"/>
                  <a:pt x="2590991" y="2582037"/>
                </a:cubicBezTo>
                <a:cubicBezTo>
                  <a:pt x="2585942" y="2582037"/>
                  <a:pt x="2581942" y="2586133"/>
                  <a:pt x="2581942" y="2591086"/>
                </a:cubicBezTo>
                <a:cubicBezTo>
                  <a:pt x="2581942" y="2596039"/>
                  <a:pt x="2586038" y="2600135"/>
                  <a:pt x="2590991" y="2600135"/>
                </a:cubicBezTo>
                <a:close/>
                <a:moveTo>
                  <a:pt x="2667191" y="2599087"/>
                </a:moveTo>
                <a:cubicBezTo>
                  <a:pt x="2671667" y="2599087"/>
                  <a:pt x="2675191" y="2595467"/>
                  <a:pt x="2675191" y="2591086"/>
                </a:cubicBezTo>
                <a:cubicBezTo>
                  <a:pt x="2675191" y="2586609"/>
                  <a:pt x="2671572" y="2583085"/>
                  <a:pt x="2667191" y="2583085"/>
                </a:cubicBezTo>
                <a:cubicBezTo>
                  <a:pt x="2662714" y="2583085"/>
                  <a:pt x="2659190" y="2586704"/>
                  <a:pt x="2659190" y="2591086"/>
                </a:cubicBezTo>
                <a:cubicBezTo>
                  <a:pt x="2659190" y="2595467"/>
                  <a:pt x="2662809" y="2599087"/>
                  <a:pt x="2667191" y="2599087"/>
                </a:cubicBezTo>
                <a:close/>
                <a:moveTo>
                  <a:pt x="2743391" y="2598230"/>
                </a:moveTo>
                <a:cubicBezTo>
                  <a:pt x="2747391" y="2598230"/>
                  <a:pt x="2750534" y="2594991"/>
                  <a:pt x="2750534" y="2591086"/>
                </a:cubicBezTo>
                <a:cubicBezTo>
                  <a:pt x="2750534" y="2587085"/>
                  <a:pt x="2747296" y="2583942"/>
                  <a:pt x="2743391" y="2583942"/>
                </a:cubicBezTo>
                <a:cubicBezTo>
                  <a:pt x="2739390" y="2583942"/>
                  <a:pt x="2736247" y="2587181"/>
                  <a:pt x="2736247" y="2591086"/>
                </a:cubicBezTo>
                <a:cubicBezTo>
                  <a:pt x="2736247" y="2594991"/>
                  <a:pt x="2739485" y="2598230"/>
                  <a:pt x="2743391" y="2598230"/>
                </a:cubicBezTo>
                <a:close/>
                <a:moveTo>
                  <a:pt x="2819591" y="2597372"/>
                </a:moveTo>
                <a:cubicBezTo>
                  <a:pt x="2823115" y="2597372"/>
                  <a:pt x="2825972" y="2594515"/>
                  <a:pt x="2825972" y="2590991"/>
                </a:cubicBezTo>
                <a:cubicBezTo>
                  <a:pt x="2825972" y="2587466"/>
                  <a:pt x="2823115" y="2584609"/>
                  <a:pt x="2819591" y="2584609"/>
                </a:cubicBezTo>
                <a:cubicBezTo>
                  <a:pt x="2816066" y="2584609"/>
                  <a:pt x="2813209" y="2587466"/>
                  <a:pt x="2813209" y="2590991"/>
                </a:cubicBezTo>
                <a:cubicBezTo>
                  <a:pt x="2813304" y="2594515"/>
                  <a:pt x="2816066" y="2597372"/>
                  <a:pt x="2819591" y="2597372"/>
                </a:cubicBezTo>
                <a:close/>
                <a:moveTo>
                  <a:pt x="2895791" y="2596324"/>
                </a:moveTo>
                <a:cubicBezTo>
                  <a:pt x="2898743" y="2596324"/>
                  <a:pt x="2901029" y="2593943"/>
                  <a:pt x="2901029" y="2591086"/>
                </a:cubicBezTo>
                <a:cubicBezTo>
                  <a:pt x="2901029" y="2588133"/>
                  <a:pt x="2898648" y="2585847"/>
                  <a:pt x="2895791" y="2585847"/>
                </a:cubicBezTo>
                <a:cubicBezTo>
                  <a:pt x="2892838" y="2585847"/>
                  <a:pt x="2890552" y="2588228"/>
                  <a:pt x="2890552" y="2591086"/>
                </a:cubicBezTo>
                <a:cubicBezTo>
                  <a:pt x="2890552" y="2593943"/>
                  <a:pt x="2892933" y="2596324"/>
                  <a:pt x="2895791" y="2596324"/>
                </a:cubicBezTo>
                <a:close/>
                <a:moveTo>
                  <a:pt x="2971991" y="2595467"/>
                </a:moveTo>
                <a:cubicBezTo>
                  <a:pt x="2974467" y="2595467"/>
                  <a:pt x="2976467" y="2593467"/>
                  <a:pt x="2976467" y="2590991"/>
                </a:cubicBezTo>
                <a:cubicBezTo>
                  <a:pt x="2976467" y="2588514"/>
                  <a:pt x="2974467" y="2586514"/>
                  <a:pt x="2971991" y="2586514"/>
                </a:cubicBezTo>
                <a:cubicBezTo>
                  <a:pt x="2969514" y="2586514"/>
                  <a:pt x="2967514" y="2588514"/>
                  <a:pt x="2967514" y="2590991"/>
                </a:cubicBezTo>
                <a:cubicBezTo>
                  <a:pt x="2967609" y="2593467"/>
                  <a:pt x="2969514" y="2595467"/>
                  <a:pt x="2971991" y="2595467"/>
                </a:cubicBezTo>
                <a:close/>
                <a:moveTo>
                  <a:pt x="3048191" y="2594420"/>
                </a:moveTo>
                <a:cubicBezTo>
                  <a:pt x="3050096" y="2594420"/>
                  <a:pt x="3051524" y="2592896"/>
                  <a:pt x="3051524" y="2591086"/>
                </a:cubicBezTo>
                <a:cubicBezTo>
                  <a:pt x="3051524" y="2589181"/>
                  <a:pt x="3050000" y="2587752"/>
                  <a:pt x="3048191" y="2587752"/>
                </a:cubicBezTo>
                <a:cubicBezTo>
                  <a:pt x="3046286" y="2587752"/>
                  <a:pt x="3044857" y="2589276"/>
                  <a:pt x="3044857" y="2591086"/>
                </a:cubicBezTo>
                <a:cubicBezTo>
                  <a:pt x="3044857" y="2592896"/>
                  <a:pt x="3046381" y="2594420"/>
                  <a:pt x="3048191" y="2594420"/>
                </a:cubicBezTo>
                <a:close/>
                <a:moveTo>
                  <a:pt x="3124391" y="2593562"/>
                </a:moveTo>
                <a:cubicBezTo>
                  <a:pt x="3125820" y="2593562"/>
                  <a:pt x="3126962" y="2592420"/>
                  <a:pt x="3126962" y="2590991"/>
                </a:cubicBezTo>
                <a:cubicBezTo>
                  <a:pt x="3126962" y="2589562"/>
                  <a:pt x="3125820" y="2588419"/>
                  <a:pt x="3124391" y="2588419"/>
                </a:cubicBezTo>
                <a:cubicBezTo>
                  <a:pt x="3122962" y="2588419"/>
                  <a:pt x="3121819" y="2589562"/>
                  <a:pt x="3121819" y="2590991"/>
                </a:cubicBezTo>
                <a:cubicBezTo>
                  <a:pt x="3121914" y="2592420"/>
                  <a:pt x="3123057" y="2593562"/>
                  <a:pt x="3124391" y="2593562"/>
                </a:cubicBezTo>
                <a:close/>
                <a:moveTo>
                  <a:pt x="3200591" y="2592515"/>
                </a:moveTo>
                <a:cubicBezTo>
                  <a:pt x="3201448" y="2592515"/>
                  <a:pt x="3202115" y="2591848"/>
                  <a:pt x="3202115" y="2590991"/>
                </a:cubicBezTo>
                <a:cubicBezTo>
                  <a:pt x="3202115" y="2590133"/>
                  <a:pt x="3201448" y="2589466"/>
                  <a:pt x="3200591" y="2589466"/>
                </a:cubicBezTo>
                <a:cubicBezTo>
                  <a:pt x="3199733" y="2589466"/>
                  <a:pt x="3199066" y="2590133"/>
                  <a:pt x="3199066" y="2590991"/>
                </a:cubicBezTo>
                <a:cubicBezTo>
                  <a:pt x="3199162" y="2591848"/>
                  <a:pt x="3199829" y="2592515"/>
                  <a:pt x="3200591" y="2592515"/>
                </a:cubicBezTo>
                <a:close/>
                <a:moveTo>
                  <a:pt x="3276791" y="2591467"/>
                </a:moveTo>
                <a:cubicBezTo>
                  <a:pt x="3276981" y="2591467"/>
                  <a:pt x="3277172" y="2591276"/>
                  <a:pt x="3277172" y="2591086"/>
                </a:cubicBezTo>
                <a:cubicBezTo>
                  <a:pt x="3277172" y="2590895"/>
                  <a:pt x="3276981" y="2590705"/>
                  <a:pt x="3276791" y="2590705"/>
                </a:cubicBezTo>
                <a:cubicBezTo>
                  <a:pt x="3276600" y="2590705"/>
                  <a:pt x="3276410" y="2590895"/>
                  <a:pt x="3276410" y="2591086"/>
                </a:cubicBezTo>
                <a:cubicBezTo>
                  <a:pt x="3276410" y="2591276"/>
                  <a:pt x="3276600" y="2591467"/>
                  <a:pt x="3276791" y="2591467"/>
                </a:cubicBezTo>
                <a:close/>
                <a:moveTo>
                  <a:pt x="304991" y="2668048"/>
                </a:moveTo>
                <a:cubicBezTo>
                  <a:pt x="305467" y="2668048"/>
                  <a:pt x="305848" y="2667667"/>
                  <a:pt x="305848" y="2667191"/>
                </a:cubicBezTo>
                <a:cubicBezTo>
                  <a:pt x="305848" y="2666714"/>
                  <a:pt x="305467" y="2666333"/>
                  <a:pt x="304991" y="2666333"/>
                </a:cubicBezTo>
                <a:cubicBezTo>
                  <a:pt x="304514" y="2666333"/>
                  <a:pt x="304133" y="2666714"/>
                  <a:pt x="304133" y="2667191"/>
                </a:cubicBezTo>
                <a:cubicBezTo>
                  <a:pt x="304133" y="2667667"/>
                  <a:pt x="304514" y="2668048"/>
                  <a:pt x="304991" y="2668048"/>
                </a:cubicBezTo>
                <a:close/>
                <a:moveTo>
                  <a:pt x="381191" y="2668905"/>
                </a:moveTo>
                <a:cubicBezTo>
                  <a:pt x="382143" y="2668905"/>
                  <a:pt x="382905" y="2668143"/>
                  <a:pt x="382905" y="2667191"/>
                </a:cubicBezTo>
                <a:cubicBezTo>
                  <a:pt x="382905" y="2666238"/>
                  <a:pt x="382143" y="2665476"/>
                  <a:pt x="381191" y="2665476"/>
                </a:cubicBezTo>
                <a:cubicBezTo>
                  <a:pt x="380238" y="2665476"/>
                  <a:pt x="379476" y="2666238"/>
                  <a:pt x="379476" y="2667191"/>
                </a:cubicBezTo>
                <a:cubicBezTo>
                  <a:pt x="379476" y="2668143"/>
                  <a:pt x="380238" y="2668905"/>
                  <a:pt x="381191" y="2668905"/>
                </a:cubicBezTo>
                <a:close/>
                <a:moveTo>
                  <a:pt x="457391" y="2669953"/>
                </a:moveTo>
                <a:cubicBezTo>
                  <a:pt x="458915" y="2669953"/>
                  <a:pt x="460153" y="2668715"/>
                  <a:pt x="460153" y="2667191"/>
                </a:cubicBezTo>
                <a:cubicBezTo>
                  <a:pt x="460153" y="2665666"/>
                  <a:pt x="458915" y="2664428"/>
                  <a:pt x="457391" y="2664428"/>
                </a:cubicBezTo>
                <a:cubicBezTo>
                  <a:pt x="455867" y="2664428"/>
                  <a:pt x="454628" y="2665666"/>
                  <a:pt x="454628" y="2667191"/>
                </a:cubicBezTo>
                <a:cubicBezTo>
                  <a:pt x="454628" y="2668715"/>
                  <a:pt x="455867" y="2669953"/>
                  <a:pt x="457391" y="2669953"/>
                </a:cubicBezTo>
                <a:close/>
                <a:moveTo>
                  <a:pt x="533591" y="2670810"/>
                </a:moveTo>
                <a:cubicBezTo>
                  <a:pt x="535591" y="2670810"/>
                  <a:pt x="537210" y="2669191"/>
                  <a:pt x="537210" y="2667191"/>
                </a:cubicBezTo>
                <a:cubicBezTo>
                  <a:pt x="537210" y="2665190"/>
                  <a:pt x="535591" y="2663571"/>
                  <a:pt x="533591" y="2663571"/>
                </a:cubicBezTo>
                <a:cubicBezTo>
                  <a:pt x="531590" y="2663571"/>
                  <a:pt x="529971" y="2665190"/>
                  <a:pt x="529971" y="2667191"/>
                </a:cubicBezTo>
                <a:cubicBezTo>
                  <a:pt x="530066" y="2669191"/>
                  <a:pt x="531590" y="2670810"/>
                  <a:pt x="533591" y="2670810"/>
                </a:cubicBezTo>
                <a:close/>
                <a:moveTo>
                  <a:pt x="609790" y="2671858"/>
                </a:moveTo>
                <a:cubicBezTo>
                  <a:pt x="612362" y="2671858"/>
                  <a:pt x="614458" y="2669762"/>
                  <a:pt x="614458" y="2667191"/>
                </a:cubicBezTo>
                <a:cubicBezTo>
                  <a:pt x="614458" y="2664619"/>
                  <a:pt x="612362" y="2662523"/>
                  <a:pt x="609790" y="2662523"/>
                </a:cubicBezTo>
                <a:cubicBezTo>
                  <a:pt x="607219" y="2662523"/>
                  <a:pt x="605123" y="2664619"/>
                  <a:pt x="605123" y="2667191"/>
                </a:cubicBezTo>
                <a:cubicBezTo>
                  <a:pt x="605123" y="2669762"/>
                  <a:pt x="607219" y="2671858"/>
                  <a:pt x="609790" y="2671858"/>
                </a:cubicBezTo>
                <a:close/>
                <a:moveTo>
                  <a:pt x="685990" y="2672715"/>
                </a:moveTo>
                <a:cubicBezTo>
                  <a:pt x="689038" y="2672715"/>
                  <a:pt x="691515" y="2670239"/>
                  <a:pt x="691515" y="2667191"/>
                </a:cubicBezTo>
                <a:cubicBezTo>
                  <a:pt x="691515" y="2664143"/>
                  <a:pt x="689038" y="2661666"/>
                  <a:pt x="685990" y="2661666"/>
                </a:cubicBezTo>
                <a:cubicBezTo>
                  <a:pt x="682943" y="2661666"/>
                  <a:pt x="680466" y="2664143"/>
                  <a:pt x="680466" y="2667191"/>
                </a:cubicBezTo>
                <a:cubicBezTo>
                  <a:pt x="680561" y="2670239"/>
                  <a:pt x="682943" y="2672715"/>
                  <a:pt x="685990" y="2672715"/>
                </a:cubicBezTo>
                <a:close/>
                <a:moveTo>
                  <a:pt x="762190" y="2673572"/>
                </a:moveTo>
                <a:cubicBezTo>
                  <a:pt x="765715" y="2673572"/>
                  <a:pt x="768572" y="2670715"/>
                  <a:pt x="768572" y="2667191"/>
                </a:cubicBezTo>
                <a:cubicBezTo>
                  <a:pt x="768572" y="2663666"/>
                  <a:pt x="765715" y="2660809"/>
                  <a:pt x="762190" y="2660809"/>
                </a:cubicBezTo>
                <a:cubicBezTo>
                  <a:pt x="758666" y="2660809"/>
                  <a:pt x="755809" y="2663666"/>
                  <a:pt x="755809" y="2667191"/>
                </a:cubicBezTo>
                <a:cubicBezTo>
                  <a:pt x="755904" y="2670715"/>
                  <a:pt x="758666" y="2673572"/>
                  <a:pt x="762190" y="2673572"/>
                </a:cubicBezTo>
                <a:close/>
                <a:moveTo>
                  <a:pt x="838390" y="2674430"/>
                </a:moveTo>
                <a:cubicBezTo>
                  <a:pt x="842391" y="2674430"/>
                  <a:pt x="845534" y="2671191"/>
                  <a:pt x="845534" y="2667286"/>
                </a:cubicBezTo>
                <a:cubicBezTo>
                  <a:pt x="845534" y="2663285"/>
                  <a:pt x="842296" y="2660142"/>
                  <a:pt x="838390" y="2660142"/>
                </a:cubicBezTo>
                <a:cubicBezTo>
                  <a:pt x="834390" y="2660142"/>
                  <a:pt x="831247" y="2663381"/>
                  <a:pt x="831247" y="2667286"/>
                </a:cubicBezTo>
                <a:cubicBezTo>
                  <a:pt x="831247" y="2671191"/>
                  <a:pt x="834485" y="2674430"/>
                  <a:pt x="838390" y="2674430"/>
                </a:cubicBezTo>
                <a:close/>
                <a:moveTo>
                  <a:pt x="914590" y="2675287"/>
                </a:moveTo>
                <a:cubicBezTo>
                  <a:pt x="919067" y="2675287"/>
                  <a:pt x="922592" y="2671667"/>
                  <a:pt x="922592" y="2667286"/>
                </a:cubicBezTo>
                <a:cubicBezTo>
                  <a:pt x="922592" y="2662809"/>
                  <a:pt x="918972" y="2659285"/>
                  <a:pt x="914590" y="2659285"/>
                </a:cubicBezTo>
                <a:cubicBezTo>
                  <a:pt x="910114" y="2659285"/>
                  <a:pt x="906590" y="2662904"/>
                  <a:pt x="906590" y="2667286"/>
                </a:cubicBezTo>
                <a:cubicBezTo>
                  <a:pt x="906590" y="2671667"/>
                  <a:pt x="910209" y="2675287"/>
                  <a:pt x="914590" y="2675287"/>
                </a:cubicBezTo>
                <a:close/>
                <a:moveTo>
                  <a:pt x="990790" y="2676049"/>
                </a:moveTo>
                <a:cubicBezTo>
                  <a:pt x="995648" y="2676049"/>
                  <a:pt x="999649" y="2672048"/>
                  <a:pt x="999649" y="2667191"/>
                </a:cubicBezTo>
                <a:cubicBezTo>
                  <a:pt x="999649" y="2662333"/>
                  <a:pt x="995648" y="2658332"/>
                  <a:pt x="990790" y="2658332"/>
                </a:cubicBezTo>
                <a:cubicBezTo>
                  <a:pt x="985933" y="2658332"/>
                  <a:pt x="981932" y="2662333"/>
                  <a:pt x="981932" y="2667191"/>
                </a:cubicBezTo>
                <a:cubicBezTo>
                  <a:pt x="981932" y="2672144"/>
                  <a:pt x="985933" y="2676049"/>
                  <a:pt x="990790" y="2676049"/>
                </a:cubicBezTo>
                <a:close/>
                <a:moveTo>
                  <a:pt x="1066991" y="2676906"/>
                </a:moveTo>
                <a:cubicBezTo>
                  <a:pt x="1072325" y="2676906"/>
                  <a:pt x="1076706" y="2672524"/>
                  <a:pt x="1076706" y="2667191"/>
                </a:cubicBezTo>
                <a:cubicBezTo>
                  <a:pt x="1076706" y="2661857"/>
                  <a:pt x="1072325" y="2657475"/>
                  <a:pt x="1066991" y="2657475"/>
                </a:cubicBezTo>
                <a:cubicBezTo>
                  <a:pt x="1061657" y="2657475"/>
                  <a:pt x="1057275" y="2661857"/>
                  <a:pt x="1057275" y="2667191"/>
                </a:cubicBezTo>
                <a:cubicBezTo>
                  <a:pt x="1057275" y="2672524"/>
                  <a:pt x="1061657" y="2676906"/>
                  <a:pt x="1066991" y="2676906"/>
                </a:cubicBezTo>
                <a:close/>
                <a:moveTo>
                  <a:pt x="1143191" y="2677573"/>
                </a:moveTo>
                <a:cubicBezTo>
                  <a:pt x="1148906" y="2677573"/>
                  <a:pt x="1153573" y="2672906"/>
                  <a:pt x="1153573" y="2667191"/>
                </a:cubicBezTo>
                <a:cubicBezTo>
                  <a:pt x="1153573" y="2661476"/>
                  <a:pt x="1148906" y="2656808"/>
                  <a:pt x="1143191" y="2656808"/>
                </a:cubicBezTo>
                <a:cubicBezTo>
                  <a:pt x="1137476" y="2656808"/>
                  <a:pt x="1132808" y="2661476"/>
                  <a:pt x="1132808" y="2667191"/>
                </a:cubicBezTo>
                <a:cubicBezTo>
                  <a:pt x="1132904" y="2672906"/>
                  <a:pt x="1137476" y="2677573"/>
                  <a:pt x="1143191" y="2677573"/>
                </a:cubicBezTo>
                <a:close/>
                <a:moveTo>
                  <a:pt x="1219391" y="2678240"/>
                </a:moveTo>
                <a:cubicBezTo>
                  <a:pt x="1225487" y="2678240"/>
                  <a:pt x="1230344" y="2673287"/>
                  <a:pt x="1230344" y="2667286"/>
                </a:cubicBezTo>
                <a:cubicBezTo>
                  <a:pt x="1230344" y="2661190"/>
                  <a:pt x="1225391" y="2656332"/>
                  <a:pt x="1219391" y="2656332"/>
                </a:cubicBezTo>
                <a:cubicBezTo>
                  <a:pt x="1213390" y="2656332"/>
                  <a:pt x="1208437" y="2661285"/>
                  <a:pt x="1208437" y="2667286"/>
                </a:cubicBezTo>
                <a:cubicBezTo>
                  <a:pt x="1208437" y="2673287"/>
                  <a:pt x="1213390" y="2678240"/>
                  <a:pt x="1219391" y="2678240"/>
                </a:cubicBezTo>
                <a:close/>
                <a:moveTo>
                  <a:pt x="1295591" y="2678621"/>
                </a:moveTo>
                <a:cubicBezTo>
                  <a:pt x="1301877" y="2678621"/>
                  <a:pt x="1307021" y="2673477"/>
                  <a:pt x="1307021" y="2667191"/>
                </a:cubicBezTo>
                <a:cubicBezTo>
                  <a:pt x="1307021" y="2660904"/>
                  <a:pt x="1301877" y="2655761"/>
                  <a:pt x="1295591" y="2655761"/>
                </a:cubicBezTo>
                <a:cubicBezTo>
                  <a:pt x="1289304" y="2655761"/>
                  <a:pt x="1284161" y="2660904"/>
                  <a:pt x="1284161" y="2667191"/>
                </a:cubicBezTo>
                <a:cubicBezTo>
                  <a:pt x="1284161" y="2673477"/>
                  <a:pt x="1289304" y="2678621"/>
                  <a:pt x="1295591" y="2678621"/>
                </a:cubicBezTo>
                <a:close/>
                <a:moveTo>
                  <a:pt x="1371791" y="2679287"/>
                </a:moveTo>
                <a:cubicBezTo>
                  <a:pt x="1378458" y="2679287"/>
                  <a:pt x="1383792" y="2673858"/>
                  <a:pt x="1383792" y="2667286"/>
                </a:cubicBezTo>
                <a:cubicBezTo>
                  <a:pt x="1383792" y="2660618"/>
                  <a:pt x="1378363" y="2655284"/>
                  <a:pt x="1371791" y="2655284"/>
                </a:cubicBezTo>
                <a:cubicBezTo>
                  <a:pt x="1365123" y="2655284"/>
                  <a:pt x="1359789" y="2660714"/>
                  <a:pt x="1359789" y="2667286"/>
                </a:cubicBezTo>
                <a:cubicBezTo>
                  <a:pt x="1359789" y="2673858"/>
                  <a:pt x="1365123" y="2679287"/>
                  <a:pt x="1371791" y="2679287"/>
                </a:cubicBezTo>
                <a:close/>
                <a:moveTo>
                  <a:pt x="1447991" y="2679668"/>
                </a:moveTo>
                <a:cubicBezTo>
                  <a:pt x="1454849" y="2679668"/>
                  <a:pt x="1460468" y="2674049"/>
                  <a:pt x="1460468" y="2667191"/>
                </a:cubicBezTo>
                <a:cubicBezTo>
                  <a:pt x="1460468" y="2660333"/>
                  <a:pt x="1454849" y="2654713"/>
                  <a:pt x="1447991" y="2654713"/>
                </a:cubicBezTo>
                <a:cubicBezTo>
                  <a:pt x="1441133" y="2654713"/>
                  <a:pt x="1435513" y="2660333"/>
                  <a:pt x="1435513" y="2667191"/>
                </a:cubicBezTo>
                <a:cubicBezTo>
                  <a:pt x="1435513" y="2674049"/>
                  <a:pt x="1441133" y="2679668"/>
                  <a:pt x="1447991" y="2679668"/>
                </a:cubicBezTo>
                <a:close/>
                <a:moveTo>
                  <a:pt x="1524191" y="2679859"/>
                </a:moveTo>
                <a:cubicBezTo>
                  <a:pt x="1531239" y="2679859"/>
                  <a:pt x="1536859" y="2674144"/>
                  <a:pt x="1536859" y="2667191"/>
                </a:cubicBezTo>
                <a:cubicBezTo>
                  <a:pt x="1536859" y="2660142"/>
                  <a:pt x="1531144" y="2654522"/>
                  <a:pt x="1524191" y="2654522"/>
                </a:cubicBezTo>
                <a:cubicBezTo>
                  <a:pt x="1517142" y="2654522"/>
                  <a:pt x="1511522" y="2660237"/>
                  <a:pt x="1511522" y="2667191"/>
                </a:cubicBezTo>
                <a:cubicBezTo>
                  <a:pt x="1511522" y="2674239"/>
                  <a:pt x="1517237" y="2679859"/>
                  <a:pt x="1524191" y="2679859"/>
                </a:cubicBezTo>
                <a:close/>
                <a:moveTo>
                  <a:pt x="1600391" y="2680145"/>
                </a:moveTo>
                <a:cubicBezTo>
                  <a:pt x="1607534" y="2680145"/>
                  <a:pt x="1613249" y="2674334"/>
                  <a:pt x="1613249" y="2667286"/>
                </a:cubicBezTo>
                <a:cubicBezTo>
                  <a:pt x="1613249" y="2660142"/>
                  <a:pt x="1607439" y="2654427"/>
                  <a:pt x="1600391" y="2654427"/>
                </a:cubicBezTo>
                <a:cubicBezTo>
                  <a:pt x="1593247" y="2654427"/>
                  <a:pt x="1587532" y="2660237"/>
                  <a:pt x="1587532" y="2667286"/>
                </a:cubicBezTo>
                <a:cubicBezTo>
                  <a:pt x="1587532" y="2674334"/>
                  <a:pt x="1593247" y="2680145"/>
                  <a:pt x="1600391" y="2680145"/>
                </a:cubicBezTo>
                <a:close/>
                <a:moveTo>
                  <a:pt x="1676591" y="2680335"/>
                </a:moveTo>
                <a:cubicBezTo>
                  <a:pt x="1683830" y="2680335"/>
                  <a:pt x="1689735" y="2674430"/>
                  <a:pt x="1689735" y="2667191"/>
                </a:cubicBezTo>
                <a:cubicBezTo>
                  <a:pt x="1689735" y="2659952"/>
                  <a:pt x="1683830" y="2654046"/>
                  <a:pt x="1676591" y="2654046"/>
                </a:cubicBezTo>
                <a:cubicBezTo>
                  <a:pt x="1669352" y="2654046"/>
                  <a:pt x="1663446" y="2659952"/>
                  <a:pt x="1663446" y="2667191"/>
                </a:cubicBezTo>
                <a:cubicBezTo>
                  <a:pt x="1663541" y="2674430"/>
                  <a:pt x="1669352" y="2680335"/>
                  <a:pt x="1676591" y="2680335"/>
                </a:cubicBezTo>
                <a:close/>
                <a:moveTo>
                  <a:pt x="1752791" y="2680335"/>
                </a:moveTo>
                <a:cubicBezTo>
                  <a:pt x="1760030" y="2680335"/>
                  <a:pt x="1765935" y="2674430"/>
                  <a:pt x="1765935" y="2667191"/>
                </a:cubicBezTo>
                <a:cubicBezTo>
                  <a:pt x="1765935" y="2659952"/>
                  <a:pt x="1760030" y="2654046"/>
                  <a:pt x="1752791" y="2654046"/>
                </a:cubicBezTo>
                <a:cubicBezTo>
                  <a:pt x="1745552" y="2654046"/>
                  <a:pt x="1739646" y="2659952"/>
                  <a:pt x="1739646" y="2667191"/>
                </a:cubicBezTo>
                <a:cubicBezTo>
                  <a:pt x="1739741" y="2674430"/>
                  <a:pt x="1745552" y="2680335"/>
                  <a:pt x="1752791" y="2680335"/>
                </a:cubicBezTo>
                <a:close/>
                <a:moveTo>
                  <a:pt x="1828991" y="2680335"/>
                </a:moveTo>
                <a:cubicBezTo>
                  <a:pt x="1836230" y="2680335"/>
                  <a:pt x="1842135" y="2674430"/>
                  <a:pt x="1842135" y="2667191"/>
                </a:cubicBezTo>
                <a:cubicBezTo>
                  <a:pt x="1842135" y="2659952"/>
                  <a:pt x="1836230" y="2654046"/>
                  <a:pt x="1828991" y="2654046"/>
                </a:cubicBezTo>
                <a:cubicBezTo>
                  <a:pt x="1821752" y="2654046"/>
                  <a:pt x="1815846" y="2659952"/>
                  <a:pt x="1815846" y="2667191"/>
                </a:cubicBezTo>
                <a:cubicBezTo>
                  <a:pt x="1815941" y="2674430"/>
                  <a:pt x="1821752" y="2680335"/>
                  <a:pt x="1828991" y="2680335"/>
                </a:cubicBezTo>
                <a:close/>
                <a:moveTo>
                  <a:pt x="1905191" y="2680145"/>
                </a:moveTo>
                <a:cubicBezTo>
                  <a:pt x="1912334" y="2680145"/>
                  <a:pt x="1918049" y="2674334"/>
                  <a:pt x="1918049" y="2667286"/>
                </a:cubicBezTo>
                <a:cubicBezTo>
                  <a:pt x="1918049" y="2660142"/>
                  <a:pt x="1912239" y="2654427"/>
                  <a:pt x="1905191" y="2654427"/>
                </a:cubicBezTo>
                <a:cubicBezTo>
                  <a:pt x="1898047" y="2654427"/>
                  <a:pt x="1892332" y="2660237"/>
                  <a:pt x="1892332" y="2667286"/>
                </a:cubicBezTo>
                <a:cubicBezTo>
                  <a:pt x="1892332" y="2674334"/>
                  <a:pt x="1898047" y="2680145"/>
                  <a:pt x="1905191" y="2680145"/>
                </a:cubicBezTo>
                <a:close/>
                <a:moveTo>
                  <a:pt x="1981391" y="2679859"/>
                </a:moveTo>
                <a:cubicBezTo>
                  <a:pt x="1988439" y="2679859"/>
                  <a:pt x="1994059" y="2674144"/>
                  <a:pt x="1994059" y="2667191"/>
                </a:cubicBezTo>
                <a:cubicBezTo>
                  <a:pt x="1994059" y="2660142"/>
                  <a:pt x="1988344" y="2654522"/>
                  <a:pt x="1981391" y="2654522"/>
                </a:cubicBezTo>
                <a:cubicBezTo>
                  <a:pt x="1974342" y="2654522"/>
                  <a:pt x="1968722" y="2660237"/>
                  <a:pt x="1968722" y="2667191"/>
                </a:cubicBezTo>
                <a:cubicBezTo>
                  <a:pt x="1968722" y="2674239"/>
                  <a:pt x="1974437" y="2679859"/>
                  <a:pt x="1981391" y="2679859"/>
                </a:cubicBezTo>
                <a:close/>
                <a:moveTo>
                  <a:pt x="2057591" y="2679668"/>
                </a:moveTo>
                <a:cubicBezTo>
                  <a:pt x="2064449" y="2679668"/>
                  <a:pt x="2070068" y="2674049"/>
                  <a:pt x="2070068" y="2667191"/>
                </a:cubicBezTo>
                <a:cubicBezTo>
                  <a:pt x="2070068" y="2660333"/>
                  <a:pt x="2064449" y="2654713"/>
                  <a:pt x="2057591" y="2654713"/>
                </a:cubicBezTo>
                <a:cubicBezTo>
                  <a:pt x="2050733" y="2654713"/>
                  <a:pt x="2045113" y="2660333"/>
                  <a:pt x="2045113" y="2667191"/>
                </a:cubicBezTo>
                <a:cubicBezTo>
                  <a:pt x="2045113" y="2674049"/>
                  <a:pt x="2050733" y="2679668"/>
                  <a:pt x="2057591" y="2679668"/>
                </a:cubicBezTo>
                <a:close/>
                <a:moveTo>
                  <a:pt x="2133791" y="2679287"/>
                </a:moveTo>
                <a:cubicBezTo>
                  <a:pt x="2140458" y="2679287"/>
                  <a:pt x="2145792" y="2673858"/>
                  <a:pt x="2145792" y="2667286"/>
                </a:cubicBezTo>
                <a:cubicBezTo>
                  <a:pt x="2145792" y="2660618"/>
                  <a:pt x="2140363" y="2655284"/>
                  <a:pt x="2133791" y="2655284"/>
                </a:cubicBezTo>
                <a:cubicBezTo>
                  <a:pt x="2127123" y="2655284"/>
                  <a:pt x="2121789" y="2660714"/>
                  <a:pt x="2121789" y="2667286"/>
                </a:cubicBezTo>
                <a:cubicBezTo>
                  <a:pt x="2121789" y="2673858"/>
                  <a:pt x="2127123" y="2679287"/>
                  <a:pt x="2133791" y="2679287"/>
                </a:cubicBezTo>
                <a:close/>
                <a:moveTo>
                  <a:pt x="2209991" y="2678811"/>
                </a:moveTo>
                <a:cubicBezTo>
                  <a:pt x="2216372" y="2678811"/>
                  <a:pt x="2221611" y="2673572"/>
                  <a:pt x="2221611" y="2667191"/>
                </a:cubicBezTo>
                <a:cubicBezTo>
                  <a:pt x="2221611" y="2660809"/>
                  <a:pt x="2216372" y="2655570"/>
                  <a:pt x="2209991" y="2655570"/>
                </a:cubicBezTo>
                <a:cubicBezTo>
                  <a:pt x="2203609" y="2655570"/>
                  <a:pt x="2198370" y="2660809"/>
                  <a:pt x="2198370" y="2667191"/>
                </a:cubicBezTo>
                <a:cubicBezTo>
                  <a:pt x="2198370" y="2673668"/>
                  <a:pt x="2203609" y="2678811"/>
                  <a:pt x="2209991" y="2678811"/>
                </a:cubicBezTo>
                <a:close/>
                <a:moveTo>
                  <a:pt x="2286191" y="2678240"/>
                </a:moveTo>
                <a:cubicBezTo>
                  <a:pt x="2292287" y="2678240"/>
                  <a:pt x="2297144" y="2673287"/>
                  <a:pt x="2297144" y="2667286"/>
                </a:cubicBezTo>
                <a:cubicBezTo>
                  <a:pt x="2297144" y="2661190"/>
                  <a:pt x="2292191" y="2656332"/>
                  <a:pt x="2286191" y="2656332"/>
                </a:cubicBezTo>
                <a:cubicBezTo>
                  <a:pt x="2280190" y="2656332"/>
                  <a:pt x="2275237" y="2661285"/>
                  <a:pt x="2275237" y="2667286"/>
                </a:cubicBezTo>
                <a:cubicBezTo>
                  <a:pt x="2275237" y="2673287"/>
                  <a:pt x="2280190" y="2678240"/>
                  <a:pt x="2286191" y="2678240"/>
                </a:cubicBezTo>
                <a:close/>
                <a:moveTo>
                  <a:pt x="2362391" y="2677573"/>
                </a:moveTo>
                <a:cubicBezTo>
                  <a:pt x="2368106" y="2677573"/>
                  <a:pt x="2372773" y="2672906"/>
                  <a:pt x="2372773" y="2667191"/>
                </a:cubicBezTo>
                <a:cubicBezTo>
                  <a:pt x="2372773" y="2661476"/>
                  <a:pt x="2368106" y="2656808"/>
                  <a:pt x="2362391" y="2656808"/>
                </a:cubicBezTo>
                <a:cubicBezTo>
                  <a:pt x="2356676" y="2656808"/>
                  <a:pt x="2352008" y="2661476"/>
                  <a:pt x="2352008" y="2667191"/>
                </a:cubicBezTo>
                <a:cubicBezTo>
                  <a:pt x="2352104" y="2672906"/>
                  <a:pt x="2356676" y="2677573"/>
                  <a:pt x="2362391" y="2677573"/>
                </a:cubicBezTo>
                <a:close/>
                <a:moveTo>
                  <a:pt x="2438591" y="2676906"/>
                </a:moveTo>
                <a:cubicBezTo>
                  <a:pt x="2443924" y="2676906"/>
                  <a:pt x="2448306" y="2672524"/>
                  <a:pt x="2448306" y="2667191"/>
                </a:cubicBezTo>
                <a:cubicBezTo>
                  <a:pt x="2448306" y="2661857"/>
                  <a:pt x="2443924" y="2657475"/>
                  <a:pt x="2438591" y="2657475"/>
                </a:cubicBezTo>
                <a:cubicBezTo>
                  <a:pt x="2433257" y="2657475"/>
                  <a:pt x="2428875" y="2661857"/>
                  <a:pt x="2428875" y="2667191"/>
                </a:cubicBezTo>
                <a:cubicBezTo>
                  <a:pt x="2428875" y="2672524"/>
                  <a:pt x="2433257" y="2676906"/>
                  <a:pt x="2438591" y="2676906"/>
                </a:cubicBezTo>
                <a:close/>
                <a:moveTo>
                  <a:pt x="2514791" y="2676049"/>
                </a:moveTo>
                <a:cubicBezTo>
                  <a:pt x="2519648" y="2676049"/>
                  <a:pt x="2523649" y="2672048"/>
                  <a:pt x="2523649" y="2667191"/>
                </a:cubicBezTo>
                <a:cubicBezTo>
                  <a:pt x="2523649" y="2662333"/>
                  <a:pt x="2519648" y="2658332"/>
                  <a:pt x="2514791" y="2658332"/>
                </a:cubicBezTo>
                <a:cubicBezTo>
                  <a:pt x="2509933" y="2658332"/>
                  <a:pt x="2505932" y="2662333"/>
                  <a:pt x="2505932" y="2667191"/>
                </a:cubicBezTo>
                <a:cubicBezTo>
                  <a:pt x="2505932" y="2672144"/>
                  <a:pt x="2509933" y="2676049"/>
                  <a:pt x="2514791" y="2676049"/>
                </a:cubicBezTo>
                <a:close/>
                <a:moveTo>
                  <a:pt x="2590991" y="2675287"/>
                </a:moveTo>
                <a:cubicBezTo>
                  <a:pt x="2595467" y="2675287"/>
                  <a:pt x="2598991" y="2671667"/>
                  <a:pt x="2598991" y="2667286"/>
                </a:cubicBezTo>
                <a:cubicBezTo>
                  <a:pt x="2598991" y="2662809"/>
                  <a:pt x="2595372" y="2659285"/>
                  <a:pt x="2590991" y="2659285"/>
                </a:cubicBezTo>
                <a:cubicBezTo>
                  <a:pt x="2586514" y="2659285"/>
                  <a:pt x="2582990" y="2662904"/>
                  <a:pt x="2582990" y="2667286"/>
                </a:cubicBezTo>
                <a:cubicBezTo>
                  <a:pt x="2582990" y="2671667"/>
                  <a:pt x="2586609" y="2675287"/>
                  <a:pt x="2590991" y="2675287"/>
                </a:cubicBezTo>
                <a:close/>
                <a:moveTo>
                  <a:pt x="2667191" y="2674430"/>
                </a:moveTo>
                <a:cubicBezTo>
                  <a:pt x="2671191" y="2674430"/>
                  <a:pt x="2674334" y="2671191"/>
                  <a:pt x="2674334" y="2667286"/>
                </a:cubicBezTo>
                <a:cubicBezTo>
                  <a:pt x="2674334" y="2663285"/>
                  <a:pt x="2671096" y="2660142"/>
                  <a:pt x="2667191" y="2660142"/>
                </a:cubicBezTo>
                <a:cubicBezTo>
                  <a:pt x="2663190" y="2660142"/>
                  <a:pt x="2660047" y="2663381"/>
                  <a:pt x="2660047" y="2667286"/>
                </a:cubicBezTo>
                <a:cubicBezTo>
                  <a:pt x="2660047" y="2671191"/>
                  <a:pt x="2663285" y="2674430"/>
                  <a:pt x="2667191" y="2674430"/>
                </a:cubicBezTo>
                <a:close/>
                <a:moveTo>
                  <a:pt x="2743391" y="2673572"/>
                </a:moveTo>
                <a:cubicBezTo>
                  <a:pt x="2746915" y="2673572"/>
                  <a:pt x="2749772" y="2670715"/>
                  <a:pt x="2749772" y="2667191"/>
                </a:cubicBezTo>
                <a:cubicBezTo>
                  <a:pt x="2749772" y="2663666"/>
                  <a:pt x="2746915" y="2660809"/>
                  <a:pt x="2743391" y="2660809"/>
                </a:cubicBezTo>
                <a:cubicBezTo>
                  <a:pt x="2739866" y="2660809"/>
                  <a:pt x="2737009" y="2663666"/>
                  <a:pt x="2737009" y="2667191"/>
                </a:cubicBezTo>
                <a:cubicBezTo>
                  <a:pt x="2737104" y="2670715"/>
                  <a:pt x="2739866" y="2673572"/>
                  <a:pt x="2743391" y="2673572"/>
                </a:cubicBezTo>
                <a:close/>
                <a:moveTo>
                  <a:pt x="2819591" y="2672715"/>
                </a:moveTo>
                <a:cubicBezTo>
                  <a:pt x="2822639" y="2672715"/>
                  <a:pt x="2825115" y="2670239"/>
                  <a:pt x="2825115" y="2667191"/>
                </a:cubicBezTo>
                <a:cubicBezTo>
                  <a:pt x="2825115" y="2664143"/>
                  <a:pt x="2822639" y="2661666"/>
                  <a:pt x="2819591" y="2661666"/>
                </a:cubicBezTo>
                <a:cubicBezTo>
                  <a:pt x="2816543" y="2661666"/>
                  <a:pt x="2814066" y="2664143"/>
                  <a:pt x="2814066" y="2667191"/>
                </a:cubicBezTo>
                <a:cubicBezTo>
                  <a:pt x="2814161" y="2670239"/>
                  <a:pt x="2816543" y="2672715"/>
                  <a:pt x="2819591" y="2672715"/>
                </a:cubicBezTo>
                <a:close/>
                <a:moveTo>
                  <a:pt x="2895791" y="2671858"/>
                </a:moveTo>
                <a:cubicBezTo>
                  <a:pt x="2898362" y="2671858"/>
                  <a:pt x="2900458" y="2669762"/>
                  <a:pt x="2900458" y="2667191"/>
                </a:cubicBezTo>
                <a:cubicBezTo>
                  <a:pt x="2900458" y="2664619"/>
                  <a:pt x="2898362" y="2662523"/>
                  <a:pt x="2895791" y="2662523"/>
                </a:cubicBezTo>
                <a:cubicBezTo>
                  <a:pt x="2893219" y="2662523"/>
                  <a:pt x="2891123" y="2664619"/>
                  <a:pt x="2891123" y="2667191"/>
                </a:cubicBezTo>
                <a:cubicBezTo>
                  <a:pt x="2891123" y="2669762"/>
                  <a:pt x="2893219" y="2671858"/>
                  <a:pt x="2895791" y="2671858"/>
                </a:cubicBezTo>
                <a:close/>
                <a:moveTo>
                  <a:pt x="2971991" y="2671001"/>
                </a:moveTo>
                <a:cubicBezTo>
                  <a:pt x="2974086" y="2671001"/>
                  <a:pt x="2975801" y="2669286"/>
                  <a:pt x="2975801" y="2667191"/>
                </a:cubicBezTo>
                <a:cubicBezTo>
                  <a:pt x="2975801" y="2665095"/>
                  <a:pt x="2974086" y="2663381"/>
                  <a:pt x="2971991" y="2663381"/>
                </a:cubicBezTo>
                <a:cubicBezTo>
                  <a:pt x="2969895" y="2663381"/>
                  <a:pt x="2968181" y="2665095"/>
                  <a:pt x="2968181" y="2667191"/>
                </a:cubicBezTo>
                <a:cubicBezTo>
                  <a:pt x="2968181" y="2669286"/>
                  <a:pt x="2969895" y="2671001"/>
                  <a:pt x="2971991" y="2671001"/>
                </a:cubicBezTo>
                <a:close/>
                <a:moveTo>
                  <a:pt x="3048191" y="2669953"/>
                </a:moveTo>
                <a:cubicBezTo>
                  <a:pt x="3049715" y="2669953"/>
                  <a:pt x="3050953" y="2668715"/>
                  <a:pt x="3050953" y="2667191"/>
                </a:cubicBezTo>
                <a:cubicBezTo>
                  <a:pt x="3050953" y="2665666"/>
                  <a:pt x="3049715" y="2664428"/>
                  <a:pt x="3048191" y="2664428"/>
                </a:cubicBezTo>
                <a:cubicBezTo>
                  <a:pt x="3046666" y="2664428"/>
                  <a:pt x="3045428" y="2665666"/>
                  <a:pt x="3045428" y="2667191"/>
                </a:cubicBezTo>
                <a:cubicBezTo>
                  <a:pt x="3045428" y="2668715"/>
                  <a:pt x="3046666" y="2669953"/>
                  <a:pt x="3048191" y="2669953"/>
                </a:cubicBezTo>
                <a:close/>
                <a:moveTo>
                  <a:pt x="3124391" y="2669096"/>
                </a:moveTo>
                <a:cubicBezTo>
                  <a:pt x="3125438" y="2669096"/>
                  <a:pt x="3126296" y="2668238"/>
                  <a:pt x="3126296" y="2667191"/>
                </a:cubicBezTo>
                <a:cubicBezTo>
                  <a:pt x="3126296" y="2666143"/>
                  <a:pt x="3125438" y="2665286"/>
                  <a:pt x="3124391" y="2665286"/>
                </a:cubicBezTo>
                <a:cubicBezTo>
                  <a:pt x="3123343" y="2665286"/>
                  <a:pt x="3122486" y="2666143"/>
                  <a:pt x="3122486" y="2667191"/>
                </a:cubicBezTo>
                <a:cubicBezTo>
                  <a:pt x="3122486" y="2668238"/>
                  <a:pt x="3123343" y="2669096"/>
                  <a:pt x="3124391" y="2669096"/>
                </a:cubicBezTo>
                <a:close/>
                <a:moveTo>
                  <a:pt x="3200591" y="2668048"/>
                </a:moveTo>
                <a:cubicBezTo>
                  <a:pt x="3201067" y="2668048"/>
                  <a:pt x="3201448" y="2667667"/>
                  <a:pt x="3201448" y="2667191"/>
                </a:cubicBezTo>
                <a:cubicBezTo>
                  <a:pt x="3201448" y="2666714"/>
                  <a:pt x="3201067" y="2666333"/>
                  <a:pt x="3200591" y="2666333"/>
                </a:cubicBezTo>
                <a:cubicBezTo>
                  <a:pt x="3200114" y="2666333"/>
                  <a:pt x="3199733" y="2666714"/>
                  <a:pt x="3199733" y="2667191"/>
                </a:cubicBezTo>
                <a:cubicBezTo>
                  <a:pt x="3199733" y="2667667"/>
                  <a:pt x="3200114" y="2668048"/>
                  <a:pt x="3200591" y="2668048"/>
                </a:cubicBezTo>
                <a:close/>
                <a:moveTo>
                  <a:pt x="304991" y="2743581"/>
                </a:moveTo>
                <a:cubicBezTo>
                  <a:pt x="305086" y="2743581"/>
                  <a:pt x="305181" y="2743486"/>
                  <a:pt x="305181" y="2743391"/>
                </a:cubicBezTo>
                <a:cubicBezTo>
                  <a:pt x="305181" y="2743295"/>
                  <a:pt x="305086" y="2743200"/>
                  <a:pt x="304991" y="2743200"/>
                </a:cubicBezTo>
                <a:cubicBezTo>
                  <a:pt x="304895" y="2743200"/>
                  <a:pt x="304800" y="2743295"/>
                  <a:pt x="304800" y="2743391"/>
                </a:cubicBezTo>
                <a:cubicBezTo>
                  <a:pt x="304800" y="2743486"/>
                  <a:pt x="304895" y="2743581"/>
                  <a:pt x="304991" y="2743581"/>
                </a:cubicBezTo>
                <a:close/>
                <a:moveTo>
                  <a:pt x="381191" y="2744438"/>
                </a:moveTo>
                <a:cubicBezTo>
                  <a:pt x="381762" y="2744438"/>
                  <a:pt x="382238" y="2743962"/>
                  <a:pt x="382238" y="2743391"/>
                </a:cubicBezTo>
                <a:cubicBezTo>
                  <a:pt x="382238" y="2742819"/>
                  <a:pt x="381762" y="2742343"/>
                  <a:pt x="381191" y="2742343"/>
                </a:cubicBezTo>
                <a:cubicBezTo>
                  <a:pt x="380619" y="2742343"/>
                  <a:pt x="380143" y="2742819"/>
                  <a:pt x="380143" y="2743391"/>
                </a:cubicBezTo>
                <a:cubicBezTo>
                  <a:pt x="380143" y="2743962"/>
                  <a:pt x="380619" y="2744438"/>
                  <a:pt x="381191" y="2744438"/>
                </a:cubicBezTo>
                <a:close/>
                <a:moveTo>
                  <a:pt x="457391" y="2745486"/>
                </a:moveTo>
                <a:cubicBezTo>
                  <a:pt x="458534" y="2745486"/>
                  <a:pt x="459486" y="2744534"/>
                  <a:pt x="459486" y="2743391"/>
                </a:cubicBezTo>
                <a:cubicBezTo>
                  <a:pt x="459486" y="2742248"/>
                  <a:pt x="458534" y="2741295"/>
                  <a:pt x="457391" y="2741295"/>
                </a:cubicBezTo>
                <a:cubicBezTo>
                  <a:pt x="456248" y="2741295"/>
                  <a:pt x="455295" y="2742248"/>
                  <a:pt x="455295" y="2743391"/>
                </a:cubicBezTo>
                <a:cubicBezTo>
                  <a:pt x="455295" y="2744534"/>
                  <a:pt x="456248" y="2745486"/>
                  <a:pt x="457391" y="2745486"/>
                </a:cubicBezTo>
                <a:close/>
                <a:moveTo>
                  <a:pt x="533591" y="2746343"/>
                </a:moveTo>
                <a:cubicBezTo>
                  <a:pt x="535210" y="2746343"/>
                  <a:pt x="536543" y="2745010"/>
                  <a:pt x="536543" y="2743391"/>
                </a:cubicBezTo>
                <a:cubicBezTo>
                  <a:pt x="536543" y="2741771"/>
                  <a:pt x="535210" y="2740438"/>
                  <a:pt x="533591" y="2740438"/>
                </a:cubicBezTo>
                <a:cubicBezTo>
                  <a:pt x="531971" y="2740438"/>
                  <a:pt x="530638" y="2741771"/>
                  <a:pt x="530638" y="2743391"/>
                </a:cubicBezTo>
                <a:cubicBezTo>
                  <a:pt x="530638" y="2745010"/>
                  <a:pt x="531971" y="2746343"/>
                  <a:pt x="533591" y="2746343"/>
                </a:cubicBezTo>
                <a:close/>
                <a:moveTo>
                  <a:pt x="609790" y="2747201"/>
                </a:moveTo>
                <a:cubicBezTo>
                  <a:pt x="611886" y="2747201"/>
                  <a:pt x="613601" y="2745486"/>
                  <a:pt x="613601" y="2743391"/>
                </a:cubicBezTo>
                <a:cubicBezTo>
                  <a:pt x="613601" y="2741295"/>
                  <a:pt x="611886" y="2739581"/>
                  <a:pt x="609790" y="2739581"/>
                </a:cubicBezTo>
                <a:cubicBezTo>
                  <a:pt x="607695" y="2739581"/>
                  <a:pt x="605981" y="2741295"/>
                  <a:pt x="605981" y="2743391"/>
                </a:cubicBezTo>
                <a:cubicBezTo>
                  <a:pt x="605981" y="2745486"/>
                  <a:pt x="607695" y="2747201"/>
                  <a:pt x="609790" y="2747201"/>
                </a:cubicBezTo>
                <a:close/>
                <a:moveTo>
                  <a:pt x="685990" y="2748058"/>
                </a:moveTo>
                <a:cubicBezTo>
                  <a:pt x="688562" y="2748058"/>
                  <a:pt x="690658" y="2745962"/>
                  <a:pt x="690658" y="2743391"/>
                </a:cubicBezTo>
                <a:cubicBezTo>
                  <a:pt x="690658" y="2740819"/>
                  <a:pt x="688562" y="2738723"/>
                  <a:pt x="685990" y="2738723"/>
                </a:cubicBezTo>
                <a:cubicBezTo>
                  <a:pt x="683419" y="2738723"/>
                  <a:pt x="681323" y="2740819"/>
                  <a:pt x="681323" y="2743391"/>
                </a:cubicBezTo>
                <a:cubicBezTo>
                  <a:pt x="681323" y="2745962"/>
                  <a:pt x="683419" y="2748058"/>
                  <a:pt x="685990" y="2748058"/>
                </a:cubicBezTo>
                <a:close/>
                <a:moveTo>
                  <a:pt x="762190" y="2748915"/>
                </a:moveTo>
                <a:cubicBezTo>
                  <a:pt x="765238" y="2748915"/>
                  <a:pt x="767715" y="2746439"/>
                  <a:pt x="767715" y="2743391"/>
                </a:cubicBezTo>
                <a:cubicBezTo>
                  <a:pt x="767715" y="2740343"/>
                  <a:pt x="765238" y="2737866"/>
                  <a:pt x="762190" y="2737866"/>
                </a:cubicBezTo>
                <a:cubicBezTo>
                  <a:pt x="759143" y="2737866"/>
                  <a:pt x="756666" y="2740343"/>
                  <a:pt x="756666" y="2743391"/>
                </a:cubicBezTo>
                <a:cubicBezTo>
                  <a:pt x="756761" y="2746439"/>
                  <a:pt x="759143" y="2748915"/>
                  <a:pt x="762190" y="2748915"/>
                </a:cubicBezTo>
                <a:close/>
                <a:moveTo>
                  <a:pt x="838390" y="2749772"/>
                </a:moveTo>
                <a:cubicBezTo>
                  <a:pt x="841915" y="2749772"/>
                  <a:pt x="844772" y="2746915"/>
                  <a:pt x="844772" y="2743391"/>
                </a:cubicBezTo>
                <a:cubicBezTo>
                  <a:pt x="844772" y="2739866"/>
                  <a:pt x="841915" y="2737009"/>
                  <a:pt x="838390" y="2737009"/>
                </a:cubicBezTo>
                <a:cubicBezTo>
                  <a:pt x="834866" y="2737009"/>
                  <a:pt x="832009" y="2739866"/>
                  <a:pt x="832009" y="2743391"/>
                </a:cubicBezTo>
                <a:cubicBezTo>
                  <a:pt x="832104" y="2746915"/>
                  <a:pt x="834866" y="2749772"/>
                  <a:pt x="838390" y="2749772"/>
                </a:cubicBezTo>
                <a:close/>
                <a:moveTo>
                  <a:pt x="914590" y="2750630"/>
                </a:moveTo>
                <a:cubicBezTo>
                  <a:pt x="918591" y="2750630"/>
                  <a:pt x="921734" y="2747391"/>
                  <a:pt x="921734" y="2743486"/>
                </a:cubicBezTo>
                <a:cubicBezTo>
                  <a:pt x="921734" y="2739485"/>
                  <a:pt x="918496" y="2736342"/>
                  <a:pt x="914590" y="2736342"/>
                </a:cubicBezTo>
                <a:cubicBezTo>
                  <a:pt x="910590" y="2736342"/>
                  <a:pt x="907447" y="2739581"/>
                  <a:pt x="907447" y="2743486"/>
                </a:cubicBezTo>
                <a:cubicBezTo>
                  <a:pt x="907447" y="2747391"/>
                  <a:pt x="910685" y="2750630"/>
                  <a:pt x="914590" y="2750630"/>
                </a:cubicBezTo>
                <a:close/>
                <a:moveTo>
                  <a:pt x="990790" y="2751201"/>
                </a:moveTo>
                <a:cubicBezTo>
                  <a:pt x="995077" y="2751201"/>
                  <a:pt x="998601" y="2747677"/>
                  <a:pt x="998601" y="2743391"/>
                </a:cubicBezTo>
                <a:cubicBezTo>
                  <a:pt x="998601" y="2739104"/>
                  <a:pt x="995077" y="2735580"/>
                  <a:pt x="990790" y="2735580"/>
                </a:cubicBezTo>
                <a:cubicBezTo>
                  <a:pt x="986504" y="2735580"/>
                  <a:pt x="982980" y="2739104"/>
                  <a:pt x="982980" y="2743391"/>
                </a:cubicBezTo>
                <a:cubicBezTo>
                  <a:pt x="982980" y="2747772"/>
                  <a:pt x="986504" y="2751201"/>
                  <a:pt x="990790" y="2751201"/>
                </a:cubicBezTo>
                <a:close/>
                <a:moveTo>
                  <a:pt x="1066991" y="2752058"/>
                </a:moveTo>
                <a:cubicBezTo>
                  <a:pt x="1071753" y="2752058"/>
                  <a:pt x="1075658" y="2748153"/>
                  <a:pt x="1075658" y="2743391"/>
                </a:cubicBezTo>
                <a:cubicBezTo>
                  <a:pt x="1075658" y="2738628"/>
                  <a:pt x="1071753" y="2734723"/>
                  <a:pt x="1066991" y="2734723"/>
                </a:cubicBezTo>
                <a:cubicBezTo>
                  <a:pt x="1062228" y="2734723"/>
                  <a:pt x="1058323" y="2738628"/>
                  <a:pt x="1058323" y="2743391"/>
                </a:cubicBezTo>
                <a:cubicBezTo>
                  <a:pt x="1058323" y="2748153"/>
                  <a:pt x="1062228" y="2752058"/>
                  <a:pt x="1066991" y="2752058"/>
                </a:cubicBezTo>
                <a:close/>
                <a:moveTo>
                  <a:pt x="1143191" y="2752725"/>
                </a:moveTo>
                <a:cubicBezTo>
                  <a:pt x="1148334" y="2752725"/>
                  <a:pt x="1152525" y="2748534"/>
                  <a:pt x="1152525" y="2743391"/>
                </a:cubicBezTo>
                <a:cubicBezTo>
                  <a:pt x="1152525" y="2738247"/>
                  <a:pt x="1148334" y="2734056"/>
                  <a:pt x="1143191" y="2734056"/>
                </a:cubicBezTo>
                <a:cubicBezTo>
                  <a:pt x="1138047" y="2734056"/>
                  <a:pt x="1133856" y="2738247"/>
                  <a:pt x="1133856" y="2743391"/>
                </a:cubicBezTo>
                <a:cubicBezTo>
                  <a:pt x="1133951" y="2748534"/>
                  <a:pt x="1138047" y="2752725"/>
                  <a:pt x="1143191" y="2752725"/>
                </a:cubicBezTo>
                <a:close/>
                <a:moveTo>
                  <a:pt x="1219391" y="2753297"/>
                </a:moveTo>
                <a:cubicBezTo>
                  <a:pt x="1224915" y="2753297"/>
                  <a:pt x="1229297" y="2748820"/>
                  <a:pt x="1229297" y="2743391"/>
                </a:cubicBezTo>
                <a:cubicBezTo>
                  <a:pt x="1229297" y="2737866"/>
                  <a:pt x="1224820" y="2733485"/>
                  <a:pt x="1219391" y="2733485"/>
                </a:cubicBezTo>
                <a:cubicBezTo>
                  <a:pt x="1213866" y="2733485"/>
                  <a:pt x="1209485" y="2737961"/>
                  <a:pt x="1209485" y="2743391"/>
                </a:cubicBezTo>
                <a:cubicBezTo>
                  <a:pt x="1209485" y="2748915"/>
                  <a:pt x="1213961" y="2753297"/>
                  <a:pt x="1219391" y="2753297"/>
                </a:cubicBezTo>
                <a:close/>
                <a:moveTo>
                  <a:pt x="1295591" y="2753773"/>
                </a:moveTo>
                <a:cubicBezTo>
                  <a:pt x="1301306" y="2753773"/>
                  <a:pt x="1305973" y="2749106"/>
                  <a:pt x="1305973" y="2743391"/>
                </a:cubicBezTo>
                <a:cubicBezTo>
                  <a:pt x="1305973" y="2737676"/>
                  <a:pt x="1301306" y="2733008"/>
                  <a:pt x="1295591" y="2733008"/>
                </a:cubicBezTo>
                <a:cubicBezTo>
                  <a:pt x="1289876" y="2733008"/>
                  <a:pt x="1285208" y="2737676"/>
                  <a:pt x="1285208" y="2743391"/>
                </a:cubicBezTo>
                <a:cubicBezTo>
                  <a:pt x="1285304" y="2749106"/>
                  <a:pt x="1289876" y="2753773"/>
                  <a:pt x="1295591" y="2753773"/>
                </a:cubicBezTo>
                <a:close/>
                <a:moveTo>
                  <a:pt x="1371791" y="2754440"/>
                </a:moveTo>
                <a:cubicBezTo>
                  <a:pt x="1377887" y="2754440"/>
                  <a:pt x="1382744" y="2749487"/>
                  <a:pt x="1382744" y="2743486"/>
                </a:cubicBezTo>
                <a:cubicBezTo>
                  <a:pt x="1382744" y="2737390"/>
                  <a:pt x="1377791" y="2732532"/>
                  <a:pt x="1371791" y="2732532"/>
                </a:cubicBezTo>
                <a:cubicBezTo>
                  <a:pt x="1365790" y="2732532"/>
                  <a:pt x="1360837" y="2737485"/>
                  <a:pt x="1360837" y="2743486"/>
                </a:cubicBezTo>
                <a:cubicBezTo>
                  <a:pt x="1360837" y="2749487"/>
                  <a:pt x="1365790" y="2754440"/>
                  <a:pt x="1371791" y="2754440"/>
                </a:cubicBezTo>
                <a:close/>
                <a:moveTo>
                  <a:pt x="1447991" y="2754630"/>
                </a:moveTo>
                <a:cubicBezTo>
                  <a:pt x="1454182" y="2754630"/>
                  <a:pt x="1459230" y="2749582"/>
                  <a:pt x="1459230" y="2743391"/>
                </a:cubicBezTo>
                <a:cubicBezTo>
                  <a:pt x="1459230" y="2737199"/>
                  <a:pt x="1454182" y="2732151"/>
                  <a:pt x="1447991" y="2732151"/>
                </a:cubicBezTo>
                <a:cubicBezTo>
                  <a:pt x="1441799" y="2732151"/>
                  <a:pt x="1436751" y="2737199"/>
                  <a:pt x="1436751" y="2743391"/>
                </a:cubicBezTo>
                <a:cubicBezTo>
                  <a:pt x="1436846" y="2749582"/>
                  <a:pt x="1441799" y="2754630"/>
                  <a:pt x="1447991" y="2754630"/>
                </a:cubicBezTo>
                <a:close/>
                <a:moveTo>
                  <a:pt x="1524191" y="2755011"/>
                </a:moveTo>
                <a:cubicBezTo>
                  <a:pt x="1530572" y="2755011"/>
                  <a:pt x="1535811" y="2749772"/>
                  <a:pt x="1535811" y="2743391"/>
                </a:cubicBezTo>
                <a:cubicBezTo>
                  <a:pt x="1535811" y="2737009"/>
                  <a:pt x="1530572" y="2731770"/>
                  <a:pt x="1524191" y="2731770"/>
                </a:cubicBezTo>
                <a:cubicBezTo>
                  <a:pt x="1517809" y="2731770"/>
                  <a:pt x="1512570" y="2737009"/>
                  <a:pt x="1512570" y="2743391"/>
                </a:cubicBezTo>
                <a:cubicBezTo>
                  <a:pt x="1512570" y="2749868"/>
                  <a:pt x="1517809" y="2755011"/>
                  <a:pt x="1524191" y="2755011"/>
                </a:cubicBezTo>
                <a:close/>
                <a:moveTo>
                  <a:pt x="1600391" y="2755202"/>
                </a:moveTo>
                <a:cubicBezTo>
                  <a:pt x="1606963" y="2755202"/>
                  <a:pt x="1612202" y="2749868"/>
                  <a:pt x="1612202" y="2743391"/>
                </a:cubicBezTo>
                <a:cubicBezTo>
                  <a:pt x="1612202" y="2736818"/>
                  <a:pt x="1606868" y="2731580"/>
                  <a:pt x="1600391" y="2731580"/>
                </a:cubicBezTo>
                <a:cubicBezTo>
                  <a:pt x="1593914" y="2731580"/>
                  <a:pt x="1588580" y="2736914"/>
                  <a:pt x="1588580" y="2743391"/>
                </a:cubicBezTo>
                <a:cubicBezTo>
                  <a:pt x="1588580" y="2749963"/>
                  <a:pt x="1593914" y="2755202"/>
                  <a:pt x="1600391" y="2755202"/>
                </a:cubicBezTo>
                <a:close/>
                <a:moveTo>
                  <a:pt x="1676591" y="2755487"/>
                </a:moveTo>
                <a:cubicBezTo>
                  <a:pt x="1683258" y="2755487"/>
                  <a:pt x="1688592" y="2750058"/>
                  <a:pt x="1688592" y="2743486"/>
                </a:cubicBezTo>
                <a:cubicBezTo>
                  <a:pt x="1688592" y="2736818"/>
                  <a:pt x="1683163" y="2731484"/>
                  <a:pt x="1676591" y="2731484"/>
                </a:cubicBezTo>
                <a:cubicBezTo>
                  <a:pt x="1669923" y="2731484"/>
                  <a:pt x="1664589" y="2736914"/>
                  <a:pt x="1664589" y="2743486"/>
                </a:cubicBezTo>
                <a:cubicBezTo>
                  <a:pt x="1664589" y="2750058"/>
                  <a:pt x="1669923" y="2755487"/>
                  <a:pt x="1676591" y="2755487"/>
                </a:cubicBezTo>
                <a:close/>
                <a:moveTo>
                  <a:pt x="1752791" y="2755487"/>
                </a:moveTo>
                <a:cubicBezTo>
                  <a:pt x="1759458" y="2755487"/>
                  <a:pt x="1764792" y="2750058"/>
                  <a:pt x="1764792" y="2743486"/>
                </a:cubicBezTo>
                <a:cubicBezTo>
                  <a:pt x="1764792" y="2736818"/>
                  <a:pt x="1759363" y="2731484"/>
                  <a:pt x="1752791" y="2731484"/>
                </a:cubicBezTo>
                <a:cubicBezTo>
                  <a:pt x="1746123" y="2731484"/>
                  <a:pt x="1740789" y="2736914"/>
                  <a:pt x="1740789" y="2743486"/>
                </a:cubicBezTo>
                <a:cubicBezTo>
                  <a:pt x="1740789" y="2750058"/>
                  <a:pt x="1746123" y="2755487"/>
                  <a:pt x="1752791" y="2755487"/>
                </a:cubicBezTo>
                <a:close/>
                <a:moveTo>
                  <a:pt x="1828991" y="2755487"/>
                </a:moveTo>
                <a:cubicBezTo>
                  <a:pt x="1835658" y="2755487"/>
                  <a:pt x="1840992" y="2750058"/>
                  <a:pt x="1840992" y="2743486"/>
                </a:cubicBezTo>
                <a:cubicBezTo>
                  <a:pt x="1840992" y="2736818"/>
                  <a:pt x="1835563" y="2731484"/>
                  <a:pt x="1828991" y="2731484"/>
                </a:cubicBezTo>
                <a:cubicBezTo>
                  <a:pt x="1822323" y="2731484"/>
                  <a:pt x="1816989" y="2736914"/>
                  <a:pt x="1816989" y="2743486"/>
                </a:cubicBezTo>
                <a:cubicBezTo>
                  <a:pt x="1816989" y="2750058"/>
                  <a:pt x="1822323" y="2755487"/>
                  <a:pt x="1828991" y="2755487"/>
                </a:cubicBezTo>
                <a:close/>
                <a:moveTo>
                  <a:pt x="1905191" y="2755202"/>
                </a:moveTo>
                <a:cubicBezTo>
                  <a:pt x="1911763" y="2755202"/>
                  <a:pt x="1917002" y="2749868"/>
                  <a:pt x="1917002" y="2743391"/>
                </a:cubicBezTo>
                <a:cubicBezTo>
                  <a:pt x="1917002" y="2736818"/>
                  <a:pt x="1911668" y="2731580"/>
                  <a:pt x="1905191" y="2731580"/>
                </a:cubicBezTo>
                <a:cubicBezTo>
                  <a:pt x="1898714" y="2731580"/>
                  <a:pt x="1893380" y="2736914"/>
                  <a:pt x="1893380" y="2743391"/>
                </a:cubicBezTo>
                <a:cubicBezTo>
                  <a:pt x="1893380" y="2749963"/>
                  <a:pt x="1898714" y="2755202"/>
                  <a:pt x="1905191" y="2755202"/>
                </a:cubicBezTo>
                <a:close/>
                <a:moveTo>
                  <a:pt x="1981391" y="2755011"/>
                </a:moveTo>
                <a:cubicBezTo>
                  <a:pt x="1987772" y="2755011"/>
                  <a:pt x="1993011" y="2749772"/>
                  <a:pt x="1993011" y="2743391"/>
                </a:cubicBezTo>
                <a:cubicBezTo>
                  <a:pt x="1993011" y="2737009"/>
                  <a:pt x="1987772" y="2731770"/>
                  <a:pt x="1981391" y="2731770"/>
                </a:cubicBezTo>
                <a:cubicBezTo>
                  <a:pt x="1975009" y="2731770"/>
                  <a:pt x="1969770" y="2737009"/>
                  <a:pt x="1969770" y="2743391"/>
                </a:cubicBezTo>
                <a:cubicBezTo>
                  <a:pt x="1969770" y="2749868"/>
                  <a:pt x="1975009" y="2755011"/>
                  <a:pt x="1981391" y="2755011"/>
                </a:cubicBezTo>
                <a:close/>
                <a:moveTo>
                  <a:pt x="2057591" y="2754630"/>
                </a:moveTo>
                <a:cubicBezTo>
                  <a:pt x="2063782" y="2754630"/>
                  <a:pt x="2068830" y="2749582"/>
                  <a:pt x="2068830" y="2743391"/>
                </a:cubicBezTo>
                <a:cubicBezTo>
                  <a:pt x="2068830" y="2737199"/>
                  <a:pt x="2063782" y="2732151"/>
                  <a:pt x="2057591" y="2732151"/>
                </a:cubicBezTo>
                <a:cubicBezTo>
                  <a:pt x="2051399" y="2732151"/>
                  <a:pt x="2046351" y="2737199"/>
                  <a:pt x="2046351" y="2743391"/>
                </a:cubicBezTo>
                <a:cubicBezTo>
                  <a:pt x="2046446" y="2749582"/>
                  <a:pt x="2051399" y="2754630"/>
                  <a:pt x="2057591" y="2754630"/>
                </a:cubicBezTo>
                <a:close/>
                <a:moveTo>
                  <a:pt x="2133791" y="2754440"/>
                </a:moveTo>
                <a:cubicBezTo>
                  <a:pt x="2139887" y="2754440"/>
                  <a:pt x="2144744" y="2749487"/>
                  <a:pt x="2144744" y="2743486"/>
                </a:cubicBezTo>
                <a:cubicBezTo>
                  <a:pt x="2144744" y="2737390"/>
                  <a:pt x="2139791" y="2732532"/>
                  <a:pt x="2133791" y="2732532"/>
                </a:cubicBezTo>
                <a:cubicBezTo>
                  <a:pt x="2127790" y="2732532"/>
                  <a:pt x="2122837" y="2737485"/>
                  <a:pt x="2122837" y="2743486"/>
                </a:cubicBezTo>
                <a:cubicBezTo>
                  <a:pt x="2122837" y="2749487"/>
                  <a:pt x="2127790" y="2754440"/>
                  <a:pt x="2133791" y="2754440"/>
                </a:cubicBezTo>
                <a:close/>
                <a:moveTo>
                  <a:pt x="2209991" y="2753963"/>
                </a:moveTo>
                <a:cubicBezTo>
                  <a:pt x="2215801" y="2753963"/>
                  <a:pt x="2220563" y="2749201"/>
                  <a:pt x="2220563" y="2743391"/>
                </a:cubicBezTo>
                <a:cubicBezTo>
                  <a:pt x="2220563" y="2737580"/>
                  <a:pt x="2215801" y="2732818"/>
                  <a:pt x="2209991" y="2732818"/>
                </a:cubicBezTo>
                <a:cubicBezTo>
                  <a:pt x="2204180" y="2732818"/>
                  <a:pt x="2199418" y="2737580"/>
                  <a:pt x="2199418" y="2743391"/>
                </a:cubicBezTo>
                <a:cubicBezTo>
                  <a:pt x="2199418" y="2749201"/>
                  <a:pt x="2204180" y="2753963"/>
                  <a:pt x="2209991" y="2753963"/>
                </a:cubicBezTo>
                <a:close/>
                <a:moveTo>
                  <a:pt x="2286191" y="2753297"/>
                </a:moveTo>
                <a:cubicBezTo>
                  <a:pt x="2291715" y="2753297"/>
                  <a:pt x="2296097" y="2748820"/>
                  <a:pt x="2296097" y="2743391"/>
                </a:cubicBezTo>
                <a:cubicBezTo>
                  <a:pt x="2296097" y="2737866"/>
                  <a:pt x="2291620" y="2733485"/>
                  <a:pt x="2286191" y="2733485"/>
                </a:cubicBezTo>
                <a:cubicBezTo>
                  <a:pt x="2280761" y="2733485"/>
                  <a:pt x="2276285" y="2737961"/>
                  <a:pt x="2276285" y="2743391"/>
                </a:cubicBezTo>
                <a:cubicBezTo>
                  <a:pt x="2276285" y="2748915"/>
                  <a:pt x="2280761" y="2753297"/>
                  <a:pt x="2286191" y="2753297"/>
                </a:cubicBezTo>
                <a:close/>
                <a:moveTo>
                  <a:pt x="2362391" y="2752725"/>
                </a:moveTo>
                <a:cubicBezTo>
                  <a:pt x="2367534" y="2752725"/>
                  <a:pt x="2371725" y="2748534"/>
                  <a:pt x="2371725" y="2743391"/>
                </a:cubicBezTo>
                <a:cubicBezTo>
                  <a:pt x="2371725" y="2738247"/>
                  <a:pt x="2367534" y="2734056"/>
                  <a:pt x="2362391" y="2734056"/>
                </a:cubicBezTo>
                <a:cubicBezTo>
                  <a:pt x="2357247" y="2734056"/>
                  <a:pt x="2353056" y="2738247"/>
                  <a:pt x="2353056" y="2743391"/>
                </a:cubicBezTo>
                <a:cubicBezTo>
                  <a:pt x="2353151" y="2748534"/>
                  <a:pt x="2357247" y="2752725"/>
                  <a:pt x="2362391" y="2752725"/>
                </a:cubicBezTo>
                <a:close/>
                <a:moveTo>
                  <a:pt x="2438591" y="2752058"/>
                </a:moveTo>
                <a:cubicBezTo>
                  <a:pt x="2443353" y="2752058"/>
                  <a:pt x="2447258" y="2748153"/>
                  <a:pt x="2447258" y="2743391"/>
                </a:cubicBezTo>
                <a:cubicBezTo>
                  <a:pt x="2447258" y="2738628"/>
                  <a:pt x="2443353" y="2734723"/>
                  <a:pt x="2438591" y="2734723"/>
                </a:cubicBezTo>
                <a:cubicBezTo>
                  <a:pt x="2433828" y="2734723"/>
                  <a:pt x="2429923" y="2738628"/>
                  <a:pt x="2429923" y="2743391"/>
                </a:cubicBezTo>
                <a:cubicBezTo>
                  <a:pt x="2429923" y="2748153"/>
                  <a:pt x="2433828" y="2752058"/>
                  <a:pt x="2438591" y="2752058"/>
                </a:cubicBezTo>
                <a:close/>
                <a:moveTo>
                  <a:pt x="2514791" y="2751487"/>
                </a:moveTo>
                <a:cubicBezTo>
                  <a:pt x="2519267" y="2751487"/>
                  <a:pt x="2522791" y="2747867"/>
                  <a:pt x="2522791" y="2743486"/>
                </a:cubicBezTo>
                <a:cubicBezTo>
                  <a:pt x="2522791" y="2739009"/>
                  <a:pt x="2519172" y="2735485"/>
                  <a:pt x="2514791" y="2735485"/>
                </a:cubicBezTo>
                <a:cubicBezTo>
                  <a:pt x="2510314" y="2735485"/>
                  <a:pt x="2506790" y="2739104"/>
                  <a:pt x="2506790" y="2743486"/>
                </a:cubicBezTo>
                <a:cubicBezTo>
                  <a:pt x="2506790" y="2747867"/>
                  <a:pt x="2510409" y="2751487"/>
                  <a:pt x="2514791" y="2751487"/>
                </a:cubicBezTo>
                <a:close/>
                <a:moveTo>
                  <a:pt x="2590991" y="2750630"/>
                </a:moveTo>
                <a:cubicBezTo>
                  <a:pt x="2594991" y="2750630"/>
                  <a:pt x="2598134" y="2747391"/>
                  <a:pt x="2598134" y="2743486"/>
                </a:cubicBezTo>
                <a:cubicBezTo>
                  <a:pt x="2598134" y="2739485"/>
                  <a:pt x="2594896" y="2736342"/>
                  <a:pt x="2590991" y="2736342"/>
                </a:cubicBezTo>
                <a:cubicBezTo>
                  <a:pt x="2586990" y="2736342"/>
                  <a:pt x="2583847" y="2739581"/>
                  <a:pt x="2583847" y="2743486"/>
                </a:cubicBezTo>
                <a:cubicBezTo>
                  <a:pt x="2583847" y="2747391"/>
                  <a:pt x="2587085" y="2750630"/>
                  <a:pt x="2590991" y="2750630"/>
                </a:cubicBezTo>
                <a:close/>
                <a:moveTo>
                  <a:pt x="2667191" y="2749772"/>
                </a:moveTo>
                <a:cubicBezTo>
                  <a:pt x="2670715" y="2749772"/>
                  <a:pt x="2673572" y="2746915"/>
                  <a:pt x="2673572" y="2743391"/>
                </a:cubicBezTo>
                <a:cubicBezTo>
                  <a:pt x="2673572" y="2739866"/>
                  <a:pt x="2670715" y="2737009"/>
                  <a:pt x="2667191" y="2737009"/>
                </a:cubicBezTo>
                <a:cubicBezTo>
                  <a:pt x="2663666" y="2737009"/>
                  <a:pt x="2660809" y="2739866"/>
                  <a:pt x="2660809" y="2743391"/>
                </a:cubicBezTo>
                <a:cubicBezTo>
                  <a:pt x="2660904" y="2746915"/>
                  <a:pt x="2663666" y="2749772"/>
                  <a:pt x="2667191" y="2749772"/>
                </a:cubicBezTo>
                <a:close/>
                <a:moveTo>
                  <a:pt x="2743391" y="2749106"/>
                </a:moveTo>
                <a:cubicBezTo>
                  <a:pt x="2746534" y="2749106"/>
                  <a:pt x="2749106" y="2746534"/>
                  <a:pt x="2749106" y="2743391"/>
                </a:cubicBezTo>
                <a:cubicBezTo>
                  <a:pt x="2749106" y="2740247"/>
                  <a:pt x="2746534" y="2737676"/>
                  <a:pt x="2743391" y="2737676"/>
                </a:cubicBezTo>
                <a:cubicBezTo>
                  <a:pt x="2740247" y="2737676"/>
                  <a:pt x="2737676" y="2740247"/>
                  <a:pt x="2737676" y="2743391"/>
                </a:cubicBezTo>
                <a:cubicBezTo>
                  <a:pt x="2737676" y="2746534"/>
                  <a:pt x="2740247" y="2749106"/>
                  <a:pt x="2743391" y="2749106"/>
                </a:cubicBezTo>
                <a:close/>
                <a:moveTo>
                  <a:pt x="2819591" y="2748248"/>
                </a:moveTo>
                <a:cubicBezTo>
                  <a:pt x="2822258" y="2748248"/>
                  <a:pt x="2824448" y="2746058"/>
                  <a:pt x="2824448" y="2743391"/>
                </a:cubicBezTo>
                <a:cubicBezTo>
                  <a:pt x="2824448" y="2740724"/>
                  <a:pt x="2822258" y="2738533"/>
                  <a:pt x="2819591" y="2738533"/>
                </a:cubicBezTo>
                <a:cubicBezTo>
                  <a:pt x="2816924" y="2738533"/>
                  <a:pt x="2814733" y="2740724"/>
                  <a:pt x="2814733" y="2743391"/>
                </a:cubicBezTo>
                <a:cubicBezTo>
                  <a:pt x="2814733" y="2746058"/>
                  <a:pt x="2816924" y="2748248"/>
                  <a:pt x="2819591" y="2748248"/>
                </a:cubicBezTo>
                <a:close/>
                <a:moveTo>
                  <a:pt x="2895791" y="2747391"/>
                </a:moveTo>
                <a:cubicBezTo>
                  <a:pt x="2897981" y="2747391"/>
                  <a:pt x="2899791" y="2745581"/>
                  <a:pt x="2899791" y="2743391"/>
                </a:cubicBezTo>
                <a:cubicBezTo>
                  <a:pt x="2899791" y="2741200"/>
                  <a:pt x="2897981" y="2739390"/>
                  <a:pt x="2895791" y="2739390"/>
                </a:cubicBezTo>
                <a:cubicBezTo>
                  <a:pt x="2893600" y="2739390"/>
                  <a:pt x="2891790" y="2741200"/>
                  <a:pt x="2891790" y="2743391"/>
                </a:cubicBezTo>
                <a:cubicBezTo>
                  <a:pt x="2891790" y="2745677"/>
                  <a:pt x="2893600" y="2747391"/>
                  <a:pt x="2895791" y="2747391"/>
                </a:cubicBezTo>
                <a:close/>
                <a:moveTo>
                  <a:pt x="2971991" y="2746343"/>
                </a:moveTo>
                <a:cubicBezTo>
                  <a:pt x="2973610" y="2746343"/>
                  <a:pt x="2974943" y="2745010"/>
                  <a:pt x="2974943" y="2743391"/>
                </a:cubicBezTo>
                <a:cubicBezTo>
                  <a:pt x="2974943" y="2741771"/>
                  <a:pt x="2973610" y="2740438"/>
                  <a:pt x="2971991" y="2740438"/>
                </a:cubicBezTo>
                <a:cubicBezTo>
                  <a:pt x="2970371" y="2740438"/>
                  <a:pt x="2969038" y="2741771"/>
                  <a:pt x="2969038" y="2743391"/>
                </a:cubicBezTo>
                <a:cubicBezTo>
                  <a:pt x="2969038" y="2745010"/>
                  <a:pt x="2970371" y="2746343"/>
                  <a:pt x="2971991" y="2746343"/>
                </a:cubicBezTo>
                <a:close/>
                <a:moveTo>
                  <a:pt x="3048191" y="2745486"/>
                </a:moveTo>
                <a:cubicBezTo>
                  <a:pt x="3049334" y="2745486"/>
                  <a:pt x="3050286" y="2744534"/>
                  <a:pt x="3050286" y="2743391"/>
                </a:cubicBezTo>
                <a:cubicBezTo>
                  <a:pt x="3050286" y="2742248"/>
                  <a:pt x="3049334" y="2741295"/>
                  <a:pt x="3048191" y="2741295"/>
                </a:cubicBezTo>
                <a:cubicBezTo>
                  <a:pt x="3047048" y="2741295"/>
                  <a:pt x="3046095" y="2742248"/>
                  <a:pt x="3046095" y="2743391"/>
                </a:cubicBezTo>
                <a:cubicBezTo>
                  <a:pt x="3046095" y="2744534"/>
                  <a:pt x="3047048" y="2745486"/>
                  <a:pt x="3048191" y="2745486"/>
                </a:cubicBezTo>
                <a:close/>
                <a:moveTo>
                  <a:pt x="3124391" y="2744724"/>
                </a:moveTo>
                <a:cubicBezTo>
                  <a:pt x="3125057" y="2744724"/>
                  <a:pt x="3125629" y="2744153"/>
                  <a:pt x="3125629" y="2743486"/>
                </a:cubicBezTo>
                <a:cubicBezTo>
                  <a:pt x="3125629" y="2742819"/>
                  <a:pt x="3125057" y="2742248"/>
                  <a:pt x="3124391" y="2742248"/>
                </a:cubicBezTo>
                <a:cubicBezTo>
                  <a:pt x="3123724" y="2742248"/>
                  <a:pt x="3123153" y="2742819"/>
                  <a:pt x="3123153" y="2743486"/>
                </a:cubicBezTo>
                <a:cubicBezTo>
                  <a:pt x="3123153" y="2744153"/>
                  <a:pt x="3123724" y="2744724"/>
                  <a:pt x="3124391" y="2744724"/>
                </a:cubicBezTo>
                <a:close/>
                <a:moveTo>
                  <a:pt x="3200591" y="2743581"/>
                </a:moveTo>
                <a:cubicBezTo>
                  <a:pt x="3200686" y="2743581"/>
                  <a:pt x="3200781" y="2743486"/>
                  <a:pt x="3200781" y="2743391"/>
                </a:cubicBezTo>
                <a:cubicBezTo>
                  <a:pt x="3200781" y="2743295"/>
                  <a:pt x="3200686" y="2743200"/>
                  <a:pt x="3200591" y="2743200"/>
                </a:cubicBezTo>
                <a:cubicBezTo>
                  <a:pt x="3200495" y="2743200"/>
                  <a:pt x="3200400" y="2743295"/>
                  <a:pt x="3200400" y="2743391"/>
                </a:cubicBezTo>
                <a:cubicBezTo>
                  <a:pt x="3200400" y="2743486"/>
                  <a:pt x="3200495" y="2743581"/>
                  <a:pt x="3200591" y="2743581"/>
                </a:cubicBezTo>
                <a:close/>
                <a:moveTo>
                  <a:pt x="381191" y="2820067"/>
                </a:moveTo>
                <a:cubicBezTo>
                  <a:pt x="381381" y="2820067"/>
                  <a:pt x="381572" y="2819876"/>
                  <a:pt x="381572" y="2819686"/>
                </a:cubicBezTo>
                <a:cubicBezTo>
                  <a:pt x="381572" y="2819495"/>
                  <a:pt x="381381" y="2819305"/>
                  <a:pt x="381191" y="2819305"/>
                </a:cubicBezTo>
                <a:cubicBezTo>
                  <a:pt x="381000" y="2819305"/>
                  <a:pt x="380810" y="2819495"/>
                  <a:pt x="380810" y="2819686"/>
                </a:cubicBezTo>
                <a:cubicBezTo>
                  <a:pt x="380810" y="2819876"/>
                  <a:pt x="381000" y="2820067"/>
                  <a:pt x="381191" y="2820067"/>
                </a:cubicBezTo>
                <a:close/>
                <a:moveTo>
                  <a:pt x="457391" y="2820924"/>
                </a:moveTo>
                <a:cubicBezTo>
                  <a:pt x="458057" y="2820924"/>
                  <a:pt x="458629" y="2820353"/>
                  <a:pt x="458629" y="2819686"/>
                </a:cubicBezTo>
                <a:cubicBezTo>
                  <a:pt x="458629" y="2819019"/>
                  <a:pt x="458057" y="2818448"/>
                  <a:pt x="457391" y="2818448"/>
                </a:cubicBezTo>
                <a:cubicBezTo>
                  <a:pt x="456724" y="2818448"/>
                  <a:pt x="456152" y="2819019"/>
                  <a:pt x="456152" y="2819686"/>
                </a:cubicBezTo>
                <a:cubicBezTo>
                  <a:pt x="456152" y="2820353"/>
                  <a:pt x="456724" y="2820924"/>
                  <a:pt x="457391" y="2820924"/>
                </a:cubicBezTo>
                <a:close/>
                <a:moveTo>
                  <a:pt x="533591" y="2821686"/>
                </a:moveTo>
                <a:cubicBezTo>
                  <a:pt x="534734" y="2821686"/>
                  <a:pt x="535686" y="2820734"/>
                  <a:pt x="535686" y="2819591"/>
                </a:cubicBezTo>
                <a:cubicBezTo>
                  <a:pt x="535686" y="2818448"/>
                  <a:pt x="534734" y="2817495"/>
                  <a:pt x="533591" y="2817495"/>
                </a:cubicBezTo>
                <a:cubicBezTo>
                  <a:pt x="532448" y="2817495"/>
                  <a:pt x="531495" y="2818448"/>
                  <a:pt x="531495" y="2819591"/>
                </a:cubicBezTo>
                <a:cubicBezTo>
                  <a:pt x="531495" y="2820734"/>
                  <a:pt x="532448" y="2821686"/>
                  <a:pt x="533591" y="2821686"/>
                </a:cubicBezTo>
                <a:close/>
                <a:moveTo>
                  <a:pt x="609790" y="2822734"/>
                </a:moveTo>
                <a:cubicBezTo>
                  <a:pt x="611505" y="2822734"/>
                  <a:pt x="612934" y="2821305"/>
                  <a:pt x="612934" y="2819591"/>
                </a:cubicBezTo>
                <a:cubicBezTo>
                  <a:pt x="612934" y="2817876"/>
                  <a:pt x="611505" y="2816447"/>
                  <a:pt x="609790" y="2816447"/>
                </a:cubicBezTo>
                <a:cubicBezTo>
                  <a:pt x="608076" y="2816447"/>
                  <a:pt x="606647" y="2817876"/>
                  <a:pt x="606647" y="2819591"/>
                </a:cubicBezTo>
                <a:cubicBezTo>
                  <a:pt x="606647" y="2821400"/>
                  <a:pt x="608076" y="2822734"/>
                  <a:pt x="609790" y="2822734"/>
                </a:cubicBezTo>
                <a:close/>
                <a:moveTo>
                  <a:pt x="685990" y="2823591"/>
                </a:moveTo>
                <a:cubicBezTo>
                  <a:pt x="688181" y="2823591"/>
                  <a:pt x="689991" y="2821781"/>
                  <a:pt x="689991" y="2819591"/>
                </a:cubicBezTo>
                <a:cubicBezTo>
                  <a:pt x="689991" y="2817400"/>
                  <a:pt x="688181" y="2815590"/>
                  <a:pt x="685990" y="2815590"/>
                </a:cubicBezTo>
                <a:cubicBezTo>
                  <a:pt x="683800" y="2815590"/>
                  <a:pt x="681990" y="2817400"/>
                  <a:pt x="681990" y="2819591"/>
                </a:cubicBezTo>
                <a:cubicBezTo>
                  <a:pt x="681990" y="2821877"/>
                  <a:pt x="683800" y="2823591"/>
                  <a:pt x="685990" y="2823591"/>
                </a:cubicBezTo>
                <a:close/>
                <a:moveTo>
                  <a:pt x="762190" y="2824258"/>
                </a:moveTo>
                <a:cubicBezTo>
                  <a:pt x="764762" y="2824258"/>
                  <a:pt x="766858" y="2822162"/>
                  <a:pt x="766858" y="2819591"/>
                </a:cubicBezTo>
                <a:cubicBezTo>
                  <a:pt x="766858" y="2817019"/>
                  <a:pt x="764762" y="2814923"/>
                  <a:pt x="762190" y="2814923"/>
                </a:cubicBezTo>
                <a:cubicBezTo>
                  <a:pt x="759619" y="2814923"/>
                  <a:pt x="757523" y="2817019"/>
                  <a:pt x="757523" y="2819591"/>
                </a:cubicBezTo>
                <a:cubicBezTo>
                  <a:pt x="757523" y="2822162"/>
                  <a:pt x="759619" y="2824258"/>
                  <a:pt x="762190" y="2824258"/>
                </a:cubicBezTo>
                <a:close/>
                <a:moveTo>
                  <a:pt x="838390" y="2825115"/>
                </a:moveTo>
                <a:cubicBezTo>
                  <a:pt x="841438" y="2825115"/>
                  <a:pt x="843915" y="2822639"/>
                  <a:pt x="843915" y="2819591"/>
                </a:cubicBezTo>
                <a:cubicBezTo>
                  <a:pt x="843915" y="2816543"/>
                  <a:pt x="841438" y="2814066"/>
                  <a:pt x="838390" y="2814066"/>
                </a:cubicBezTo>
                <a:cubicBezTo>
                  <a:pt x="835343" y="2814066"/>
                  <a:pt x="832866" y="2816543"/>
                  <a:pt x="832866" y="2819591"/>
                </a:cubicBezTo>
                <a:cubicBezTo>
                  <a:pt x="832961" y="2822639"/>
                  <a:pt x="835343" y="2825115"/>
                  <a:pt x="838390" y="2825115"/>
                </a:cubicBezTo>
                <a:close/>
                <a:moveTo>
                  <a:pt x="914590" y="2825972"/>
                </a:moveTo>
                <a:cubicBezTo>
                  <a:pt x="918115" y="2825972"/>
                  <a:pt x="920972" y="2823115"/>
                  <a:pt x="920972" y="2819591"/>
                </a:cubicBezTo>
                <a:cubicBezTo>
                  <a:pt x="920972" y="2816066"/>
                  <a:pt x="918115" y="2813209"/>
                  <a:pt x="914590" y="2813209"/>
                </a:cubicBezTo>
                <a:cubicBezTo>
                  <a:pt x="911066" y="2813209"/>
                  <a:pt x="908209" y="2816066"/>
                  <a:pt x="908209" y="2819591"/>
                </a:cubicBezTo>
                <a:cubicBezTo>
                  <a:pt x="908304" y="2823115"/>
                  <a:pt x="911066" y="2825972"/>
                  <a:pt x="914590" y="2825972"/>
                </a:cubicBezTo>
                <a:close/>
                <a:moveTo>
                  <a:pt x="990790" y="2826544"/>
                </a:moveTo>
                <a:cubicBezTo>
                  <a:pt x="994601" y="2826544"/>
                  <a:pt x="997744" y="2823401"/>
                  <a:pt x="997744" y="2819591"/>
                </a:cubicBezTo>
                <a:cubicBezTo>
                  <a:pt x="997744" y="2815781"/>
                  <a:pt x="994601" y="2812637"/>
                  <a:pt x="990790" y="2812637"/>
                </a:cubicBezTo>
                <a:cubicBezTo>
                  <a:pt x="986981" y="2812637"/>
                  <a:pt x="983837" y="2815781"/>
                  <a:pt x="983837" y="2819591"/>
                </a:cubicBezTo>
                <a:cubicBezTo>
                  <a:pt x="983837" y="2823496"/>
                  <a:pt x="986981" y="2826544"/>
                  <a:pt x="990790" y="2826544"/>
                </a:cubicBezTo>
                <a:close/>
                <a:moveTo>
                  <a:pt x="1066991" y="2827211"/>
                </a:moveTo>
                <a:cubicBezTo>
                  <a:pt x="1071182" y="2827211"/>
                  <a:pt x="1074611" y="2823782"/>
                  <a:pt x="1074611" y="2819591"/>
                </a:cubicBezTo>
                <a:cubicBezTo>
                  <a:pt x="1074611" y="2815399"/>
                  <a:pt x="1071182" y="2811971"/>
                  <a:pt x="1066991" y="2811971"/>
                </a:cubicBezTo>
                <a:cubicBezTo>
                  <a:pt x="1062800" y="2811971"/>
                  <a:pt x="1059371" y="2815399"/>
                  <a:pt x="1059371" y="2819591"/>
                </a:cubicBezTo>
                <a:cubicBezTo>
                  <a:pt x="1059371" y="2823782"/>
                  <a:pt x="1062800" y="2827211"/>
                  <a:pt x="1066991" y="2827211"/>
                </a:cubicBezTo>
                <a:close/>
                <a:moveTo>
                  <a:pt x="1143191" y="2827878"/>
                </a:moveTo>
                <a:cubicBezTo>
                  <a:pt x="1147763" y="2827878"/>
                  <a:pt x="1151477" y="2824163"/>
                  <a:pt x="1151477" y="2819591"/>
                </a:cubicBezTo>
                <a:cubicBezTo>
                  <a:pt x="1151477" y="2815019"/>
                  <a:pt x="1147763" y="2811304"/>
                  <a:pt x="1143191" y="2811304"/>
                </a:cubicBezTo>
                <a:cubicBezTo>
                  <a:pt x="1138619" y="2811304"/>
                  <a:pt x="1134904" y="2815019"/>
                  <a:pt x="1134904" y="2819591"/>
                </a:cubicBezTo>
                <a:cubicBezTo>
                  <a:pt x="1134999" y="2824163"/>
                  <a:pt x="1138619" y="2827878"/>
                  <a:pt x="1143191" y="2827878"/>
                </a:cubicBezTo>
                <a:close/>
                <a:moveTo>
                  <a:pt x="1219391" y="2828449"/>
                </a:moveTo>
                <a:cubicBezTo>
                  <a:pt x="1224248" y="2828449"/>
                  <a:pt x="1228249" y="2824448"/>
                  <a:pt x="1228249" y="2819591"/>
                </a:cubicBezTo>
                <a:cubicBezTo>
                  <a:pt x="1228249" y="2814733"/>
                  <a:pt x="1224248" y="2810732"/>
                  <a:pt x="1219391" y="2810732"/>
                </a:cubicBezTo>
                <a:cubicBezTo>
                  <a:pt x="1214533" y="2810732"/>
                  <a:pt x="1210532" y="2814733"/>
                  <a:pt x="1210532" y="2819591"/>
                </a:cubicBezTo>
                <a:cubicBezTo>
                  <a:pt x="1210532" y="2824544"/>
                  <a:pt x="1214533" y="2828449"/>
                  <a:pt x="1219391" y="2828449"/>
                </a:cubicBezTo>
                <a:close/>
                <a:moveTo>
                  <a:pt x="1295591" y="2828925"/>
                </a:moveTo>
                <a:cubicBezTo>
                  <a:pt x="1300734" y="2828925"/>
                  <a:pt x="1304925" y="2824734"/>
                  <a:pt x="1304925" y="2819591"/>
                </a:cubicBezTo>
                <a:cubicBezTo>
                  <a:pt x="1304925" y="2814447"/>
                  <a:pt x="1300734" y="2810256"/>
                  <a:pt x="1295591" y="2810256"/>
                </a:cubicBezTo>
                <a:cubicBezTo>
                  <a:pt x="1290447" y="2810256"/>
                  <a:pt x="1286256" y="2814447"/>
                  <a:pt x="1286256" y="2819591"/>
                </a:cubicBezTo>
                <a:cubicBezTo>
                  <a:pt x="1286351" y="2824734"/>
                  <a:pt x="1290447" y="2828925"/>
                  <a:pt x="1295591" y="2828925"/>
                </a:cubicBezTo>
                <a:close/>
                <a:moveTo>
                  <a:pt x="1371791" y="2829306"/>
                </a:moveTo>
                <a:cubicBezTo>
                  <a:pt x="1377125" y="2829306"/>
                  <a:pt x="1381506" y="2824924"/>
                  <a:pt x="1381506" y="2819591"/>
                </a:cubicBezTo>
                <a:cubicBezTo>
                  <a:pt x="1381506" y="2814257"/>
                  <a:pt x="1377125" y="2809875"/>
                  <a:pt x="1371791" y="2809875"/>
                </a:cubicBezTo>
                <a:cubicBezTo>
                  <a:pt x="1366457" y="2809875"/>
                  <a:pt x="1362075" y="2814257"/>
                  <a:pt x="1362075" y="2819591"/>
                </a:cubicBezTo>
                <a:cubicBezTo>
                  <a:pt x="1362075" y="2824924"/>
                  <a:pt x="1366457" y="2829306"/>
                  <a:pt x="1371791" y="2829306"/>
                </a:cubicBezTo>
                <a:close/>
                <a:moveTo>
                  <a:pt x="1447991" y="2829782"/>
                </a:moveTo>
                <a:cubicBezTo>
                  <a:pt x="1453610" y="2829782"/>
                  <a:pt x="1458087" y="2825210"/>
                  <a:pt x="1458087" y="2819686"/>
                </a:cubicBezTo>
                <a:cubicBezTo>
                  <a:pt x="1458087" y="2814066"/>
                  <a:pt x="1453515" y="2809589"/>
                  <a:pt x="1447991" y="2809589"/>
                </a:cubicBezTo>
                <a:cubicBezTo>
                  <a:pt x="1442466" y="2809589"/>
                  <a:pt x="1437894" y="2814161"/>
                  <a:pt x="1437894" y="2819686"/>
                </a:cubicBezTo>
                <a:cubicBezTo>
                  <a:pt x="1437894" y="2825210"/>
                  <a:pt x="1442371" y="2829782"/>
                  <a:pt x="1447991" y="2829782"/>
                </a:cubicBezTo>
                <a:close/>
                <a:moveTo>
                  <a:pt x="1524191" y="2829973"/>
                </a:moveTo>
                <a:cubicBezTo>
                  <a:pt x="1529906" y="2829973"/>
                  <a:pt x="1534573" y="2825306"/>
                  <a:pt x="1534573" y="2819591"/>
                </a:cubicBezTo>
                <a:cubicBezTo>
                  <a:pt x="1534573" y="2813876"/>
                  <a:pt x="1529906" y="2809208"/>
                  <a:pt x="1524191" y="2809208"/>
                </a:cubicBezTo>
                <a:cubicBezTo>
                  <a:pt x="1518476" y="2809208"/>
                  <a:pt x="1513808" y="2813876"/>
                  <a:pt x="1513808" y="2819591"/>
                </a:cubicBezTo>
                <a:cubicBezTo>
                  <a:pt x="1513904" y="2825306"/>
                  <a:pt x="1518476" y="2829973"/>
                  <a:pt x="1524191" y="2829973"/>
                </a:cubicBezTo>
                <a:close/>
                <a:moveTo>
                  <a:pt x="1600391" y="2830354"/>
                </a:moveTo>
                <a:cubicBezTo>
                  <a:pt x="1606296" y="2830354"/>
                  <a:pt x="1611154" y="2825496"/>
                  <a:pt x="1611154" y="2819591"/>
                </a:cubicBezTo>
                <a:cubicBezTo>
                  <a:pt x="1611154" y="2813685"/>
                  <a:pt x="1606296" y="2808828"/>
                  <a:pt x="1600391" y="2808828"/>
                </a:cubicBezTo>
                <a:cubicBezTo>
                  <a:pt x="1594485" y="2808828"/>
                  <a:pt x="1589627" y="2813685"/>
                  <a:pt x="1589627" y="2819591"/>
                </a:cubicBezTo>
                <a:cubicBezTo>
                  <a:pt x="1589627" y="2825591"/>
                  <a:pt x="1594485" y="2830354"/>
                  <a:pt x="1600391" y="2830354"/>
                </a:cubicBezTo>
                <a:close/>
                <a:moveTo>
                  <a:pt x="1676591" y="2830354"/>
                </a:moveTo>
                <a:cubicBezTo>
                  <a:pt x="1682496" y="2830354"/>
                  <a:pt x="1687354" y="2825496"/>
                  <a:pt x="1687354" y="2819591"/>
                </a:cubicBezTo>
                <a:cubicBezTo>
                  <a:pt x="1687354" y="2813685"/>
                  <a:pt x="1682496" y="2808828"/>
                  <a:pt x="1676591" y="2808828"/>
                </a:cubicBezTo>
                <a:cubicBezTo>
                  <a:pt x="1670685" y="2808828"/>
                  <a:pt x="1665827" y="2813685"/>
                  <a:pt x="1665827" y="2819591"/>
                </a:cubicBezTo>
                <a:cubicBezTo>
                  <a:pt x="1665827" y="2825591"/>
                  <a:pt x="1670685" y="2830354"/>
                  <a:pt x="1676591" y="2830354"/>
                </a:cubicBezTo>
                <a:close/>
                <a:moveTo>
                  <a:pt x="1752791" y="2830354"/>
                </a:moveTo>
                <a:cubicBezTo>
                  <a:pt x="1758696" y="2830354"/>
                  <a:pt x="1763554" y="2825496"/>
                  <a:pt x="1763554" y="2819591"/>
                </a:cubicBezTo>
                <a:cubicBezTo>
                  <a:pt x="1763554" y="2813685"/>
                  <a:pt x="1758696" y="2808828"/>
                  <a:pt x="1752791" y="2808828"/>
                </a:cubicBezTo>
                <a:cubicBezTo>
                  <a:pt x="1746885" y="2808828"/>
                  <a:pt x="1742027" y="2813685"/>
                  <a:pt x="1742027" y="2819591"/>
                </a:cubicBezTo>
                <a:cubicBezTo>
                  <a:pt x="1742027" y="2825591"/>
                  <a:pt x="1746885" y="2830354"/>
                  <a:pt x="1752791" y="2830354"/>
                </a:cubicBezTo>
                <a:close/>
                <a:moveTo>
                  <a:pt x="1828991" y="2830354"/>
                </a:moveTo>
                <a:cubicBezTo>
                  <a:pt x="1834896" y="2830354"/>
                  <a:pt x="1839754" y="2825496"/>
                  <a:pt x="1839754" y="2819591"/>
                </a:cubicBezTo>
                <a:cubicBezTo>
                  <a:pt x="1839754" y="2813685"/>
                  <a:pt x="1834896" y="2808828"/>
                  <a:pt x="1828991" y="2808828"/>
                </a:cubicBezTo>
                <a:cubicBezTo>
                  <a:pt x="1823085" y="2808828"/>
                  <a:pt x="1818227" y="2813685"/>
                  <a:pt x="1818227" y="2819591"/>
                </a:cubicBezTo>
                <a:cubicBezTo>
                  <a:pt x="1818227" y="2825591"/>
                  <a:pt x="1823085" y="2830354"/>
                  <a:pt x="1828991" y="2830354"/>
                </a:cubicBezTo>
                <a:close/>
                <a:moveTo>
                  <a:pt x="1905191" y="2830354"/>
                </a:moveTo>
                <a:cubicBezTo>
                  <a:pt x="1911096" y="2830354"/>
                  <a:pt x="1915954" y="2825496"/>
                  <a:pt x="1915954" y="2819591"/>
                </a:cubicBezTo>
                <a:cubicBezTo>
                  <a:pt x="1915954" y="2813685"/>
                  <a:pt x="1911096" y="2808828"/>
                  <a:pt x="1905191" y="2808828"/>
                </a:cubicBezTo>
                <a:cubicBezTo>
                  <a:pt x="1899285" y="2808828"/>
                  <a:pt x="1894427" y="2813685"/>
                  <a:pt x="1894427" y="2819591"/>
                </a:cubicBezTo>
                <a:cubicBezTo>
                  <a:pt x="1894427" y="2825591"/>
                  <a:pt x="1899285" y="2830354"/>
                  <a:pt x="1905191" y="2830354"/>
                </a:cubicBezTo>
                <a:close/>
                <a:moveTo>
                  <a:pt x="1981391" y="2829973"/>
                </a:moveTo>
                <a:cubicBezTo>
                  <a:pt x="1987106" y="2829973"/>
                  <a:pt x="1991773" y="2825306"/>
                  <a:pt x="1991773" y="2819591"/>
                </a:cubicBezTo>
                <a:cubicBezTo>
                  <a:pt x="1991773" y="2813876"/>
                  <a:pt x="1987106" y="2809208"/>
                  <a:pt x="1981391" y="2809208"/>
                </a:cubicBezTo>
                <a:cubicBezTo>
                  <a:pt x="1975676" y="2809208"/>
                  <a:pt x="1971008" y="2813876"/>
                  <a:pt x="1971008" y="2819591"/>
                </a:cubicBezTo>
                <a:cubicBezTo>
                  <a:pt x="1971104" y="2825306"/>
                  <a:pt x="1975676" y="2829973"/>
                  <a:pt x="1981391" y="2829973"/>
                </a:cubicBezTo>
                <a:close/>
                <a:moveTo>
                  <a:pt x="2057591" y="2829782"/>
                </a:moveTo>
                <a:cubicBezTo>
                  <a:pt x="2063210" y="2829782"/>
                  <a:pt x="2067687" y="2825210"/>
                  <a:pt x="2067687" y="2819686"/>
                </a:cubicBezTo>
                <a:cubicBezTo>
                  <a:pt x="2067687" y="2814066"/>
                  <a:pt x="2063115" y="2809589"/>
                  <a:pt x="2057591" y="2809589"/>
                </a:cubicBezTo>
                <a:cubicBezTo>
                  <a:pt x="2052066" y="2809589"/>
                  <a:pt x="2047494" y="2814161"/>
                  <a:pt x="2047494" y="2819686"/>
                </a:cubicBezTo>
                <a:cubicBezTo>
                  <a:pt x="2047494" y="2825210"/>
                  <a:pt x="2051971" y="2829782"/>
                  <a:pt x="2057591" y="2829782"/>
                </a:cubicBezTo>
                <a:close/>
                <a:moveTo>
                  <a:pt x="2133791" y="2829497"/>
                </a:moveTo>
                <a:cubicBezTo>
                  <a:pt x="2139315" y="2829497"/>
                  <a:pt x="2143697" y="2825020"/>
                  <a:pt x="2143697" y="2819591"/>
                </a:cubicBezTo>
                <a:cubicBezTo>
                  <a:pt x="2143697" y="2814066"/>
                  <a:pt x="2139220" y="2809685"/>
                  <a:pt x="2133791" y="2809685"/>
                </a:cubicBezTo>
                <a:cubicBezTo>
                  <a:pt x="2128361" y="2809685"/>
                  <a:pt x="2123885" y="2814161"/>
                  <a:pt x="2123885" y="2819591"/>
                </a:cubicBezTo>
                <a:cubicBezTo>
                  <a:pt x="2123885" y="2825115"/>
                  <a:pt x="2128361" y="2829497"/>
                  <a:pt x="2133791" y="2829497"/>
                </a:cubicBezTo>
                <a:close/>
                <a:moveTo>
                  <a:pt x="2209991" y="2828925"/>
                </a:moveTo>
                <a:cubicBezTo>
                  <a:pt x="2215134" y="2828925"/>
                  <a:pt x="2219325" y="2824734"/>
                  <a:pt x="2219325" y="2819591"/>
                </a:cubicBezTo>
                <a:cubicBezTo>
                  <a:pt x="2219325" y="2814447"/>
                  <a:pt x="2215134" y="2810256"/>
                  <a:pt x="2209991" y="2810256"/>
                </a:cubicBezTo>
                <a:cubicBezTo>
                  <a:pt x="2204847" y="2810256"/>
                  <a:pt x="2200656" y="2814447"/>
                  <a:pt x="2200656" y="2819591"/>
                </a:cubicBezTo>
                <a:cubicBezTo>
                  <a:pt x="2200751" y="2824734"/>
                  <a:pt x="2204847" y="2828925"/>
                  <a:pt x="2209991" y="2828925"/>
                </a:cubicBezTo>
                <a:close/>
                <a:moveTo>
                  <a:pt x="2286191" y="2828449"/>
                </a:moveTo>
                <a:cubicBezTo>
                  <a:pt x="2291048" y="2828449"/>
                  <a:pt x="2295049" y="2824448"/>
                  <a:pt x="2295049" y="2819591"/>
                </a:cubicBezTo>
                <a:cubicBezTo>
                  <a:pt x="2295049" y="2814733"/>
                  <a:pt x="2291048" y="2810732"/>
                  <a:pt x="2286191" y="2810732"/>
                </a:cubicBezTo>
                <a:cubicBezTo>
                  <a:pt x="2281333" y="2810732"/>
                  <a:pt x="2277332" y="2814733"/>
                  <a:pt x="2277332" y="2819591"/>
                </a:cubicBezTo>
                <a:cubicBezTo>
                  <a:pt x="2277332" y="2824544"/>
                  <a:pt x="2281333" y="2828449"/>
                  <a:pt x="2286191" y="2828449"/>
                </a:cubicBezTo>
                <a:close/>
                <a:moveTo>
                  <a:pt x="2362391" y="2827878"/>
                </a:moveTo>
                <a:cubicBezTo>
                  <a:pt x="2366963" y="2827878"/>
                  <a:pt x="2370677" y="2824163"/>
                  <a:pt x="2370677" y="2819591"/>
                </a:cubicBezTo>
                <a:cubicBezTo>
                  <a:pt x="2370677" y="2815019"/>
                  <a:pt x="2366963" y="2811304"/>
                  <a:pt x="2362391" y="2811304"/>
                </a:cubicBezTo>
                <a:cubicBezTo>
                  <a:pt x="2357819" y="2811304"/>
                  <a:pt x="2354104" y="2815019"/>
                  <a:pt x="2354104" y="2819591"/>
                </a:cubicBezTo>
                <a:cubicBezTo>
                  <a:pt x="2354199" y="2824163"/>
                  <a:pt x="2357819" y="2827878"/>
                  <a:pt x="2362391" y="2827878"/>
                </a:cubicBezTo>
                <a:close/>
                <a:moveTo>
                  <a:pt x="2438591" y="2827211"/>
                </a:moveTo>
                <a:cubicBezTo>
                  <a:pt x="2442782" y="2827211"/>
                  <a:pt x="2446211" y="2823782"/>
                  <a:pt x="2446211" y="2819591"/>
                </a:cubicBezTo>
                <a:cubicBezTo>
                  <a:pt x="2446211" y="2815399"/>
                  <a:pt x="2442782" y="2811971"/>
                  <a:pt x="2438591" y="2811971"/>
                </a:cubicBezTo>
                <a:cubicBezTo>
                  <a:pt x="2434400" y="2811971"/>
                  <a:pt x="2430971" y="2815399"/>
                  <a:pt x="2430971" y="2819591"/>
                </a:cubicBezTo>
                <a:cubicBezTo>
                  <a:pt x="2430971" y="2823782"/>
                  <a:pt x="2434400" y="2827211"/>
                  <a:pt x="2438591" y="2827211"/>
                </a:cubicBezTo>
                <a:close/>
                <a:moveTo>
                  <a:pt x="2514791" y="2826544"/>
                </a:moveTo>
                <a:cubicBezTo>
                  <a:pt x="2518601" y="2826544"/>
                  <a:pt x="2521744" y="2823401"/>
                  <a:pt x="2521744" y="2819591"/>
                </a:cubicBezTo>
                <a:cubicBezTo>
                  <a:pt x="2521744" y="2815781"/>
                  <a:pt x="2518601" y="2812637"/>
                  <a:pt x="2514791" y="2812637"/>
                </a:cubicBezTo>
                <a:cubicBezTo>
                  <a:pt x="2510981" y="2812637"/>
                  <a:pt x="2507837" y="2815781"/>
                  <a:pt x="2507837" y="2819591"/>
                </a:cubicBezTo>
                <a:cubicBezTo>
                  <a:pt x="2507837" y="2823496"/>
                  <a:pt x="2510981" y="2826544"/>
                  <a:pt x="2514791" y="2826544"/>
                </a:cubicBezTo>
                <a:close/>
                <a:moveTo>
                  <a:pt x="2590991" y="2825972"/>
                </a:moveTo>
                <a:cubicBezTo>
                  <a:pt x="2594515" y="2825972"/>
                  <a:pt x="2597372" y="2823115"/>
                  <a:pt x="2597372" y="2819591"/>
                </a:cubicBezTo>
                <a:cubicBezTo>
                  <a:pt x="2597372" y="2816066"/>
                  <a:pt x="2594515" y="2813209"/>
                  <a:pt x="2590991" y="2813209"/>
                </a:cubicBezTo>
                <a:cubicBezTo>
                  <a:pt x="2587466" y="2813209"/>
                  <a:pt x="2584609" y="2816066"/>
                  <a:pt x="2584609" y="2819591"/>
                </a:cubicBezTo>
                <a:cubicBezTo>
                  <a:pt x="2584704" y="2823115"/>
                  <a:pt x="2587466" y="2825972"/>
                  <a:pt x="2590991" y="2825972"/>
                </a:cubicBezTo>
                <a:close/>
                <a:moveTo>
                  <a:pt x="2667191" y="2825115"/>
                </a:moveTo>
                <a:cubicBezTo>
                  <a:pt x="2670239" y="2825115"/>
                  <a:pt x="2672715" y="2822639"/>
                  <a:pt x="2672715" y="2819591"/>
                </a:cubicBezTo>
                <a:cubicBezTo>
                  <a:pt x="2672715" y="2816543"/>
                  <a:pt x="2670239" y="2814066"/>
                  <a:pt x="2667191" y="2814066"/>
                </a:cubicBezTo>
                <a:cubicBezTo>
                  <a:pt x="2664143" y="2814066"/>
                  <a:pt x="2661666" y="2816543"/>
                  <a:pt x="2661666" y="2819591"/>
                </a:cubicBezTo>
                <a:cubicBezTo>
                  <a:pt x="2661761" y="2822639"/>
                  <a:pt x="2664143" y="2825115"/>
                  <a:pt x="2667191" y="2825115"/>
                </a:cubicBezTo>
                <a:close/>
                <a:moveTo>
                  <a:pt x="2743391" y="2824448"/>
                </a:moveTo>
                <a:cubicBezTo>
                  <a:pt x="2746058" y="2824448"/>
                  <a:pt x="2748248" y="2822258"/>
                  <a:pt x="2748248" y="2819591"/>
                </a:cubicBezTo>
                <a:cubicBezTo>
                  <a:pt x="2748248" y="2816924"/>
                  <a:pt x="2746058" y="2814733"/>
                  <a:pt x="2743391" y="2814733"/>
                </a:cubicBezTo>
                <a:cubicBezTo>
                  <a:pt x="2740724" y="2814733"/>
                  <a:pt x="2738533" y="2816924"/>
                  <a:pt x="2738533" y="2819591"/>
                </a:cubicBezTo>
                <a:cubicBezTo>
                  <a:pt x="2738533" y="2822258"/>
                  <a:pt x="2740724" y="2824448"/>
                  <a:pt x="2743391" y="2824448"/>
                </a:cubicBezTo>
                <a:close/>
                <a:moveTo>
                  <a:pt x="2819591" y="2823591"/>
                </a:moveTo>
                <a:cubicBezTo>
                  <a:pt x="2821781" y="2823591"/>
                  <a:pt x="2823591" y="2821781"/>
                  <a:pt x="2823591" y="2819591"/>
                </a:cubicBezTo>
                <a:cubicBezTo>
                  <a:pt x="2823591" y="2817400"/>
                  <a:pt x="2821781" y="2815590"/>
                  <a:pt x="2819591" y="2815590"/>
                </a:cubicBezTo>
                <a:cubicBezTo>
                  <a:pt x="2817400" y="2815590"/>
                  <a:pt x="2815590" y="2817400"/>
                  <a:pt x="2815590" y="2819591"/>
                </a:cubicBezTo>
                <a:cubicBezTo>
                  <a:pt x="2815590" y="2821877"/>
                  <a:pt x="2817400" y="2823591"/>
                  <a:pt x="2819591" y="2823591"/>
                </a:cubicBezTo>
                <a:close/>
                <a:moveTo>
                  <a:pt x="2895791" y="2822734"/>
                </a:moveTo>
                <a:cubicBezTo>
                  <a:pt x="2897505" y="2822734"/>
                  <a:pt x="2898934" y="2821305"/>
                  <a:pt x="2898934" y="2819591"/>
                </a:cubicBezTo>
                <a:cubicBezTo>
                  <a:pt x="2898934" y="2817876"/>
                  <a:pt x="2897505" y="2816447"/>
                  <a:pt x="2895791" y="2816447"/>
                </a:cubicBezTo>
                <a:cubicBezTo>
                  <a:pt x="2894076" y="2816447"/>
                  <a:pt x="2892647" y="2817876"/>
                  <a:pt x="2892647" y="2819591"/>
                </a:cubicBezTo>
                <a:cubicBezTo>
                  <a:pt x="2892647" y="2821400"/>
                  <a:pt x="2894076" y="2822734"/>
                  <a:pt x="2895791" y="2822734"/>
                </a:cubicBezTo>
                <a:close/>
                <a:moveTo>
                  <a:pt x="2971991" y="2821972"/>
                </a:moveTo>
                <a:cubicBezTo>
                  <a:pt x="2973229" y="2821972"/>
                  <a:pt x="2974277" y="2820924"/>
                  <a:pt x="2974277" y="2819686"/>
                </a:cubicBezTo>
                <a:cubicBezTo>
                  <a:pt x="2974277" y="2818448"/>
                  <a:pt x="2973229" y="2817400"/>
                  <a:pt x="2971991" y="2817400"/>
                </a:cubicBezTo>
                <a:cubicBezTo>
                  <a:pt x="2970753" y="2817400"/>
                  <a:pt x="2969705" y="2818448"/>
                  <a:pt x="2969705" y="2819686"/>
                </a:cubicBezTo>
                <a:cubicBezTo>
                  <a:pt x="2969705" y="2820924"/>
                  <a:pt x="2970753" y="2821972"/>
                  <a:pt x="2971991" y="2821972"/>
                </a:cubicBezTo>
                <a:close/>
                <a:moveTo>
                  <a:pt x="3048191" y="2821115"/>
                </a:moveTo>
                <a:cubicBezTo>
                  <a:pt x="3049048" y="2821115"/>
                  <a:pt x="3049715" y="2820448"/>
                  <a:pt x="3049715" y="2819591"/>
                </a:cubicBezTo>
                <a:cubicBezTo>
                  <a:pt x="3049715" y="2818733"/>
                  <a:pt x="3049048" y="2818066"/>
                  <a:pt x="3048191" y="2818066"/>
                </a:cubicBezTo>
                <a:cubicBezTo>
                  <a:pt x="3047333" y="2818066"/>
                  <a:pt x="3046666" y="2818733"/>
                  <a:pt x="3046666" y="2819591"/>
                </a:cubicBezTo>
                <a:cubicBezTo>
                  <a:pt x="3046762" y="2820448"/>
                  <a:pt x="3047429" y="2821115"/>
                  <a:pt x="3048191" y="2821115"/>
                </a:cubicBezTo>
                <a:close/>
                <a:moveTo>
                  <a:pt x="3124391" y="2820067"/>
                </a:moveTo>
                <a:cubicBezTo>
                  <a:pt x="3124581" y="2820067"/>
                  <a:pt x="3124772" y="2819876"/>
                  <a:pt x="3124772" y="2819686"/>
                </a:cubicBezTo>
                <a:cubicBezTo>
                  <a:pt x="3124772" y="2819495"/>
                  <a:pt x="3124581" y="2819305"/>
                  <a:pt x="3124391" y="2819305"/>
                </a:cubicBezTo>
                <a:cubicBezTo>
                  <a:pt x="3124200" y="2819305"/>
                  <a:pt x="3124010" y="2819495"/>
                  <a:pt x="3124010" y="2819686"/>
                </a:cubicBezTo>
                <a:cubicBezTo>
                  <a:pt x="3124010" y="2819876"/>
                  <a:pt x="3124200" y="2820067"/>
                  <a:pt x="3124391" y="2820067"/>
                </a:cubicBezTo>
                <a:close/>
                <a:moveTo>
                  <a:pt x="457391" y="2896457"/>
                </a:moveTo>
                <a:cubicBezTo>
                  <a:pt x="457772" y="2896457"/>
                  <a:pt x="458057" y="2896172"/>
                  <a:pt x="458057" y="2895791"/>
                </a:cubicBezTo>
                <a:cubicBezTo>
                  <a:pt x="458057" y="2895410"/>
                  <a:pt x="457772" y="2895124"/>
                  <a:pt x="457391" y="2895124"/>
                </a:cubicBezTo>
                <a:cubicBezTo>
                  <a:pt x="457010" y="2895124"/>
                  <a:pt x="456724" y="2895410"/>
                  <a:pt x="456724" y="2895791"/>
                </a:cubicBezTo>
                <a:cubicBezTo>
                  <a:pt x="456819" y="2896172"/>
                  <a:pt x="457105" y="2896457"/>
                  <a:pt x="457391" y="2896457"/>
                </a:cubicBezTo>
                <a:close/>
                <a:moveTo>
                  <a:pt x="533591" y="2897315"/>
                </a:moveTo>
                <a:cubicBezTo>
                  <a:pt x="534448" y="2897315"/>
                  <a:pt x="535115" y="2896648"/>
                  <a:pt x="535115" y="2895791"/>
                </a:cubicBezTo>
                <a:cubicBezTo>
                  <a:pt x="535115" y="2894933"/>
                  <a:pt x="534448" y="2894266"/>
                  <a:pt x="533591" y="2894266"/>
                </a:cubicBezTo>
                <a:cubicBezTo>
                  <a:pt x="532733" y="2894266"/>
                  <a:pt x="532067" y="2894933"/>
                  <a:pt x="532067" y="2895791"/>
                </a:cubicBezTo>
                <a:cubicBezTo>
                  <a:pt x="532162" y="2896648"/>
                  <a:pt x="532829" y="2897315"/>
                  <a:pt x="533591" y="2897315"/>
                </a:cubicBezTo>
                <a:close/>
                <a:moveTo>
                  <a:pt x="609790" y="2898172"/>
                </a:moveTo>
                <a:cubicBezTo>
                  <a:pt x="611029" y="2898172"/>
                  <a:pt x="612077" y="2897124"/>
                  <a:pt x="612077" y="2895886"/>
                </a:cubicBezTo>
                <a:cubicBezTo>
                  <a:pt x="612077" y="2894648"/>
                  <a:pt x="611029" y="2893600"/>
                  <a:pt x="609790" y="2893600"/>
                </a:cubicBezTo>
                <a:cubicBezTo>
                  <a:pt x="608552" y="2893600"/>
                  <a:pt x="607505" y="2894648"/>
                  <a:pt x="607505" y="2895886"/>
                </a:cubicBezTo>
                <a:cubicBezTo>
                  <a:pt x="607505" y="2897124"/>
                  <a:pt x="608552" y="2898172"/>
                  <a:pt x="609790" y="2898172"/>
                </a:cubicBezTo>
                <a:close/>
                <a:moveTo>
                  <a:pt x="685990" y="2898934"/>
                </a:moveTo>
                <a:cubicBezTo>
                  <a:pt x="687705" y="2898934"/>
                  <a:pt x="689134" y="2897505"/>
                  <a:pt x="689134" y="2895791"/>
                </a:cubicBezTo>
                <a:cubicBezTo>
                  <a:pt x="689134" y="2894076"/>
                  <a:pt x="687705" y="2892647"/>
                  <a:pt x="685990" y="2892647"/>
                </a:cubicBezTo>
                <a:cubicBezTo>
                  <a:pt x="684276" y="2892647"/>
                  <a:pt x="682847" y="2894076"/>
                  <a:pt x="682847" y="2895791"/>
                </a:cubicBezTo>
                <a:cubicBezTo>
                  <a:pt x="682847" y="2897600"/>
                  <a:pt x="684276" y="2898934"/>
                  <a:pt x="685990" y="2898934"/>
                </a:cubicBezTo>
                <a:close/>
                <a:moveTo>
                  <a:pt x="762190" y="2899601"/>
                </a:moveTo>
                <a:cubicBezTo>
                  <a:pt x="764286" y="2899601"/>
                  <a:pt x="766001" y="2897886"/>
                  <a:pt x="766001" y="2895791"/>
                </a:cubicBezTo>
                <a:cubicBezTo>
                  <a:pt x="766001" y="2893695"/>
                  <a:pt x="764286" y="2891981"/>
                  <a:pt x="762190" y="2891981"/>
                </a:cubicBezTo>
                <a:cubicBezTo>
                  <a:pt x="760095" y="2891981"/>
                  <a:pt x="758381" y="2893695"/>
                  <a:pt x="758381" y="2895791"/>
                </a:cubicBezTo>
                <a:cubicBezTo>
                  <a:pt x="758381" y="2897886"/>
                  <a:pt x="760095" y="2899601"/>
                  <a:pt x="762190" y="2899601"/>
                </a:cubicBezTo>
                <a:close/>
                <a:moveTo>
                  <a:pt x="838390" y="2900458"/>
                </a:moveTo>
                <a:cubicBezTo>
                  <a:pt x="840962" y="2900458"/>
                  <a:pt x="843058" y="2898362"/>
                  <a:pt x="843058" y="2895791"/>
                </a:cubicBezTo>
                <a:cubicBezTo>
                  <a:pt x="843058" y="2893219"/>
                  <a:pt x="840962" y="2891123"/>
                  <a:pt x="838390" y="2891123"/>
                </a:cubicBezTo>
                <a:cubicBezTo>
                  <a:pt x="835819" y="2891123"/>
                  <a:pt x="833723" y="2893219"/>
                  <a:pt x="833723" y="2895791"/>
                </a:cubicBezTo>
                <a:cubicBezTo>
                  <a:pt x="833723" y="2898362"/>
                  <a:pt x="835819" y="2900458"/>
                  <a:pt x="838390" y="2900458"/>
                </a:cubicBezTo>
                <a:close/>
                <a:moveTo>
                  <a:pt x="914590" y="2901124"/>
                </a:moveTo>
                <a:cubicBezTo>
                  <a:pt x="917543" y="2901124"/>
                  <a:pt x="919829" y="2898743"/>
                  <a:pt x="919829" y="2895886"/>
                </a:cubicBezTo>
                <a:cubicBezTo>
                  <a:pt x="919829" y="2892933"/>
                  <a:pt x="917448" y="2890647"/>
                  <a:pt x="914590" y="2890647"/>
                </a:cubicBezTo>
                <a:cubicBezTo>
                  <a:pt x="911638" y="2890647"/>
                  <a:pt x="909352" y="2893028"/>
                  <a:pt x="909352" y="2895886"/>
                </a:cubicBezTo>
                <a:cubicBezTo>
                  <a:pt x="909352" y="2898743"/>
                  <a:pt x="911733" y="2901124"/>
                  <a:pt x="914590" y="2901124"/>
                </a:cubicBezTo>
                <a:close/>
                <a:moveTo>
                  <a:pt x="990790" y="2901696"/>
                </a:moveTo>
                <a:cubicBezTo>
                  <a:pt x="994029" y="2901696"/>
                  <a:pt x="996696" y="2899029"/>
                  <a:pt x="996696" y="2895791"/>
                </a:cubicBezTo>
                <a:cubicBezTo>
                  <a:pt x="996696" y="2892552"/>
                  <a:pt x="994029" y="2889885"/>
                  <a:pt x="990790" y="2889885"/>
                </a:cubicBezTo>
                <a:cubicBezTo>
                  <a:pt x="987552" y="2889885"/>
                  <a:pt x="984885" y="2892552"/>
                  <a:pt x="984885" y="2895791"/>
                </a:cubicBezTo>
                <a:cubicBezTo>
                  <a:pt x="984885" y="2899124"/>
                  <a:pt x="987552" y="2901696"/>
                  <a:pt x="990790" y="2901696"/>
                </a:cubicBezTo>
                <a:close/>
                <a:moveTo>
                  <a:pt x="1066991" y="2902363"/>
                </a:moveTo>
                <a:cubicBezTo>
                  <a:pt x="1070610" y="2902363"/>
                  <a:pt x="1073563" y="2899410"/>
                  <a:pt x="1073563" y="2895791"/>
                </a:cubicBezTo>
                <a:cubicBezTo>
                  <a:pt x="1073563" y="2892171"/>
                  <a:pt x="1070610" y="2889218"/>
                  <a:pt x="1066991" y="2889218"/>
                </a:cubicBezTo>
                <a:cubicBezTo>
                  <a:pt x="1063371" y="2889218"/>
                  <a:pt x="1060418" y="2892171"/>
                  <a:pt x="1060418" y="2895791"/>
                </a:cubicBezTo>
                <a:cubicBezTo>
                  <a:pt x="1060418" y="2899410"/>
                  <a:pt x="1063371" y="2902363"/>
                  <a:pt x="1066991" y="2902363"/>
                </a:cubicBezTo>
                <a:close/>
                <a:moveTo>
                  <a:pt x="1143191" y="2903030"/>
                </a:moveTo>
                <a:cubicBezTo>
                  <a:pt x="1147191" y="2903030"/>
                  <a:pt x="1150334" y="2899791"/>
                  <a:pt x="1150334" y="2895886"/>
                </a:cubicBezTo>
                <a:cubicBezTo>
                  <a:pt x="1150334" y="2891885"/>
                  <a:pt x="1147096" y="2888742"/>
                  <a:pt x="1143191" y="2888742"/>
                </a:cubicBezTo>
                <a:cubicBezTo>
                  <a:pt x="1139190" y="2888742"/>
                  <a:pt x="1136047" y="2891981"/>
                  <a:pt x="1136047" y="2895886"/>
                </a:cubicBezTo>
                <a:cubicBezTo>
                  <a:pt x="1136047" y="2899791"/>
                  <a:pt x="1139285" y="2903030"/>
                  <a:pt x="1143191" y="2903030"/>
                </a:cubicBezTo>
                <a:close/>
                <a:moveTo>
                  <a:pt x="1219391" y="2903601"/>
                </a:moveTo>
                <a:cubicBezTo>
                  <a:pt x="1223677" y="2903601"/>
                  <a:pt x="1227201" y="2900077"/>
                  <a:pt x="1227201" y="2895791"/>
                </a:cubicBezTo>
                <a:cubicBezTo>
                  <a:pt x="1227201" y="2891504"/>
                  <a:pt x="1223677" y="2887980"/>
                  <a:pt x="1219391" y="2887980"/>
                </a:cubicBezTo>
                <a:cubicBezTo>
                  <a:pt x="1215104" y="2887980"/>
                  <a:pt x="1211580" y="2891504"/>
                  <a:pt x="1211580" y="2895791"/>
                </a:cubicBezTo>
                <a:cubicBezTo>
                  <a:pt x="1211580" y="2900172"/>
                  <a:pt x="1215104" y="2903601"/>
                  <a:pt x="1219391" y="2903601"/>
                </a:cubicBezTo>
                <a:close/>
                <a:moveTo>
                  <a:pt x="1295591" y="2904078"/>
                </a:moveTo>
                <a:cubicBezTo>
                  <a:pt x="1300163" y="2904078"/>
                  <a:pt x="1303877" y="2900363"/>
                  <a:pt x="1303877" y="2895791"/>
                </a:cubicBezTo>
                <a:cubicBezTo>
                  <a:pt x="1303877" y="2891219"/>
                  <a:pt x="1300163" y="2887504"/>
                  <a:pt x="1295591" y="2887504"/>
                </a:cubicBezTo>
                <a:cubicBezTo>
                  <a:pt x="1291018" y="2887504"/>
                  <a:pt x="1287304" y="2891219"/>
                  <a:pt x="1287304" y="2895791"/>
                </a:cubicBezTo>
                <a:cubicBezTo>
                  <a:pt x="1287399" y="2900363"/>
                  <a:pt x="1291018" y="2904078"/>
                  <a:pt x="1295591" y="2904078"/>
                </a:cubicBezTo>
                <a:close/>
                <a:moveTo>
                  <a:pt x="1371791" y="2904458"/>
                </a:moveTo>
                <a:cubicBezTo>
                  <a:pt x="1376553" y="2904458"/>
                  <a:pt x="1380458" y="2900553"/>
                  <a:pt x="1380458" y="2895791"/>
                </a:cubicBezTo>
                <a:cubicBezTo>
                  <a:pt x="1380458" y="2891028"/>
                  <a:pt x="1376553" y="2887123"/>
                  <a:pt x="1371791" y="2887123"/>
                </a:cubicBezTo>
                <a:cubicBezTo>
                  <a:pt x="1367028" y="2887123"/>
                  <a:pt x="1363123" y="2891028"/>
                  <a:pt x="1363123" y="2895791"/>
                </a:cubicBezTo>
                <a:cubicBezTo>
                  <a:pt x="1363123" y="2900553"/>
                  <a:pt x="1367028" y="2904458"/>
                  <a:pt x="1371791" y="2904458"/>
                </a:cubicBezTo>
                <a:close/>
                <a:moveTo>
                  <a:pt x="1447991" y="2904935"/>
                </a:moveTo>
                <a:cubicBezTo>
                  <a:pt x="1453039" y="2904935"/>
                  <a:pt x="1457039" y="2900839"/>
                  <a:pt x="1457039" y="2895886"/>
                </a:cubicBezTo>
                <a:cubicBezTo>
                  <a:pt x="1457039" y="2890838"/>
                  <a:pt x="1452943" y="2886837"/>
                  <a:pt x="1447991" y="2886837"/>
                </a:cubicBezTo>
                <a:cubicBezTo>
                  <a:pt x="1443038" y="2886837"/>
                  <a:pt x="1438942" y="2890933"/>
                  <a:pt x="1438942" y="2895886"/>
                </a:cubicBezTo>
                <a:cubicBezTo>
                  <a:pt x="1438942" y="2900839"/>
                  <a:pt x="1443038" y="2904935"/>
                  <a:pt x="1447991" y="2904935"/>
                </a:cubicBezTo>
                <a:close/>
                <a:moveTo>
                  <a:pt x="1524191" y="2905125"/>
                </a:moveTo>
                <a:cubicBezTo>
                  <a:pt x="1529334" y="2905125"/>
                  <a:pt x="1533525" y="2900934"/>
                  <a:pt x="1533525" y="2895791"/>
                </a:cubicBezTo>
                <a:cubicBezTo>
                  <a:pt x="1533525" y="2890647"/>
                  <a:pt x="1529334" y="2886456"/>
                  <a:pt x="1524191" y="2886456"/>
                </a:cubicBezTo>
                <a:cubicBezTo>
                  <a:pt x="1519047" y="2886456"/>
                  <a:pt x="1514856" y="2890647"/>
                  <a:pt x="1514856" y="2895791"/>
                </a:cubicBezTo>
                <a:cubicBezTo>
                  <a:pt x="1514951" y="2900934"/>
                  <a:pt x="1519047" y="2905125"/>
                  <a:pt x="1524191" y="2905125"/>
                </a:cubicBezTo>
                <a:close/>
                <a:moveTo>
                  <a:pt x="1600391" y="2905316"/>
                </a:moveTo>
                <a:cubicBezTo>
                  <a:pt x="1605629" y="2905316"/>
                  <a:pt x="1609916" y="2901029"/>
                  <a:pt x="1609916" y="2895791"/>
                </a:cubicBezTo>
                <a:cubicBezTo>
                  <a:pt x="1609916" y="2890552"/>
                  <a:pt x="1605629" y="2886266"/>
                  <a:pt x="1600391" y="2886266"/>
                </a:cubicBezTo>
                <a:cubicBezTo>
                  <a:pt x="1595152" y="2886266"/>
                  <a:pt x="1590866" y="2890552"/>
                  <a:pt x="1590866" y="2895791"/>
                </a:cubicBezTo>
                <a:cubicBezTo>
                  <a:pt x="1590866" y="2901029"/>
                  <a:pt x="1595152" y="2905316"/>
                  <a:pt x="1600391" y="2905316"/>
                </a:cubicBezTo>
                <a:close/>
                <a:moveTo>
                  <a:pt x="1676591" y="2905316"/>
                </a:moveTo>
                <a:cubicBezTo>
                  <a:pt x="1681829" y="2905316"/>
                  <a:pt x="1686116" y="2901029"/>
                  <a:pt x="1686116" y="2895791"/>
                </a:cubicBezTo>
                <a:cubicBezTo>
                  <a:pt x="1686116" y="2890552"/>
                  <a:pt x="1681829" y="2886266"/>
                  <a:pt x="1676591" y="2886266"/>
                </a:cubicBezTo>
                <a:cubicBezTo>
                  <a:pt x="1671352" y="2886266"/>
                  <a:pt x="1667066" y="2890552"/>
                  <a:pt x="1667066" y="2895791"/>
                </a:cubicBezTo>
                <a:cubicBezTo>
                  <a:pt x="1667066" y="2901029"/>
                  <a:pt x="1671352" y="2905316"/>
                  <a:pt x="1676591" y="2905316"/>
                </a:cubicBezTo>
                <a:close/>
                <a:moveTo>
                  <a:pt x="1752791" y="2905506"/>
                </a:moveTo>
                <a:cubicBezTo>
                  <a:pt x="1758125" y="2905506"/>
                  <a:pt x="1762506" y="2901124"/>
                  <a:pt x="1762506" y="2895791"/>
                </a:cubicBezTo>
                <a:cubicBezTo>
                  <a:pt x="1762506" y="2890457"/>
                  <a:pt x="1758125" y="2886075"/>
                  <a:pt x="1752791" y="2886075"/>
                </a:cubicBezTo>
                <a:cubicBezTo>
                  <a:pt x="1747457" y="2886075"/>
                  <a:pt x="1743075" y="2890457"/>
                  <a:pt x="1743075" y="2895791"/>
                </a:cubicBezTo>
                <a:cubicBezTo>
                  <a:pt x="1743075" y="2901124"/>
                  <a:pt x="1747457" y="2905506"/>
                  <a:pt x="1752791" y="2905506"/>
                </a:cubicBezTo>
                <a:close/>
                <a:moveTo>
                  <a:pt x="1828991" y="2905506"/>
                </a:moveTo>
                <a:cubicBezTo>
                  <a:pt x="1834325" y="2905506"/>
                  <a:pt x="1838706" y="2901124"/>
                  <a:pt x="1838706" y="2895791"/>
                </a:cubicBezTo>
                <a:cubicBezTo>
                  <a:pt x="1838706" y="2890457"/>
                  <a:pt x="1834325" y="2886075"/>
                  <a:pt x="1828991" y="2886075"/>
                </a:cubicBezTo>
                <a:cubicBezTo>
                  <a:pt x="1823657" y="2886075"/>
                  <a:pt x="1819275" y="2890457"/>
                  <a:pt x="1819275" y="2895791"/>
                </a:cubicBezTo>
                <a:cubicBezTo>
                  <a:pt x="1819275" y="2901124"/>
                  <a:pt x="1823657" y="2905506"/>
                  <a:pt x="1828991" y="2905506"/>
                </a:cubicBezTo>
                <a:close/>
                <a:moveTo>
                  <a:pt x="1905191" y="2905316"/>
                </a:moveTo>
                <a:cubicBezTo>
                  <a:pt x="1910429" y="2905316"/>
                  <a:pt x="1914716" y="2901029"/>
                  <a:pt x="1914716" y="2895791"/>
                </a:cubicBezTo>
                <a:cubicBezTo>
                  <a:pt x="1914716" y="2890552"/>
                  <a:pt x="1910429" y="2886266"/>
                  <a:pt x="1905191" y="2886266"/>
                </a:cubicBezTo>
                <a:cubicBezTo>
                  <a:pt x="1899952" y="2886266"/>
                  <a:pt x="1895666" y="2890552"/>
                  <a:pt x="1895666" y="2895791"/>
                </a:cubicBezTo>
                <a:cubicBezTo>
                  <a:pt x="1895666" y="2901029"/>
                  <a:pt x="1899952" y="2905316"/>
                  <a:pt x="1905191" y="2905316"/>
                </a:cubicBezTo>
                <a:close/>
                <a:moveTo>
                  <a:pt x="1981391" y="2905125"/>
                </a:moveTo>
                <a:cubicBezTo>
                  <a:pt x="1986534" y="2905125"/>
                  <a:pt x="1990725" y="2900934"/>
                  <a:pt x="1990725" y="2895791"/>
                </a:cubicBezTo>
                <a:cubicBezTo>
                  <a:pt x="1990725" y="2890647"/>
                  <a:pt x="1986534" y="2886456"/>
                  <a:pt x="1981391" y="2886456"/>
                </a:cubicBezTo>
                <a:cubicBezTo>
                  <a:pt x="1976247" y="2886456"/>
                  <a:pt x="1972056" y="2890647"/>
                  <a:pt x="1972056" y="2895791"/>
                </a:cubicBezTo>
                <a:cubicBezTo>
                  <a:pt x="1972151" y="2900934"/>
                  <a:pt x="1976247" y="2905125"/>
                  <a:pt x="1981391" y="2905125"/>
                </a:cubicBezTo>
                <a:close/>
                <a:moveTo>
                  <a:pt x="2057591" y="2904935"/>
                </a:moveTo>
                <a:cubicBezTo>
                  <a:pt x="2062639" y="2904935"/>
                  <a:pt x="2066639" y="2900839"/>
                  <a:pt x="2066639" y="2895886"/>
                </a:cubicBezTo>
                <a:cubicBezTo>
                  <a:pt x="2066639" y="2890838"/>
                  <a:pt x="2062543" y="2886837"/>
                  <a:pt x="2057591" y="2886837"/>
                </a:cubicBezTo>
                <a:cubicBezTo>
                  <a:pt x="2052638" y="2886837"/>
                  <a:pt x="2048542" y="2890933"/>
                  <a:pt x="2048542" y="2895886"/>
                </a:cubicBezTo>
                <a:cubicBezTo>
                  <a:pt x="2048542" y="2900839"/>
                  <a:pt x="2052638" y="2904935"/>
                  <a:pt x="2057591" y="2904935"/>
                </a:cubicBezTo>
                <a:close/>
                <a:moveTo>
                  <a:pt x="2133791" y="2904458"/>
                </a:moveTo>
                <a:cubicBezTo>
                  <a:pt x="2138553" y="2904458"/>
                  <a:pt x="2142458" y="2900553"/>
                  <a:pt x="2142458" y="2895791"/>
                </a:cubicBezTo>
                <a:cubicBezTo>
                  <a:pt x="2142458" y="2891028"/>
                  <a:pt x="2138553" y="2887123"/>
                  <a:pt x="2133791" y="2887123"/>
                </a:cubicBezTo>
                <a:cubicBezTo>
                  <a:pt x="2129028" y="2887123"/>
                  <a:pt x="2125123" y="2891028"/>
                  <a:pt x="2125123" y="2895791"/>
                </a:cubicBezTo>
                <a:cubicBezTo>
                  <a:pt x="2125123" y="2900553"/>
                  <a:pt x="2129028" y="2904458"/>
                  <a:pt x="2133791" y="2904458"/>
                </a:cubicBezTo>
                <a:close/>
                <a:moveTo>
                  <a:pt x="2209991" y="2904078"/>
                </a:moveTo>
                <a:cubicBezTo>
                  <a:pt x="2214563" y="2904078"/>
                  <a:pt x="2218277" y="2900363"/>
                  <a:pt x="2218277" y="2895791"/>
                </a:cubicBezTo>
                <a:cubicBezTo>
                  <a:pt x="2218277" y="2891219"/>
                  <a:pt x="2214563" y="2887504"/>
                  <a:pt x="2209991" y="2887504"/>
                </a:cubicBezTo>
                <a:cubicBezTo>
                  <a:pt x="2205419" y="2887504"/>
                  <a:pt x="2201704" y="2891219"/>
                  <a:pt x="2201704" y="2895791"/>
                </a:cubicBezTo>
                <a:cubicBezTo>
                  <a:pt x="2201799" y="2900363"/>
                  <a:pt x="2205419" y="2904078"/>
                  <a:pt x="2209991" y="2904078"/>
                </a:cubicBezTo>
                <a:close/>
                <a:moveTo>
                  <a:pt x="2286191" y="2903601"/>
                </a:moveTo>
                <a:cubicBezTo>
                  <a:pt x="2290477" y="2903601"/>
                  <a:pt x="2294001" y="2900077"/>
                  <a:pt x="2294001" y="2895791"/>
                </a:cubicBezTo>
                <a:cubicBezTo>
                  <a:pt x="2294001" y="2891504"/>
                  <a:pt x="2290477" y="2887980"/>
                  <a:pt x="2286191" y="2887980"/>
                </a:cubicBezTo>
                <a:cubicBezTo>
                  <a:pt x="2281904" y="2887980"/>
                  <a:pt x="2278380" y="2891504"/>
                  <a:pt x="2278380" y="2895791"/>
                </a:cubicBezTo>
                <a:cubicBezTo>
                  <a:pt x="2278380" y="2900172"/>
                  <a:pt x="2281904" y="2903601"/>
                  <a:pt x="2286191" y="2903601"/>
                </a:cubicBezTo>
                <a:close/>
                <a:moveTo>
                  <a:pt x="2362391" y="2903030"/>
                </a:moveTo>
                <a:cubicBezTo>
                  <a:pt x="2366391" y="2903030"/>
                  <a:pt x="2369534" y="2899791"/>
                  <a:pt x="2369534" y="2895886"/>
                </a:cubicBezTo>
                <a:cubicBezTo>
                  <a:pt x="2369534" y="2891885"/>
                  <a:pt x="2366296" y="2888742"/>
                  <a:pt x="2362391" y="2888742"/>
                </a:cubicBezTo>
                <a:cubicBezTo>
                  <a:pt x="2358390" y="2888742"/>
                  <a:pt x="2355247" y="2891981"/>
                  <a:pt x="2355247" y="2895886"/>
                </a:cubicBezTo>
                <a:cubicBezTo>
                  <a:pt x="2355247" y="2899791"/>
                  <a:pt x="2358485" y="2903030"/>
                  <a:pt x="2362391" y="2903030"/>
                </a:cubicBezTo>
                <a:close/>
                <a:moveTo>
                  <a:pt x="2438591" y="2902553"/>
                </a:moveTo>
                <a:cubicBezTo>
                  <a:pt x="2442305" y="2902553"/>
                  <a:pt x="2445353" y="2899505"/>
                  <a:pt x="2445353" y="2895791"/>
                </a:cubicBezTo>
                <a:cubicBezTo>
                  <a:pt x="2445353" y="2892076"/>
                  <a:pt x="2442305" y="2889028"/>
                  <a:pt x="2438591" y="2889028"/>
                </a:cubicBezTo>
                <a:cubicBezTo>
                  <a:pt x="2434876" y="2889028"/>
                  <a:pt x="2431828" y="2892076"/>
                  <a:pt x="2431828" y="2895791"/>
                </a:cubicBezTo>
                <a:cubicBezTo>
                  <a:pt x="2431828" y="2899505"/>
                  <a:pt x="2434876" y="2902553"/>
                  <a:pt x="2438591" y="2902553"/>
                </a:cubicBezTo>
                <a:close/>
                <a:moveTo>
                  <a:pt x="2514791" y="2901982"/>
                </a:moveTo>
                <a:cubicBezTo>
                  <a:pt x="2518220" y="2901982"/>
                  <a:pt x="2520887" y="2899220"/>
                  <a:pt x="2520887" y="2895886"/>
                </a:cubicBezTo>
                <a:cubicBezTo>
                  <a:pt x="2520887" y="2892457"/>
                  <a:pt x="2518124" y="2889790"/>
                  <a:pt x="2514791" y="2889790"/>
                </a:cubicBezTo>
                <a:cubicBezTo>
                  <a:pt x="2511362" y="2889790"/>
                  <a:pt x="2508695" y="2892552"/>
                  <a:pt x="2508695" y="2895886"/>
                </a:cubicBezTo>
                <a:cubicBezTo>
                  <a:pt x="2508695" y="2899220"/>
                  <a:pt x="2511457" y="2901982"/>
                  <a:pt x="2514791" y="2901982"/>
                </a:cubicBezTo>
                <a:close/>
                <a:moveTo>
                  <a:pt x="2590991" y="2901124"/>
                </a:moveTo>
                <a:cubicBezTo>
                  <a:pt x="2593943" y="2901124"/>
                  <a:pt x="2596229" y="2898743"/>
                  <a:pt x="2596229" y="2895886"/>
                </a:cubicBezTo>
                <a:cubicBezTo>
                  <a:pt x="2596229" y="2892933"/>
                  <a:pt x="2593848" y="2890647"/>
                  <a:pt x="2590991" y="2890647"/>
                </a:cubicBezTo>
                <a:cubicBezTo>
                  <a:pt x="2588038" y="2890647"/>
                  <a:pt x="2585752" y="2893028"/>
                  <a:pt x="2585752" y="2895886"/>
                </a:cubicBezTo>
                <a:cubicBezTo>
                  <a:pt x="2585752" y="2898743"/>
                  <a:pt x="2588133" y="2901124"/>
                  <a:pt x="2590991" y="2901124"/>
                </a:cubicBezTo>
                <a:close/>
                <a:moveTo>
                  <a:pt x="2667191" y="2900458"/>
                </a:moveTo>
                <a:cubicBezTo>
                  <a:pt x="2669762" y="2900458"/>
                  <a:pt x="2671858" y="2898362"/>
                  <a:pt x="2671858" y="2895791"/>
                </a:cubicBezTo>
                <a:cubicBezTo>
                  <a:pt x="2671858" y="2893219"/>
                  <a:pt x="2669762" y="2891123"/>
                  <a:pt x="2667191" y="2891123"/>
                </a:cubicBezTo>
                <a:cubicBezTo>
                  <a:pt x="2664619" y="2891123"/>
                  <a:pt x="2662523" y="2893219"/>
                  <a:pt x="2662523" y="2895791"/>
                </a:cubicBezTo>
                <a:cubicBezTo>
                  <a:pt x="2662523" y="2898362"/>
                  <a:pt x="2664619" y="2900458"/>
                  <a:pt x="2667191" y="2900458"/>
                </a:cubicBezTo>
                <a:close/>
                <a:moveTo>
                  <a:pt x="2743391" y="2899791"/>
                </a:moveTo>
                <a:cubicBezTo>
                  <a:pt x="2745581" y="2899791"/>
                  <a:pt x="2747391" y="2897981"/>
                  <a:pt x="2747391" y="2895791"/>
                </a:cubicBezTo>
                <a:cubicBezTo>
                  <a:pt x="2747391" y="2893600"/>
                  <a:pt x="2745581" y="2891790"/>
                  <a:pt x="2743391" y="2891790"/>
                </a:cubicBezTo>
                <a:cubicBezTo>
                  <a:pt x="2741200" y="2891790"/>
                  <a:pt x="2739390" y="2893600"/>
                  <a:pt x="2739390" y="2895791"/>
                </a:cubicBezTo>
                <a:cubicBezTo>
                  <a:pt x="2739390" y="2898077"/>
                  <a:pt x="2741200" y="2899791"/>
                  <a:pt x="2743391" y="2899791"/>
                </a:cubicBezTo>
                <a:close/>
                <a:moveTo>
                  <a:pt x="2819591" y="2898934"/>
                </a:moveTo>
                <a:cubicBezTo>
                  <a:pt x="2821305" y="2898934"/>
                  <a:pt x="2822734" y="2897505"/>
                  <a:pt x="2822734" y="2895791"/>
                </a:cubicBezTo>
                <a:cubicBezTo>
                  <a:pt x="2822734" y="2894076"/>
                  <a:pt x="2821305" y="2892647"/>
                  <a:pt x="2819591" y="2892647"/>
                </a:cubicBezTo>
                <a:cubicBezTo>
                  <a:pt x="2817876" y="2892647"/>
                  <a:pt x="2816447" y="2894076"/>
                  <a:pt x="2816447" y="2895791"/>
                </a:cubicBezTo>
                <a:cubicBezTo>
                  <a:pt x="2816447" y="2897600"/>
                  <a:pt x="2817876" y="2898934"/>
                  <a:pt x="2819591" y="2898934"/>
                </a:cubicBezTo>
                <a:close/>
                <a:moveTo>
                  <a:pt x="2895791" y="2898172"/>
                </a:moveTo>
                <a:cubicBezTo>
                  <a:pt x="2897029" y="2898172"/>
                  <a:pt x="2898077" y="2897124"/>
                  <a:pt x="2898077" y="2895886"/>
                </a:cubicBezTo>
                <a:cubicBezTo>
                  <a:pt x="2898077" y="2894648"/>
                  <a:pt x="2897029" y="2893600"/>
                  <a:pt x="2895791" y="2893600"/>
                </a:cubicBezTo>
                <a:cubicBezTo>
                  <a:pt x="2894553" y="2893600"/>
                  <a:pt x="2893505" y="2894648"/>
                  <a:pt x="2893505" y="2895886"/>
                </a:cubicBezTo>
                <a:cubicBezTo>
                  <a:pt x="2893505" y="2897124"/>
                  <a:pt x="2894553" y="2898172"/>
                  <a:pt x="2895791" y="2898172"/>
                </a:cubicBezTo>
                <a:close/>
                <a:moveTo>
                  <a:pt x="2971991" y="2897315"/>
                </a:moveTo>
                <a:cubicBezTo>
                  <a:pt x="2972848" y="2897315"/>
                  <a:pt x="2973515" y="2896648"/>
                  <a:pt x="2973515" y="2895791"/>
                </a:cubicBezTo>
                <a:cubicBezTo>
                  <a:pt x="2973515" y="2894933"/>
                  <a:pt x="2972848" y="2894266"/>
                  <a:pt x="2971991" y="2894266"/>
                </a:cubicBezTo>
                <a:cubicBezTo>
                  <a:pt x="2971133" y="2894266"/>
                  <a:pt x="2970466" y="2894933"/>
                  <a:pt x="2970466" y="2895791"/>
                </a:cubicBezTo>
                <a:cubicBezTo>
                  <a:pt x="2970562" y="2896648"/>
                  <a:pt x="2971229" y="2897315"/>
                  <a:pt x="2971991" y="2897315"/>
                </a:cubicBezTo>
                <a:close/>
                <a:moveTo>
                  <a:pt x="3048191" y="2896457"/>
                </a:moveTo>
                <a:cubicBezTo>
                  <a:pt x="3048572" y="2896457"/>
                  <a:pt x="3048857" y="2896172"/>
                  <a:pt x="3048857" y="2895791"/>
                </a:cubicBezTo>
                <a:cubicBezTo>
                  <a:pt x="3048857" y="2895410"/>
                  <a:pt x="3048572" y="2895124"/>
                  <a:pt x="3048191" y="2895124"/>
                </a:cubicBezTo>
                <a:cubicBezTo>
                  <a:pt x="3047810" y="2895124"/>
                  <a:pt x="3047524" y="2895410"/>
                  <a:pt x="3047524" y="2895791"/>
                </a:cubicBezTo>
                <a:cubicBezTo>
                  <a:pt x="3047619" y="2896172"/>
                  <a:pt x="3047905" y="2896457"/>
                  <a:pt x="3048191" y="2896457"/>
                </a:cubicBezTo>
                <a:close/>
                <a:moveTo>
                  <a:pt x="533591" y="2972657"/>
                </a:moveTo>
                <a:cubicBezTo>
                  <a:pt x="533972" y="2972657"/>
                  <a:pt x="534257" y="2972372"/>
                  <a:pt x="534257" y="2971991"/>
                </a:cubicBezTo>
                <a:cubicBezTo>
                  <a:pt x="534257" y="2971610"/>
                  <a:pt x="533972" y="2971324"/>
                  <a:pt x="533591" y="2971324"/>
                </a:cubicBezTo>
                <a:cubicBezTo>
                  <a:pt x="533210" y="2971324"/>
                  <a:pt x="532924" y="2971610"/>
                  <a:pt x="532924" y="2971991"/>
                </a:cubicBezTo>
                <a:cubicBezTo>
                  <a:pt x="533019" y="2972372"/>
                  <a:pt x="533305" y="2972657"/>
                  <a:pt x="533591" y="2972657"/>
                </a:cubicBezTo>
                <a:close/>
                <a:moveTo>
                  <a:pt x="609790" y="2973515"/>
                </a:moveTo>
                <a:cubicBezTo>
                  <a:pt x="610648" y="2973515"/>
                  <a:pt x="611315" y="2972848"/>
                  <a:pt x="611315" y="2971991"/>
                </a:cubicBezTo>
                <a:cubicBezTo>
                  <a:pt x="611315" y="2971133"/>
                  <a:pt x="610648" y="2970466"/>
                  <a:pt x="609790" y="2970466"/>
                </a:cubicBezTo>
                <a:cubicBezTo>
                  <a:pt x="608933" y="2970466"/>
                  <a:pt x="608267" y="2971133"/>
                  <a:pt x="608267" y="2971991"/>
                </a:cubicBezTo>
                <a:cubicBezTo>
                  <a:pt x="608362" y="2972848"/>
                  <a:pt x="609029" y="2973515"/>
                  <a:pt x="609790" y="2973515"/>
                </a:cubicBezTo>
                <a:close/>
                <a:moveTo>
                  <a:pt x="685990" y="2974086"/>
                </a:moveTo>
                <a:cubicBezTo>
                  <a:pt x="687134" y="2974086"/>
                  <a:pt x="688086" y="2973134"/>
                  <a:pt x="688086" y="2971991"/>
                </a:cubicBezTo>
                <a:cubicBezTo>
                  <a:pt x="688086" y="2970848"/>
                  <a:pt x="687134" y="2969895"/>
                  <a:pt x="685990" y="2969895"/>
                </a:cubicBezTo>
                <a:cubicBezTo>
                  <a:pt x="684848" y="2969895"/>
                  <a:pt x="683895" y="2970848"/>
                  <a:pt x="683895" y="2971991"/>
                </a:cubicBezTo>
                <a:cubicBezTo>
                  <a:pt x="683895" y="2973134"/>
                  <a:pt x="684848" y="2974086"/>
                  <a:pt x="685990" y="2974086"/>
                </a:cubicBezTo>
                <a:close/>
                <a:moveTo>
                  <a:pt x="762190" y="2974943"/>
                </a:moveTo>
                <a:cubicBezTo>
                  <a:pt x="763810" y="2974943"/>
                  <a:pt x="765143" y="2973610"/>
                  <a:pt x="765143" y="2971991"/>
                </a:cubicBezTo>
                <a:cubicBezTo>
                  <a:pt x="765143" y="2970371"/>
                  <a:pt x="763810" y="2969038"/>
                  <a:pt x="762190" y="2969038"/>
                </a:cubicBezTo>
                <a:cubicBezTo>
                  <a:pt x="760571" y="2969038"/>
                  <a:pt x="759238" y="2970371"/>
                  <a:pt x="759238" y="2971991"/>
                </a:cubicBezTo>
                <a:cubicBezTo>
                  <a:pt x="759238" y="2973610"/>
                  <a:pt x="760571" y="2974943"/>
                  <a:pt x="762190" y="2974943"/>
                </a:cubicBezTo>
                <a:close/>
                <a:moveTo>
                  <a:pt x="838390" y="2975610"/>
                </a:moveTo>
                <a:cubicBezTo>
                  <a:pt x="840391" y="2975610"/>
                  <a:pt x="842010" y="2973991"/>
                  <a:pt x="842010" y="2971991"/>
                </a:cubicBezTo>
                <a:cubicBezTo>
                  <a:pt x="842010" y="2969990"/>
                  <a:pt x="840391" y="2968371"/>
                  <a:pt x="838390" y="2968371"/>
                </a:cubicBezTo>
                <a:cubicBezTo>
                  <a:pt x="836390" y="2968371"/>
                  <a:pt x="834771" y="2969990"/>
                  <a:pt x="834771" y="2971991"/>
                </a:cubicBezTo>
                <a:cubicBezTo>
                  <a:pt x="834866" y="2973991"/>
                  <a:pt x="836390" y="2975610"/>
                  <a:pt x="838390" y="2975610"/>
                </a:cubicBezTo>
                <a:close/>
                <a:moveTo>
                  <a:pt x="914590" y="2976467"/>
                </a:moveTo>
                <a:cubicBezTo>
                  <a:pt x="917067" y="2976467"/>
                  <a:pt x="919067" y="2974467"/>
                  <a:pt x="919067" y="2971991"/>
                </a:cubicBezTo>
                <a:cubicBezTo>
                  <a:pt x="919067" y="2969514"/>
                  <a:pt x="917067" y="2967514"/>
                  <a:pt x="914590" y="2967514"/>
                </a:cubicBezTo>
                <a:cubicBezTo>
                  <a:pt x="912114" y="2967514"/>
                  <a:pt x="910114" y="2969514"/>
                  <a:pt x="910114" y="2971991"/>
                </a:cubicBezTo>
                <a:cubicBezTo>
                  <a:pt x="910209" y="2974467"/>
                  <a:pt x="912114" y="2976467"/>
                  <a:pt x="914590" y="2976467"/>
                </a:cubicBezTo>
                <a:close/>
                <a:moveTo>
                  <a:pt x="990790" y="2977039"/>
                </a:moveTo>
                <a:cubicBezTo>
                  <a:pt x="993553" y="2977039"/>
                  <a:pt x="995839" y="2974753"/>
                  <a:pt x="995839" y="2971991"/>
                </a:cubicBezTo>
                <a:cubicBezTo>
                  <a:pt x="995839" y="2969228"/>
                  <a:pt x="993553" y="2966942"/>
                  <a:pt x="990790" y="2966942"/>
                </a:cubicBezTo>
                <a:cubicBezTo>
                  <a:pt x="988028" y="2966942"/>
                  <a:pt x="985742" y="2969228"/>
                  <a:pt x="985742" y="2971991"/>
                </a:cubicBezTo>
                <a:cubicBezTo>
                  <a:pt x="985742" y="2974848"/>
                  <a:pt x="988028" y="2977039"/>
                  <a:pt x="990790" y="2977039"/>
                </a:cubicBezTo>
                <a:close/>
                <a:moveTo>
                  <a:pt x="1066991" y="2977706"/>
                </a:moveTo>
                <a:cubicBezTo>
                  <a:pt x="1070134" y="2977706"/>
                  <a:pt x="1072706" y="2975134"/>
                  <a:pt x="1072706" y="2971991"/>
                </a:cubicBezTo>
                <a:cubicBezTo>
                  <a:pt x="1072706" y="2968847"/>
                  <a:pt x="1070134" y="2966276"/>
                  <a:pt x="1066991" y="2966276"/>
                </a:cubicBezTo>
                <a:cubicBezTo>
                  <a:pt x="1063847" y="2966276"/>
                  <a:pt x="1061276" y="2968847"/>
                  <a:pt x="1061276" y="2971991"/>
                </a:cubicBezTo>
                <a:cubicBezTo>
                  <a:pt x="1061276" y="2975134"/>
                  <a:pt x="1063847" y="2977706"/>
                  <a:pt x="1066991" y="2977706"/>
                </a:cubicBezTo>
                <a:close/>
                <a:moveTo>
                  <a:pt x="1143191" y="2978182"/>
                </a:moveTo>
                <a:cubicBezTo>
                  <a:pt x="1146620" y="2978182"/>
                  <a:pt x="1149287" y="2975420"/>
                  <a:pt x="1149287" y="2972086"/>
                </a:cubicBezTo>
                <a:cubicBezTo>
                  <a:pt x="1149287" y="2968657"/>
                  <a:pt x="1146524" y="2965990"/>
                  <a:pt x="1143191" y="2965990"/>
                </a:cubicBezTo>
                <a:cubicBezTo>
                  <a:pt x="1139857" y="2965990"/>
                  <a:pt x="1137095" y="2968752"/>
                  <a:pt x="1137095" y="2972086"/>
                </a:cubicBezTo>
                <a:cubicBezTo>
                  <a:pt x="1137095" y="2975420"/>
                  <a:pt x="1139857" y="2978182"/>
                  <a:pt x="1143191" y="2978182"/>
                </a:cubicBezTo>
                <a:close/>
                <a:moveTo>
                  <a:pt x="1219391" y="2978753"/>
                </a:moveTo>
                <a:cubicBezTo>
                  <a:pt x="1223105" y="2978753"/>
                  <a:pt x="1226153" y="2975705"/>
                  <a:pt x="1226153" y="2971991"/>
                </a:cubicBezTo>
                <a:cubicBezTo>
                  <a:pt x="1226153" y="2968276"/>
                  <a:pt x="1223105" y="2965228"/>
                  <a:pt x="1219391" y="2965228"/>
                </a:cubicBezTo>
                <a:cubicBezTo>
                  <a:pt x="1215676" y="2965228"/>
                  <a:pt x="1212628" y="2968276"/>
                  <a:pt x="1212628" y="2971991"/>
                </a:cubicBezTo>
                <a:cubicBezTo>
                  <a:pt x="1212628" y="2975705"/>
                  <a:pt x="1215676" y="2978753"/>
                  <a:pt x="1219391" y="2978753"/>
                </a:cubicBezTo>
                <a:close/>
                <a:moveTo>
                  <a:pt x="1295591" y="2979230"/>
                </a:moveTo>
                <a:cubicBezTo>
                  <a:pt x="1299591" y="2979230"/>
                  <a:pt x="1302734" y="2975991"/>
                  <a:pt x="1302734" y="2972086"/>
                </a:cubicBezTo>
                <a:cubicBezTo>
                  <a:pt x="1302734" y="2968085"/>
                  <a:pt x="1299496" y="2964942"/>
                  <a:pt x="1295591" y="2964942"/>
                </a:cubicBezTo>
                <a:cubicBezTo>
                  <a:pt x="1291590" y="2964942"/>
                  <a:pt x="1288447" y="2968181"/>
                  <a:pt x="1288447" y="2972086"/>
                </a:cubicBezTo>
                <a:cubicBezTo>
                  <a:pt x="1288447" y="2975991"/>
                  <a:pt x="1291685" y="2979230"/>
                  <a:pt x="1295591" y="2979230"/>
                </a:cubicBezTo>
                <a:close/>
                <a:moveTo>
                  <a:pt x="1371791" y="2979420"/>
                </a:moveTo>
                <a:cubicBezTo>
                  <a:pt x="1375886" y="2979420"/>
                  <a:pt x="1379220" y="2976086"/>
                  <a:pt x="1379220" y="2971991"/>
                </a:cubicBezTo>
                <a:cubicBezTo>
                  <a:pt x="1379220" y="2967895"/>
                  <a:pt x="1375886" y="2964561"/>
                  <a:pt x="1371791" y="2964561"/>
                </a:cubicBezTo>
                <a:cubicBezTo>
                  <a:pt x="1367695" y="2964561"/>
                  <a:pt x="1364361" y="2967895"/>
                  <a:pt x="1364361" y="2971991"/>
                </a:cubicBezTo>
                <a:cubicBezTo>
                  <a:pt x="1364456" y="2976086"/>
                  <a:pt x="1367695" y="2979420"/>
                  <a:pt x="1371791" y="2979420"/>
                </a:cubicBezTo>
                <a:close/>
                <a:moveTo>
                  <a:pt x="1447991" y="2979801"/>
                </a:moveTo>
                <a:cubicBezTo>
                  <a:pt x="1452277" y="2979801"/>
                  <a:pt x="1455801" y="2976277"/>
                  <a:pt x="1455801" y="2971991"/>
                </a:cubicBezTo>
                <a:cubicBezTo>
                  <a:pt x="1455801" y="2967704"/>
                  <a:pt x="1452277" y="2964180"/>
                  <a:pt x="1447991" y="2964180"/>
                </a:cubicBezTo>
                <a:cubicBezTo>
                  <a:pt x="1443704" y="2964180"/>
                  <a:pt x="1440180" y="2967704"/>
                  <a:pt x="1440180" y="2971991"/>
                </a:cubicBezTo>
                <a:cubicBezTo>
                  <a:pt x="1440180" y="2976372"/>
                  <a:pt x="1443704" y="2979801"/>
                  <a:pt x="1447991" y="2979801"/>
                </a:cubicBezTo>
                <a:close/>
                <a:moveTo>
                  <a:pt x="1524191" y="2980087"/>
                </a:moveTo>
                <a:cubicBezTo>
                  <a:pt x="1528667" y="2980087"/>
                  <a:pt x="1532192" y="2976467"/>
                  <a:pt x="1532192" y="2972086"/>
                </a:cubicBezTo>
                <a:cubicBezTo>
                  <a:pt x="1532192" y="2967609"/>
                  <a:pt x="1528572" y="2964085"/>
                  <a:pt x="1524191" y="2964085"/>
                </a:cubicBezTo>
                <a:cubicBezTo>
                  <a:pt x="1519714" y="2964085"/>
                  <a:pt x="1516189" y="2967704"/>
                  <a:pt x="1516189" y="2972086"/>
                </a:cubicBezTo>
                <a:cubicBezTo>
                  <a:pt x="1516189" y="2976467"/>
                  <a:pt x="1519809" y="2980087"/>
                  <a:pt x="1524191" y="2980087"/>
                </a:cubicBezTo>
                <a:close/>
                <a:moveTo>
                  <a:pt x="1600391" y="2980278"/>
                </a:moveTo>
                <a:cubicBezTo>
                  <a:pt x="1604963" y="2980278"/>
                  <a:pt x="1608677" y="2976563"/>
                  <a:pt x="1608677" y="2971991"/>
                </a:cubicBezTo>
                <a:cubicBezTo>
                  <a:pt x="1608677" y="2967419"/>
                  <a:pt x="1604963" y="2963704"/>
                  <a:pt x="1600391" y="2963704"/>
                </a:cubicBezTo>
                <a:cubicBezTo>
                  <a:pt x="1595818" y="2963704"/>
                  <a:pt x="1592104" y="2967419"/>
                  <a:pt x="1592104" y="2971991"/>
                </a:cubicBezTo>
                <a:cubicBezTo>
                  <a:pt x="1592199" y="2976563"/>
                  <a:pt x="1595818" y="2980278"/>
                  <a:pt x="1600391" y="2980278"/>
                </a:cubicBezTo>
                <a:close/>
                <a:moveTo>
                  <a:pt x="1676591" y="2980468"/>
                </a:moveTo>
                <a:cubicBezTo>
                  <a:pt x="1681258" y="2980468"/>
                  <a:pt x="1685068" y="2976658"/>
                  <a:pt x="1685068" y="2971991"/>
                </a:cubicBezTo>
                <a:cubicBezTo>
                  <a:pt x="1685068" y="2967323"/>
                  <a:pt x="1681258" y="2963513"/>
                  <a:pt x="1676591" y="2963513"/>
                </a:cubicBezTo>
                <a:cubicBezTo>
                  <a:pt x="1671923" y="2963513"/>
                  <a:pt x="1668113" y="2967323"/>
                  <a:pt x="1668113" y="2971991"/>
                </a:cubicBezTo>
                <a:cubicBezTo>
                  <a:pt x="1668113" y="2976658"/>
                  <a:pt x="1671923" y="2980468"/>
                  <a:pt x="1676591" y="2980468"/>
                </a:cubicBezTo>
                <a:close/>
                <a:moveTo>
                  <a:pt x="1752791" y="2980468"/>
                </a:moveTo>
                <a:cubicBezTo>
                  <a:pt x="1757458" y="2980468"/>
                  <a:pt x="1761268" y="2976658"/>
                  <a:pt x="1761268" y="2971991"/>
                </a:cubicBezTo>
                <a:cubicBezTo>
                  <a:pt x="1761268" y="2967323"/>
                  <a:pt x="1757458" y="2963513"/>
                  <a:pt x="1752791" y="2963513"/>
                </a:cubicBezTo>
                <a:cubicBezTo>
                  <a:pt x="1748123" y="2963513"/>
                  <a:pt x="1744313" y="2967323"/>
                  <a:pt x="1744313" y="2971991"/>
                </a:cubicBezTo>
                <a:cubicBezTo>
                  <a:pt x="1744313" y="2976658"/>
                  <a:pt x="1748123" y="2980468"/>
                  <a:pt x="1752791" y="2980468"/>
                </a:cubicBezTo>
                <a:close/>
                <a:moveTo>
                  <a:pt x="1828991" y="2980468"/>
                </a:moveTo>
                <a:cubicBezTo>
                  <a:pt x="1833658" y="2980468"/>
                  <a:pt x="1837468" y="2976658"/>
                  <a:pt x="1837468" y="2971991"/>
                </a:cubicBezTo>
                <a:cubicBezTo>
                  <a:pt x="1837468" y="2967323"/>
                  <a:pt x="1833658" y="2963513"/>
                  <a:pt x="1828991" y="2963513"/>
                </a:cubicBezTo>
                <a:cubicBezTo>
                  <a:pt x="1824323" y="2963513"/>
                  <a:pt x="1820513" y="2967323"/>
                  <a:pt x="1820513" y="2971991"/>
                </a:cubicBezTo>
                <a:cubicBezTo>
                  <a:pt x="1820513" y="2976658"/>
                  <a:pt x="1824323" y="2980468"/>
                  <a:pt x="1828991" y="2980468"/>
                </a:cubicBezTo>
                <a:close/>
                <a:moveTo>
                  <a:pt x="1905191" y="2980278"/>
                </a:moveTo>
                <a:cubicBezTo>
                  <a:pt x="1909763" y="2980278"/>
                  <a:pt x="1913477" y="2976563"/>
                  <a:pt x="1913477" y="2971991"/>
                </a:cubicBezTo>
                <a:cubicBezTo>
                  <a:pt x="1913477" y="2967419"/>
                  <a:pt x="1909763" y="2963704"/>
                  <a:pt x="1905191" y="2963704"/>
                </a:cubicBezTo>
                <a:cubicBezTo>
                  <a:pt x="1900618" y="2963704"/>
                  <a:pt x="1896904" y="2967419"/>
                  <a:pt x="1896904" y="2971991"/>
                </a:cubicBezTo>
                <a:cubicBezTo>
                  <a:pt x="1896999" y="2976563"/>
                  <a:pt x="1900618" y="2980278"/>
                  <a:pt x="1905191" y="2980278"/>
                </a:cubicBezTo>
                <a:close/>
                <a:moveTo>
                  <a:pt x="1981391" y="2980087"/>
                </a:moveTo>
                <a:cubicBezTo>
                  <a:pt x="1985867" y="2980087"/>
                  <a:pt x="1989392" y="2976467"/>
                  <a:pt x="1989392" y="2972086"/>
                </a:cubicBezTo>
                <a:cubicBezTo>
                  <a:pt x="1989392" y="2967609"/>
                  <a:pt x="1985772" y="2964085"/>
                  <a:pt x="1981391" y="2964085"/>
                </a:cubicBezTo>
                <a:cubicBezTo>
                  <a:pt x="1976914" y="2964085"/>
                  <a:pt x="1973389" y="2967704"/>
                  <a:pt x="1973389" y="2972086"/>
                </a:cubicBezTo>
                <a:cubicBezTo>
                  <a:pt x="1973389" y="2976467"/>
                  <a:pt x="1977009" y="2980087"/>
                  <a:pt x="1981391" y="2980087"/>
                </a:cubicBezTo>
                <a:close/>
                <a:moveTo>
                  <a:pt x="2057591" y="2979801"/>
                </a:moveTo>
                <a:cubicBezTo>
                  <a:pt x="2061877" y="2979801"/>
                  <a:pt x="2065401" y="2976277"/>
                  <a:pt x="2065401" y="2971991"/>
                </a:cubicBezTo>
                <a:cubicBezTo>
                  <a:pt x="2065401" y="2967704"/>
                  <a:pt x="2061877" y="2964180"/>
                  <a:pt x="2057591" y="2964180"/>
                </a:cubicBezTo>
                <a:cubicBezTo>
                  <a:pt x="2053304" y="2964180"/>
                  <a:pt x="2049780" y="2967704"/>
                  <a:pt x="2049780" y="2971991"/>
                </a:cubicBezTo>
                <a:cubicBezTo>
                  <a:pt x="2049780" y="2976372"/>
                  <a:pt x="2053304" y="2979801"/>
                  <a:pt x="2057591" y="2979801"/>
                </a:cubicBezTo>
                <a:close/>
                <a:moveTo>
                  <a:pt x="2133791" y="2979611"/>
                </a:moveTo>
                <a:cubicBezTo>
                  <a:pt x="2137982" y="2979611"/>
                  <a:pt x="2141411" y="2976182"/>
                  <a:pt x="2141411" y="2971991"/>
                </a:cubicBezTo>
                <a:cubicBezTo>
                  <a:pt x="2141411" y="2967799"/>
                  <a:pt x="2137982" y="2964371"/>
                  <a:pt x="2133791" y="2964371"/>
                </a:cubicBezTo>
                <a:cubicBezTo>
                  <a:pt x="2129600" y="2964371"/>
                  <a:pt x="2126171" y="2967799"/>
                  <a:pt x="2126171" y="2971991"/>
                </a:cubicBezTo>
                <a:cubicBezTo>
                  <a:pt x="2126171" y="2976182"/>
                  <a:pt x="2129600" y="2979611"/>
                  <a:pt x="2133791" y="2979611"/>
                </a:cubicBezTo>
                <a:close/>
                <a:moveTo>
                  <a:pt x="2209991" y="2979230"/>
                </a:moveTo>
                <a:cubicBezTo>
                  <a:pt x="2213991" y="2979230"/>
                  <a:pt x="2217134" y="2975991"/>
                  <a:pt x="2217134" y="2972086"/>
                </a:cubicBezTo>
                <a:cubicBezTo>
                  <a:pt x="2217134" y="2968085"/>
                  <a:pt x="2213896" y="2964942"/>
                  <a:pt x="2209991" y="2964942"/>
                </a:cubicBezTo>
                <a:cubicBezTo>
                  <a:pt x="2205990" y="2964942"/>
                  <a:pt x="2202847" y="2968181"/>
                  <a:pt x="2202847" y="2972086"/>
                </a:cubicBezTo>
                <a:cubicBezTo>
                  <a:pt x="2202847" y="2975991"/>
                  <a:pt x="2206085" y="2979230"/>
                  <a:pt x="2209991" y="2979230"/>
                </a:cubicBezTo>
                <a:close/>
                <a:moveTo>
                  <a:pt x="2286191" y="2978753"/>
                </a:moveTo>
                <a:cubicBezTo>
                  <a:pt x="2289905" y="2978753"/>
                  <a:pt x="2292953" y="2975705"/>
                  <a:pt x="2292953" y="2971991"/>
                </a:cubicBezTo>
                <a:cubicBezTo>
                  <a:pt x="2292953" y="2968276"/>
                  <a:pt x="2289905" y="2965228"/>
                  <a:pt x="2286191" y="2965228"/>
                </a:cubicBezTo>
                <a:cubicBezTo>
                  <a:pt x="2282476" y="2965228"/>
                  <a:pt x="2279428" y="2968276"/>
                  <a:pt x="2279428" y="2971991"/>
                </a:cubicBezTo>
                <a:cubicBezTo>
                  <a:pt x="2279428" y="2975705"/>
                  <a:pt x="2282476" y="2978753"/>
                  <a:pt x="2286191" y="2978753"/>
                </a:cubicBezTo>
                <a:close/>
                <a:moveTo>
                  <a:pt x="2362391" y="2978182"/>
                </a:moveTo>
                <a:cubicBezTo>
                  <a:pt x="2365820" y="2978182"/>
                  <a:pt x="2368487" y="2975420"/>
                  <a:pt x="2368487" y="2972086"/>
                </a:cubicBezTo>
                <a:cubicBezTo>
                  <a:pt x="2368487" y="2968657"/>
                  <a:pt x="2365724" y="2965990"/>
                  <a:pt x="2362391" y="2965990"/>
                </a:cubicBezTo>
                <a:cubicBezTo>
                  <a:pt x="2359057" y="2965990"/>
                  <a:pt x="2356295" y="2968752"/>
                  <a:pt x="2356295" y="2972086"/>
                </a:cubicBezTo>
                <a:cubicBezTo>
                  <a:pt x="2356295" y="2975420"/>
                  <a:pt x="2359057" y="2978182"/>
                  <a:pt x="2362391" y="2978182"/>
                </a:cubicBezTo>
                <a:close/>
                <a:moveTo>
                  <a:pt x="2438591" y="2977706"/>
                </a:moveTo>
                <a:cubicBezTo>
                  <a:pt x="2441734" y="2977706"/>
                  <a:pt x="2444306" y="2975134"/>
                  <a:pt x="2444306" y="2971991"/>
                </a:cubicBezTo>
                <a:cubicBezTo>
                  <a:pt x="2444306" y="2968847"/>
                  <a:pt x="2441734" y="2966276"/>
                  <a:pt x="2438591" y="2966276"/>
                </a:cubicBezTo>
                <a:cubicBezTo>
                  <a:pt x="2435447" y="2966276"/>
                  <a:pt x="2432876" y="2968847"/>
                  <a:pt x="2432876" y="2971991"/>
                </a:cubicBezTo>
                <a:cubicBezTo>
                  <a:pt x="2432876" y="2975134"/>
                  <a:pt x="2435447" y="2977706"/>
                  <a:pt x="2438591" y="2977706"/>
                </a:cubicBezTo>
                <a:close/>
                <a:moveTo>
                  <a:pt x="2514791" y="2977039"/>
                </a:moveTo>
                <a:cubicBezTo>
                  <a:pt x="2517553" y="2977039"/>
                  <a:pt x="2519839" y="2974753"/>
                  <a:pt x="2519839" y="2971991"/>
                </a:cubicBezTo>
                <a:cubicBezTo>
                  <a:pt x="2519839" y="2969228"/>
                  <a:pt x="2517553" y="2966942"/>
                  <a:pt x="2514791" y="2966942"/>
                </a:cubicBezTo>
                <a:cubicBezTo>
                  <a:pt x="2512028" y="2966942"/>
                  <a:pt x="2509742" y="2969228"/>
                  <a:pt x="2509742" y="2971991"/>
                </a:cubicBezTo>
                <a:cubicBezTo>
                  <a:pt x="2509742" y="2974848"/>
                  <a:pt x="2512028" y="2977039"/>
                  <a:pt x="2514791" y="2977039"/>
                </a:cubicBezTo>
                <a:close/>
                <a:moveTo>
                  <a:pt x="2590991" y="2976467"/>
                </a:moveTo>
                <a:cubicBezTo>
                  <a:pt x="2593467" y="2976467"/>
                  <a:pt x="2595467" y="2974467"/>
                  <a:pt x="2595467" y="2971991"/>
                </a:cubicBezTo>
                <a:cubicBezTo>
                  <a:pt x="2595467" y="2969514"/>
                  <a:pt x="2593467" y="2967514"/>
                  <a:pt x="2590991" y="2967514"/>
                </a:cubicBezTo>
                <a:cubicBezTo>
                  <a:pt x="2588514" y="2967514"/>
                  <a:pt x="2586514" y="2969514"/>
                  <a:pt x="2586514" y="2971991"/>
                </a:cubicBezTo>
                <a:cubicBezTo>
                  <a:pt x="2586609" y="2974467"/>
                  <a:pt x="2588514" y="2976467"/>
                  <a:pt x="2590991" y="2976467"/>
                </a:cubicBezTo>
                <a:close/>
                <a:moveTo>
                  <a:pt x="2667191" y="2975801"/>
                </a:moveTo>
                <a:cubicBezTo>
                  <a:pt x="2669286" y="2975801"/>
                  <a:pt x="2671001" y="2974086"/>
                  <a:pt x="2671001" y="2971991"/>
                </a:cubicBezTo>
                <a:cubicBezTo>
                  <a:pt x="2671001" y="2969895"/>
                  <a:pt x="2669286" y="2968181"/>
                  <a:pt x="2667191" y="2968181"/>
                </a:cubicBezTo>
                <a:cubicBezTo>
                  <a:pt x="2665095" y="2968181"/>
                  <a:pt x="2663381" y="2969895"/>
                  <a:pt x="2663381" y="2971991"/>
                </a:cubicBezTo>
                <a:cubicBezTo>
                  <a:pt x="2663381" y="2974086"/>
                  <a:pt x="2665095" y="2975801"/>
                  <a:pt x="2667191" y="2975801"/>
                </a:cubicBezTo>
                <a:close/>
                <a:moveTo>
                  <a:pt x="2743391" y="2974943"/>
                </a:moveTo>
                <a:cubicBezTo>
                  <a:pt x="2745010" y="2974943"/>
                  <a:pt x="2746343" y="2973610"/>
                  <a:pt x="2746343" y="2971991"/>
                </a:cubicBezTo>
                <a:cubicBezTo>
                  <a:pt x="2746343" y="2970371"/>
                  <a:pt x="2745010" y="2969038"/>
                  <a:pt x="2743391" y="2969038"/>
                </a:cubicBezTo>
                <a:cubicBezTo>
                  <a:pt x="2741771" y="2969038"/>
                  <a:pt x="2740438" y="2970371"/>
                  <a:pt x="2740438" y="2971991"/>
                </a:cubicBezTo>
                <a:cubicBezTo>
                  <a:pt x="2740438" y="2973610"/>
                  <a:pt x="2741771" y="2974943"/>
                  <a:pt x="2743391" y="2974943"/>
                </a:cubicBezTo>
                <a:close/>
                <a:moveTo>
                  <a:pt x="2819591" y="2974372"/>
                </a:moveTo>
                <a:cubicBezTo>
                  <a:pt x="2820829" y="2974372"/>
                  <a:pt x="2821877" y="2973324"/>
                  <a:pt x="2821877" y="2972086"/>
                </a:cubicBezTo>
                <a:cubicBezTo>
                  <a:pt x="2821877" y="2970848"/>
                  <a:pt x="2820829" y="2969800"/>
                  <a:pt x="2819591" y="2969800"/>
                </a:cubicBezTo>
                <a:cubicBezTo>
                  <a:pt x="2818353" y="2969800"/>
                  <a:pt x="2817305" y="2970848"/>
                  <a:pt x="2817305" y="2972086"/>
                </a:cubicBezTo>
                <a:cubicBezTo>
                  <a:pt x="2817305" y="2973324"/>
                  <a:pt x="2818353" y="2974372"/>
                  <a:pt x="2819591" y="2974372"/>
                </a:cubicBezTo>
                <a:close/>
                <a:moveTo>
                  <a:pt x="2895791" y="2973515"/>
                </a:moveTo>
                <a:cubicBezTo>
                  <a:pt x="2896648" y="2973515"/>
                  <a:pt x="2897315" y="2972848"/>
                  <a:pt x="2897315" y="2971991"/>
                </a:cubicBezTo>
                <a:cubicBezTo>
                  <a:pt x="2897315" y="2971133"/>
                  <a:pt x="2896648" y="2970466"/>
                  <a:pt x="2895791" y="2970466"/>
                </a:cubicBezTo>
                <a:cubicBezTo>
                  <a:pt x="2894933" y="2970466"/>
                  <a:pt x="2894266" y="2971133"/>
                  <a:pt x="2894266" y="2971991"/>
                </a:cubicBezTo>
                <a:cubicBezTo>
                  <a:pt x="2894362" y="2972848"/>
                  <a:pt x="2895029" y="2973515"/>
                  <a:pt x="2895791" y="2973515"/>
                </a:cubicBezTo>
                <a:close/>
                <a:moveTo>
                  <a:pt x="2971991" y="2972657"/>
                </a:moveTo>
                <a:cubicBezTo>
                  <a:pt x="2972372" y="2972657"/>
                  <a:pt x="2972657" y="2972372"/>
                  <a:pt x="2972657" y="2971991"/>
                </a:cubicBezTo>
                <a:cubicBezTo>
                  <a:pt x="2972657" y="2971610"/>
                  <a:pt x="2972372" y="2971324"/>
                  <a:pt x="2971991" y="2971324"/>
                </a:cubicBezTo>
                <a:cubicBezTo>
                  <a:pt x="2971610" y="2971324"/>
                  <a:pt x="2971324" y="2971610"/>
                  <a:pt x="2971324" y="2971991"/>
                </a:cubicBezTo>
                <a:cubicBezTo>
                  <a:pt x="2971419" y="2972372"/>
                  <a:pt x="2971705" y="2972657"/>
                  <a:pt x="2971991" y="2972657"/>
                </a:cubicBezTo>
                <a:close/>
                <a:moveTo>
                  <a:pt x="609790" y="3048857"/>
                </a:moveTo>
                <a:cubicBezTo>
                  <a:pt x="610172" y="3048857"/>
                  <a:pt x="610457" y="3048572"/>
                  <a:pt x="610457" y="3048191"/>
                </a:cubicBezTo>
                <a:cubicBezTo>
                  <a:pt x="610457" y="3047810"/>
                  <a:pt x="610172" y="3047524"/>
                  <a:pt x="609790" y="3047524"/>
                </a:cubicBezTo>
                <a:cubicBezTo>
                  <a:pt x="609410" y="3047524"/>
                  <a:pt x="609124" y="3047810"/>
                  <a:pt x="609124" y="3048191"/>
                </a:cubicBezTo>
                <a:cubicBezTo>
                  <a:pt x="609219" y="3048572"/>
                  <a:pt x="609505" y="3048857"/>
                  <a:pt x="609790" y="3048857"/>
                </a:cubicBezTo>
                <a:close/>
                <a:moveTo>
                  <a:pt x="685990" y="3049524"/>
                </a:moveTo>
                <a:cubicBezTo>
                  <a:pt x="686657" y="3049524"/>
                  <a:pt x="687229" y="3048953"/>
                  <a:pt x="687229" y="3048286"/>
                </a:cubicBezTo>
                <a:cubicBezTo>
                  <a:pt x="687229" y="3047619"/>
                  <a:pt x="686657" y="3047048"/>
                  <a:pt x="685990" y="3047048"/>
                </a:cubicBezTo>
                <a:cubicBezTo>
                  <a:pt x="685324" y="3047048"/>
                  <a:pt x="684752" y="3047619"/>
                  <a:pt x="684752" y="3048286"/>
                </a:cubicBezTo>
                <a:cubicBezTo>
                  <a:pt x="684752" y="3048953"/>
                  <a:pt x="685324" y="3049524"/>
                  <a:pt x="685990" y="3049524"/>
                </a:cubicBezTo>
                <a:close/>
                <a:moveTo>
                  <a:pt x="762190" y="3050286"/>
                </a:moveTo>
                <a:cubicBezTo>
                  <a:pt x="763334" y="3050286"/>
                  <a:pt x="764286" y="3049334"/>
                  <a:pt x="764286" y="3048191"/>
                </a:cubicBezTo>
                <a:cubicBezTo>
                  <a:pt x="764286" y="3047048"/>
                  <a:pt x="763334" y="3046095"/>
                  <a:pt x="762190" y="3046095"/>
                </a:cubicBezTo>
                <a:cubicBezTo>
                  <a:pt x="761048" y="3046095"/>
                  <a:pt x="760095" y="3047048"/>
                  <a:pt x="760095" y="3048191"/>
                </a:cubicBezTo>
                <a:cubicBezTo>
                  <a:pt x="760095" y="3049334"/>
                  <a:pt x="761048" y="3050286"/>
                  <a:pt x="762190" y="3050286"/>
                </a:cubicBezTo>
                <a:close/>
                <a:moveTo>
                  <a:pt x="838390" y="3050953"/>
                </a:moveTo>
                <a:cubicBezTo>
                  <a:pt x="839915" y="3050953"/>
                  <a:pt x="841153" y="3049715"/>
                  <a:pt x="841153" y="3048191"/>
                </a:cubicBezTo>
                <a:cubicBezTo>
                  <a:pt x="841153" y="3046666"/>
                  <a:pt x="839915" y="3045428"/>
                  <a:pt x="838390" y="3045428"/>
                </a:cubicBezTo>
                <a:cubicBezTo>
                  <a:pt x="836867" y="3045428"/>
                  <a:pt x="835628" y="3046666"/>
                  <a:pt x="835628" y="3048191"/>
                </a:cubicBezTo>
                <a:cubicBezTo>
                  <a:pt x="835628" y="3049715"/>
                  <a:pt x="836867" y="3050953"/>
                  <a:pt x="838390" y="3050953"/>
                </a:cubicBezTo>
                <a:close/>
                <a:moveTo>
                  <a:pt x="914590" y="3051620"/>
                </a:moveTo>
                <a:cubicBezTo>
                  <a:pt x="916496" y="3051620"/>
                  <a:pt x="917924" y="3050096"/>
                  <a:pt x="917924" y="3048286"/>
                </a:cubicBezTo>
                <a:cubicBezTo>
                  <a:pt x="917924" y="3046381"/>
                  <a:pt x="916400" y="3044952"/>
                  <a:pt x="914590" y="3044952"/>
                </a:cubicBezTo>
                <a:cubicBezTo>
                  <a:pt x="912781" y="3044952"/>
                  <a:pt x="911162" y="3046476"/>
                  <a:pt x="911162" y="3048286"/>
                </a:cubicBezTo>
                <a:cubicBezTo>
                  <a:pt x="911257" y="3050096"/>
                  <a:pt x="912781" y="3051620"/>
                  <a:pt x="914590" y="3051620"/>
                </a:cubicBezTo>
                <a:close/>
                <a:moveTo>
                  <a:pt x="990790" y="3052191"/>
                </a:moveTo>
                <a:cubicBezTo>
                  <a:pt x="992981" y="3052191"/>
                  <a:pt x="994791" y="3050381"/>
                  <a:pt x="994791" y="3048191"/>
                </a:cubicBezTo>
                <a:cubicBezTo>
                  <a:pt x="994791" y="3046000"/>
                  <a:pt x="992981" y="3044190"/>
                  <a:pt x="990790" y="3044190"/>
                </a:cubicBezTo>
                <a:cubicBezTo>
                  <a:pt x="988600" y="3044190"/>
                  <a:pt x="986790" y="3046000"/>
                  <a:pt x="986790" y="3048191"/>
                </a:cubicBezTo>
                <a:cubicBezTo>
                  <a:pt x="986790" y="3050477"/>
                  <a:pt x="988600" y="3052191"/>
                  <a:pt x="990790" y="3052191"/>
                </a:cubicBezTo>
                <a:close/>
                <a:moveTo>
                  <a:pt x="1066991" y="3052858"/>
                </a:moveTo>
                <a:cubicBezTo>
                  <a:pt x="1069562" y="3052858"/>
                  <a:pt x="1071658" y="3050762"/>
                  <a:pt x="1071658" y="3048191"/>
                </a:cubicBezTo>
                <a:cubicBezTo>
                  <a:pt x="1071658" y="3045619"/>
                  <a:pt x="1069562" y="3043523"/>
                  <a:pt x="1066991" y="3043523"/>
                </a:cubicBezTo>
                <a:cubicBezTo>
                  <a:pt x="1064419" y="3043523"/>
                  <a:pt x="1062323" y="3045619"/>
                  <a:pt x="1062323" y="3048191"/>
                </a:cubicBezTo>
                <a:cubicBezTo>
                  <a:pt x="1062323" y="3050762"/>
                  <a:pt x="1064419" y="3052858"/>
                  <a:pt x="1066991" y="3052858"/>
                </a:cubicBezTo>
                <a:close/>
                <a:moveTo>
                  <a:pt x="1143191" y="3053239"/>
                </a:moveTo>
                <a:cubicBezTo>
                  <a:pt x="1145953" y="3053239"/>
                  <a:pt x="1148239" y="3050953"/>
                  <a:pt x="1148239" y="3048191"/>
                </a:cubicBezTo>
                <a:cubicBezTo>
                  <a:pt x="1148239" y="3045428"/>
                  <a:pt x="1145953" y="3043142"/>
                  <a:pt x="1143191" y="3043142"/>
                </a:cubicBezTo>
                <a:cubicBezTo>
                  <a:pt x="1140428" y="3043142"/>
                  <a:pt x="1138142" y="3045428"/>
                  <a:pt x="1138142" y="3048191"/>
                </a:cubicBezTo>
                <a:cubicBezTo>
                  <a:pt x="1138142" y="3051048"/>
                  <a:pt x="1140428" y="3053239"/>
                  <a:pt x="1143191" y="3053239"/>
                </a:cubicBezTo>
                <a:close/>
                <a:moveTo>
                  <a:pt x="1219391" y="3053715"/>
                </a:moveTo>
                <a:cubicBezTo>
                  <a:pt x="1222439" y="3053715"/>
                  <a:pt x="1224915" y="3051239"/>
                  <a:pt x="1224915" y="3048191"/>
                </a:cubicBezTo>
                <a:cubicBezTo>
                  <a:pt x="1224915" y="3045143"/>
                  <a:pt x="1222439" y="3042666"/>
                  <a:pt x="1219391" y="3042666"/>
                </a:cubicBezTo>
                <a:cubicBezTo>
                  <a:pt x="1216343" y="3042666"/>
                  <a:pt x="1213866" y="3045143"/>
                  <a:pt x="1213866" y="3048191"/>
                </a:cubicBezTo>
                <a:cubicBezTo>
                  <a:pt x="1213961" y="3051239"/>
                  <a:pt x="1216343" y="3053715"/>
                  <a:pt x="1219391" y="3053715"/>
                </a:cubicBezTo>
                <a:close/>
                <a:moveTo>
                  <a:pt x="1295591" y="3054096"/>
                </a:moveTo>
                <a:cubicBezTo>
                  <a:pt x="1298829" y="3054096"/>
                  <a:pt x="1301496" y="3051429"/>
                  <a:pt x="1301496" y="3048191"/>
                </a:cubicBezTo>
                <a:cubicBezTo>
                  <a:pt x="1301496" y="3044952"/>
                  <a:pt x="1298829" y="3042285"/>
                  <a:pt x="1295591" y="3042285"/>
                </a:cubicBezTo>
                <a:cubicBezTo>
                  <a:pt x="1292352" y="3042285"/>
                  <a:pt x="1289685" y="3044952"/>
                  <a:pt x="1289685" y="3048191"/>
                </a:cubicBezTo>
                <a:cubicBezTo>
                  <a:pt x="1289685" y="3051524"/>
                  <a:pt x="1292352" y="3054096"/>
                  <a:pt x="1295591" y="3054096"/>
                </a:cubicBezTo>
                <a:close/>
                <a:moveTo>
                  <a:pt x="1371791" y="3054572"/>
                </a:moveTo>
                <a:cubicBezTo>
                  <a:pt x="1375315" y="3054572"/>
                  <a:pt x="1378172" y="3051715"/>
                  <a:pt x="1378172" y="3048191"/>
                </a:cubicBezTo>
                <a:cubicBezTo>
                  <a:pt x="1378172" y="3044666"/>
                  <a:pt x="1375315" y="3041809"/>
                  <a:pt x="1371791" y="3041809"/>
                </a:cubicBezTo>
                <a:cubicBezTo>
                  <a:pt x="1368266" y="3041809"/>
                  <a:pt x="1365409" y="3044666"/>
                  <a:pt x="1365409" y="3048191"/>
                </a:cubicBezTo>
                <a:cubicBezTo>
                  <a:pt x="1365504" y="3051715"/>
                  <a:pt x="1368266" y="3054572"/>
                  <a:pt x="1371791" y="3054572"/>
                </a:cubicBezTo>
                <a:close/>
                <a:moveTo>
                  <a:pt x="1447991" y="3054953"/>
                </a:moveTo>
                <a:cubicBezTo>
                  <a:pt x="1451705" y="3054953"/>
                  <a:pt x="1454753" y="3051905"/>
                  <a:pt x="1454753" y="3048191"/>
                </a:cubicBezTo>
                <a:cubicBezTo>
                  <a:pt x="1454753" y="3044476"/>
                  <a:pt x="1451705" y="3041428"/>
                  <a:pt x="1447991" y="3041428"/>
                </a:cubicBezTo>
                <a:cubicBezTo>
                  <a:pt x="1444276" y="3041428"/>
                  <a:pt x="1441228" y="3044476"/>
                  <a:pt x="1441228" y="3048191"/>
                </a:cubicBezTo>
                <a:cubicBezTo>
                  <a:pt x="1441228" y="3051905"/>
                  <a:pt x="1444276" y="3054953"/>
                  <a:pt x="1447991" y="3054953"/>
                </a:cubicBezTo>
                <a:close/>
                <a:moveTo>
                  <a:pt x="1524191" y="3055144"/>
                </a:moveTo>
                <a:cubicBezTo>
                  <a:pt x="1528001" y="3055144"/>
                  <a:pt x="1531144" y="3052001"/>
                  <a:pt x="1531144" y="3048191"/>
                </a:cubicBezTo>
                <a:cubicBezTo>
                  <a:pt x="1531144" y="3044381"/>
                  <a:pt x="1528001" y="3041237"/>
                  <a:pt x="1524191" y="3041237"/>
                </a:cubicBezTo>
                <a:cubicBezTo>
                  <a:pt x="1520381" y="3041237"/>
                  <a:pt x="1517237" y="3044381"/>
                  <a:pt x="1517237" y="3048191"/>
                </a:cubicBezTo>
                <a:cubicBezTo>
                  <a:pt x="1517237" y="3052096"/>
                  <a:pt x="1520381" y="3055144"/>
                  <a:pt x="1524191" y="3055144"/>
                </a:cubicBezTo>
                <a:close/>
                <a:moveTo>
                  <a:pt x="1600391" y="3055430"/>
                </a:moveTo>
                <a:cubicBezTo>
                  <a:pt x="1604391" y="3055430"/>
                  <a:pt x="1607534" y="3052191"/>
                  <a:pt x="1607534" y="3048286"/>
                </a:cubicBezTo>
                <a:cubicBezTo>
                  <a:pt x="1607534" y="3044285"/>
                  <a:pt x="1604296" y="3041142"/>
                  <a:pt x="1600391" y="3041142"/>
                </a:cubicBezTo>
                <a:cubicBezTo>
                  <a:pt x="1596390" y="3041142"/>
                  <a:pt x="1593247" y="3044381"/>
                  <a:pt x="1593247" y="3048286"/>
                </a:cubicBezTo>
                <a:cubicBezTo>
                  <a:pt x="1593247" y="3052191"/>
                  <a:pt x="1596485" y="3055430"/>
                  <a:pt x="1600391" y="3055430"/>
                </a:cubicBezTo>
                <a:close/>
                <a:moveTo>
                  <a:pt x="1676591" y="3055430"/>
                </a:moveTo>
                <a:cubicBezTo>
                  <a:pt x="1680591" y="3055430"/>
                  <a:pt x="1683734" y="3052191"/>
                  <a:pt x="1683734" y="3048286"/>
                </a:cubicBezTo>
                <a:cubicBezTo>
                  <a:pt x="1683734" y="3044285"/>
                  <a:pt x="1680496" y="3041142"/>
                  <a:pt x="1676591" y="3041142"/>
                </a:cubicBezTo>
                <a:cubicBezTo>
                  <a:pt x="1672590" y="3041142"/>
                  <a:pt x="1669447" y="3044381"/>
                  <a:pt x="1669447" y="3048286"/>
                </a:cubicBezTo>
                <a:cubicBezTo>
                  <a:pt x="1669447" y="3052191"/>
                  <a:pt x="1672685" y="3055430"/>
                  <a:pt x="1676591" y="3055430"/>
                </a:cubicBezTo>
                <a:close/>
                <a:moveTo>
                  <a:pt x="1752791" y="3055430"/>
                </a:moveTo>
                <a:cubicBezTo>
                  <a:pt x="1756791" y="3055430"/>
                  <a:pt x="1759934" y="3052191"/>
                  <a:pt x="1759934" y="3048286"/>
                </a:cubicBezTo>
                <a:cubicBezTo>
                  <a:pt x="1759934" y="3044285"/>
                  <a:pt x="1756696" y="3041142"/>
                  <a:pt x="1752791" y="3041142"/>
                </a:cubicBezTo>
                <a:cubicBezTo>
                  <a:pt x="1748790" y="3041142"/>
                  <a:pt x="1745647" y="3044381"/>
                  <a:pt x="1745647" y="3048286"/>
                </a:cubicBezTo>
                <a:cubicBezTo>
                  <a:pt x="1745647" y="3052191"/>
                  <a:pt x="1748885" y="3055430"/>
                  <a:pt x="1752791" y="3055430"/>
                </a:cubicBezTo>
                <a:close/>
                <a:moveTo>
                  <a:pt x="1828991" y="3055430"/>
                </a:moveTo>
                <a:cubicBezTo>
                  <a:pt x="1832991" y="3055430"/>
                  <a:pt x="1836134" y="3052191"/>
                  <a:pt x="1836134" y="3048286"/>
                </a:cubicBezTo>
                <a:cubicBezTo>
                  <a:pt x="1836134" y="3044285"/>
                  <a:pt x="1832896" y="3041142"/>
                  <a:pt x="1828991" y="3041142"/>
                </a:cubicBezTo>
                <a:cubicBezTo>
                  <a:pt x="1824990" y="3041142"/>
                  <a:pt x="1821847" y="3044381"/>
                  <a:pt x="1821847" y="3048286"/>
                </a:cubicBezTo>
                <a:cubicBezTo>
                  <a:pt x="1821847" y="3052191"/>
                  <a:pt x="1825085" y="3055430"/>
                  <a:pt x="1828991" y="3055430"/>
                </a:cubicBezTo>
                <a:close/>
                <a:moveTo>
                  <a:pt x="1905191" y="3055430"/>
                </a:moveTo>
                <a:cubicBezTo>
                  <a:pt x="1909191" y="3055430"/>
                  <a:pt x="1912334" y="3052191"/>
                  <a:pt x="1912334" y="3048286"/>
                </a:cubicBezTo>
                <a:cubicBezTo>
                  <a:pt x="1912334" y="3044285"/>
                  <a:pt x="1909096" y="3041142"/>
                  <a:pt x="1905191" y="3041142"/>
                </a:cubicBezTo>
                <a:cubicBezTo>
                  <a:pt x="1901190" y="3041142"/>
                  <a:pt x="1898047" y="3044381"/>
                  <a:pt x="1898047" y="3048286"/>
                </a:cubicBezTo>
                <a:cubicBezTo>
                  <a:pt x="1898047" y="3052191"/>
                  <a:pt x="1901285" y="3055430"/>
                  <a:pt x="1905191" y="3055430"/>
                </a:cubicBezTo>
                <a:close/>
                <a:moveTo>
                  <a:pt x="1981391" y="3055144"/>
                </a:moveTo>
                <a:cubicBezTo>
                  <a:pt x="1985201" y="3055144"/>
                  <a:pt x="1988344" y="3052001"/>
                  <a:pt x="1988344" y="3048191"/>
                </a:cubicBezTo>
                <a:cubicBezTo>
                  <a:pt x="1988344" y="3044381"/>
                  <a:pt x="1985201" y="3041237"/>
                  <a:pt x="1981391" y="3041237"/>
                </a:cubicBezTo>
                <a:cubicBezTo>
                  <a:pt x="1977581" y="3041237"/>
                  <a:pt x="1974437" y="3044381"/>
                  <a:pt x="1974437" y="3048191"/>
                </a:cubicBezTo>
                <a:cubicBezTo>
                  <a:pt x="1974437" y="3052096"/>
                  <a:pt x="1977581" y="3055144"/>
                  <a:pt x="1981391" y="3055144"/>
                </a:cubicBezTo>
                <a:close/>
                <a:moveTo>
                  <a:pt x="2057591" y="3054953"/>
                </a:moveTo>
                <a:cubicBezTo>
                  <a:pt x="2061305" y="3054953"/>
                  <a:pt x="2064353" y="3051905"/>
                  <a:pt x="2064353" y="3048191"/>
                </a:cubicBezTo>
                <a:cubicBezTo>
                  <a:pt x="2064353" y="3044476"/>
                  <a:pt x="2061305" y="3041428"/>
                  <a:pt x="2057591" y="3041428"/>
                </a:cubicBezTo>
                <a:cubicBezTo>
                  <a:pt x="2053876" y="3041428"/>
                  <a:pt x="2050828" y="3044476"/>
                  <a:pt x="2050828" y="3048191"/>
                </a:cubicBezTo>
                <a:cubicBezTo>
                  <a:pt x="2050828" y="3051905"/>
                  <a:pt x="2053876" y="3054953"/>
                  <a:pt x="2057591" y="3054953"/>
                </a:cubicBezTo>
                <a:close/>
                <a:moveTo>
                  <a:pt x="2133791" y="3054572"/>
                </a:moveTo>
                <a:cubicBezTo>
                  <a:pt x="2137315" y="3054572"/>
                  <a:pt x="2140172" y="3051715"/>
                  <a:pt x="2140172" y="3048191"/>
                </a:cubicBezTo>
                <a:cubicBezTo>
                  <a:pt x="2140172" y="3044666"/>
                  <a:pt x="2137315" y="3041809"/>
                  <a:pt x="2133791" y="3041809"/>
                </a:cubicBezTo>
                <a:cubicBezTo>
                  <a:pt x="2130266" y="3041809"/>
                  <a:pt x="2127409" y="3044666"/>
                  <a:pt x="2127409" y="3048191"/>
                </a:cubicBezTo>
                <a:cubicBezTo>
                  <a:pt x="2127504" y="3051715"/>
                  <a:pt x="2130266" y="3054572"/>
                  <a:pt x="2133791" y="3054572"/>
                </a:cubicBezTo>
                <a:close/>
                <a:moveTo>
                  <a:pt x="2209991" y="3054382"/>
                </a:moveTo>
                <a:cubicBezTo>
                  <a:pt x="2213420" y="3054382"/>
                  <a:pt x="2216087" y="3051620"/>
                  <a:pt x="2216087" y="3048286"/>
                </a:cubicBezTo>
                <a:cubicBezTo>
                  <a:pt x="2216087" y="3044857"/>
                  <a:pt x="2213324" y="3042190"/>
                  <a:pt x="2209991" y="3042190"/>
                </a:cubicBezTo>
                <a:cubicBezTo>
                  <a:pt x="2206657" y="3042190"/>
                  <a:pt x="2203895" y="3044952"/>
                  <a:pt x="2203895" y="3048286"/>
                </a:cubicBezTo>
                <a:cubicBezTo>
                  <a:pt x="2203895" y="3051620"/>
                  <a:pt x="2206657" y="3054382"/>
                  <a:pt x="2209991" y="3054382"/>
                </a:cubicBezTo>
                <a:close/>
                <a:moveTo>
                  <a:pt x="2286191" y="3053906"/>
                </a:moveTo>
                <a:cubicBezTo>
                  <a:pt x="2289334" y="3053906"/>
                  <a:pt x="2291906" y="3051334"/>
                  <a:pt x="2291906" y="3048191"/>
                </a:cubicBezTo>
                <a:cubicBezTo>
                  <a:pt x="2291906" y="3045047"/>
                  <a:pt x="2289334" y="3042476"/>
                  <a:pt x="2286191" y="3042476"/>
                </a:cubicBezTo>
                <a:cubicBezTo>
                  <a:pt x="2283047" y="3042476"/>
                  <a:pt x="2280476" y="3045047"/>
                  <a:pt x="2280476" y="3048191"/>
                </a:cubicBezTo>
                <a:cubicBezTo>
                  <a:pt x="2280476" y="3051334"/>
                  <a:pt x="2283047" y="3053906"/>
                  <a:pt x="2286191" y="3053906"/>
                </a:cubicBezTo>
                <a:close/>
                <a:moveTo>
                  <a:pt x="2362391" y="3053239"/>
                </a:moveTo>
                <a:cubicBezTo>
                  <a:pt x="2365153" y="3053239"/>
                  <a:pt x="2367439" y="3050953"/>
                  <a:pt x="2367439" y="3048191"/>
                </a:cubicBezTo>
                <a:cubicBezTo>
                  <a:pt x="2367439" y="3045428"/>
                  <a:pt x="2365153" y="3043142"/>
                  <a:pt x="2362391" y="3043142"/>
                </a:cubicBezTo>
                <a:cubicBezTo>
                  <a:pt x="2359628" y="3043142"/>
                  <a:pt x="2357342" y="3045428"/>
                  <a:pt x="2357342" y="3048191"/>
                </a:cubicBezTo>
                <a:cubicBezTo>
                  <a:pt x="2357342" y="3051048"/>
                  <a:pt x="2359628" y="3053239"/>
                  <a:pt x="2362391" y="3053239"/>
                </a:cubicBezTo>
                <a:close/>
                <a:moveTo>
                  <a:pt x="2438591" y="3052858"/>
                </a:moveTo>
                <a:cubicBezTo>
                  <a:pt x="2441162" y="3052858"/>
                  <a:pt x="2443258" y="3050762"/>
                  <a:pt x="2443258" y="3048191"/>
                </a:cubicBezTo>
                <a:cubicBezTo>
                  <a:pt x="2443258" y="3045619"/>
                  <a:pt x="2441162" y="3043523"/>
                  <a:pt x="2438591" y="3043523"/>
                </a:cubicBezTo>
                <a:cubicBezTo>
                  <a:pt x="2436019" y="3043523"/>
                  <a:pt x="2433923" y="3045619"/>
                  <a:pt x="2433923" y="3048191"/>
                </a:cubicBezTo>
                <a:cubicBezTo>
                  <a:pt x="2433923" y="3050762"/>
                  <a:pt x="2436019" y="3052858"/>
                  <a:pt x="2438591" y="3052858"/>
                </a:cubicBezTo>
                <a:close/>
                <a:moveTo>
                  <a:pt x="2514791" y="3052191"/>
                </a:moveTo>
                <a:cubicBezTo>
                  <a:pt x="2516981" y="3052191"/>
                  <a:pt x="2518791" y="3050381"/>
                  <a:pt x="2518791" y="3048191"/>
                </a:cubicBezTo>
                <a:cubicBezTo>
                  <a:pt x="2518791" y="3046000"/>
                  <a:pt x="2516981" y="3044190"/>
                  <a:pt x="2514791" y="3044190"/>
                </a:cubicBezTo>
                <a:cubicBezTo>
                  <a:pt x="2512600" y="3044190"/>
                  <a:pt x="2510790" y="3046000"/>
                  <a:pt x="2510790" y="3048191"/>
                </a:cubicBezTo>
                <a:cubicBezTo>
                  <a:pt x="2510790" y="3050477"/>
                  <a:pt x="2512600" y="3052191"/>
                  <a:pt x="2514791" y="3052191"/>
                </a:cubicBezTo>
                <a:close/>
                <a:moveTo>
                  <a:pt x="2590991" y="3051620"/>
                </a:moveTo>
                <a:cubicBezTo>
                  <a:pt x="2592896" y="3051620"/>
                  <a:pt x="2594324" y="3050096"/>
                  <a:pt x="2594324" y="3048286"/>
                </a:cubicBezTo>
                <a:cubicBezTo>
                  <a:pt x="2594324" y="3046381"/>
                  <a:pt x="2592800" y="3044952"/>
                  <a:pt x="2590991" y="3044952"/>
                </a:cubicBezTo>
                <a:cubicBezTo>
                  <a:pt x="2589086" y="3044952"/>
                  <a:pt x="2587657" y="3046476"/>
                  <a:pt x="2587657" y="3048286"/>
                </a:cubicBezTo>
                <a:cubicBezTo>
                  <a:pt x="2587657" y="3050096"/>
                  <a:pt x="2589181" y="3051620"/>
                  <a:pt x="2590991" y="3051620"/>
                </a:cubicBezTo>
                <a:close/>
                <a:moveTo>
                  <a:pt x="2667191" y="3050953"/>
                </a:moveTo>
                <a:cubicBezTo>
                  <a:pt x="2668715" y="3050953"/>
                  <a:pt x="2669953" y="3049715"/>
                  <a:pt x="2669953" y="3048191"/>
                </a:cubicBezTo>
                <a:cubicBezTo>
                  <a:pt x="2669953" y="3046666"/>
                  <a:pt x="2668715" y="3045428"/>
                  <a:pt x="2667191" y="3045428"/>
                </a:cubicBezTo>
                <a:cubicBezTo>
                  <a:pt x="2665666" y="3045428"/>
                  <a:pt x="2664428" y="3046666"/>
                  <a:pt x="2664428" y="3048191"/>
                </a:cubicBezTo>
                <a:cubicBezTo>
                  <a:pt x="2664428" y="3049715"/>
                  <a:pt x="2665666" y="3050953"/>
                  <a:pt x="2667191" y="3050953"/>
                </a:cubicBezTo>
                <a:close/>
                <a:moveTo>
                  <a:pt x="2743391" y="3050286"/>
                </a:moveTo>
                <a:cubicBezTo>
                  <a:pt x="2744534" y="3050286"/>
                  <a:pt x="2745486" y="3049334"/>
                  <a:pt x="2745486" y="3048191"/>
                </a:cubicBezTo>
                <a:cubicBezTo>
                  <a:pt x="2745486" y="3047048"/>
                  <a:pt x="2744534" y="3046095"/>
                  <a:pt x="2743391" y="3046095"/>
                </a:cubicBezTo>
                <a:cubicBezTo>
                  <a:pt x="2742248" y="3046095"/>
                  <a:pt x="2741295" y="3047048"/>
                  <a:pt x="2741295" y="3048191"/>
                </a:cubicBezTo>
                <a:cubicBezTo>
                  <a:pt x="2741295" y="3049334"/>
                  <a:pt x="2742248" y="3050286"/>
                  <a:pt x="2743391" y="3050286"/>
                </a:cubicBezTo>
                <a:close/>
                <a:moveTo>
                  <a:pt x="2819591" y="3049715"/>
                </a:moveTo>
                <a:cubicBezTo>
                  <a:pt x="2820448" y="3049715"/>
                  <a:pt x="2821115" y="3049048"/>
                  <a:pt x="2821115" y="3048191"/>
                </a:cubicBezTo>
                <a:cubicBezTo>
                  <a:pt x="2821115" y="3047333"/>
                  <a:pt x="2820448" y="3046666"/>
                  <a:pt x="2819591" y="3046666"/>
                </a:cubicBezTo>
                <a:cubicBezTo>
                  <a:pt x="2818733" y="3046666"/>
                  <a:pt x="2818066" y="3047333"/>
                  <a:pt x="2818066" y="3048191"/>
                </a:cubicBezTo>
                <a:cubicBezTo>
                  <a:pt x="2818162" y="3049048"/>
                  <a:pt x="2818829" y="3049715"/>
                  <a:pt x="2819591" y="3049715"/>
                </a:cubicBezTo>
                <a:close/>
                <a:moveTo>
                  <a:pt x="2895791" y="3048857"/>
                </a:moveTo>
                <a:cubicBezTo>
                  <a:pt x="2896172" y="3048857"/>
                  <a:pt x="2896457" y="3048572"/>
                  <a:pt x="2896457" y="3048191"/>
                </a:cubicBezTo>
                <a:cubicBezTo>
                  <a:pt x="2896457" y="3047810"/>
                  <a:pt x="2896172" y="3047524"/>
                  <a:pt x="2895791" y="3047524"/>
                </a:cubicBezTo>
                <a:cubicBezTo>
                  <a:pt x="2895410" y="3047524"/>
                  <a:pt x="2895124" y="3047810"/>
                  <a:pt x="2895124" y="3048191"/>
                </a:cubicBezTo>
                <a:cubicBezTo>
                  <a:pt x="2895219" y="3048572"/>
                  <a:pt x="2895505" y="3048857"/>
                  <a:pt x="2895791" y="3048857"/>
                </a:cubicBezTo>
                <a:close/>
                <a:moveTo>
                  <a:pt x="685990" y="3124867"/>
                </a:moveTo>
                <a:cubicBezTo>
                  <a:pt x="686181" y="3124867"/>
                  <a:pt x="686372" y="3124676"/>
                  <a:pt x="686372" y="3124486"/>
                </a:cubicBezTo>
                <a:cubicBezTo>
                  <a:pt x="686372" y="3124295"/>
                  <a:pt x="686181" y="3124105"/>
                  <a:pt x="685990" y="3124105"/>
                </a:cubicBezTo>
                <a:cubicBezTo>
                  <a:pt x="685800" y="3124105"/>
                  <a:pt x="685610" y="3124295"/>
                  <a:pt x="685610" y="3124486"/>
                </a:cubicBezTo>
                <a:cubicBezTo>
                  <a:pt x="685610" y="3124676"/>
                  <a:pt x="685800" y="3124867"/>
                  <a:pt x="685990" y="3124867"/>
                </a:cubicBezTo>
                <a:close/>
                <a:moveTo>
                  <a:pt x="762190" y="3125438"/>
                </a:moveTo>
                <a:cubicBezTo>
                  <a:pt x="762762" y="3125438"/>
                  <a:pt x="763238" y="3124962"/>
                  <a:pt x="763238" y="3124391"/>
                </a:cubicBezTo>
                <a:cubicBezTo>
                  <a:pt x="763238" y="3123819"/>
                  <a:pt x="762762" y="3123343"/>
                  <a:pt x="762190" y="3123343"/>
                </a:cubicBezTo>
                <a:cubicBezTo>
                  <a:pt x="761619" y="3123343"/>
                  <a:pt x="761143" y="3123819"/>
                  <a:pt x="761143" y="3124391"/>
                </a:cubicBezTo>
                <a:cubicBezTo>
                  <a:pt x="761143" y="3124962"/>
                  <a:pt x="761619" y="3125438"/>
                  <a:pt x="762190" y="3125438"/>
                </a:cubicBezTo>
                <a:close/>
                <a:moveTo>
                  <a:pt x="838390" y="3126296"/>
                </a:moveTo>
                <a:cubicBezTo>
                  <a:pt x="839438" y="3126296"/>
                  <a:pt x="840296" y="3125438"/>
                  <a:pt x="840296" y="3124391"/>
                </a:cubicBezTo>
                <a:cubicBezTo>
                  <a:pt x="840296" y="3123343"/>
                  <a:pt x="839438" y="3122486"/>
                  <a:pt x="838390" y="3122486"/>
                </a:cubicBezTo>
                <a:cubicBezTo>
                  <a:pt x="837343" y="3122486"/>
                  <a:pt x="836486" y="3123343"/>
                  <a:pt x="836486" y="3124391"/>
                </a:cubicBezTo>
                <a:cubicBezTo>
                  <a:pt x="836486" y="3125438"/>
                  <a:pt x="837343" y="3126296"/>
                  <a:pt x="838390" y="3126296"/>
                </a:cubicBezTo>
                <a:close/>
                <a:moveTo>
                  <a:pt x="914590" y="3126772"/>
                </a:moveTo>
                <a:cubicBezTo>
                  <a:pt x="915829" y="3126772"/>
                  <a:pt x="916877" y="3125724"/>
                  <a:pt x="916877" y="3124486"/>
                </a:cubicBezTo>
                <a:cubicBezTo>
                  <a:pt x="916877" y="3123248"/>
                  <a:pt x="915829" y="3122200"/>
                  <a:pt x="914590" y="3122200"/>
                </a:cubicBezTo>
                <a:cubicBezTo>
                  <a:pt x="913352" y="3122200"/>
                  <a:pt x="912305" y="3123248"/>
                  <a:pt x="912305" y="3124486"/>
                </a:cubicBezTo>
                <a:cubicBezTo>
                  <a:pt x="912305" y="3125724"/>
                  <a:pt x="913352" y="3126772"/>
                  <a:pt x="914590" y="3126772"/>
                </a:cubicBezTo>
                <a:close/>
                <a:moveTo>
                  <a:pt x="990790" y="3127343"/>
                </a:moveTo>
                <a:cubicBezTo>
                  <a:pt x="992410" y="3127343"/>
                  <a:pt x="993743" y="3126010"/>
                  <a:pt x="993743" y="3124391"/>
                </a:cubicBezTo>
                <a:cubicBezTo>
                  <a:pt x="993743" y="3122771"/>
                  <a:pt x="992410" y="3121438"/>
                  <a:pt x="990790" y="3121438"/>
                </a:cubicBezTo>
                <a:cubicBezTo>
                  <a:pt x="989171" y="3121438"/>
                  <a:pt x="987838" y="3122771"/>
                  <a:pt x="987838" y="3124391"/>
                </a:cubicBezTo>
                <a:cubicBezTo>
                  <a:pt x="987838" y="3126010"/>
                  <a:pt x="989171" y="3127343"/>
                  <a:pt x="990790" y="3127343"/>
                </a:cubicBezTo>
                <a:close/>
                <a:moveTo>
                  <a:pt x="1066991" y="3128010"/>
                </a:moveTo>
                <a:cubicBezTo>
                  <a:pt x="1068991" y="3128010"/>
                  <a:pt x="1070610" y="3126391"/>
                  <a:pt x="1070610" y="3124391"/>
                </a:cubicBezTo>
                <a:cubicBezTo>
                  <a:pt x="1070610" y="3122390"/>
                  <a:pt x="1068991" y="3120771"/>
                  <a:pt x="1066991" y="3120771"/>
                </a:cubicBezTo>
                <a:cubicBezTo>
                  <a:pt x="1064990" y="3120771"/>
                  <a:pt x="1063371" y="3122390"/>
                  <a:pt x="1063371" y="3124391"/>
                </a:cubicBezTo>
                <a:cubicBezTo>
                  <a:pt x="1063466" y="3126391"/>
                  <a:pt x="1064990" y="3128010"/>
                  <a:pt x="1066991" y="3128010"/>
                </a:cubicBezTo>
                <a:close/>
                <a:moveTo>
                  <a:pt x="1143191" y="3128391"/>
                </a:moveTo>
                <a:cubicBezTo>
                  <a:pt x="1145381" y="3128391"/>
                  <a:pt x="1147191" y="3126581"/>
                  <a:pt x="1147191" y="3124391"/>
                </a:cubicBezTo>
                <a:cubicBezTo>
                  <a:pt x="1147191" y="3122200"/>
                  <a:pt x="1145381" y="3120390"/>
                  <a:pt x="1143191" y="3120390"/>
                </a:cubicBezTo>
                <a:cubicBezTo>
                  <a:pt x="1141000" y="3120390"/>
                  <a:pt x="1139190" y="3122200"/>
                  <a:pt x="1139190" y="3124391"/>
                </a:cubicBezTo>
                <a:cubicBezTo>
                  <a:pt x="1139190" y="3126677"/>
                  <a:pt x="1141000" y="3128391"/>
                  <a:pt x="1143191" y="3128391"/>
                </a:cubicBezTo>
                <a:close/>
                <a:moveTo>
                  <a:pt x="1219391" y="3128867"/>
                </a:moveTo>
                <a:cubicBezTo>
                  <a:pt x="1221867" y="3128867"/>
                  <a:pt x="1223867" y="3126867"/>
                  <a:pt x="1223867" y="3124391"/>
                </a:cubicBezTo>
                <a:cubicBezTo>
                  <a:pt x="1223867" y="3121914"/>
                  <a:pt x="1221867" y="3119914"/>
                  <a:pt x="1219391" y="3119914"/>
                </a:cubicBezTo>
                <a:cubicBezTo>
                  <a:pt x="1216914" y="3119914"/>
                  <a:pt x="1214914" y="3121914"/>
                  <a:pt x="1214914" y="3124391"/>
                </a:cubicBezTo>
                <a:cubicBezTo>
                  <a:pt x="1215009" y="3126867"/>
                  <a:pt x="1216914" y="3128867"/>
                  <a:pt x="1219391" y="3128867"/>
                </a:cubicBezTo>
                <a:close/>
                <a:moveTo>
                  <a:pt x="1295591" y="3129248"/>
                </a:moveTo>
                <a:cubicBezTo>
                  <a:pt x="1298258" y="3129248"/>
                  <a:pt x="1300448" y="3127058"/>
                  <a:pt x="1300448" y="3124391"/>
                </a:cubicBezTo>
                <a:cubicBezTo>
                  <a:pt x="1300448" y="3121724"/>
                  <a:pt x="1298258" y="3119533"/>
                  <a:pt x="1295591" y="3119533"/>
                </a:cubicBezTo>
                <a:cubicBezTo>
                  <a:pt x="1292924" y="3119533"/>
                  <a:pt x="1290733" y="3121724"/>
                  <a:pt x="1290733" y="3124391"/>
                </a:cubicBezTo>
                <a:cubicBezTo>
                  <a:pt x="1290733" y="3127058"/>
                  <a:pt x="1292924" y="3129248"/>
                  <a:pt x="1295591" y="3129248"/>
                </a:cubicBezTo>
                <a:close/>
                <a:moveTo>
                  <a:pt x="1371791" y="3129724"/>
                </a:moveTo>
                <a:cubicBezTo>
                  <a:pt x="1374743" y="3129724"/>
                  <a:pt x="1377029" y="3127343"/>
                  <a:pt x="1377029" y="3124486"/>
                </a:cubicBezTo>
                <a:cubicBezTo>
                  <a:pt x="1377029" y="3121533"/>
                  <a:pt x="1374648" y="3119247"/>
                  <a:pt x="1371791" y="3119247"/>
                </a:cubicBezTo>
                <a:cubicBezTo>
                  <a:pt x="1368933" y="3119247"/>
                  <a:pt x="1366552" y="3121628"/>
                  <a:pt x="1366552" y="3124486"/>
                </a:cubicBezTo>
                <a:cubicBezTo>
                  <a:pt x="1366552" y="3127343"/>
                  <a:pt x="1368933" y="3129724"/>
                  <a:pt x="1371791" y="3129724"/>
                </a:cubicBezTo>
                <a:close/>
                <a:moveTo>
                  <a:pt x="1447991" y="3129915"/>
                </a:moveTo>
                <a:cubicBezTo>
                  <a:pt x="1451039" y="3129915"/>
                  <a:pt x="1453515" y="3127439"/>
                  <a:pt x="1453515" y="3124391"/>
                </a:cubicBezTo>
                <a:cubicBezTo>
                  <a:pt x="1453515" y="3121343"/>
                  <a:pt x="1451039" y="3118866"/>
                  <a:pt x="1447991" y="3118866"/>
                </a:cubicBezTo>
                <a:cubicBezTo>
                  <a:pt x="1444943" y="3118866"/>
                  <a:pt x="1442466" y="3121343"/>
                  <a:pt x="1442466" y="3124391"/>
                </a:cubicBezTo>
                <a:cubicBezTo>
                  <a:pt x="1442561" y="3127439"/>
                  <a:pt x="1444943" y="3129915"/>
                  <a:pt x="1447991" y="3129915"/>
                </a:cubicBezTo>
                <a:close/>
                <a:moveTo>
                  <a:pt x="1524191" y="3130106"/>
                </a:moveTo>
                <a:cubicBezTo>
                  <a:pt x="1527334" y="3130106"/>
                  <a:pt x="1529906" y="3127534"/>
                  <a:pt x="1529906" y="3124391"/>
                </a:cubicBezTo>
                <a:cubicBezTo>
                  <a:pt x="1529906" y="3121247"/>
                  <a:pt x="1527334" y="3118676"/>
                  <a:pt x="1524191" y="3118676"/>
                </a:cubicBezTo>
                <a:cubicBezTo>
                  <a:pt x="1521047" y="3118676"/>
                  <a:pt x="1518476" y="3121247"/>
                  <a:pt x="1518476" y="3124391"/>
                </a:cubicBezTo>
                <a:cubicBezTo>
                  <a:pt x="1518476" y="3127534"/>
                  <a:pt x="1521047" y="3130106"/>
                  <a:pt x="1524191" y="3130106"/>
                </a:cubicBezTo>
                <a:close/>
                <a:moveTo>
                  <a:pt x="1600391" y="3130296"/>
                </a:moveTo>
                <a:cubicBezTo>
                  <a:pt x="1603629" y="3130296"/>
                  <a:pt x="1606296" y="3127629"/>
                  <a:pt x="1606296" y="3124391"/>
                </a:cubicBezTo>
                <a:cubicBezTo>
                  <a:pt x="1606296" y="3121152"/>
                  <a:pt x="1603629" y="3118485"/>
                  <a:pt x="1600391" y="3118485"/>
                </a:cubicBezTo>
                <a:cubicBezTo>
                  <a:pt x="1597152" y="3118485"/>
                  <a:pt x="1594485" y="3121152"/>
                  <a:pt x="1594485" y="3124391"/>
                </a:cubicBezTo>
                <a:cubicBezTo>
                  <a:pt x="1594485" y="3127724"/>
                  <a:pt x="1597152" y="3130296"/>
                  <a:pt x="1600391" y="3130296"/>
                </a:cubicBezTo>
                <a:close/>
                <a:moveTo>
                  <a:pt x="1676591" y="3130582"/>
                </a:moveTo>
                <a:cubicBezTo>
                  <a:pt x="1680020" y="3130582"/>
                  <a:pt x="1682687" y="3127820"/>
                  <a:pt x="1682687" y="3124486"/>
                </a:cubicBezTo>
                <a:cubicBezTo>
                  <a:pt x="1682687" y="3121057"/>
                  <a:pt x="1679924" y="3118390"/>
                  <a:pt x="1676591" y="3118390"/>
                </a:cubicBezTo>
                <a:cubicBezTo>
                  <a:pt x="1673257" y="3118390"/>
                  <a:pt x="1670495" y="3121152"/>
                  <a:pt x="1670495" y="3124486"/>
                </a:cubicBezTo>
                <a:cubicBezTo>
                  <a:pt x="1670495" y="3127820"/>
                  <a:pt x="1673257" y="3130582"/>
                  <a:pt x="1676591" y="3130582"/>
                </a:cubicBezTo>
                <a:close/>
                <a:moveTo>
                  <a:pt x="1752791" y="3130582"/>
                </a:moveTo>
                <a:cubicBezTo>
                  <a:pt x="1756220" y="3130582"/>
                  <a:pt x="1758887" y="3127820"/>
                  <a:pt x="1758887" y="3124486"/>
                </a:cubicBezTo>
                <a:cubicBezTo>
                  <a:pt x="1758887" y="3121057"/>
                  <a:pt x="1756124" y="3118390"/>
                  <a:pt x="1752791" y="3118390"/>
                </a:cubicBezTo>
                <a:cubicBezTo>
                  <a:pt x="1749457" y="3118390"/>
                  <a:pt x="1746695" y="3121152"/>
                  <a:pt x="1746695" y="3124486"/>
                </a:cubicBezTo>
                <a:cubicBezTo>
                  <a:pt x="1746695" y="3127820"/>
                  <a:pt x="1749457" y="3130582"/>
                  <a:pt x="1752791" y="3130582"/>
                </a:cubicBezTo>
                <a:close/>
                <a:moveTo>
                  <a:pt x="1828991" y="3130582"/>
                </a:moveTo>
                <a:cubicBezTo>
                  <a:pt x="1832420" y="3130582"/>
                  <a:pt x="1835087" y="3127820"/>
                  <a:pt x="1835087" y="3124486"/>
                </a:cubicBezTo>
                <a:cubicBezTo>
                  <a:pt x="1835087" y="3121057"/>
                  <a:pt x="1832324" y="3118390"/>
                  <a:pt x="1828991" y="3118390"/>
                </a:cubicBezTo>
                <a:cubicBezTo>
                  <a:pt x="1825657" y="3118390"/>
                  <a:pt x="1822895" y="3121152"/>
                  <a:pt x="1822895" y="3124486"/>
                </a:cubicBezTo>
                <a:cubicBezTo>
                  <a:pt x="1822895" y="3127820"/>
                  <a:pt x="1825657" y="3130582"/>
                  <a:pt x="1828991" y="3130582"/>
                </a:cubicBezTo>
                <a:close/>
                <a:moveTo>
                  <a:pt x="1905191" y="3130296"/>
                </a:moveTo>
                <a:cubicBezTo>
                  <a:pt x="1908429" y="3130296"/>
                  <a:pt x="1911096" y="3127629"/>
                  <a:pt x="1911096" y="3124391"/>
                </a:cubicBezTo>
                <a:cubicBezTo>
                  <a:pt x="1911096" y="3121152"/>
                  <a:pt x="1908429" y="3118485"/>
                  <a:pt x="1905191" y="3118485"/>
                </a:cubicBezTo>
                <a:cubicBezTo>
                  <a:pt x="1901952" y="3118485"/>
                  <a:pt x="1899285" y="3121152"/>
                  <a:pt x="1899285" y="3124391"/>
                </a:cubicBezTo>
                <a:cubicBezTo>
                  <a:pt x="1899285" y="3127724"/>
                  <a:pt x="1901952" y="3130296"/>
                  <a:pt x="1905191" y="3130296"/>
                </a:cubicBezTo>
                <a:close/>
                <a:moveTo>
                  <a:pt x="1981391" y="3130106"/>
                </a:moveTo>
                <a:cubicBezTo>
                  <a:pt x="1984534" y="3130106"/>
                  <a:pt x="1987106" y="3127534"/>
                  <a:pt x="1987106" y="3124391"/>
                </a:cubicBezTo>
                <a:cubicBezTo>
                  <a:pt x="1987106" y="3121247"/>
                  <a:pt x="1984534" y="3118676"/>
                  <a:pt x="1981391" y="3118676"/>
                </a:cubicBezTo>
                <a:cubicBezTo>
                  <a:pt x="1978247" y="3118676"/>
                  <a:pt x="1975676" y="3121247"/>
                  <a:pt x="1975676" y="3124391"/>
                </a:cubicBezTo>
                <a:cubicBezTo>
                  <a:pt x="1975676" y="3127534"/>
                  <a:pt x="1978247" y="3130106"/>
                  <a:pt x="1981391" y="3130106"/>
                </a:cubicBezTo>
                <a:close/>
                <a:moveTo>
                  <a:pt x="2057591" y="3129915"/>
                </a:moveTo>
                <a:cubicBezTo>
                  <a:pt x="2060639" y="3129915"/>
                  <a:pt x="2063115" y="3127439"/>
                  <a:pt x="2063115" y="3124391"/>
                </a:cubicBezTo>
                <a:cubicBezTo>
                  <a:pt x="2063115" y="3121343"/>
                  <a:pt x="2060639" y="3118866"/>
                  <a:pt x="2057591" y="3118866"/>
                </a:cubicBezTo>
                <a:cubicBezTo>
                  <a:pt x="2054543" y="3118866"/>
                  <a:pt x="2052066" y="3121343"/>
                  <a:pt x="2052066" y="3124391"/>
                </a:cubicBezTo>
                <a:cubicBezTo>
                  <a:pt x="2052161" y="3127439"/>
                  <a:pt x="2054543" y="3129915"/>
                  <a:pt x="2057591" y="3129915"/>
                </a:cubicBezTo>
                <a:close/>
                <a:moveTo>
                  <a:pt x="2133791" y="3129724"/>
                </a:moveTo>
                <a:cubicBezTo>
                  <a:pt x="2136743" y="3129724"/>
                  <a:pt x="2139029" y="3127343"/>
                  <a:pt x="2139029" y="3124486"/>
                </a:cubicBezTo>
                <a:cubicBezTo>
                  <a:pt x="2139029" y="3121533"/>
                  <a:pt x="2136648" y="3119247"/>
                  <a:pt x="2133791" y="3119247"/>
                </a:cubicBezTo>
                <a:cubicBezTo>
                  <a:pt x="2130933" y="3119247"/>
                  <a:pt x="2128552" y="3121628"/>
                  <a:pt x="2128552" y="3124486"/>
                </a:cubicBezTo>
                <a:cubicBezTo>
                  <a:pt x="2128552" y="3127343"/>
                  <a:pt x="2130933" y="3129724"/>
                  <a:pt x="2133791" y="3129724"/>
                </a:cubicBezTo>
                <a:close/>
                <a:moveTo>
                  <a:pt x="2209991" y="3129248"/>
                </a:moveTo>
                <a:cubicBezTo>
                  <a:pt x="2212658" y="3129248"/>
                  <a:pt x="2214848" y="3127058"/>
                  <a:pt x="2214848" y="3124391"/>
                </a:cubicBezTo>
                <a:cubicBezTo>
                  <a:pt x="2214848" y="3121724"/>
                  <a:pt x="2212658" y="3119533"/>
                  <a:pt x="2209991" y="3119533"/>
                </a:cubicBezTo>
                <a:cubicBezTo>
                  <a:pt x="2207324" y="3119533"/>
                  <a:pt x="2205133" y="3121724"/>
                  <a:pt x="2205133" y="3124391"/>
                </a:cubicBezTo>
                <a:cubicBezTo>
                  <a:pt x="2205133" y="3127058"/>
                  <a:pt x="2207324" y="3129248"/>
                  <a:pt x="2209991" y="3129248"/>
                </a:cubicBezTo>
                <a:close/>
                <a:moveTo>
                  <a:pt x="2286191" y="3129058"/>
                </a:moveTo>
                <a:cubicBezTo>
                  <a:pt x="2288762" y="3129058"/>
                  <a:pt x="2290858" y="3126962"/>
                  <a:pt x="2290858" y="3124391"/>
                </a:cubicBezTo>
                <a:cubicBezTo>
                  <a:pt x="2290858" y="3121819"/>
                  <a:pt x="2288762" y="3119723"/>
                  <a:pt x="2286191" y="3119723"/>
                </a:cubicBezTo>
                <a:cubicBezTo>
                  <a:pt x="2283619" y="3119723"/>
                  <a:pt x="2281523" y="3121819"/>
                  <a:pt x="2281523" y="3124391"/>
                </a:cubicBezTo>
                <a:cubicBezTo>
                  <a:pt x="2281523" y="3126962"/>
                  <a:pt x="2283619" y="3129058"/>
                  <a:pt x="2286191" y="3129058"/>
                </a:cubicBezTo>
                <a:close/>
                <a:moveTo>
                  <a:pt x="2362391" y="3128391"/>
                </a:moveTo>
                <a:cubicBezTo>
                  <a:pt x="2364581" y="3128391"/>
                  <a:pt x="2366391" y="3126581"/>
                  <a:pt x="2366391" y="3124391"/>
                </a:cubicBezTo>
                <a:cubicBezTo>
                  <a:pt x="2366391" y="3122200"/>
                  <a:pt x="2364581" y="3120390"/>
                  <a:pt x="2362391" y="3120390"/>
                </a:cubicBezTo>
                <a:cubicBezTo>
                  <a:pt x="2360200" y="3120390"/>
                  <a:pt x="2358390" y="3122200"/>
                  <a:pt x="2358390" y="3124391"/>
                </a:cubicBezTo>
                <a:cubicBezTo>
                  <a:pt x="2358390" y="3126677"/>
                  <a:pt x="2360200" y="3128391"/>
                  <a:pt x="2362391" y="3128391"/>
                </a:cubicBezTo>
                <a:close/>
                <a:moveTo>
                  <a:pt x="2438591" y="3128010"/>
                </a:moveTo>
                <a:cubicBezTo>
                  <a:pt x="2440591" y="3128010"/>
                  <a:pt x="2442210" y="3126391"/>
                  <a:pt x="2442210" y="3124391"/>
                </a:cubicBezTo>
                <a:cubicBezTo>
                  <a:pt x="2442210" y="3122390"/>
                  <a:pt x="2440591" y="3120771"/>
                  <a:pt x="2438591" y="3120771"/>
                </a:cubicBezTo>
                <a:cubicBezTo>
                  <a:pt x="2436590" y="3120771"/>
                  <a:pt x="2434971" y="3122390"/>
                  <a:pt x="2434971" y="3124391"/>
                </a:cubicBezTo>
                <a:cubicBezTo>
                  <a:pt x="2435066" y="3126391"/>
                  <a:pt x="2436590" y="3128010"/>
                  <a:pt x="2438591" y="3128010"/>
                </a:cubicBezTo>
                <a:close/>
                <a:moveTo>
                  <a:pt x="2514791" y="3127534"/>
                </a:moveTo>
                <a:cubicBezTo>
                  <a:pt x="2516505" y="3127534"/>
                  <a:pt x="2517934" y="3126105"/>
                  <a:pt x="2517934" y="3124391"/>
                </a:cubicBezTo>
                <a:cubicBezTo>
                  <a:pt x="2517934" y="3122676"/>
                  <a:pt x="2516505" y="3121247"/>
                  <a:pt x="2514791" y="3121247"/>
                </a:cubicBezTo>
                <a:cubicBezTo>
                  <a:pt x="2513076" y="3121247"/>
                  <a:pt x="2511647" y="3122676"/>
                  <a:pt x="2511647" y="3124391"/>
                </a:cubicBezTo>
                <a:cubicBezTo>
                  <a:pt x="2511647" y="3126200"/>
                  <a:pt x="2513076" y="3127534"/>
                  <a:pt x="2514791" y="3127534"/>
                </a:cubicBezTo>
                <a:close/>
                <a:moveTo>
                  <a:pt x="2590991" y="3126962"/>
                </a:moveTo>
                <a:cubicBezTo>
                  <a:pt x="2592420" y="3126962"/>
                  <a:pt x="2593562" y="3125820"/>
                  <a:pt x="2593562" y="3124391"/>
                </a:cubicBezTo>
                <a:cubicBezTo>
                  <a:pt x="2593562" y="3122962"/>
                  <a:pt x="2592420" y="3121819"/>
                  <a:pt x="2590991" y="3121819"/>
                </a:cubicBezTo>
                <a:cubicBezTo>
                  <a:pt x="2589562" y="3121819"/>
                  <a:pt x="2588419" y="3122962"/>
                  <a:pt x="2588419" y="3124391"/>
                </a:cubicBezTo>
                <a:cubicBezTo>
                  <a:pt x="2588514" y="3125820"/>
                  <a:pt x="2589657" y="3126962"/>
                  <a:pt x="2590991" y="3126962"/>
                </a:cubicBezTo>
                <a:close/>
                <a:moveTo>
                  <a:pt x="2667191" y="3126296"/>
                </a:moveTo>
                <a:cubicBezTo>
                  <a:pt x="2668238" y="3126296"/>
                  <a:pt x="2669096" y="3125438"/>
                  <a:pt x="2669096" y="3124391"/>
                </a:cubicBezTo>
                <a:cubicBezTo>
                  <a:pt x="2669096" y="3123343"/>
                  <a:pt x="2668238" y="3122486"/>
                  <a:pt x="2667191" y="3122486"/>
                </a:cubicBezTo>
                <a:cubicBezTo>
                  <a:pt x="2666143" y="3122486"/>
                  <a:pt x="2665286" y="3123343"/>
                  <a:pt x="2665286" y="3124391"/>
                </a:cubicBezTo>
                <a:cubicBezTo>
                  <a:pt x="2665286" y="3125438"/>
                  <a:pt x="2666143" y="3126296"/>
                  <a:pt x="2667191" y="3126296"/>
                </a:cubicBezTo>
                <a:close/>
                <a:moveTo>
                  <a:pt x="2743391" y="3125724"/>
                </a:moveTo>
                <a:cubicBezTo>
                  <a:pt x="2744057" y="3125724"/>
                  <a:pt x="2744629" y="3125153"/>
                  <a:pt x="2744629" y="3124486"/>
                </a:cubicBezTo>
                <a:cubicBezTo>
                  <a:pt x="2744629" y="3123819"/>
                  <a:pt x="2744057" y="3123248"/>
                  <a:pt x="2743391" y="3123248"/>
                </a:cubicBezTo>
                <a:cubicBezTo>
                  <a:pt x="2742724" y="3123248"/>
                  <a:pt x="2742153" y="3123819"/>
                  <a:pt x="2742153" y="3124486"/>
                </a:cubicBezTo>
                <a:cubicBezTo>
                  <a:pt x="2742153" y="3125153"/>
                  <a:pt x="2742724" y="3125724"/>
                  <a:pt x="2743391" y="3125724"/>
                </a:cubicBezTo>
                <a:close/>
                <a:moveTo>
                  <a:pt x="2819591" y="3124867"/>
                </a:moveTo>
                <a:cubicBezTo>
                  <a:pt x="2819781" y="3124867"/>
                  <a:pt x="2819972" y="3124676"/>
                  <a:pt x="2819972" y="3124486"/>
                </a:cubicBezTo>
                <a:cubicBezTo>
                  <a:pt x="2819972" y="3124295"/>
                  <a:pt x="2819781" y="3124105"/>
                  <a:pt x="2819591" y="3124105"/>
                </a:cubicBezTo>
                <a:cubicBezTo>
                  <a:pt x="2819400" y="3124105"/>
                  <a:pt x="2819210" y="3124295"/>
                  <a:pt x="2819210" y="3124486"/>
                </a:cubicBezTo>
                <a:cubicBezTo>
                  <a:pt x="2819210" y="3124676"/>
                  <a:pt x="2819400" y="3124867"/>
                  <a:pt x="2819591" y="3124867"/>
                </a:cubicBezTo>
                <a:close/>
                <a:moveTo>
                  <a:pt x="762190" y="3200781"/>
                </a:moveTo>
                <a:cubicBezTo>
                  <a:pt x="762286" y="3200781"/>
                  <a:pt x="762381" y="3200686"/>
                  <a:pt x="762381" y="3200591"/>
                </a:cubicBezTo>
                <a:cubicBezTo>
                  <a:pt x="762381" y="3200495"/>
                  <a:pt x="762286" y="3200400"/>
                  <a:pt x="762190" y="3200400"/>
                </a:cubicBezTo>
                <a:cubicBezTo>
                  <a:pt x="762095" y="3200400"/>
                  <a:pt x="762000" y="3200495"/>
                  <a:pt x="762000" y="3200591"/>
                </a:cubicBezTo>
                <a:cubicBezTo>
                  <a:pt x="762000" y="3200686"/>
                  <a:pt x="762095" y="3200781"/>
                  <a:pt x="762190" y="3200781"/>
                </a:cubicBezTo>
                <a:close/>
                <a:moveTo>
                  <a:pt x="838390" y="3201448"/>
                </a:moveTo>
                <a:cubicBezTo>
                  <a:pt x="838867" y="3201448"/>
                  <a:pt x="839248" y="3201067"/>
                  <a:pt x="839248" y="3200591"/>
                </a:cubicBezTo>
                <a:cubicBezTo>
                  <a:pt x="839248" y="3200114"/>
                  <a:pt x="838867" y="3199733"/>
                  <a:pt x="838390" y="3199733"/>
                </a:cubicBezTo>
                <a:cubicBezTo>
                  <a:pt x="837914" y="3199733"/>
                  <a:pt x="837533" y="3200114"/>
                  <a:pt x="837533" y="3200591"/>
                </a:cubicBezTo>
                <a:cubicBezTo>
                  <a:pt x="837533" y="3201067"/>
                  <a:pt x="837914" y="3201448"/>
                  <a:pt x="838390" y="3201448"/>
                </a:cubicBezTo>
                <a:close/>
                <a:moveTo>
                  <a:pt x="914590" y="3202115"/>
                </a:moveTo>
                <a:cubicBezTo>
                  <a:pt x="915448" y="3202115"/>
                  <a:pt x="916115" y="3201448"/>
                  <a:pt x="916115" y="3200591"/>
                </a:cubicBezTo>
                <a:cubicBezTo>
                  <a:pt x="916115" y="3199733"/>
                  <a:pt x="915448" y="3199066"/>
                  <a:pt x="914590" y="3199066"/>
                </a:cubicBezTo>
                <a:cubicBezTo>
                  <a:pt x="913733" y="3199066"/>
                  <a:pt x="913067" y="3199733"/>
                  <a:pt x="913067" y="3200591"/>
                </a:cubicBezTo>
                <a:cubicBezTo>
                  <a:pt x="913162" y="3201448"/>
                  <a:pt x="913829" y="3202115"/>
                  <a:pt x="914590" y="3202115"/>
                </a:cubicBezTo>
                <a:close/>
                <a:moveTo>
                  <a:pt x="990790" y="3202496"/>
                </a:moveTo>
                <a:cubicBezTo>
                  <a:pt x="991838" y="3202496"/>
                  <a:pt x="992696" y="3201638"/>
                  <a:pt x="992696" y="3200591"/>
                </a:cubicBezTo>
                <a:cubicBezTo>
                  <a:pt x="992696" y="3199543"/>
                  <a:pt x="991838" y="3198686"/>
                  <a:pt x="990790" y="3198686"/>
                </a:cubicBezTo>
                <a:cubicBezTo>
                  <a:pt x="989743" y="3198686"/>
                  <a:pt x="988886" y="3199543"/>
                  <a:pt x="988886" y="3200591"/>
                </a:cubicBezTo>
                <a:cubicBezTo>
                  <a:pt x="988886" y="3201638"/>
                  <a:pt x="989743" y="3202496"/>
                  <a:pt x="990790" y="3202496"/>
                </a:cubicBezTo>
                <a:close/>
                <a:moveTo>
                  <a:pt x="1066991" y="3203162"/>
                </a:moveTo>
                <a:cubicBezTo>
                  <a:pt x="1068419" y="3203162"/>
                  <a:pt x="1069562" y="3202020"/>
                  <a:pt x="1069562" y="3200591"/>
                </a:cubicBezTo>
                <a:cubicBezTo>
                  <a:pt x="1069562" y="3199162"/>
                  <a:pt x="1068419" y="3198019"/>
                  <a:pt x="1066991" y="3198019"/>
                </a:cubicBezTo>
                <a:cubicBezTo>
                  <a:pt x="1065562" y="3198019"/>
                  <a:pt x="1064419" y="3199162"/>
                  <a:pt x="1064419" y="3200591"/>
                </a:cubicBezTo>
                <a:cubicBezTo>
                  <a:pt x="1064514" y="3202020"/>
                  <a:pt x="1065657" y="3203162"/>
                  <a:pt x="1066991" y="3203162"/>
                </a:cubicBezTo>
                <a:close/>
                <a:moveTo>
                  <a:pt x="1143191" y="3203543"/>
                </a:moveTo>
                <a:cubicBezTo>
                  <a:pt x="1144810" y="3203543"/>
                  <a:pt x="1146143" y="3202210"/>
                  <a:pt x="1146143" y="3200591"/>
                </a:cubicBezTo>
                <a:cubicBezTo>
                  <a:pt x="1146143" y="3198971"/>
                  <a:pt x="1144810" y="3197638"/>
                  <a:pt x="1143191" y="3197638"/>
                </a:cubicBezTo>
                <a:cubicBezTo>
                  <a:pt x="1141571" y="3197638"/>
                  <a:pt x="1140238" y="3198971"/>
                  <a:pt x="1140238" y="3200591"/>
                </a:cubicBezTo>
                <a:cubicBezTo>
                  <a:pt x="1140238" y="3202210"/>
                  <a:pt x="1141571" y="3203543"/>
                  <a:pt x="1143191" y="3203543"/>
                </a:cubicBezTo>
                <a:close/>
                <a:moveTo>
                  <a:pt x="1219391" y="3204020"/>
                </a:moveTo>
                <a:cubicBezTo>
                  <a:pt x="1221296" y="3204020"/>
                  <a:pt x="1222724" y="3202496"/>
                  <a:pt x="1222724" y="3200686"/>
                </a:cubicBezTo>
                <a:cubicBezTo>
                  <a:pt x="1222724" y="3198781"/>
                  <a:pt x="1221200" y="3197352"/>
                  <a:pt x="1219391" y="3197352"/>
                </a:cubicBezTo>
                <a:cubicBezTo>
                  <a:pt x="1217581" y="3197352"/>
                  <a:pt x="1215962" y="3198876"/>
                  <a:pt x="1215962" y="3200686"/>
                </a:cubicBezTo>
                <a:cubicBezTo>
                  <a:pt x="1216057" y="3202496"/>
                  <a:pt x="1217581" y="3204020"/>
                  <a:pt x="1219391" y="3204020"/>
                </a:cubicBezTo>
                <a:close/>
                <a:moveTo>
                  <a:pt x="1295591" y="3204401"/>
                </a:moveTo>
                <a:cubicBezTo>
                  <a:pt x="1297686" y="3204401"/>
                  <a:pt x="1299401" y="3202686"/>
                  <a:pt x="1299401" y="3200591"/>
                </a:cubicBezTo>
                <a:cubicBezTo>
                  <a:pt x="1299401" y="3198495"/>
                  <a:pt x="1297686" y="3196781"/>
                  <a:pt x="1295591" y="3196781"/>
                </a:cubicBezTo>
                <a:cubicBezTo>
                  <a:pt x="1293495" y="3196781"/>
                  <a:pt x="1291781" y="3198495"/>
                  <a:pt x="1291781" y="3200591"/>
                </a:cubicBezTo>
                <a:cubicBezTo>
                  <a:pt x="1291781" y="3202686"/>
                  <a:pt x="1293495" y="3204401"/>
                  <a:pt x="1295591" y="3204401"/>
                </a:cubicBezTo>
                <a:close/>
                <a:moveTo>
                  <a:pt x="1371791" y="3204591"/>
                </a:moveTo>
                <a:cubicBezTo>
                  <a:pt x="1373981" y="3204591"/>
                  <a:pt x="1375791" y="3202781"/>
                  <a:pt x="1375791" y="3200591"/>
                </a:cubicBezTo>
                <a:cubicBezTo>
                  <a:pt x="1375791" y="3198400"/>
                  <a:pt x="1373981" y="3196590"/>
                  <a:pt x="1371791" y="3196590"/>
                </a:cubicBezTo>
                <a:cubicBezTo>
                  <a:pt x="1369600" y="3196590"/>
                  <a:pt x="1367790" y="3198400"/>
                  <a:pt x="1367790" y="3200591"/>
                </a:cubicBezTo>
                <a:cubicBezTo>
                  <a:pt x="1367790" y="3202877"/>
                  <a:pt x="1369600" y="3204591"/>
                  <a:pt x="1371791" y="3204591"/>
                </a:cubicBezTo>
                <a:close/>
                <a:moveTo>
                  <a:pt x="1447991" y="3205067"/>
                </a:moveTo>
                <a:cubicBezTo>
                  <a:pt x="1450467" y="3205067"/>
                  <a:pt x="1452467" y="3203067"/>
                  <a:pt x="1452467" y="3200591"/>
                </a:cubicBezTo>
                <a:cubicBezTo>
                  <a:pt x="1452467" y="3198114"/>
                  <a:pt x="1450467" y="3196114"/>
                  <a:pt x="1447991" y="3196114"/>
                </a:cubicBezTo>
                <a:cubicBezTo>
                  <a:pt x="1445514" y="3196114"/>
                  <a:pt x="1443514" y="3198114"/>
                  <a:pt x="1443514" y="3200591"/>
                </a:cubicBezTo>
                <a:cubicBezTo>
                  <a:pt x="1443609" y="3203067"/>
                  <a:pt x="1445514" y="3205067"/>
                  <a:pt x="1447991" y="3205067"/>
                </a:cubicBezTo>
                <a:close/>
                <a:moveTo>
                  <a:pt x="1524191" y="3205258"/>
                </a:moveTo>
                <a:cubicBezTo>
                  <a:pt x="1526762" y="3205258"/>
                  <a:pt x="1528858" y="3203162"/>
                  <a:pt x="1528858" y="3200591"/>
                </a:cubicBezTo>
                <a:cubicBezTo>
                  <a:pt x="1528858" y="3198019"/>
                  <a:pt x="1526762" y="3195923"/>
                  <a:pt x="1524191" y="3195923"/>
                </a:cubicBezTo>
                <a:cubicBezTo>
                  <a:pt x="1521619" y="3195923"/>
                  <a:pt x="1519523" y="3198019"/>
                  <a:pt x="1519523" y="3200591"/>
                </a:cubicBezTo>
                <a:cubicBezTo>
                  <a:pt x="1519523" y="3203162"/>
                  <a:pt x="1521619" y="3205258"/>
                  <a:pt x="1524191" y="3205258"/>
                </a:cubicBezTo>
                <a:close/>
                <a:moveTo>
                  <a:pt x="1600391" y="3205448"/>
                </a:moveTo>
                <a:cubicBezTo>
                  <a:pt x="1603058" y="3205448"/>
                  <a:pt x="1605248" y="3203258"/>
                  <a:pt x="1605248" y="3200591"/>
                </a:cubicBezTo>
                <a:cubicBezTo>
                  <a:pt x="1605248" y="3197924"/>
                  <a:pt x="1603058" y="3195733"/>
                  <a:pt x="1600391" y="3195733"/>
                </a:cubicBezTo>
                <a:cubicBezTo>
                  <a:pt x="1597724" y="3195733"/>
                  <a:pt x="1595533" y="3197924"/>
                  <a:pt x="1595533" y="3200591"/>
                </a:cubicBezTo>
                <a:cubicBezTo>
                  <a:pt x="1595533" y="3203258"/>
                  <a:pt x="1597724" y="3205448"/>
                  <a:pt x="1600391" y="3205448"/>
                </a:cubicBezTo>
                <a:close/>
                <a:moveTo>
                  <a:pt x="1676591" y="3205448"/>
                </a:moveTo>
                <a:cubicBezTo>
                  <a:pt x="1679258" y="3205448"/>
                  <a:pt x="1681448" y="3203258"/>
                  <a:pt x="1681448" y="3200591"/>
                </a:cubicBezTo>
                <a:cubicBezTo>
                  <a:pt x="1681448" y="3197924"/>
                  <a:pt x="1679258" y="3195733"/>
                  <a:pt x="1676591" y="3195733"/>
                </a:cubicBezTo>
                <a:cubicBezTo>
                  <a:pt x="1673924" y="3195733"/>
                  <a:pt x="1671733" y="3197924"/>
                  <a:pt x="1671733" y="3200591"/>
                </a:cubicBezTo>
                <a:cubicBezTo>
                  <a:pt x="1671733" y="3203258"/>
                  <a:pt x="1673924" y="3205448"/>
                  <a:pt x="1676591" y="3205448"/>
                </a:cubicBezTo>
                <a:close/>
                <a:moveTo>
                  <a:pt x="1752791" y="3205448"/>
                </a:moveTo>
                <a:cubicBezTo>
                  <a:pt x="1755458" y="3205448"/>
                  <a:pt x="1757648" y="3203258"/>
                  <a:pt x="1757648" y="3200591"/>
                </a:cubicBezTo>
                <a:cubicBezTo>
                  <a:pt x="1757648" y="3197924"/>
                  <a:pt x="1755458" y="3195733"/>
                  <a:pt x="1752791" y="3195733"/>
                </a:cubicBezTo>
                <a:cubicBezTo>
                  <a:pt x="1750124" y="3195733"/>
                  <a:pt x="1747933" y="3197924"/>
                  <a:pt x="1747933" y="3200591"/>
                </a:cubicBezTo>
                <a:cubicBezTo>
                  <a:pt x="1747933" y="3203258"/>
                  <a:pt x="1750124" y="3205448"/>
                  <a:pt x="1752791" y="3205448"/>
                </a:cubicBezTo>
                <a:close/>
                <a:moveTo>
                  <a:pt x="1828991" y="3205448"/>
                </a:moveTo>
                <a:cubicBezTo>
                  <a:pt x="1831658" y="3205448"/>
                  <a:pt x="1833848" y="3203258"/>
                  <a:pt x="1833848" y="3200591"/>
                </a:cubicBezTo>
                <a:cubicBezTo>
                  <a:pt x="1833848" y="3197924"/>
                  <a:pt x="1831658" y="3195733"/>
                  <a:pt x="1828991" y="3195733"/>
                </a:cubicBezTo>
                <a:cubicBezTo>
                  <a:pt x="1826324" y="3195733"/>
                  <a:pt x="1824133" y="3197924"/>
                  <a:pt x="1824133" y="3200591"/>
                </a:cubicBezTo>
                <a:cubicBezTo>
                  <a:pt x="1824133" y="3203258"/>
                  <a:pt x="1826324" y="3205448"/>
                  <a:pt x="1828991" y="3205448"/>
                </a:cubicBezTo>
                <a:close/>
                <a:moveTo>
                  <a:pt x="1905191" y="3205448"/>
                </a:moveTo>
                <a:cubicBezTo>
                  <a:pt x="1907858" y="3205448"/>
                  <a:pt x="1910048" y="3203258"/>
                  <a:pt x="1910048" y="3200591"/>
                </a:cubicBezTo>
                <a:cubicBezTo>
                  <a:pt x="1910048" y="3197924"/>
                  <a:pt x="1907858" y="3195733"/>
                  <a:pt x="1905191" y="3195733"/>
                </a:cubicBezTo>
                <a:cubicBezTo>
                  <a:pt x="1902524" y="3195733"/>
                  <a:pt x="1900333" y="3197924"/>
                  <a:pt x="1900333" y="3200591"/>
                </a:cubicBezTo>
                <a:cubicBezTo>
                  <a:pt x="1900333" y="3203258"/>
                  <a:pt x="1902524" y="3205448"/>
                  <a:pt x="1905191" y="3205448"/>
                </a:cubicBezTo>
                <a:close/>
                <a:moveTo>
                  <a:pt x="1981391" y="3205258"/>
                </a:moveTo>
                <a:cubicBezTo>
                  <a:pt x="1983962" y="3205258"/>
                  <a:pt x="1986058" y="3203162"/>
                  <a:pt x="1986058" y="3200591"/>
                </a:cubicBezTo>
                <a:cubicBezTo>
                  <a:pt x="1986058" y="3198019"/>
                  <a:pt x="1983962" y="3195923"/>
                  <a:pt x="1981391" y="3195923"/>
                </a:cubicBezTo>
                <a:cubicBezTo>
                  <a:pt x="1978819" y="3195923"/>
                  <a:pt x="1976723" y="3198019"/>
                  <a:pt x="1976723" y="3200591"/>
                </a:cubicBezTo>
                <a:cubicBezTo>
                  <a:pt x="1976723" y="3203162"/>
                  <a:pt x="1978819" y="3205258"/>
                  <a:pt x="1981391" y="3205258"/>
                </a:cubicBezTo>
                <a:close/>
                <a:moveTo>
                  <a:pt x="2057591" y="3205067"/>
                </a:moveTo>
                <a:cubicBezTo>
                  <a:pt x="2060067" y="3205067"/>
                  <a:pt x="2062067" y="3203067"/>
                  <a:pt x="2062067" y="3200591"/>
                </a:cubicBezTo>
                <a:cubicBezTo>
                  <a:pt x="2062067" y="3198114"/>
                  <a:pt x="2060067" y="3196114"/>
                  <a:pt x="2057591" y="3196114"/>
                </a:cubicBezTo>
                <a:cubicBezTo>
                  <a:pt x="2055114" y="3196114"/>
                  <a:pt x="2053114" y="3198114"/>
                  <a:pt x="2053114" y="3200591"/>
                </a:cubicBezTo>
                <a:cubicBezTo>
                  <a:pt x="2053209" y="3203067"/>
                  <a:pt x="2055114" y="3205067"/>
                  <a:pt x="2057591" y="3205067"/>
                </a:cubicBezTo>
                <a:close/>
                <a:moveTo>
                  <a:pt x="2133791" y="3204877"/>
                </a:moveTo>
                <a:cubicBezTo>
                  <a:pt x="2136077" y="3204877"/>
                  <a:pt x="2137982" y="3202972"/>
                  <a:pt x="2137982" y="3200686"/>
                </a:cubicBezTo>
                <a:cubicBezTo>
                  <a:pt x="2137982" y="3198400"/>
                  <a:pt x="2136077" y="3196495"/>
                  <a:pt x="2133791" y="3196495"/>
                </a:cubicBezTo>
                <a:cubicBezTo>
                  <a:pt x="2131409" y="3196495"/>
                  <a:pt x="2129600" y="3198400"/>
                  <a:pt x="2129600" y="3200686"/>
                </a:cubicBezTo>
                <a:cubicBezTo>
                  <a:pt x="2129600" y="3202972"/>
                  <a:pt x="2131505" y="3204877"/>
                  <a:pt x="2133791" y="3204877"/>
                </a:cubicBezTo>
                <a:close/>
                <a:moveTo>
                  <a:pt x="2209991" y="3204401"/>
                </a:moveTo>
                <a:cubicBezTo>
                  <a:pt x="2212086" y="3204401"/>
                  <a:pt x="2213801" y="3202686"/>
                  <a:pt x="2213801" y="3200591"/>
                </a:cubicBezTo>
                <a:cubicBezTo>
                  <a:pt x="2213801" y="3198495"/>
                  <a:pt x="2212086" y="3196781"/>
                  <a:pt x="2209991" y="3196781"/>
                </a:cubicBezTo>
                <a:cubicBezTo>
                  <a:pt x="2207895" y="3196781"/>
                  <a:pt x="2206181" y="3198495"/>
                  <a:pt x="2206181" y="3200591"/>
                </a:cubicBezTo>
                <a:cubicBezTo>
                  <a:pt x="2206181" y="3202686"/>
                  <a:pt x="2207895" y="3204401"/>
                  <a:pt x="2209991" y="3204401"/>
                </a:cubicBezTo>
                <a:close/>
                <a:moveTo>
                  <a:pt x="2286191" y="3204020"/>
                </a:moveTo>
                <a:cubicBezTo>
                  <a:pt x="2288096" y="3204020"/>
                  <a:pt x="2289524" y="3202496"/>
                  <a:pt x="2289524" y="3200686"/>
                </a:cubicBezTo>
                <a:cubicBezTo>
                  <a:pt x="2289524" y="3198781"/>
                  <a:pt x="2288000" y="3197352"/>
                  <a:pt x="2286191" y="3197352"/>
                </a:cubicBezTo>
                <a:cubicBezTo>
                  <a:pt x="2284381" y="3197352"/>
                  <a:pt x="2282857" y="3198876"/>
                  <a:pt x="2282857" y="3200686"/>
                </a:cubicBezTo>
                <a:cubicBezTo>
                  <a:pt x="2282857" y="3202496"/>
                  <a:pt x="2284381" y="3204020"/>
                  <a:pt x="2286191" y="3204020"/>
                </a:cubicBezTo>
                <a:close/>
                <a:moveTo>
                  <a:pt x="2362391" y="3203543"/>
                </a:moveTo>
                <a:cubicBezTo>
                  <a:pt x="2364010" y="3203543"/>
                  <a:pt x="2365343" y="3202210"/>
                  <a:pt x="2365343" y="3200591"/>
                </a:cubicBezTo>
                <a:cubicBezTo>
                  <a:pt x="2365343" y="3198971"/>
                  <a:pt x="2364010" y="3197638"/>
                  <a:pt x="2362391" y="3197638"/>
                </a:cubicBezTo>
                <a:cubicBezTo>
                  <a:pt x="2360771" y="3197638"/>
                  <a:pt x="2359438" y="3198971"/>
                  <a:pt x="2359438" y="3200591"/>
                </a:cubicBezTo>
                <a:cubicBezTo>
                  <a:pt x="2359438" y="3202210"/>
                  <a:pt x="2360771" y="3203543"/>
                  <a:pt x="2362391" y="3203543"/>
                </a:cubicBezTo>
                <a:close/>
                <a:moveTo>
                  <a:pt x="2438591" y="3203162"/>
                </a:moveTo>
                <a:cubicBezTo>
                  <a:pt x="2440020" y="3203162"/>
                  <a:pt x="2441162" y="3202020"/>
                  <a:pt x="2441162" y="3200591"/>
                </a:cubicBezTo>
                <a:cubicBezTo>
                  <a:pt x="2441162" y="3199162"/>
                  <a:pt x="2440020" y="3198019"/>
                  <a:pt x="2438591" y="3198019"/>
                </a:cubicBezTo>
                <a:cubicBezTo>
                  <a:pt x="2437162" y="3198019"/>
                  <a:pt x="2436019" y="3199162"/>
                  <a:pt x="2436019" y="3200591"/>
                </a:cubicBezTo>
                <a:cubicBezTo>
                  <a:pt x="2436114" y="3202020"/>
                  <a:pt x="2437257" y="3203162"/>
                  <a:pt x="2438591" y="3203162"/>
                </a:cubicBezTo>
                <a:close/>
                <a:moveTo>
                  <a:pt x="2514791" y="3202686"/>
                </a:moveTo>
                <a:cubicBezTo>
                  <a:pt x="2515934" y="3202686"/>
                  <a:pt x="2516886" y="3201734"/>
                  <a:pt x="2516886" y="3200591"/>
                </a:cubicBezTo>
                <a:cubicBezTo>
                  <a:pt x="2516886" y="3199448"/>
                  <a:pt x="2515934" y="3198495"/>
                  <a:pt x="2514791" y="3198495"/>
                </a:cubicBezTo>
                <a:cubicBezTo>
                  <a:pt x="2513648" y="3198495"/>
                  <a:pt x="2512695" y="3199448"/>
                  <a:pt x="2512695" y="3200591"/>
                </a:cubicBezTo>
                <a:cubicBezTo>
                  <a:pt x="2512695" y="3201734"/>
                  <a:pt x="2513648" y="3202686"/>
                  <a:pt x="2514791" y="3202686"/>
                </a:cubicBezTo>
                <a:close/>
                <a:moveTo>
                  <a:pt x="2590991" y="3202115"/>
                </a:moveTo>
                <a:cubicBezTo>
                  <a:pt x="2591848" y="3202115"/>
                  <a:pt x="2592515" y="3201448"/>
                  <a:pt x="2592515" y="3200591"/>
                </a:cubicBezTo>
                <a:cubicBezTo>
                  <a:pt x="2592515" y="3199733"/>
                  <a:pt x="2591848" y="3199066"/>
                  <a:pt x="2590991" y="3199066"/>
                </a:cubicBezTo>
                <a:cubicBezTo>
                  <a:pt x="2590133" y="3199066"/>
                  <a:pt x="2589466" y="3199733"/>
                  <a:pt x="2589466" y="3200591"/>
                </a:cubicBezTo>
                <a:cubicBezTo>
                  <a:pt x="2589562" y="3201448"/>
                  <a:pt x="2590229" y="3202115"/>
                  <a:pt x="2590991" y="3202115"/>
                </a:cubicBezTo>
                <a:close/>
                <a:moveTo>
                  <a:pt x="2667191" y="3201448"/>
                </a:moveTo>
                <a:cubicBezTo>
                  <a:pt x="2667667" y="3201448"/>
                  <a:pt x="2668048" y="3201067"/>
                  <a:pt x="2668048" y="3200591"/>
                </a:cubicBezTo>
                <a:cubicBezTo>
                  <a:pt x="2668048" y="3200114"/>
                  <a:pt x="2667667" y="3199733"/>
                  <a:pt x="2667191" y="3199733"/>
                </a:cubicBezTo>
                <a:cubicBezTo>
                  <a:pt x="2666714" y="3199733"/>
                  <a:pt x="2666333" y="3200114"/>
                  <a:pt x="2666333" y="3200591"/>
                </a:cubicBezTo>
                <a:cubicBezTo>
                  <a:pt x="2666333" y="3201067"/>
                  <a:pt x="2666714" y="3201448"/>
                  <a:pt x="2667191" y="3201448"/>
                </a:cubicBezTo>
                <a:close/>
                <a:moveTo>
                  <a:pt x="2743391" y="3200781"/>
                </a:moveTo>
                <a:cubicBezTo>
                  <a:pt x="2743486" y="3200781"/>
                  <a:pt x="2743581" y="3200686"/>
                  <a:pt x="2743581" y="3200591"/>
                </a:cubicBezTo>
                <a:cubicBezTo>
                  <a:pt x="2743581" y="3200495"/>
                  <a:pt x="2743486" y="3200400"/>
                  <a:pt x="2743391" y="3200400"/>
                </a:cubicBezTo>
                <a:cubicBezTo>
                  <a:pt x="2743295" y="3200400"/>
                  <a:pt x="2743200" y="3200495"/>
                  <a:pt x="2743200" y="3200591"/>
                </a:cubicBezTo>
                <a:cubicBezTo>
                  <a:pt x="2743200" y="3200686"/>
                  <a:pt x="2743295" y="3200781"/>
                  <a:pt x="2743391" y="3200781"/>
                </a:cubicBezTo>
                <a:close/>
                <a:moveTo>
                  <a:pt x="914590" y="3277267"/>
                </a:moveTo>
                <a:cubicBezTo>
                  <a:pt x="914781" y="3277267"/>
                  <a:pt x="914972" y="3277076"/>
                  <a:pt x="914972" y="3276886"/>
                </a:cubicBezTo>
                <a:cubicBezTo>
                  <a:pt x="914972" y="3276695"/>
                  <a:pt x="914781" y="3276505"/>
                  <a:pt x="914590" y="3276505"/>
                </a:cubicBezTo>
                <a:cubicBezTo>
                  <a:pt x="914400" y="3276505"/>
                  <a:pt x="914210" y="3276695"/>
                  <a:pt x="914210" y="3276886"/>
                </a:cubicBezTo>
                <a:cubicBezTo>
                  <a:pt x="914210" y="3277076"/>
                  <a:pt x="914400" y="3277267"/>
                  <a:pt x="914590" y="3277267"/>
                </a:cubicBezTo>
                <a:close/>
                <a:moveTo>
                  <a:pt x="990790" y="3277838"/>
                </a:moveTo>
                <a:cubicBezTo>
                  <a:pt x="991362" y="3277838"/>
                  <a:pt x="991838" y="3277362"/>
                  <a:pt x="991838" y="3276791"/>
                </a:cubicBezTo>
                <a:cubicBezTo>
                  <a:pt x="991838" y="3276219"/>
                  <a:pt x="991362" y="3275743"/>
                  <a:pt x="990790" y="3275743"/>
                </a:cubicBezTo>
                <a:cubicBezTo>
                  <a:pt x="990219" y="3275743"/>
                  <a:pt x="989743" y="3276219"/>
                  <a:pt x="989743" y="3276791"/>
                </a:cubicBezTo>
                <a:cubicBezTo>
                  <a:pt x="989743" y="3277362"/>
                  <a:pt x="990219" y="3277838"/>
                  <a:pt x="990790" y="3277838"/>
                </a:cubicBezTo>
                <a:close/>
                <a:moveTo>
                  <a:pt x="1066991" y="3278315"/>
                </a:moveTo>
                <a:cubicBezTo>
                  <a:pt x="1067848" y="3278315"/>
                  <a:pt x="1068515" y="3277648"/>
                  <a:pt x="1068515" y="3276791"/>
                </a:cubicBezTo>
                <a:cubicBezTo>
                  <a:pt x="1068515" y="3275933"/>
                  <a:pt x="1067848" y="3275266"/>
                  <a:pt x="1066991" y="3275266"/>
                </a:cubicBezTo>
                <a:cubicBezTo>
                  <a:pt x="1066133" y="3275266"/>
                  <a:pt x="1065467" y="3275933"/>
                  <a:pt x="1065467" y="3276791"/>
                </a:cubicBezTo>
                <a:cubicBezTo>
                  <a:pt x="1065562" y="3277648"/>
                  <a:pt x="1066229" y="3278315"/>
                  <a:pt x="1066991" y="3278315"/>
                </a:cubicBezTo>
                <a:close/>
                <a:moveTo>
                  <a:pt x="1143191" y="3278696"/>
                </a:moveTo>
                <a:cubicBezTo>
                  <a:pt x="1144238" y="3278696"/>
                  <a:pt x="1145096" y="3277838"/>
                  <a:pt x="1145096" y="3276791"/>
                </a:cubicBezTo>
                <a:cubicBezTo>
                  <a:pt x="1145096" y="3275743"/>
                  <a:pt x="1144238" y="3274886"/>
                  <a:pt x="1143191" y="3274886"/>
                </a:cubicBezTo>
                <a:cubicBezTo>
                  <a:pt x="1142143" y="3274886"/>
                  <a:pt x="1141286" y="3275743"/>
                  <a:pt x="1141286" y="3276791"/>
                </a:cubicBezTo>
                <a:cubicBezTo>
                  <a:pt x="1141286" y="3277838"/>
                  <a:pt x="1142143" y="3278696"/>
                  <a:pt x="1143191" y="3278696"/>
                </a:cubicBezTo>
                <a:close/>
                <a:moveTo>
                  <a:pt x="1219391" y="3279172"/>
                </a:moveTo>
                <a:cubicBezTo>
                  <a:pt x="1220629" y="3279172"/>
                  <a:pt x="1221677" y="3278124"/>
                  <a:pt x="1221677" y="3276886"/>
                </a:cubicBezTo>
                <a:cubicBezTo>
                  <a:pt x="1221677" y="3275648"/>
                  <a:pt x="1220629" y="3274600"/>
                  <a:pt x="1219391" y="3274600"/>
                </a:cubicBezTo>
                <a:cubicBezTo>
                  <a:pt x="1218152" y="3274600"/>
                  <a:pt x="1217105" y="3275648"/>
                  <a:pt x="1217105" y="3276886"/>
                </a:cubicBezTo>
                <a:cubicBezTo>
                  <a:pt x="1217105" y="3278124"/>
                  <a:pt x="1218152" y="3279172"/>
                  <a:pt x="1219391" y="3279172"/>
                </a:cubicBezTo>
                <a:close/>
                <a:moveTo>
                  <a:pt x="1295591" y="3279553"/>
                </a:moveTo>
                <a:cubicBezTo>
                  <a:pt x="1297114" y="3279553"/>
                  <a:pt x="1298353" y="3278315"/>
                  <a:pt x="1298353" y="3276791"/>
                </a:cubicBezTo>
                <a:cubicBezTo>
                  <a:pt x="1298353" y="3275266"/>
                  <a:pt x="1297114" y="3274028"/>
                  <a:pt x="1295591" y="3274028"/>
                </a:cubicBezTo>
                <a:cubicBezTo>
                  <a:pt x="1294067" y="3274028"/>
                  <a:pt x="1292828" y="3275266"/>
                  <a:pt x="1292828" y="3276791"/>
                </a:cubicBezTo>
                <a:cubicBezTo>
                  <a:pt x="1292828" y="3278315"/>
                  <a:pt x="1294067" y="3279553"/>
                  <a:pt x="1295591" y="3279553"/>
                </a:cubicBezTo>
                <a:close/>
                <a:moveTo>
                  <a:pt x="1371791" y="3279743"/>
                </a:moveTo>
                <a:cubicBezTo>
                  <a:pt x="1373410" y="3279743"/>
                  <a:pt x="1374743" y="3278410"/>
                  <a:pt x="1374743" y="3276791"/>
                </a:cubicBezTo>
                <a:cubicBezTo>
                  <a:pt x="1374743" y="3275171"/>
                  <a:pt x="1373410" y="3273838"/>
                  <a:pt x="1371791" y="3273838"/>
                </a:cubicBezTo>
                <a:cubicBezTo>
                  <a:pt x="1370171" y="3273838"/>
                  <a:pt x="1368838" y="3275171"/>
                  <a:pt x="1368838" y="3276791"/>
                </a:cubicBezTo>
                <a:cubicBezTo>
                  <a:pt x="1368838" y="3278410"/>
                  <a:pt x="1370171" y="3279743"/>
                  <a:pt x="1371791" y="3279743"/>
                </a:cubicBezTo>
                <a:close/>
                <a:moveTo>
                  <a:pt x="1447991" y="3279934"/>
                </a:moveTo>
                <a:cubicBezTo>
                  <a:pt x="1449705" y="3279934"/>
                  <a:pt x="1451134" y="3278505"/>
                  <a:pt x="1451134" y="3276791"/>
                </a:cubicBezTo>
                <a:cubicBezTo>
                  <a:pt x="1451134" y="3275076"/>
                  <a:pt x="1449705" y="3273647"/>
                  <a:pt x="1447991" y="3273647"/>
                </a:cubicBezTo>
                <a:cubicBezTo>
                  <a:pt x="1446276" y="3273647"/>
                  <a:pt x="1444847" y="3275076"/>
                  <a:pt x="1444847" y="3276791"/>
                </a:cubicBezTo>
                <a:cubicBezTo>
                  <a:pt x="1444847" y="3278600"/>
                  <a:pt x="1446276" y="3279934"/>
                  <a:pt x="1447991" y="3279934"/>
                </a:cubicBezTo>
                <a:close/>
                <a:moveTo>
                  <a:pt x="1524191" y="3280220"/>
                </a:moveTo>
                <a:cubicBezTo>
                  <a:pt x="1526096" y="3280220"/>
                  <a:pt x="1527524" y="3278696"/>
                  <a:pt x="1527524" y="3276886"/>
                </a:cubicBezTo>
                <a:cubicBezTo>
                  <a:pt x="1527524" y="3274981"/>
                  <a:pt x="1526000" y="3273552"/>
                  <a:pt x="1524191" y="3273552"/>
                </a:cubicBezTo>
                <a:cubicBezTo>
                  <a:pt x="1522381" y="3273552"/>
                  <a:pt x="1520857" y="3275076"/>
                  <a:pt x="1520857" y="3276886"/>
                </a:cubicBezTo>
                <a:cubicBezTo>
                  <a:pt x="1520857" y="3278696"/>
                  <a:pt x="1522381" y="3280220"/>
                  <a:pt x="1524191" y="3280220"/>
                </a:cubicBezTo>
                <a:close/>
                <a:moveTo>
                  <a:pt x="1600391" y="3280410"/>
                </a:moveTo>
                <a:cubicBezTo>
                  <a:pt x="1602391" y="3280410"/>
                  <a:pt x="1604010" y="3278791"/>
                  <a:pt x="1604010" y="3276791"/>
                </a:cubicBezTo>
                <a:cubicBezTo>
                  <a:pt x="1604010" y="3274790"/>
                  <a:pt x="1602391" y="3273171"/>
                  <a:pt x="1600391" y="3273171"/>
                </a:cubicBezTo>
                <a:cubicBezTo>
                  <a:pt x="1598390" y="3273171"/>
                  <a:pt x="1596771" y="3274790"/>
                  <a:pt x="1596771" y="3276791"/>
                </a:cubicBezTo>
                <a:cubicBezTo>
                  <a:pt x="1596866" y="3278791"/>
                  <a:pt x="1598390" y="3280410"/>
                  <a:pt x="1600391" y="3280410"/>
                </a:cubicBezTo>
                <a:close/>
                <a:moveTo>
                  <a:pt x="1676591" y="3280601"/>
                </a:moveTo>
                <a:cubicBezTo>
                  <a:pt x="1678686" y="3280601"/>
                  <a:pt x="1680401" y="3278886"/>
                  <a:pt x="1680401" y="3276791"/>
                </a:cubicBezTo>
                <a:cubicBezTo>
                  <a:pt x="1680401" y="3274695"/>
                  <a:pt x="1678686" y="3272981"/>
                  <a:pt x="1676591" y="3272981"/>
                </a:cubicBezTo>
                <a:cubicBezTo>
                  <a:pt x="1674495" y="3272981"/>
                  <a:pt x="1672781" y="3274695"/>
                  <a:pt x="1672781" y="3276791"/>
                </a:cubicBezTo>
                <a:cubicBezTo>
                  <a:pt x="1672781" y="3278886"/>
                  <a:pt x="1674495" y="3280601"/>
                  <a:pt x="1676591" y="3280601"/>
                </a:cubicBezTo>
                <a:close/>
                <a:moveTo>
                  <a:pt x="1752791" y="3280601"/>
                </a:moveTo>
                <a:cubicBezTo>
                  <a:pt x="1754886" y="3280601"/>
                  <a:pt x="1756601" y="3278886"/>
                  <a:pt x="1756601" y="3276791"/>
                </a:cubicBezTo>
                <a:cubicBezTo>
                  <a:pt x="1756601" y="3274695"/>
                  <a:pt x="1754886" y="3272981"/>
                  <a:pt x="1752791" y="3272981"/>
                </a:cubicBezTo>
                <a:cubicBezTo>
                  <a:pt x="1750695" y="3272981"/>
                  <a:pt x="1748981" y="3274695"/>
                  <a:pt x="1748981" y="3276791"/>
                </a:cubicBezTo>
                <a:cubicBezTo>
                  <a:pt x="1748981" y="3278886"/>
                  <a:pt x="1750695" y="3280601"/>
                  <a:pt x="1752791" y="3280601"/>
                </a:cubicBezTo>
                <a:close/>
                <a:moveTo>
                  <a:pt x="1828991" y="3280601"/>
                </a:moveTo>
                <a:cubicBezTo>
                  <a:pt x="1831086" y="3280601"/>
                  <a:pt x="1832801" y="3278886"/>
                  <a:pt x="1832801" y="3276791"/>
                </a:cubicBezTo>
                <a:cubicBezTo>
                  <a:pt x="1832801" y="3274695"/>
                  <a:pt x="1831086" y="3272981"/>
                  <a:pt x="1828991" y="3272981"/>
                </a:cubicBezTo>
                <a:cubicBezTo>
                  <a:pt x="1826895" y="3272981"/>
                  <a:pt x="1825181" y="3274695"/>
                  <a:pt x="1825181" y="3276791"/>
                </a:cubicBezTo>
                <a:cubicBezTo>
                  <a:pt x="1825181" y="3278886"/>
                  <a:pt x="1826895" y="3280601"/>
                  <a:pt x="1828991" y="3280601"/>
                </a:cubicBezTo>
                <a:close/>
                <a:moveTo>
                  <a:pt x="1905191" y="3280410"/>
                </a:moveTo>
                <a:cubicBezTo>
                  <a:pt x="1907191" y="3280410"/>
                  <a:pt x="1908810" y="3278791"/>
                  <a:pt x="1908810" y="3276791"/>
                </a:cubicBezTo>
                <a:cubicBezTo>
                  <a:pt x="1908810" y="3274790"/>
                  <a:pt x="1907191" y="3273171"/>
                  <a:pt x="1905191" y="3273171"/>
                </a:cubicBezTo>
                <a:cubicBezTo>
                  <a:pt x="1903190" y="3273171"/>
                  <a:pt x="1901571" y="3274790"/>
                  <a:pt x="1901571" y="3276791"/>
                </a:cubicBezTo>
                <a:cubicBezTo>
                  <a:pt x="1901666" y="3278791"/>
                  <a:pt x="1903190" y="3280410"/>
                  <a:pt x="1905191" y="3280410"/>
                </a:cubicBezTo>
                <a:close/>
                <a:moveTo>
                  <a:pt x="1981391" y="3280410"/>
                </a:moveTo>
                <a:cubicBezTo>
                  <a:pt x="1983391" y="3280410"/>
                  <a:pt x="1985010" y="3278791"/>
                  <a:pt x="1985010" y="3276791"/>
                </a:cubicBezTo>
                <a:cubicBezTo>
                  <a:pt x="1985010" y="3274790"/>
                  <a:pt x="1983391" y="3273171"/>
                  <a:pt x="1981391" y="3273171"/>
                </a:cubicBezTo>
                <a:cubicBezTo>
                  <a:pt x="1979390" y="3273171"/>
                  <a:pt x="1977771" y="3274790"/>
                  <a:pt x="1977771" y="3276791"/>
                </a:cubicBezTo>
                <a:cubicBezTo>
                  <a:pt x="1977866" y="3278791"/>
                  <a:pt x="1979390" y="3280410"/>
                  <a:pt x="1981391" y="3280410"/>
                </a:cubicBezTo>
                <a:close/>
                <a:moveTo>
                  <a:pt x="2057591" y="3280220"/>
                </a:moveTo>
                <a:cubicBezTo>
                  <a:pt x="2059496" y="3280220"/>
                  <a:pt x="2060924" y="3278696"/>
                  <a:pt x="2060924" y="3276886"/>
                </a:cubicBezTo>
                <a:cubicBezTo>
                  <a:pt x="2060924" y="3274981"/>
                  <a:pt x="2059400" y="3273552"/>
                  <a:pt x="2057591" y="3273552"/>
                </a:cubicBezTo>
                <a:cubicBezTo>
                  <a:pt x="2055781" y="3273552"/>
                  <a:pt x="2054257" y="3275076"/>
                  <a:pt x="2054257" y="3276886"/>
                </a:cubicBezTo>
                <a:cubicBezTo>
                  <a:pt x="2054257" y="3278696"/>
                  <a:pt x="2055781" y="3280220"/>
                  <a:pt x="2057591" y="3280220"/>
                </a:cubicBezTo>
                <a:close/>
                <a:moveTo>
                  <a:pt x="2133791" y="3279743"/>
                </a:moveTo>
                <a:cubicBezTo>
                  <a:pt x="2135410" y="3279743"/>
                  <a:pt x="2136743" y="3278410"/>
                  <a:pt x="2136743" y="3276791"/>
                </a:cubicBezTo>
                <a:cubicBezTo>
                  <a:pt x="2136743" y="3275171"/>
                  <a:pt x="2135410" y="3273838"/>
                  <a:pt x="2133791" y="3273838"/>
                </a:cubicBezTo>
                <a:cubicBezTo>
                  <a:pt x="2132171" y="3273838"/>
                  <a:pt x="2130838" y="3275171"/>
                  <a:pt x="2130838" y="3276791"/>
                </a:cubicBezTo>
                <a:cubicBezTo>
                  <a:pt x="2130838" y="3278410"/>
                  <a:pt x="2132171" y="3279743"/>
                  <a:pt x="2133791" y="3279743"/>
                </a:cubicBezTo>
                <a:close/>
                <a:moveTo>
                  <a:pt x="2209991" y="3279553"/>
                </a:moveTo>
                <a:cubicBezTo>
                  <a:pt x="2211515" y="3279553"/>
                  <a:pt x="2212753" y="3278315"/>
                  <a:pt x="2212753" y="3276791"/>
                </a:cubicBezTo>
                <a:cubicBezTo>
                  <a:pt x="2212753" y="3275266"/>
                  <a:pt x="2211515" y="3274028"/>
                  <a:pt x="2209991" y="3274028"/>
                </a:cubicBezTo>
                <a:cubicBezTo>
                  <a:pt x="2208467" y="3274028"/>
                  <a:pt x="2207228" y="3275266"/>
                  <a:pt x="2207228" y="3276791"/>
                </a:cubicBezTo>
                <a:cubicBezTo>
                  <a:pt x="2207228" y="3278315"/>
                  <a:pt x="2208467" y="3279553"/>
                  <a:pt x="2209991" y="3279553"/>
                </a:cubicBezTo>
                <a:close/>
                <a:moveTo>
                  <a:pt x="2286191" y="3279172"/>
                </a:moveTo>
                <a:cubicBezTo>
                  <a:pt x="2287429" y="3279172"/>
                  <a:pt x="2288477" y="3278124"/>
                  <a:pt x="2288477" y="3276886"/>
                </a:cubicBezTo>
                <a:cubicBezTo>
                  <a:pt x="2288477" y="3275648"/>
                  <a:pt x="2287429" y="3274600"/>
                  <a:pt x="2286191" y="3274600"/>
                </a:cubicBezTo>
                <a:cubicBezTo>
                  <a:pt x="2284952" y="3274600"/>
                  <a:pt x="2283905" y="3275648"/>
                  <a:pt x="2283905" y="3276886"/>
                </a:cubicBezTo>
                <a:cubicBezTo>
                  <a:pt x="2283905" y="3278124"/>
                  <a:pt x="2284952" y="3279172"/>
                  <a:pt x="2286191" y="3279172"/>
                </a:cubicBezTo>
                <a:close/>
                <a:moveTo>
                  <a:pt x="2362391" y="3278696"/>
                </a:moveTo>
                <a:cubicBezTo>
                  <a:pt x="2363438" y="3278696"/>
                  <a:pt x="2364296" y="3277838"/>
                  <a:pt x="2364296" y="3276791"/>
                </a:cubicBezTo>
                <a:cubicBezTo>
                  <a:pt x="2364296" y="3275743"/>
                  <a:pt x="2363438" y="3274886"/>
                  <a:pt x="2362391" y="3274886"/>
                </a:cubicBezTo>
                <a:cubicBezTo>
                  <a:pt x="2361343" y="3274886"/>
                  <a:pt x="2360486" y="3275743"/>
                  <a:pt x="2360486" y="3276791"/>
                </a:cubicBezTo>
                <a:cubicBezTo>
                  <a:pt x="2360486" y="3277838"/>
                  <a:pt x="2361343" y="3278696"/>
                  <a:pt x="2362391" y="3278696"/>
                </a:cubicBezTo>
                <a:close/>
                <a:moveTo>
                  <a:pt x="2438591" y="3278315"/>
                </a:moveTo>
                <a:cubicBezTo>
                  <a:pt x="2439448" y="3278315"/>
                  <a:pt x="2440115" y="3277648"/>
                  <a:pt x="2440115" y="3276791"/>
                </a:cubicBezTo>
                <a:cubicBezTo>
                  <a:pt x="2440115" y="3275933"/>
                  <a:pt x="2439448" y="3275266"/>
                  <a:pt x="2438591" y="3275266"/>
                </a:cubicBezTo>
                <a:cubicBezTo>
                  <a:pt x="2437733" y="3275266"/>
                  <a:pt x="2437067" y="3275933"/>
                  <a:pt x="2437067" y="3276791"/>
                </a:cubicBezTo>
                <a:cubicBezTo>
                  <a:pt x="2437162" y="3277648"/>
                  <a:pt x="2437829" y="3278315"/>
                  <a:pt x="2438591" y="3278315"/>
                </a:cubicBezTo>
                <a:close/>
                <a:moveTo>
                  <a:pt x="2514791" y="3277838"/>
                </a:moveTo>
                <a:cubicBezTo>
                  <a:pt x="2515362" y="3277838"/>
                  <a:pt x="2515838" y="3277362"/>
                  <a:pt x="2515838" y="3276791"/>
                </a:cubicBezTo>
                <a:cubicBezTo>
                  <a:pt x="2515838" y="3276219"/>
                  <a:pt x="2515362" y="3275743"/>
                  <a:pt x="2514791" y="3275743"/>
                </a:cubicBezTo>
                <a:cubicBezTo>
                  <a:pt x="2514219" y="3275743"/>
                  <a:pt x="2513743" y="3276219"/>
                  <a:pt x="2513743" y="3276791"/>
                </a:cubicBezTo>
                <a:cubicBezTo>
                  <a:pt x="2513743" y="3277362"/>
                  <a:pt x="2514219" y="3277838"/>
                  <a:pt x="2514791" y="3277838"/>
                </a:cubicBezTo>
                <a:close/>
                <a:moveTo>
                  <a:pt x="2590991" y="3277267"/>
                </a:moveTo>
                <a:cubicBezTo>
                  <a:pt x="2591181" y="3277267"/>
                  <a:pt x="2591372" y="3277076"/>
                  <a:pt x="2591372" y="3276886"/>
                </a:cubicBezTo>
                <a:cubicBezTo>
                  <a:pt x="2591372" y="3276695"/>
                  <a:pt x="2591181" y="3276505"/>
                  <a:pt x="2590991" y="3276505"/>
                </a:cubicBezTo>
                <a:cubicBezTo>
                  <a:pt x="2590800" y="3276505"/>
                  <a:pt x="2590610" y="3276695"/>
                  <a:pt x="2590610" y="3276886"/>
                </a:cubicBezTo>
                <a:cubicBezTo>
                  <a:pt x="2590610" y="3277076"/>
                  <a:pt x="2590800" y="3277267"/>
                  <a:pt x="2590991" y="3277267"/>
                </a:cubicBezTo>
                <a:close/>
                <a:moveTo>
                  <a:pt x="1066991" y="3353467"/>
                </a:moveTo>
                <a:cubicBezTo>
                  <a:pt x="1067181" y="3353467"/>
                  <a:pt x="1067372" y="3353276"/>
                  <a:pt x="1067372" y="3353086"/>
                </a:cubicBezTo>
                <a:cubicBezTo>
                  <a:pt x="1067372" y="3352895"/>
                  <a:pt x="1067181" y="3352705"/>
                  <a:pt x="1066991" y="3352705"/>
                </a:cubicBezTo>
                <a:cubicBezTo>
                  <a:pt x="1066800" y="3352705"/>
                  <a:pt x="1066610" y="3352895"/>
                  <a:pt x="1066610" y="3353086"/>
                </a:cubicBezTo>
                <a:cubicBezTo>
                  <a:pt x="1066610" y="3353276"/>
                  <a:pt x="1066800" y="3353467"/>
                  <a:pt x="1066991" y="3353467"/>
                </a:cubicBezTo>
                <a:close/>
                <a:moveTo>
                  <a:pt x="1143191" y="3353848"/>
                </a:moveTo>
                <a:cubicBezTo>
                  <a:pt x="1143667" y="3353848"/>
                  <a:pt x="1144048" y="3353467"/>
                  <a:pt x="1144048" y="3352991"/>
                </a:cubicBezTo>
                <a:cubicBezTo>
                  <a:pt x="1144048" y="3352514"/>
                  <a:pt x="1143667" y="3352133"/>
                  <a:pt x="1143191" y="3352133"/>
                </a:cubicBezTo>
                <a:cubicBezTo>
                  <a:pt x="1142714" y="3352133"/>
                  <a:pt x="1142333" y="3352514"/>
                  <a:pt x="1142333" y="3352991"/>
                </a:cubicBezTo>
                <a:cubicBezTo>
                  <a:pt x="1142333" y="3353467"/>
                  <a:pt x="1142714" y="3353848"/>
                  <a:pt x="1143191" y="3353848"/>
                </a:cubicBezTo>
                <a:close/>
                <a:moveTo>
                  <a:pt x="1219391" y="3354324"/>
                </a:moveTo>
                <a:cubicBezTo>
                  <a:pt x="1220057" y="3354324"/>
                  <a:pt x="1220629" y="3353753"/>
                  <a:pt x="1220629" y="3353086"/>
                </a:cubicBezTo>
                <a:cubicBezTo>
                  <a:pt x="1220629" y="3352419"/>
                  <a:pt x="1220057" y="3351848"/>
                  <a:pt x="1219391" y="3351848"/>
                </a:cubicBezTo>
                <a:cubicBezTo>
                  <a:pt x="1218724" y="3351848"/>
                  <a:pt x="1218152" y="3352419"/>
                  <a:pt x="1218152" y="3353086"/>
                </a:cubicBezTo>
                <a:cubicBezTo>
                  <a:pt x="1218152" y="3353753"/>
                  <a:pt x="1218724" y="3354324"/>
                  <a:pt x="1219391" y="3354324"/>
                </a:cubicBezTo>
                <a:close/>
                <a:moveTo>
                  <a:pt x="1295591" y="3354515"/>
                </a:moveTo>
                <a:cubicBezTo>
                  <a:pt x="1296448" y="3354515"/>
                  <a:pt x="1297114" y="3353848"/>
                  <a:pt x="1297114" y="3352991"/>
                </a:cubicBezTo>
                <a:cubicBezTo>
                  <a:pt x="1297114" y="3352133"/>
                  <a:pt x="1296448" y="3351466"/>
                  <a:pt x="1295591" y="3351466"/>
                </a:cubicBezTo>
                <a:cubicBezTo>
                  <a:pt x="1294733" y="3351466"/>
                  <a:pt x="1294067" y="3352133"/>
                  <a:pt x="1294067" y="3352991"/>
                </a:cubicBezTo>
                <a:cubicBezTo>
                  <a:pt x="1294162" y="3353848"/>
                  <a:pt x="1294829" y="3354515"/>
                  <a:pt x="1295591" y="3354515"/>
                </a:cubicBezTo>
                <a:close/>
                <a:moveTo>
                  <a:pt x="1371791" y="3354896"/>
                </a:moveTo>
                <a:cubicBezTo>
                  <a:pt x="1372838" y="3354896"/>
                  <a:pt x="1373696" y="3354038"/>
                  <a:pt x="1373696" y="3352991"/>
                </a:cubicBezTo>
                <a:cubicBezTo>
                  <a:pt x="1373696" y="3351943"/>
                  <a:pt x="1372838" y="3351086"/>
                  <a:pt x="1371791" y="3351086"/>
                </a:cubicBezTo>
                <a:cubicBezTo>
                  <a:pt x="1370743" y="3351086"/>
                  <a:pt x="1369886" y="3351943"/>
                  <a:pt x="1369886" y="3352991"/>
                </a:cubicBezTo>
                <a:cubicBezTo>
                  <a:pt x="1369886" y="3354038"/>
                  <a:pt x="1370743" y="3354896"/>
                  <a:pt x="1371791" y="3354896"/>
                </a:cubicBezTo>
                <a:close/>
                <a:moveTo>
                  <a:pt x="1447991" y="3355086"/>
                </a:moveTo>
                <a:cubicBezTo>
                  <a:pt x="1449134" y="3355086"/>
                  <a:pt x="1450086" y="3354134"/>
                  <a:pt x="1450086" y="3352991"/>
                </a:cubicBezTo>
                <a:cubicBezTo>
                  <a:pt x="1450086" y="3351848"/>
                  <a:pt x="1449134" y="3350895"/>
                  <a:pt x="1447991" y="3350895"/>
                </a:cubicBezTo>
                <a:cubicBezTo>
                  <a:pt x="1446848" y="3350895"/>
                  <a:pt x="1445895" y="3351848"/>
                  <a:pt x="1445895" y="3352991"/>
                </a:cubicBezTo>
                <a:cubicBezTo>
                  <a:pt x="1445895" y="3354134"/>
                  <a:pt x="1446848" y="3355086"/>
                  <a:pt x="1447991" y="3355086"/>
                </a:cubicBezTo>
                <a:close/>
                <a:moveTo>
                  <a:pt x="1524191" y="3355372"/>
                </a:moveTo>
                <a:cubicBezTo>
                  <a:pt x="1525429" y="3355372"/>
                  <a:pt x="1526477" y="3354324"/>
                  <a:pt x="1526477" y="3353086"/>
                </a:cubicBezTo>
                <a:cubicBezTo>
                  <a:pt x="1526477" y="3351848"/>
                  <a:pt x="1525429" y="3350800"/>
                  <a:pt x="1524191" y="3350800"/>
                </a:cubicBezTo>
                <a:cubicBezTo>
                  <a:pt x="1522952" y="3350800"/>
                  <a:pt x="1521905" y="3351848"/>
                  <a:pt x="1521905" y="3353086"/>
                </a:cubicBezTo>
                <a:cubicBezTo>
                  <a:pt x="1521905" y="3354324"/>
                  <a:pt x="1522952" y="3355372"/>
                  <a:pt x="1524191" y="3355372"/>
                </a:cubicBezTo>
                <a:close/>
                <a:moveTo>
                  <a:pt x="1600391" y="3355562"/>
                </a:moveTo>
                <a:cubicBezTo>
                  <a:pt x="1601819" y="3355562"/>
                  <a:pt x="1602962" y="3354420"/>
                  <a:pt x="1602962" y="3352991"/>
                </a:cubicBezTo>
                <a:cubicBezTo>
                  <a:pt x="1602962" y="3351562"/>
                  <a:pt x="1601819" y="3350419"/>
                  <a:pt x="1600391" y="3350419"/>
                </a:cubicBezTo>
                <a:cubicBezTo>
                  <a:pt x="1598962" y="3350419"/>
                  <a:pt x="1597819" y="3351562"/>
                  <a:pt x="1597819" y="3352991"/>
                </a:cubicBezTo>
                <a:cubicBezTo>
                  <a:pt x="1597914" y="3354420"/>
                  <a:pt x="1599057" y="3355562"/>
                  <a:pt x="1600391" y="3355562"/>
                </a:cubicBezTo>
                <a:close/>
                <a:moveTo>
                  <a:pt x="1676591" y="3355562"/>
                </a:moveTo>
                <a:cubicBezTo>
                  <a:pt x="1678019" y="3355562"/>
                  <a:pt x="1679162" y="3354420"/>
                  <a:pt x="1679162" y="3352991"/>
                </a:cubicBezTo>
                <a:cubicBezTo>
                  <a:pt x="1679162" y="3351562"/>
                  <a:pt x="1678019" y="3350419"/>
                  <a:pt x="1676591" y="3350419"/>
                </a:cubicBezTo>
                <a:cubicBezTo>
                  <a:pt x="1675162" y="3350419"/>
                  <a:pt x="1674019" y="3351562"/>
                  <a:pt x="1674019" y="3352991"/>
                </a:cubicBezTo>
                <a:cubicBezTo>
                  <a:pt x="1674114" y="3354420"/>
                  <a:pt x="1675257" y="3355562"/>
                  <a:pt x="1676591" y="3355562"/>
                </a:cubicBezTo>
                <a:close/>
                <a:moveTo>
                  <a:pt x="1752791" y="3355562"/>
                </a:moveTo>
                <a:cubicBezTo>
                  <a:pt x="1754219" y="3355562"/>
                  <a:pt x="1755362" y="3354420"/>
                  <a:pt x="1755362" y="3352991"/>
                </a:cubicBezTo>
                <a:cubicBezTo>
                  <a:pt x="1755362" y="3351562"/>
                  <a:pt x="1754219" y="3350419"/>
                  <a:pt x="1752791" y="3350419"/>
                </a:cubicBezTo>
                <a:cubicBezTo>
                  <a:pt x="1751362" y="3350419"/>
                  <a:pt x="1750219" y="3351562"/>
                  <a:pt x="1750219" y="3352991"/>
                </a:cubicBezTo>
                <a:cubicBezTo>
                  <a:pt x="1750314" y="3354420"/>
                  <a:pt x="1751457" y="3355562"/>
                  <a:pt x="1752791" y="3355562"/>
                </a:cubicBezTo>
                <a:close/>
                <a:moveTo>
                  <a:pt x="1828991" y="3355562"/>
                </a:moveTo>
                <a:cubicBezTo>
                  <a:pt x="1830419" y="3355562"/>
                  <a:pt x="1831562" y="3354420"/>
                  <a:pt x="1831562" y="3352991"/>
                </a:cubicBezTo>
                <a:cubicBezTo>
                  <a:pt x="1831562" y="3351562"/>
                  <a:pt x="1830419" y="3350419"/>
                  <a:pt x="1828991" y="3350419"/>
                </a:cubicBezTo>
                <a:cubicBezTo>
                  <a:pt x="1827562" y="3350419"/>
                  <a:pt x="1826419" y="3351562"/>
                  <a:pt x="1826419" y="3352991"/>
                </a:cubicBezTo>
                <a:cubicBezTo>
                  <a:pt x="1826514" y="3354420"/>
                  <a:pt x="1827657" y="3355562"/>
                  <a:pt x="1828991" y="3355562"/>
                </a:cubicBezTo>
                <a:close/>
                <a:moveTo>
                  <a:pt x="1905191" y="3355562"/>
                </a:moveTo>
                <a:cubicBezTo>
                  <a:pt x="1906619" y="3355562"/>
                  <a:pt x="1907762" y="3354420"/>
                  <a:pt x="1907762" y="3352991"/>
                </a:cubicBezTo>
                <a:cubicBezTo>
                  <a:pt x="1907762" y="3351562"/>
                  <a:pt x="1906619" y="3350419"/>
                  <a:pt x="1905191" y="3350419"/>
                </a:cubicBezTo>
                <a:cubicBezTo>
                  <a:pt x="1903762" y="3350419"/>
                  <a:pt x="1902619" y="3351562"/>
                  <a:pt x="1902619" y="3352991"/>
                </a:cubicBezTo>
                <a:cubicBezTo>
                  <a:pt x="1902714" y="3354420"/>
                  <a:pt x="1903857" y="3355562"/>
                  <a:pt x="1905191" y="3355562"/>
                </a:cubicBezTo>
                <a:close/>
                <a:moveTo>
                  <a:pt x="1981391" y="3355372"/>
                </a:moveTo>
                <a:cubicBezTo>
                  <a:pt x="1982629" y="3355372"/>
                  <a:pt x="1983677" y="3354324"/>
                  <a:pt x="1983677" y="3353086"/>
                </a:cubicBezTo>
                <a:cubicBezTo>
                  <a:pt x="1983677" y="3351848"/>
                  <a:pt x="1982629" y="3350800"/>
                  <a:pt x="1981391" y="3350800"/>
                </a:cubicBezTo>
                <a:cubicBezTo>
                  <a:pt x="1980152" y="3350800"/>
                  <a:pt x="1979105" y="3351848"/>
                  <a:pt x="1979105" y="3353086"/>
                </a:cubicBezTo>
                <a:cubicBezTo>
                  <a:pt x="1979105" y="3354324"/>
                  <a:pt x="1980152" y="3355372"/>
                  <a:pt x="1981391" y="3355372"/>
                </a:cubicBezTo>
                <a:close/>
                <a:moveTo>
                  <a:pt x="2057591" y="3355086"/>
                </a:moveTo>
                <a:cubicBezTo>
                  <a:pt x="2058734" y="3355086"/>
                  <a:pt x="2059686" y="3354134"/>
                  <a:pt x="2059686" y="3352991"/>
                </a:cubicBezTo>
                <a:cubicBezTo>
                  <a:pt x="2059686" y="3351848"/>
                  <a:pt x="2058734" y="3350895"/>
                  <a:pt x="2057591" y="3350895"/>
                </a:cubicBezTo>
                <a:cubicBezTo>
                  <a:pt x="2056448" y="3350895"/>
                  <a:pt x="2055495" y="3351848"/>
                  <a:pt x="2055495" y="3352991"/>
                </a:cubicBezTo>
                <a:cubicBezTo>
                  <a:pt x="2055495" y="3354134"/>
                  <a:pt x="2056448" y="3355086"/>
                  <a:pt x="2057591" y="3355086"/>
                </a:cubicBezTo>
                <a:close/>
                <a:moveTo>
                  <a:pt x="2133791" y="3354896"/>
                </a:moveTo>
                <a:cubicBezTo>
                  <a:pt x="2134838" y="3354896"/>
                  <a:pt x="2135696" y="3354038"/>
                  <a:pt x="2135696" y="3352991"/>
                </a:cubicBezTo>
                <a:cubicBezTo>
                  <a:pt x="2135696" y="3351943"/>
                  <a:pt x="2134838" y="3351086"/>
                  <a:pt x="2133791" y="3351086"/>
                </a:cubicBezTo>
                <a:cubicBezTo>
                  <a:pt x="2132743" y="3351086"/>
                  <a:pt x="2131886" y="3351943"/>
                  <a:pt x="2131886" y="3352991"/>
                </a:cubicBezTo>
                <a:cubicBezTo>
                  <a:pt x="2131886" y="3354038"/>
                  <a:pt x="2132743" y="3354896"/>
                  <a:pt x="2133791" y="3354896"/>
                </a:cubicBezTo>
                <a:close/>
                <a:moveTo>
                  <a:pt x="2209991" y="3354705"/>
                </a:moveTo>
                <a:cubicBezTo>
                  <a:pt x="2210943" y="3354705"/>
                  <a:pt x="2211705" y="3353943"/>
                  <a:pt x="2211705" y="3352991"/>
                </a:cubicBezTo>
                <a:cubicBezTo>
                  <a:pt x="2211705" y="3352038"/>
                  <a:pt x="2210943" y="3351276"/>
                  <a:pt x="2209991" y="3351276"/>
                </a:cubicBezTo>
                <a:cubicBezTo>
                  <a:pt x="2209038" y="3351276"/>
                  <a:pt x="2208276" y="3352038"/>
                  <a:pt x="2208276" y="3352991"/>
                </a:cubicBezTo>
                <a:cubicBezTo>
                  <a:pt x="2208276" y="3353943"/>
                  <a:pt x="2209038" y="3354705"/>
                  <a:pt x="2209991" y="3354705"/>
                </a:cubicBezTo>
                <a:close/>
                <a:moveTo>
                  <a:pt x="2286191" y="3354324"/>
                </a:moveTo>
                <a:cubicBezTo>
                  <a:pt x="2286857" y="3354324"/>
                  <a:pt x="2287429" y="3353753"/>
                  <a:pt x="2287429" y="3353086"/>
                </a:cubicBezTo>
                <a:cubicBezTo>
                  <a:pt x="2287429" y="3352419"/>
                  <a:pt x="2286857" y="3351848"/>
                  <a:pt x="2286191" y="3351848"/>
                </a:cubicBezTo>
                <a:cubicBezTo>
                  <a:pt x="2285524" y="3351848"/>
                  <a:pt x="2284952" y="3352419"/>
                  <a:pt x="2284952" y="3353086"/>
                </a:cubicBezTo>
                <a:cubicBezTo>
                  <a:pt x="2284952" y="3353753"/>
                  <a:pt x="2285524" y="3354324"/>
                  <a:pt x="2286191" y="3354324"/>
                </a:cubicBezTo>
                <a:close/>
                <a:moveTo>
                  <a:pt x="2362391" y="3353848"/>
                </a:moveTo>
                <a:cubicBezTo>
                  <a:pt x="2362867" y="3353848"/>
                  <a:pt x="2363248" y="3353467"/>
                  <a:pt x="2363248" y="3352991"/>
                </a:cubicBezTo>
                <a:cubicBezTo>
                  <a:pt x="2363248" y="3352514"/>
                  <a:pt x="2362867" y="3352133"/>
                  <a:pt x="2362391" y="3352133"/>
                </a:cubicBezTo>
                <a:cubicBezTo>
                  <a:pt x="2361914" y="3352133"/>
                  <a:pt x="2361533" y="3352514"/>
                  <a:pt x="2361533" y="3352991"/>
                </a:cubicBezTo>
                <a:cubicBezTo>
                  <a:pt x="2361533" y="3353467"/>
                  <a:pt x="2361914" y="3353848"/>
                  <a:pt x="2362391" y="3353848"/>
                </a:cubicBezTo>
                <a:close/>
                <a:moveTo>
                  <a:pt x="2438591" y="3353467"/>
                </a:moveTo>
                <a:cubicBezTo>
                  <a:pt x="2438781" y="3353467"/>
                  <a:pt x="2438972" y="3353276"/>
                  <a:pt x="2438972" y="3353086"/>
                </a:cubicBezTo>
                <a:cubicBezTo>
                  <a:pt x="2438972" y="3352895"/>
                  <a:pt x="2438781" y="3352705"/>
                  <a:pt x="2438591" y="3352705"/>
                </a:cubicBezTo>
                <a:cubicBezTo>
                  <a:pt x="2438400" y="3352705"/>
                  <a:pt x="2438210" y="3352895"/>
                  <a:pt x="2438210" y="3353086"/>
                </a:cubicBezTo>
                <a:cubicBezTo>
                  <a:pt x="2438210" y="3353276"/>
                  <a:pt x="2438400" y="3353467"/>
                  <a:pt x="2438591" y="3353467"/>
                </a:cubicBezTo>
                <a:close/>
                <a:moveTo>
                  <a:pt x="2514791" y="3353181"/>
                </a:moveTo>
                <a:cubicBezTo>
                  <a:pt x="2514886" y="3353181"/>
                  <a:pt x="2514981" y="3353086"/>
                  <a:pt x="2514981" y="3352991"/>
                </a:cubicBezTo>
                <a:cubicBezTo>
                  <a:pt x="2514981" y="3352895"/>
                  <a:pt x="2514886" y="3352800"/>
                  <a:pt x="2514791" y="3352800"/>
                </a:cubicBezTo>
                <a:cubicBezTo>
                  <a:pt x="2514695" y="3352800"/>
                  <a:pt x="2514600" y="3352895"/>
                  <a:pt x="2514600" y="3352991"/>
                </a:cubicBezTo>
                <a:cubicBezTo>
                  <a:pt x="2514600" y="3353086"/>
                  <a:pt x="2514695" y="3353181"/>
                  <a:pt x="2514791" y="3353181"/>
                </a:cubicBezTo>
                <a:close/>
                <a:moveTo>
                  <a:pt x="1219391" y="3429381"/>
                </a:moveTo>
                <a:cubicBezTo>
                  <a:pt x="1219486" y="3429381"/>
                  <a:pt x="1219581" y="3429286"/>
                  <a:pt x="1219581" y="3429191"/>
                </a:cubicBezTo>
                <a:cubicBezTo>
                  <a:pt x="1219581" y="3429095"/>
                  <a:pt x="1219486" y="3429000"/>
                  <a:pt x="1219391" y="3429000"/>
                </a:cubicBezTo>
                <a:cubicBezTo>
                  <a:pt x="1219295" y="3429000"/>
                  <a:pt x="1219200" y="3429095"/>
                  <a:pt x="1219200" y="3429191"/>
                </a:cubicBezTo>
                <a:cubicBezTo>
                  <a:pt x="1219200" y="3429286"/>
                  <a:pt x="1219295" y="3429381"/>
                  <a:pt x="1219391" y="3429381"/>
                </a:cubicBezTo>
                <a:close/>
                <a:moveTo>
                  <a:pt x="1295591" y="3429667"/>
                </a:moveTo>
                <a:cubicBezTo>
                  <a:pt x="1295781" y="3429667"/>
                  <a:pt x="1295972" y="3429476"/>
                  <a:pt x="1295972" y="3429286"/>
                </a:cubicBezTo>
                <a:cubicBezTo>
                  <a:pt x="1295972" y="3429095"/>
                  <a:pt x="1295781" y="3428905"/>
                  <a:pt x="1295591" y="3428905"/>
                </a:cubicBezTo>
                <a:cubicBezTo>
                  <a:pt x="1295400" y="3428905"/>
                  <a:pt x="1295210" y="3429095"/>
                  <a:pt x="1295210" y="3429286"/>
                </a:cubicBezTo>
                <a:cubicBezTo>
                  <a:pt x="1295210" y="3429476"/>
                  <a:pt x="1295400" y="3429667"/>
                  <a:pt x="1295591" y="3429667"/>
                </a:cubicBezTo>
                <a:close/>
                <a:moveTo>
                  <a:pt x="1371791" y="3429857"/>
                </a:moveTo>
                <a:cubicBezTo>
                  <a:pt x="1372172" y="3429857"/>
                  <a:pt x="1372457" y="3429572"/>
                  <a:pt x="1372457" y="3429191"/>
                </a:cubicBezTo>
                <a:cubicBezTo>
                  <a:pt x="1372457" y="3428810"/>
                  <a:pt x="1372172" y="3428524"/>
                  <a:pt x="1371791" y="3428524"/>
                </a:cubicBezTo>
                <a:cubicBezTo>
                  <a:pt x="1371410" y="3428524"/>
                  <a:pt x="1371124" y="3428810"/>
                  <a:pt x="1371124" y="3429191"/>
                </a:cubicBezTo>
                <a:cubicBezTo>
                  <a:pt x="1371219" y="3429572"/>
                  <a:pt x="1371505" y="3429857"/>
                  <a:pt x="1371791" y="3429857"/>
                </a:cubicBezTo>
                <a:close/>
                <a:moveTo>
                  <a:pt x="1447991" y="3430238"/>
                </a:moveTo>
                <a:cubicBezTo>
                  <a:pt x="1448562" y="3430238"/>
                  <a:pt x="1449038" y="3429762"/>
                  <a:pt x="1449038" y="3429191"/>
                </a:cubicBezTo>
                <a:cubicBezTo>
                  <a:pt x="1449038" y="3428619"/>
                  <a:pt x="1448562" y="3428143"/>
                  <a:pt x="1447991" y="3428143"/>
                </a:cubicBezTo>
                <a:cubicBezTo>
                  <a:pt x="1447419" y="3428143"/>
                  <a:pt x="1446943" y="3428619"/>
                  <a:pt x="1446943" y="3429191"/>
                </a:cubicBezTo>
                <a:cubicBezTo>
                  <a:pt x="1446943" y="3429762"/>
                  <a:pt x="1447419" y="3430238"/>
                  <a:pt x="1447991" y="3430238"/>
                </a:cubicBezTo>
                <a:close/>
                <a:moveTo>
                  <a:pt x="1524191" y="3430524"/>
                </a:moveTo>
                <a:cubicBezTo>
                  <a:pt x="1524857" y="3430524"/>
                  <a:pt x="1525429" y="3429953"/>
                  <a:pt x="1525429" y="3429286"/>
                </a:cubicBezTo>
                <a:cubicBezTo>
                  <a:pt x="1525429" y="3428619"/>
                  <a:pt x="1524857" y="3428048"/>
                  <a:pt x="1524191" y="3428048"/>
                </a:cubicBezTo>
                <a:cubicBezTo>
                  <a:pt x="1523524" y="3428048"/>
                  <a:pt x="1522952" y="3428619"/>
                  <a:pt x="1522952" y="3429286"/>
                </a:cubicBezTo>
                <a:cubicBezTo>
                  <a:pt x="1522952" y="3429953"/>
                  <a:pt x="1523524" y="3430524"/>
                  <a:pt x="1524191" y="3430524"/>
                </a:cubicBezTo>
                <a:close/>
                <a:moveTo>
                  <a:pt x="1600391" y="3430524"/>
                </a:moveTo>
                <a:cubicBezTo>
                  <a:pt x="1601057" y="3430524"/>
                  <a:pt x="1601629" y="3429953"/>
                  <a:pt x="1601629" y="3429286"/>
                </a:cubicBezTo>
                <a:cubicBezTo>
                  <a:pt x="1601629" y="3428619"/>
                  <a:pt x="1601057" y="3428048"/>
                  <a:pt x="1600391" y="3428048"/>
                </a:cubicBezTo>
                <a:cubicBezTo>
                  <a:pt x="1599724" y="3428048"/>
                  <a:pt x="1599152" y="3428619"/>
                  <a:pt x="1599152" y="3429286"/>
                </a:cubicBezTo>
                <a:cubicBezTo>
                  <a:pt x="1599152" y="3429953"/>
                  <a:pt x="1599724" y="3430524"/>
                  <a:pt x="1600391" y="3430524"/>
                </a:cubicBezTo>
                <a:close/>
                <a:moveTo>
                  <a:pt x="1676591" y="3430524"/>
                </a:moveTo>
                <a:cubicBezTo>
                  <a:pt x="1677257" y="3430524"/>
                  <a:pt x="1677829" y="3429953"/>
                  <a:pt x="1677829" y="3429286"/>
                </a:cubicBezTo>
                <a:cubicBezTo>
                  <a:pt x="1677829" y="3428619"/>
                  <a:pt x="1677257" y="3428048"/>
                  <a:pt x="1676591" y="3428048"/>
                </a:cubicBezTo>
                <a:cubicBezTo>
                  <a:pt x="1675924" y="3428048"/>
                  <a:pt x="1675352" y="3428619"/>
                  <a:pt x="1675352" y="3429286"/>
                </a:cubicBezTo>
                <a:cubicBezTo>
                  <a:pt x="1675352" y="3429953"/>
                  <a:pt x="1675924" y="3430524"/>
                  <a:pt x="1676591" y="3430524"/>
                </a:cubicBezTo>
                <a:close/>
                <a:moveTo>
                  <a:pt x="1752791" y="3430715"/>
                </a:moveTo>
                <a:cubicBezTo>
                  <a:pt x="1753648" y="3430715"/>
                  <a:pt x="1754314" y="3430048"/>
                  <a:pt x="1754314" y="3429191"/>
                </a:cubicBezTo>
                <a:cubicBezTo>
                  <a:pt x="1754314" y="3428333"/>
                  <a:pt x="1753648" y="3427666"/>
                  <a:pt x="1752791" y="3427666"/>
                </a:cubicBezTo>
                <a:cubicBezTo>
                  <a:pt x="1751933" y="3427666"/>
                  <a:pt x="1751267" y="3428333"/>
                  <a:pt x="1751267" y="3429191"/>
                </a:cubicBezTo>
                <a:cubicBezTo>
                  <a:pt x="1751362" y="3430048"/>
                  <a:pt x="1752029" y="3430715"/>
                  <a:pt x="1752791" y="3430715"/>
                </a:cubicBezTo>
                <a:close/>
                <a:moveTo>
                  <a:pt x="1828991" y="3430715"/>
                </a:moveTo>
                <a:cubicBezTo>
                  <a:pt x="1829848" y="3430715"/>
                  <a:pt x="1830514" y="3430048"/>
                  <a:pt x="1830514" y="3429191"/>
                </a:cubicBezTo>
                <a:cubicBezTo>
                  <a:pt x="1830514" y="3428333"/>
                  <a:pt x="1829848" y="3427666"/>
                  <a:pt x="1828991" y="3427666"/>
                </a:cubicBezTo>
                <a:cubicBezTo>
                  <a:pt x="1828133" y="3427666"/>
                  <a:pt x="1827467" y="3428333"/>
                  <a:pt x="1827467" y="3429191"/>
                </a:cubicBezTo>
                <a:cubicBezTo>
                  <a:pt x="1827562" y="3430048"/>
                  <a:pt x="1828229" y="3430715"/>
                  <a:pt x="1828991" y="3430715"/>
                </a:cubicBezTo>
                <a:close/>
                <a:moveTo>
                  <a:pt x="1905191" y="3430524"/>
                </a:moveTo>
                <a:cubicBezTo>
                  <a:pt x="1905857" y="3430524"/>
                  <a:pt x="1906429" y="3429953"/>
                  <a:pt x="1906429" y="3429286"/>
                </a:cubicBezTo>
                <a:cubicBezTo>
                  <a:pt x="1906429" y="3428619"/>
                  <a:pt x="1905857" y="3428048"/>
                  <a:pt x="1905191" y="3428048"/>
                </a:cubicBezTo>
                <a:cubicBezTo>
                  <a:pt x="1904524" y="3428048"/>
                  <a:pt x="1903952" y="3428619"/>
                  <a:pt x="1903952" y="3429286"/>
                </a:cubicBezTo>
                <a:cubicBezTo>
                  <a:pt x="1903952" y="3429953"/>
                  <a:pt x="1904524" y="3430524"/>
                  <a:pt x="1905191" y="3430524"/>
                </a:cubicBezTo>
                <a:close/>
                <a:moveTo>
                  <a:pt x="1981391" y="3430524"/>
                </a:moveTo>
                <a:cubicBezTo>
                  <a:pt x="1982057" y="3430524"/>
                  <a:pt x="1982629" y="3429953"/>
                  <a:pt x="1982629" y="3429286"/>
                </a:cubicBezTo>
                <a:cubicBezTo>
                  <a:pt x="1982629" y="3428619"/>
                  <a:pt x="1982057" y="3428048"/>
                  <a:pt x="1981391" y="3428048"/>
                </a:cubicBezTo>
                <a:cubicBezTo>
                  <a:pt x="1980724" y="3428048"/>
                  <a:pt x="1980152" y="3428619"/>
                  <a:pt x="1980152" y="3429286"/>
                </a:cubicBezTo>
                <a:cubicBezTo>
                  <a:pt x="1980152" y="3429953"/>
                  <a:pt x="1980724" y="3430524"/>
                  <a:pt x="1981391" y="3430524"/>
                </a:cubicBezTo>
                <a:close/>
                <a:moveTo>
                  <a:pt x="2057591" y="3430238"/>
                </a:moveTo>
                <a:cubicBezTo>
                  <a:pt x="2058162" y="3430238"/>
                  <a:pt x="2058638" y="3429762"/>
                  <a:pt x="2058638" y="3429191"/>
                </a:cubicBezTo>
                <a:cubicBezTo>
                  <a:pt x="2058638" y="3428619"/>
                  <a:pt x="2058162" y="3428143"/>
                  <a:pt x="2057591" y="3428143"/>
                </a:cubicBezTo>
                <a:cubicBezTo>
                  <a:pt x="2057019" y="3428143"/>
                  <a:pt x="2056543" y="3428619"/>
                  <a:pt x="2056543" y="3429191"/>
                </a:cubicBezTo>
                <a:cubicBezTo>
                  <a:pt x="2056543" y="3429762"/>
                  <a:pt x="2057019" y="3430238"/>
                  <a:pt x="2057591" y="3430238"/>
                </a:cubicBezTo>
                <a:close/>
                <a:moveTo>
                  <a:pt x="2133791" y="3430048"/>
                </a:moveTo>
                <a:cubicBezTo>
                  <a:pt x="2134267" y="3430048"/>
                  <a:pt x="2134648" y="3429667"/>
                  <a:pt x="2134648" y="3429191"/>
                </a:cubicBezTo>
                <a:cubicBezTo>
                  <a:pt x="2134648" y="3428714"/>
                  <a:pt x="2134267" y="3428333"/>
                  <a:pt x="2133791" y="3428333"/>
                </a:cubicBezTo>
                <a:cubicBezTo>
                  <a:pt x="2133314" y="3428333"/>
                  <a:pt x="2132933" y="3428714"/>
                  <a:pt x="2132933" y="3429191"/>
                </a:cubicBezTo>
                <a:cubicBezTo>
                  <a:pt x="2132933" y="3429667"/>
                  <a:pt x="2133314" y="3430048"/>
                  <a:pt x="2133791" y="3430048"/>
                </a:cubicBezTo>
                <a:close/>
                <a:moveTo>
                  <a:pt x="2209991" y="3429667"/>
                </a:moveTo>
                <a:cubicBezTo>
                  <a:pt x="2210181" y="3429667"/>
                  <a:pt x="2210372" y="3429476"/>
                  <a:pt x="2210372" y="3429286"/>
                </a:cubicBezTo>
                <a:cubicBezTo>
                  <a:pt x="2210372" y="3429095"/>
                  <a:pt x="2210181" y="3428905"/>
                  <a:pt x="2209991" y="3428905"/>
                </a:cubicBezTo>
                <a:cubicBezTo>
                  <a:pt x="2209800" y="3428905"/>
                  <a:pt x="2209610" y="3429095"/>
                  <a:pt x="2209610" y="3429286"/>
                </a:cubicBezTo>
                <a:cubicBezTo>
                  <a:pt x="2209610" y="3429476"/>
                  <a:pt x="2209800" y="3429667"/>
                  <a:pt x="2209991" y="3429667"/>
                </a:cubicBezTo>
                <a:close/>
                <a:moveTo>
                  <a:pt x="2286191" y="3429381"/>
                </a:moveTo>
                <a:cubicBezTo>
                  <a:pt x="2286286" y="3429381"/>
                  <a:pt x="2286381" y="3429286"/>
                  <a:pt x="2286381" y="3429191"/>
                </a:cubicBezTo>
                <a:cubicBezTo>
                  <a:pt x="2286381" y="3429095"/>
                  <a:pt x="2286286" y="3429000"/>
                  <a:pt x="2286191" y="3429000"/>
                </a:cubicBezTo>
                <a:cubicBezTo>
                  <a:pt x="2286095" y="3429000"/>
                  <a:pt x="2286000" y="3429095"/>
                  <a:pt x="2286000" y="3429191"/>
                </a:cubicBezTo>
                <a:cubicBezTo>
                  <a:pt x="2286000" y="3429286"/>
                  <a:pt x="2286095" y="3429381"/>
                  <a:pt x="2286191" y="3429381"/>
                </a:cubicBezTo>
                <a:close/>
                <a:moveTo>
                  <a:pt x="1524191" y="3505581"/>
                </a:moveTo>
                <a:cubicBezTo>
                  <a:pt x="1524286" y="3505581"/>
                  <a:pt x="1524381" y="3505486"/>
                  <a:pt x="1524381" y="3505391"/>
                </a:cubicBezTo>
                <a:cubicBezTo>
                  <a:pt x="1524381" y="3505295"/>
                  <a:pt x="1524286" y="3505200"/>
                  <a:pt x="1524191" y="3505200"/>
                </a:cubicBezTo>
                <a:cubicBezTo>
                  <a:pt x="1524095" y="3505200"/>
                  <a:pt x="1524000" y="3505295"/>
                  <a:pt x="1524000" y="3505391"/>
                </a:cubicBezTo>
                <a:cubicBezTo>
                  <a:pt x="1524000" y="3505486"/>
                  <a:pt x="1524095" y="3505581"/>
                  <a:pt x="1524191" y="3505581"/>
                </a:cubicBezTo>
                <a:close/>
                <a:moveTo>
                  <a:pt x="1600391" y="3505581"/>
                </a:moveTo>
                <a:cubicBezTo>
                  <a:pt x="1600486" y="3505581"/>
                  <a:pt x="1600581" y="3505486"/>
                  <a:pt x="1600581" y="3505391"/>
                </a:cubicBezTo>
                <a:cubicBezTo>
                  <a:pt x="1600581" y="3505295"/>
                  <a:pt x="1600486" y="3505200"/>
                  <a:pt x="1600391" y="3505200"/>
                </a:cubicBezTo>
                <a:cubicBezTo>
                  <a:pt x="1600295" y="3505200"/>
                  <a:pt x="1600200" y="3505295"/>
                  <a:pt x="1600200" y="3505391"/>
                </a:cubicBezTo>
                <a:cubicBezTo>
                  <a:pt x="1600200" y="3505486"/>
                  <a:pt x="1600295" y="3505581"/>
                  <a:pt x="1600391" y="3505581"/>
                </a:cubicBezTo>
                <a:close/>
                <a:moveTo>
                  <a:pt x="1676591" y="3505581"/>
                </a:moveTo>
                <a:cubicBezTo>
                  <a:pt x="1676686" y="3505581"/>
                  <a:pt x="1676781" y="3505486"/>
                  <a:pt x="1676781" y="3505391"/>
                </a:cubicBezTo>
                <a:cubicBezTo>
                  <a:pt x="1676781" y="3505295"/>
                  <a:pt x="1676686" y="3505200"/>
                  <a:pt x="1676591" y="3505200"/>
                </a:cubicBezTo>
                <a:cubicBezTo>
                  <a:pt x="1676495" y="3505200"/>
                  <a:pt x="1676400" y="3505295"/>
                  <a:pt x="1676400" y="3505391"/>
                </a:cubicBezTo>
                <a:cubicBezTo>
                  <a:pt x="1676400" y="3505486"/>
                  <a:pt x="1676495" y="3505581"/>
                  <a:pt x="1676591" y="3505581"/>
                </a:cubicBezTo>
                <a:close/>
                <a:moveTo>
                  <a:pt x="1752791" y="3505581"/>
                </a:moveTo>
                <a:cubicBezTo>
                  <a:pt x="1752886" y="3505581"/>
                  <a:pt x="1752981" y="3505486"/>
                  <a:pt x="1752981" y="3505391"/>
                </a:cubicBezTo>
                <a:cubicBezTo>
                  <a:pt x="1752981" y="3505295"/>
                  <a:pt x="1752886" y="3505200"/>
                  <a:pt x="1752791" y="3505200"/>
                </a:cubicBezTo>
                <a:cubicBezTo>
                  <a:pt x="1752695" y="3505200"/>
                  <a:pt x="1752600" y="3505295"/>
                  <a:pt x="1752600" y="3505391"/>
                </a:cubicBezTo>
                <a:cubicBezTo>
                  <a:pt x="1752600" y="3505486"/>
                  <a:pt x="1752695" y="3505581"/>
                  <a:pt x="1752791" y="3505581"/>
                </a:cubicBezTo>
                <a:close/>
                <a:moveTo>
                  <a:pt x="1828991" y="3505581"/>
                </a:moveTo>
                <a:cubicBezTo>
                  <a:pt x="1829086" y="3505581"/>
                  <a:pt x="1829181" y="3505486"/>
                  <a:pt x="1829181" y="3505391"/>
                </a:cubicBezTo>
                <a:cubicBezTo>
                  <a:pt x="1829181" y="3505295"/>
                  <a:pt x="1829086" y="3505200"/>
                  <a:pt x="1828991" y="3505200"/>
                </a:cubicBezTo>
                <a:cubicBezTo>
                  <a:pt x="1828895" y="3505200"/>
                  <a:pt x="1828800" y="3505295"/>
                  <a:pt x="1828800" y="3505391"/>
                </a:cubicBezTo>
                <a:cubicBezTo>
                  <a:pt x="1828800" y="3505486"/>
                  <a:pt x="1828895" y="3505581"/>
                  <a:pt x="1828991" y="3505581"/>
                </a:cubicBezTo>
                <a:close/>
                <a:moveTo>
                  <a:pt x="1905191" y="3505581"/>
                </a:moveTo>
                <a:cubicBezTo>
                  <a:pt x="1905286" y="3505581"/>
                  <a:pt x="1905381" y="3505486"/>
                  <a:pt x="1905381" y="3505391"/>
                </a:cubicBezTo>
                <a:cubicBezTo>
                  <a:pt x="1905381" y="3505295"/>
                  <a:pt x="1905286" y="3505200"/>
                  <a:pt x="1905191" y="3505200"/>
                </a:cubicBezTo>
                <a:cubicBezTo>
                  <a:pt x="1905095" y="3505200"/>
                  <a:pt x="1905000" y="3505295"/>
                  <a:pt x="1905000" y="3505391"/>
                </a:cubicBezTo>
                <a:cubicBezTo>
                  <a:pt x="1905000" y="3505486"/>
                  <a:pt x="1905095" y="3505581"/>
                  <a:pt x="1905191" y="3505581"/>
                </a:cubicBezTo>
                <a:close/>
                <a:moveTo>
                  <a:pt x="1981391" y="3505581"/>
                </a:moveTo>
                <a:cubicBezTo>
                  <a:pt x="1981486" y="3505581"/>
                  <a:pt x="1981581" y="3505486"/>
                  <a:pt x="1981581" y="3505391"/>
                </a:cubicBezTo>
                <a:cubicBezTo>
                  <a:pt x="1981581" y="3505295"/>
                  <a:pt x="1981486" y="3505200"/>
                  <a:pt x="1981391" y="3505200"/>
                </a:cubicBezTo>
                <a:cubicBezTo>
                  <a:pt x="1981295" y="3505200"/>
                  <a:pt x="1981200" y="3505295"/>
                  <a:pt x="1981200" y="3505391"/>
                </a:cubicBezTo>
                <a:cubicBezTo>
                  <a:pt x="1981200" y="3505486"/>
                  <a:pt x="1981295" y="3505581"/>
                  <a:pt x="1981391" y="35055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9EC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410410" y="2051972"/>
            <a:ext cx="21894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session is for </a:t>
            </a: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leaders</a:t>
            </a: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who want to understand how to apply generative AI in an enterprise.</a:t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session will be conducted by leaders who have delivered multiple generative AI use cases to production</a:t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496121" y="1072650"/>
            <a:ext cx="2314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Generative AI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4807269" y="304672"/>
            <a:ext cx="3418200" cy="453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23"/>
          <p:cNvGrpSpPr/>
          <p:nvPr/>
        </p:nvGrpSpPr>
        <p:grpSpPr>
          <a:xfrm>
            <a:off x="5291909" y="600338"/>
            <a:ext cx="3084649" cy="255749"/>
            <a:chOff x="2926253" y="849672"/>
            <a:chExt cx="4112865" cy="340999"/>
          </a:xfrm>
        </p:grpSpPr>
        <p:sp>
          <p:nvSpPr>
            <p:cNvPr id="154" name="Google Shape;154;p23"/>
            <p:cNvSpPr txBox="1"/>
            <p:nvPr/>
          </p:nvSpPr>
          <p:spPr>
            <a:xfrm>
              <a:off x="2932418" y="1016371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Overview, current and evolving use cases</a:t>
              </a: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5" name="Google Shape;155;p23"/>
            <p:cNvSpPr txBox="1"/>
            <p:nvPr/>
          </p:nvSpPr>
          <p:spPr>
            <a:xfrm>
              <a:off x="2926253" y="849672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Generative AI </a:t>
              </a:r>
              <a:endParaRPr sz="1100"/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5291909" y="1207017"/>
            <a:ext cx="3084649" cy="255749"/>
            <a:chOff x="2926253" y="1658161"/>
            <a:chExt cx="4112865" cy="340999"/>
          </a:xfrm>
        </p:grpSpPr>
        <p:sp>
          <p:nvSpPr>
            <p:cNvPr id="157" name="Google Shape;157;p23"/>
            <p:cNvSpPr txBox="1"/>
            <p:nvPr/>
          </p:nvSpPr>
          <p:spPr>
            <a:xfrm>
              <a:off x="2932418" y="1824860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Applications for enterprises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Google Shape;158;p23"/>
            <p:cNvSpPr txBox="1"/>
            <p:nvPr/>
          </p:nvSpPr>
          <p:spPr>
            <a:xfrm>
              <a:off x="2926253" y="1658161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Generative AI Applications - Enterprise</a:t>
              </a:r>
              <a:r>
                <a:rPr b="1" i="0" lang="en" sz="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100"/>
            </a:p>
          </p:txBody>
        </p:sp>
      </p:grpSp>
      <p:grpSp>
        <p:nvGrpSpPr>
          <p:cNvPr id="159" name="Google Shape;159;p23"/>
          <p:cNvGrpSpPr/>
          <p:nvPr/>
        </p:nvGrpSpPr>
        <p:grpSpPr>
          <a:xfrm>
            <a:off x="5291909" y="1813696"/>
            <a:ext cx="3084649" cy="255749"/>
            <a:chOff x="2926253" y="2466650"/>
            <a:chExt cx="4112865" cy="340999"/>
          </a:xfrm>
        </p:grpSpPr>
        <p:sp>
          <p:nvSpPr>
            <p:cNvPr id="160" name="Google Shape;160;p23"/>
            <p:cNvSpPr txBox="1"/>
            <p:nvPr/>
          </p:nvSpPr>
          <p:spPr>
            <a:xfrm>
              <a:off x="2932418" y="2633349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How to evaluate generative AI models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23"/>
            <p:cNvSpPr txBox="1"/>
            <p:nvPr/>
          </p:nvSpPr>
          <p:spPr>
            <a:xfrm>
              <a:off x="2926253" y="2466650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Evaluation Metrics</a:t>
              </a:r>
              <a:endParaRPr sz="1100"/>
            </a:p>
          </p:txBody>
        </p:sp>
      </p:grpSp>
      <p:grpSp>
        <p:nvGrpSpPr>
          <p:cNvPr id="162" name="Google Shape;162;p23"/>
          <p:cNvGrpSpPr/>
          <p:nvPr/>
        </p:nvGrpSpPr>
        <p:grpSpPr>
          <a:xfrm>
            <a:off x="5291909" y="2420374"/>
            <a:ext cx="3084649" cy="255749"/>
            <a:chOff x="2926253" y="3275139"/>
            <a:chExt cx="4112865" cy="340999"/>
          </a:xfrm>
        </p:grpSpPr>
        <p:sp>
          <p:nvSpPr>
            <p:cNvPr id="163" name="Google Shape;163;p23"/>
            <p:cNvSpPr txBox="1"/>
            <p:nvPr/>
          </p:nvSpPr>
          <p:spPr>
            <a:xfrm>
              <a:off x="2932418" y="3441838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Discussion on concerns - ethical, legal, compliance, technical 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4" name="Google Shape;164;p23"/>
            <p:cNvSpPr txBox="1"/>
            <p:nvPr/>
          </p:nvSpPr>
          <p:spPr>
            <a:xfrm>
              <a:off x="2926253" y="3275139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Concens and Consideration</a:t>
              </a:r>
              <a:endParaRPr sz="1100"/>
            </a:p>
          </p:txBody>
        </p:sp>
      </p:grpSp>
      <p:grpSp>
        <p:nvGrpSpPr>
          <p:cNvPr id="165" name="Google Shape;165;p23"/>
          <p:cNvGrpSpPr/>
          <p:nvPr/>
        </p:nvGrpSpPr>
        <p:grpSpPr>
          <a:xfrm>
            <a:off x="5291909" y="3027053"/>
            <a:ext cx="3084649" cy="255749"/>
            <a:chOff x="2926253" y="4119616"/>
            <a:chExt cx="4112865" cy="340999"/>
          </a:xfrm>
        </p:grpSpPr>
        <p:sp>
          <p:nvSpPr>
            <p:cNvPr id="166" name="Google Shape;166;p23"/>
            <p:cNvSpPr txBox="1"/>
            <p:nvPr/>
          </p:nvSpPr>
          <p:spPr>
            <a:xfrm>
              <a:off x="2932418" y="4286315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Adoption Framework - error rate, tolerance for error. 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23"/>
            <p:cNvSpPr txBox="1"/>
            <p:nvPr/>
          </p:nvSpPr>
          <p:spPr>
            <a:xfrm>
              <a:off x="2926253" y="4119616"/>
              <a:ext cx="38028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Adoption Framework</a:t>
              </a:r>
              <a:endParaRPr sz="1100"/>
            </a:p>
          </p:txBody>
        </p:sp>
      </p:grpSp>
      <p:grpSp>
        <p:nvGrpSpPr>
          <p:cNvPr id="168" name="Google Shape;168;p23"/>
          <p:cNvGrpSpPr/>
          <p:nvPr/>
        </p:nvGrpSpPr>
        <p:grpSpPr>
          <a:xfrm>
            <a:off x="5291909" y="3633732"/>
            <a:ext cx="3084649" cy="255749"/>
            <a:chOff x="2926253" y="4928105"/>
            <a:chExt cx="4112865" cy="340999"/>
          </a:xfrm>
        </p:grpSpPr>
        <p:sp>
          <p:nvSpPr>
            <p:cNvPr id="169" name="Google Shape;169;p23"/>
            <p:cNvSpPr txBox="1"/>
            <p:nvPr/>
          </p:nvSpPr>
          <p:spPr>
            <a:xfrm>
              <a:off x="2932418" y="5094804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</a:t>
              </a: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Foundation model for out of box use, </a:t>
              </a: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23"/>
            <p:cNvSpPr txBox="1"/>
            <p:nvPr/>
          </p:nvSpPr>
          <p:spPr>
            <a:xfrm>
              <a:off x="2926253" y="4928105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Foundation model</a:t>
              </a:r>
              <a:endParaRPr sz="1100"/>
            </a:p>
          </p:txBody>
        </p:sp>
      </p:grpSp>
      <p:grpSp>
        <p:nvGrpSpPr>
          <p:cNvPr id="171" name="Google Shape;171;p23"/>
          <p:cNvGrpSpPr/>
          <p:nvPr/>
        </p:nvGrpSpPr>
        <p:grpSpPr>
          <a:xfrm>
            <a:off x="5291909" y="4240412"/>
            <a:ext cx="3084649" cy="255749"/>
            <a:chOff x="2926253" y="5736594"/>
            <a:chExt cx="4112865" cy="340999"/>
          </a:xfrm>
        </p:grpSpPr>
        <p:sp>
          <p:nvSpPr>
            <p:cNvPr id="172" name="Google Shape;172;p23"/>
            <p:cNvSpPr txBox="1"/>
            <p:nvPr/>
          </p:nvSpPr>
          <p:spPr>
            <a:xfrm>
              <a:off x="2932418" y="5903293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 how to build custom model on top of LLM.</a:t>
              </a: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23"/>
            <p:cNvSpPr txBox="1"/>
            <p:nvPr/>
          </p:nvSpPr>
          <p:spPr>
            <a:xfrm>
              <a:off x="2926253" y="5736594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Custom Model</a:t>
              </a:r>
              <a:endParaRPr sz="1100"/>
            </a:p>
          </p:txBody>
        </p:sp>
      </p:grpSp>
      <p:sp>
        <p:nvSpPr>
          <p:cNvPr id="174" name="Google Shape;174;p23"/>
          <p:cNvSpPr/>
          <p:nvPr/>
        </p:nvSpPr>
        <p:spPr>
          <a:xfrm flipH="1" rot="5400000">
            <a:off x="4367190" y="264206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"/>
          <p:cNvSpPr txBox="1"/>
          <p:nvPr/>
        </p:nvSpPr>
        <p:spPr>
          <a:xfrm flipH="1">
            <a:off x="4274904" y="568213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1100"/>
          </a:p>
        </p:txBody>
      </p:sp>
      <p:sp>
        <p:nvSpPr>
          <p:cNvPr id="176" name="Google Shape;176;p23"/>
          <p:cNvSpPr/>
          <p:nvPr/>
        </p:nvSpPr>
        <p:spPr>
          <a:xfrm flipH="1" rot="5400000">
            <a:off x="4367190" y="884436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 flipH="1">
            <a:off x="4274904" y="1188444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1100"/>
          </a:p>
        </p:txBody>
      </p:sp>
      <p:sp>
        <p:nvSpPr>
          <p:cNvPr id="178" name="Google Shape;178;p23"/>
          <p:cNvSpPr/>
          <p:nvPr/>
        </p:nvSpPr>
        <p:spPr>
          <a:xfrm flipH="1" rot="5400000">
            <a:off x="4367190" y="150466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 txBox="1"/>
          <p:nvPr/>
        </p:nvSpPr>
        <p:spPr>
          <a:xfrm flipH="1">
            <a:off x="4274904" y="1808675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sz="1100"/>
          </a:p>
        </p:txBody>
      </p:sp>
      <p:sp>
        <p:nvSpPr>
          <p:cNvPr id="180" name="Google Shape;180;p23"/>
          <p:cNvSpPr/>
          <p:nvPr/>
        </p:nvSpPr>
        <p:spPr>
          <a:xfrm flipH="1" rot="5400000">
            <a:off x="4367190" y="212489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 txBox="1"/>
          <p:nvPr/>
        </p:nvSpPr>
        <p:spPr>
          <a:xfrm flipH="1">
            <a:off x="4274904" y="2428907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</a:t>
            </a:r>
            <a:endParaRPr sz="1100"/>
          </a:p>
        </p:txBody>
      </p:sp>
      <p:sp>
        <p:nvSpPr>
          <p:cNvPr id="182" name="Google Shape;182;p23"/>
          <p:cNvSpPr/>
          <p:nvPr/>
        </p:nvSpPr>
        <p:spPr>
          <a:xfrm flipH="1" rot="5400000">
            <a:off x="4367190" y="2745128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 flipH="1">
            <a:off x="4274904" y="3049138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endParaRPr sz="1100"/>
          </a:p>
        </p:txBody>
      </p:sp>
      <p:sp>
        <p:nvSpPr>
          <p:cNvPr id="184" name="Google Shape;184;p23"/>
          <p:cNvSpPr/>
          <p:nvPr/>
        </p:nvSpPr>
        <p:spPr>
          <a:xfrm flipH="1" rot="5400000">
            <a:off x="4367190" y="3365358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 txBox="1"/>
          <p:nvPr/>
        </p:nvSpPr>
        <p:spPr>
          <a:xfrm flipH="1">
            <a:off x="4274904" y="3669369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endParaRPr sz="1100"/>
          </a:p>
        </p:txBody>
      </p:sp>
      <p:sp>
        <p:nvSpPr>
          <p:cNvPr id="186" name="Google Shape;186;p23"/>
          <p:cNvSpPr/>
          <p:nvPr/>
        </p:nvSpPr>
        <p:spPr>
          <a:xfrm flipH="1" rot="5400000">
            <a:off x="4367190" y="398558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 flipH="1">
            <a:off x="4274904" y="4289600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/>
          <p:nvPr/>
        </p:nvSpPr>
        <p:spPr>
          <a:xfrm>
            <a:off x="2248137" y="-1231346"/>
            <a:ext cx="3776853" cy="3776853"/>
          </a:xfrm>
          <a:custGeom>
            <a:rect b="b" l="l" r="r" t="t"/>
            <a:pathLst>
              <a:path extrusionOk="0" h="3505200" w="3505200">
                <a:moveTo>
                  <a:pt x="1600200" y="191"/>
                </a:moveTo>
                <a:cubicBezTo>
                  <a:pt x="1600200" y="95"/>
                  <a:pt x="1600295" y="0"/>
                  <a:pt x="1600391" y="0"/>
                </a:cubicBezTo>
                <a:cubicBezTo>
                  <a:pt x="1600486" y="0"/>
                  <a:pt x="1600581" y="95"/>
                  <a:pt x="1600581" y="191"/>
                </a:cubicBezTo>
                <a:cubicBezTo>
                  <a:pt x="1600581" y="286"/>
                  <a:pt x="1600486" y="381"/>
                  <a:pt x="1600391" y="381"/>
                </a:cubicBezTo>
                <a:cubicBezTo>
                  <a:pt x="1600295" y="381"/>
                  <a:pt x="1600200" y="286"/>
                  <a:pt x="1600200" y="191"/>
                </a:cubicBezTo>
                <a:close/>
                <a:moveTo>
                  <a:pt x="1676591" y="381"/>
                </a:moveTo>
                <a:cubicBezTo>
                  <a:pt x="1676686" y="381"/>
                  <a:pt x="1676781" y="286"/>
                  <a:pt x="1676781" y="191"/>
                </a:cubicBezTo>
                <a:cubicBezTo>
                  <a:pt x="1676781" y="95"/>
                  <a:pt x="1676686" y="0"/>
                  <a:pt x="1676591" y="0"/>
                </a:cubicBezTo>
                <a:cubicBezTo>
                  <a:pt x="1676495" y="0"/>
                  <a:pt x="1676400" y="95"/>
                  <a:pt x="1676400" y="191"/>
                </a:cubicBezTo>
                <a:cubicBezTo>
                  <a:pt x="1676400" y="286"/>
                  <a:pt x="1676495" y="381"/>
                  <a:pt x="1676591" y="381"/>
                </a:cubicBezTo>
                <a:close/>
                <a:moveTo>
                  <a:pt x="1752791" y="381"/>
                </a:moveTo>
                <a:cubicBezTo>
                  <a:pt x="1752886" y="381"/>
                  <a:pt x="1752981" y="286"/>
                  <a:pt x="1752981" y="191"/>
                </a:cubicBezTo>
                <a:cubicBezTo>
                  <a:pt x="1752981" y="95"/>
                  <a:pt x="1752886" y="0"/>
                  <a:pt x="1752791" y="0"/>
                </a:cubicBezTo>
                <a:cubicBezTo>
                  <a:pt x="1752695" y="0"/>
                  <a:pt x="1752600" y="95"/>
                  <a:pt x="1752600" y="191"/>
                </a:cubicBezTo>
                <a:cubicBezTo>
                  <a:pt x="1752600" y="286"/>
                  <a:pt x="1752695" y="381"/>
                  <a:pt x="1752791" y="381"/>
                </a:cubicBezTo>
                <a:close/>
                <a:moveTo>
                  <a:pt x="1828991" y="381"/>
                </a:moveTo>
                <a:cubicBezTo>
                  <a:pt x="1829086" y="381"/>
                  <a:pt x="1829181" y="286"/>
                  <a:pt x="1829181" y="191"/>
                </a:cubicBezTo>
                <a:cubicBezTo>
                  <a:pt x="1829181" y="95"/>
                  <a:pt x="1829086" y="0"/>
                  <a:pt x="1828991" y="0"/>
                </a:cubicBezTo>
                <a:cubicBezTo>
                  <a:pt x="1828895" y="0"/>
                  <a:pt x="1828800" y="95"/>
                  <a:pt x="1828800" y="191"/>
                </a:cubicBezTo>
                <a:cubicBezTo>
                  <a:pt x="1828800" y="286"/>
                  <a:pt x="1828895" y="381"/>
                  <a:pt x="1828991" y="381"/>
                </a:cubicBezTo>
                <a:close/>
                <a:moveTo>
                  <a:pt x="1905191" y="381"/>
                </a:moveTo>
                <a:cubicBezTo>
                  <a:pt x="1905286" y="381"/>
                  <a:pt x="1905381" y="286"/>
                  <a:pt x="1905381" y="191"/>
                </a:cubicBezTo>
                <a:cubicBezTo>
                  <a:pt x="1905381" y="95"/>
                  <a:pt x="1905286" y="0"/>
                  <a:pt x="1905191" y="0"/>
                </a:cubicBezTo>
                <a:cubicBezTo>
                  <a:pt x="1905095" y="0"/>
                  <a:pt x="1905000" y="95"/>
                  <a:pt x="1905000" y="191"/>
                </a:cubicBezTo>
                <a:cubicBezTo>
                  <a:pt x="1905000" y="286"/>
                  <a:pt x="1905095" y="381"/>
                  <a:pt x="1905191" y="381"/>
                </a:cubicBezTo>
                <a:close/>
                <a:moveTo>
                  <a:pt x="1219391" y="76581"/>
                </a:moveTo>
                <a:cubicBezTo>
                  <a:pt x="1219486" y="76581"/>
                  <a:pt x="1219581" y="76486"/>
                  <a:pt x="1219581" y="76391"/>
                </a:cubicBezTo>
                <a:cubicBezTo>
                  <a:pt x="1219581" y="76295"/>
                  <a:pt x="1219486" y="76200"/>
                  <a:pt x="1219391" y="76200"/>
                </a:cubicBezTo>
                <a:cubicBezTo>
                  <a:pt x="1219295" y="76200"/>
                  <a:pt x="1219200" y="76295"/>
                  <a:pt x="1219200" y="76391"/>
                </a:cubicBezTo>
                <a:cubicBezTo>
                  <a:pt x="1219200" y="76486"/>
                  <a:pt x="1219295" y="76581"/>
                  <a:pt x="1219391" y="76581"/>
                </a:cubicBezTo>
                <a:close/>
                <a:moveTo>
                  <a:pt x="1295591" y="76867"/>
                </a:moveTo>
                <a:cubicBezTo>
                  <a:pt x="1295781" y="76867"/>
                  <a:pt x="1295972" y="76676"/>
                  <a:pt x="1295972" y="76486"/>
                </a:cubicBezTo>
                <a:cubicBezTo>
                  <a:pt x="1295972" y="76295"/>
                  <a:pt x="1295781" y="76105"/>
                  <a:pt x="1295591" y="76105"/>
                </a:cubicBezTo>
                <a:cubicBezTo>
                  <a:pt x="1295400" y="76105"/>
                  <a:pt x="1295210" y="76295"/>
                  <a:pt x="1295210" y="76486"/>
                </a:cubicBezTo>
                <a:cubicBezTo>
                  <a:pt x="1295210" y="76676"/>
                  <a:pt x="1295400" y="76867"/>
                  <a:pt x="1295591" y="76867"/>
                </a:cubicBezTo>
                <a:close/>
                <a:moveTo>
                  <a:pt x="1371791" y="77057"/>
                </a:moveTo>
                <a:cubicBezTo>
                  <a:pt x="1372172" y="77057"/>
                  <a:pt x="1372457" y="76772"/>
                  <a:pt x="1372457" y="76391"/>
                </a:cubicBezTo>
                <a:cubicBezTo>
                  <a:pt x="1372457" y="76010"/>
                  <a:pt x="1372172" y="75724"/>
                  <a:pt x="1371791" y="75724"/>
                </a:cubicBezTo>
                <a:cubicBezTo>
                  <a:pt x="1371410" y="75724"/>
                  <a:pt x="1371124" y="76010"/>
                  <a:pt x="1371124" y="76391"/>
                </a:cubicBezTo>
                <a:cubicBezTo>
                  <a:pt x="1371219" y="76772"/>
                  <a:pt x="1371505" y="77057"/>
                  <a:pt x="1371791" y="77057"/>
                </a:cubicBezTo>
                <a:close/>
                <a:moveTo>
                  <a:pt x="1447991" y="77248"/>
                </a:moveTo>
                <a:cubicBezTo>
                  <a:pt x="1448467" y="77248"/>
                  <a:pt x="1448848" y="76867"/>
                  <a:pt x="1448848" y="76391"/>
                </a:cubicBezTo>
                <a:cubicBezTo>
                  <a:pt x="1448848" y="75914"/>
                  <a:pt x="1448467" y="75533"/>
                  <a:pt x="1447991" y="75533"/>
                </a:cubicBezTo>
                <a:cubicBezTo>
                  <a:pt x="1447514" y="75533"/>
                  <a:pt x="1447133" y="75914"/>
                  <a:pt x="1447133" y="76391"/>
                </a:cubicBezTo>
                <a:cubicBezTo>
                  <a:pt x="1447133" y="76867"/>
                  <a:pt x="1447514" y="77248"/>
                  <a:pt x="1447991" y="77248"/>
                </a:cubicBezTo>
                <a:close/>
                <a:moveTo>
                  <a:pt x="1524191" y="77438"/>
                </a:moveTo>
                <a:cubicBezTo>
                  <a:pt x="1524762" y="77438"/>
                  <a:pt x="1525238" y="76962"/>
                  <a:pt x="1525238" y="76391"/>
                </a:cubicBezTo>
                <a:cubicBezTo>
                  <a:pt x="1525238" y="75819"/>
                  <a:pt x="1524762" y="75343"/>
                  <a:pt x="1524191" y="75343"/>
                </a:cubicBezTo>
                <a:cubicBezTo>
                  <a:pt x="1523619" y="75343"/>
                  <a:pt x="1523143" y="75819"/>
                  <a:pt x="1523143" y="76391"/>
                </a:cubicBezTo>
                <a:cubicBezTo>
                  <a:pt x="1523143" y="76962"/>
                  <a:pt x="1523619" y="77438"/>
                  <a:pt x="1524191" y="77438"/>
                </a:cubicBezTo>
                <a:close/>
                <a:moveTo>
                  <a:pt x="1600391" y="77724"/>
                </a:moveTo>
                <a:cubicBezTo>
                  <a:pt x="1601057" y="77724"/>
                  <a:pt x="1601629" y="77153"/>
                  <a:pt x="1601629" y="76486"/>
                </a:cubicBezTo>
                <a:cubicBezTo>
                  <a:pt x="1601629" y="75819"/>
                  <a:pt x="1601057" y="75248"/>
                  <a:pt x="1600391" y="75248"/>
                </a:cubicBezTo>
                <a:cubicBezTo>
                  <a:pt x="1599724" y="75248"/>
                  <a:pt x="1599152" y="75819"/>
                  <a:pt x="1599152" y="76486"/>
                </a:cubicBezTo>
                <a:cubicBezTo>
                  <a:pt x="1599152" y="77153"/>
                  <a:pt x="1599724" y="77724"/>
                  <a:pt x="1600391" y="77724"/>
                </a:cubicBezTo>
                <a:close/>
                <a:moveTo>
                  <a:pt x="1676591" y="77724"/>
                </a:moveTo>
                <a:cubicBezTo>
                  <a:pt x="1677257" y="77724"/>
                  <a:pt x="1677829" y="77153"/>
                  <a:pt x="1677829" y="76486"/>
                </a:cubicBezTo>
                <a:cubicBezTo>
                  <a:pt x="1677829" y="75819"/>
                  <a:pt x="1677257" y="75248"/>
                  <a:pt x="1676591" y="75248"/>
                </a:cubicBezTo>
                <a:cubicBezTo>
                  <a:pt x="1675924" y="75248"/>
                  <a:pt x="1675352" y="75819"/>
                  <a:pt x="1675352" y="76486"/>
                </a:cubicBezTo>
                <a:cubicBezTo>
                  <a:pt x="1675352" y="77153"/>
                  <a:pt x="1675924" y="77724"/>
                  <a:pt x="1676591" y="77724"/>
                </a:cubicBezTo>
                <a:close/>
                <a:moveTo>
                  <a:pt x="1752791" y="77724"/>
                </a:moveTo>
                <a:cubicBezTo>
                  <a:pt x="1753457" y="77724"/>
                  <a:pt x="1754029" y="77153"/>
                  <a:pt x="1754029" y="76486"/>
                </a:cubicBezTo>
                <a:cubicBezTo>
                  <a:pt x="1754029" y="75819"/>
                  <a:pt x="1753457" y="75248"/>
                  <a:pt x="1752791" y="75248"/>
                </a:cubicBezTo>
                <a:cubicBezTo>
                  <a:pt x="1752124" y="75248"/>
                  <a:pt x="1751552" y="75819"/>
                  <a:pt x="1751552" y="76486"/>
                </a:cubicBezTo>
                <a:cubicBezTo>
                  <a:pt x="1751552" y="77153"/>
                  <a:pt x="1752124" y="77724"/>
                  <a:pt x="1752791" y="77724"/>
                </a:cubicBezTo>
                <a:close/>
                <a:moveTo>
                  <a:pt x="1828991" y="77724"/>
                </a:moveTo>
                <a:cubicBezTo>
                  <a:pt x="1829657" y="77724"/>
                  <a:pt x="1830229" y="77153"/>
                  <a:pt x="1830229" y="76486"/>
                </a:cubicBezTo>
                <a:cubicBezTo>
                  <a:pt x="1830229" y="75819"/>
                  <a:pt x="1829657" y="75248"/>
                  <a:pt x="1828991" y="75248"/>
                </a:cubicBezTo>
                <a:cubicBezTo>
                  <a:pt x="1828324" y="75248"/>
                  <a:pt x="1827752" y="75819"/>
                  <a:pt x="1827752" y="76486"/>
                </a:cubicBezTo>
                <a:cubicBezTo>
                  <a:pt x="1827752" y="77153"/>
                  <a:pt x="1828324" y="77724"/>
                  <a:pt x="1828991" y="77724"/>
                </a:cubicBezTo>
                <a:close/>
                <a:moveTo>
                  <a:pt x="1905191" y="77724"/>
                </a:moveTo>
                <a:cubicBezTo>
                  <a:pt x="1905857" y="77724"/>
                  <a:pt x="1906429" y="77153"/>
                  <a:pt x="1906429" y="76486"/>
                </a:cubicBezTo>
                <a:cubicBezTo>
                  <a:pt x="1906429" y="75819"/>
                  <a:pt x="1905857" y="75248"/>
                  <a:pt x="1905191" y="75248"/>
                </a:cubicBezTo>
                <a:cubicBezTo>
                  <a:pt x="1904524" y="75248"/>
                  <a:pt x="1903952" y="75819"/>
                  <a:pt x="1903952" y="76486"/>
                </a:cubicBezTo>
                <a:cubicBezTo>
                  <a:pt x="1903952" y="77153"/>
                  <a:pt x="1904524" y="77724"/>
                  <a:pt x="1905191" y="77724"/>
                </a:cubicBezTo>
                <a:close/>
                <a:moveTo>
                  <a:pt x="1981391" y="77438"/>
                </a:moveTo>
                <a:cubicBezTo>
                  <a:pt x="1981962" y="77438"/>
                  <a:pt x="1982438" y="76962"/>
                  <a:pt x="1982438" y="76391"/>
                </a:cubicBezTo>
                <a:cubicBezTo>
                  <a:pt x="1982438" y="75819"/>
                  <a:pt x="1981962" y="75343"/>
                  <a:pt x="1981391" y="75343"/>
                </a:cubicBezTo>
                <a:cubicBezTo>
                  <a:pt x="1980819" y="75343"/>
                  <a:pt x="1980343" y="75819"/>
                  <a:pt x="1980343" y="76391"/>
                </a:cubicBezTo>
                <a:cubicBezTo>
                  <a:pt x="1980343" y="76962"/>
                  <a:pt x="1980819" y="77438"/>
                  <a:pt x="1981391" y="77438"/>
                </a:cubicBezTo>
                <a:close/>
                <a:moveTo>
                  <a:pt x="2057591" y="77248"/>
                </a:moveTo>
                <a:cubicBezTo>
                  <a:pt x="2058067" y="77248"/>
                  <a:pt x="2058448" y="76867"/>
                  <a:pt x="2058448" y="76391"/>
                </a:cubicBezTo>
                <a:cubicBezTo>
                  <a:pt x="2058448" y="75914"/>
                  <a:pt x="2058067" y="75533"/>
                  <a:pt x="2057591" y="75533"/>
                </a:cubicBezTo>
                <a:cubicBezTo>
                  <a:pt x="2057114" y="75533"/>
                  <a:pt x="2056733" y="75914"/>
                  <a:pt x="2056733" y="76391"/>
                </a:cubicBezTo>
                <a:cubicBezTo>
                  <a:pt x="2056733" y="76867"/>
                  <a:pt x="2057114" y="77248"/>
                  <a:pt x="2057591" y="77248"/>
                </a:cubicBezTo>
                <a:close/>
                <a:moveTo>
                  <a:pt x="2133791" y="77057"/>
                </a:moveTo>
                <a:cubicBezTo>
                  <a:pt x="2134172" y="77057"/>
                  <a:pt x="2134457" y="76772"/>
                  <a:pt x="2134457" y="76391"/>
                </a:cubicBezTo>
                <a:cubicBezTo>
                  <a:pt x="2134457" y="76010"/>
                  <a:pt x="2134172" y="75724"/>
                  <a:pt x="2133791" y="75724"/>
                </a:cubicBezTo>
                <a:cubicBezTo>
                  <a:pt x="2133410" y="75724"/>
                  <a:pt x="2133124" y="76010"/>
                  <a:pt x="2133124" y="76391"/>
                </a:cubicBezTo>
                <a:cubicBezTo>
                  <a:pt x="2133219" y="76772"/>
                  <a:pt x="2133505" y="77057"/>
                  <a:pt x="2133791" y="77057"/>
                </a:cubicBezTo>
                <a:close/>
                <a:moveTo>
                  <a:pt x="2209991" y="76867"/>
                </a:moveTo>
                <a:cubicBezTo>
                  <a:pt x="2210181" y="76867"/>
                  <a:pt x="2210372" y="76676"/>
                  <a:pt x="2210372" y="76486"/>
                </a:cubicBezTo>
                <a:cubicBezTo>
                  <a:pt x="2210372" y="76295"/>
                  <a:pt x="2210181" y="76105"/>
                  <a:pt x="2209991" y="76105"/>
                </a:cubicBezTo>
                <a:cubicBezTo>
                  <a:pt x="2209800" y="76105"/>
                  <a:pt x="2209610" y="76295"/>
                  <a:pt x="2209610" y="76486"/>
                </a:cubicBezTo>
                <a:cubicBezTo>
                  <a:pt x="2209610" y="76676"/>
                  <a:pt x="2209800" y="76867"/>
                  <a:pt x="2209991" y="76867"/>
                </a:cubicBezTo>
                <a:close/>
                <a:moveTo>
                  <a:pt x="2286191" y="76581"/>
                </a:moveTo>
                <a:cubicBezTo>
                  <a:pt x="2286286" y="76581"/>
                  <a:pt x="2286381" y="76486"/>
                  <a:pt x="2286381" y="76391"/>
                </a:cubicBezTo>
                <a:cubicBezTo>
                  <a:pt x="2286381" y="76295"/>
                  <a:pt x="2286286" y="76200"/>
                  <a:pt x="2286191" y="76200"/>
                </a:cubicBezTo>
                <a:cubicBezTo>
                  <a:pt x="2286095" y="76200"/>
                  <a:pt x="2286000" y="76295"/>
                  <a:pt x="2286000" y="76391"/>
                </a:cubicBezTo>
                <a:cubicBezTo>
                  <a:pt x="2286000" y="76486"/>
                  <a:pt x="2286095" y="76581"/>
                  <a:pt x="2286191" y="76581"/>
                </a:cubicBezTo>
                <a:close/>
                <a:moveTo>
                  <a:pt x="1066991" y="153067"/>
                </a:moveTo>
                <a:cubicBezTo>
                  <a:pt x="1067181" y="153067"/>
                  <a:pt x="1067372" y="152876"/>
                  <a:pt x="1067372" y="152686"/>
                </a:cubicBezTo>
                <a:cubicBezTo>
                  <a:pt x="1067372" y="152495"/>
                  <a:pt x="1067181" y="152305"/>
                  <a:pt x="1066991" y="152305"/>
                </a:cubicBezTo>
                <a:cubicBezTo>
                  <a:pt x="1066800" y="152305"/>
                  <a:pt x="1066610" y="152495"/>
                  <a:pt x="1066610" y="152686"/>
                </a:cubicBezTo>
                <a:cubicBezTo>
                  <a:pt x="1066610" y="152876"/>
                  <a:pt x="1066800" y="153067"/>
                  <a:pt x="1066991" y="153067"/>
                </a:cubicBezTo>
                <a:close/>
                <a:moveTo>
                  <a:pt x="1143191" y="153257"/>
                </a:moveTo>
                <a:cubicBezTo>
                  <a:pt x="1143572" y="153257"/>
                  <a:pt x="1143857" y="152972"/>
                  <a:pt x="1143857" y="152591"/>
                </a:cubicBezTo>
                <a:cubicBezTo>
                  <a:pt x="1143857" y="152210"/>
                  <a:pt x="1143572" y="151924"/>
                  <a:pt x="1143191" y="151924"/>
                </a:cubicBezTo>
                <a:cubicBezTo>
                  <a:pt x="1142810" y="151924"/>
                  <a:pt x="1142524" y="152210"/>
                  <a:pt x="1142524" y="152591"/>
                </a:cubicBezTo>
                <a:cubicBezTo>
                  <a:pt x="1142619" y="152972"/>
                  <a:pt x="1142905" y="153257"/>
                  <a:pt x="1143191" y="153257"/>
                </a:cubicBezTo>
                <a:close/>
                <a:moveTo>
                  <a:pt x="1219391" y="153638"/>
                </a:moveTo>
                <a:cubicBezTo>
                  <a:pt x="1219962" y="153638"/>
                  <a:pt x="1220438" y="153162"/>
                  <a:pt x="1220438" y="152591"/>
                </a:cubicBezTo>
                <a:cubicBezTo>
                  <a:pt x="1220438" y="152019"/>
                  <a:pt x="1219962" y="151543"/>
                  <a:pt x="1219391" y="151543"/>
                </a:cubicBezTo>
                <a:cubicBezTo>
                  <a:pt x="1218819" y="151543"/>
                  <a:pt x="1218343" y="152019"/>
                  <a:pt x="1218343" y="152591"/>
                </a:cubicBezTo>
                <a:cubicBezTo>
                  <a:pt x="1218343" y="153162"/>
                  <a:pt x="1218819" y="153638"/>
                  <a:pt x="1219391" y="153638"/>
                </a:cubicBezTo>
                <a:close/>
                <a:moveTo>
                  <a:pt x="1295591" y="154115"/>
                </a:moveTo>
                <a:cubicBezTo>
                  <a:pt x="1296448" y="154115"/>
                  <a:pt x="1297114" y="153448"/>
                  <a:pt x="1297114" y="152591"/>
                </a:cubicBezTo>
                <a:cubicBezTo>
                  <a:pt x="1297114" y="151733"/>
                  <a:pt x="1296448" y="151067"/>
                  <a:pt x="1295591" y="151067"/>
                </a:cubicBezTo>
                <a:cubicBezTo>
                  <a:pt x="1294733" y="151067"/>
                  <a:pt x="1294067" y="151733"/>
                  <a:pt x="1294067" y="152591"/>
                </a:cubicBezTo>
                <a:cubicBezTo>
                  <a:pt x="1294162" y="153448"/>
                  <a:pt x="1294829" y="154115"/>
                  <a:pt x="1295591" y="154115"/>
                </a:cubicBezTo>
                <a:close/>
                <a:moveTo>
                  <a:pt x="1371791" y="154305"/>
                </a:moveTo>
                <a:cubicBezTo>
                  <a:pt x="1372743" y="154305"/>
                  <a:pt x="1373505" y="153543"/>
                  <a:pt x="1373505" y="152591"/>
                </a:cubicBezTo>
                <a:cubicBezTo>
                  <a:pt x="1373505" y="151638"/>
                  <a:pt x="1372743" y="150876"/>
                  <a:pt x="1371791" y="150876"/>
                </a:cubicBezTo>
                <a:cubicBezTo>
                  <a:pt x="1370838" y="150876"/>
                  <a:pt x="1370076" y="151638"/>
                  <a:pt x="1370076" y="152591"/>
                </a:cubicBezTo>
                <a:cubicBezTo>
                  <a:pt x="1370076" y="153543"/>
                  <a:pt x="1370838" y="154305"/>
                  <a:pt x="1371791" y="154305"/>
                </a:cubicBezTo>
                <a:close/>
                <a:moveTo>
                  <a:pt x="1447991" y="154496"/>
                </a:moveTo>
                <a:cubicBezTo>
                  <a:pt x="1449038" y="154496"/>
                  <a:pt x="1449896" y="153638"/>
                  <a:pt x="1449896" y="152591"/>
                </a:cubicBezTo>
                <a:cubicBezTo>
                  <a:pt x="1449896" y="151543"/>
                  <a:pt x="1449038" y="150686"/>
                  <a:pt x="1447991" y="150686"/>
                </a:cubicBezTo>
                <a:cubicBezTo>
                  <a:pt x="1446943" y="150686"/>
                  <a:pt x="1446086" y="151543"/>
                  <a:pt x="1446086" y="152591"/>
                </a:cubicBezTo>
                <a:cubicBezTo>
                  <a:pt x="1446086" y="153638"/>
                  <a:pt x="1446943" y="154496"/>
                  <a:pt x="1447991" y="154496"/>
                </a:cubicBezTo>
                <a:close/>
                <a:moveTo>
                  <a:pt x="1524191" y="154686"/>
                </a:moveTo>
                <a:cubicBezTo>
                  <a:pt x="1525334" y="154686"/>
                  <a:pt x="1526286" y="153734"/>
                  <a:pt x="1526286" y="152591"/>
                </a:cubicBezTo>
                <a:cubicBezTo>
                  <a:pt x="1526286" y="151448"/>
                  <a:pt x="1525334" y="150495"/>
                  <a:pt x="1524191" y="150495"/>
                </a:cubicBezTo>
                <a:cubicBezTo>
                  <a:pt x="1523048" y="150495"/>
                  <a:pt x="1522095" y="151448"/>
                  <a:pt x="1522095" y="152591"/>
                </a:cubicBezTo>
                <a:cubicBezTo>
                  <a:pt x="1522095" y="153734"/>
                  <a:pt x="1523048" y="154686"/>
                  <a:pt x="1524191" y="154686"/>
                </a:cubicBezTo>
                <a:close/>
                <a:moveTo>
                  <a:pt x="1600391" y="154972"/>
                </a:moveTo>
                <a:cubicBezTo>
                  <a:pt x="1601629" y="154972"/>
                  <a:pt x="1602677" y="153924"/>
                  <a:pt x="1602677" y="152686"/>
                </a:cubicBezTo>
                <a:cubicBezTo>
                  <a:pt x="1602677" y="151448"/>
                  <a:pt x="1601629" y="150400"/>
                  <a:pt x="1600391" y="150400"/>
                </a:cubicBezTo>
                <a:cubicBezTo>
                  <a:pt x="1599152" y="150400"/>
                  <a:pt x="1598105" y="151448"/>
                  <a:pt x="1598105" y="152686"/>
                </a:cubicBezTo>
                <a:cubicBezTo>
                  <a:pt x="1598105" y="153924"/>
                  <a:pt x="1599152" y="154972"/>
                  <a:pt x="1600391" y="154972"/>
                </a:cubicBezTo>
                <a:close/>
                <a:moveTo>
                  <a:pt x="1676591" y="154972"/>
                </a:moveTo>
                <a:cubicBezTo>
                  <a:pt x="1677829" y="154972"/>
                  <a:pt x="1678877" y="153924"/>
                  <a:pt x="1678877" y="152686"/>
                </a:cubicBezTo>
                <a:cubicBezTo>
                  <a:pt x="1678877" y="151448"/>
                  <a:pt x="1677829" y="150400"/>
                  <a:pt x="1676591" y="150400"/>
                </a:cubicBezTo>
                <a:cubicBezTo>
                  <a:pt x="1675352" y="150400"/>
                  <a:pt x="1674305" y="151448"/>
                  <a:pt x="1674305" y="152686"/>
                </a:cubicBezTo>
                <a:cubicBezTo>
                  <a:pt x="1674305" y="153924"/>
                  <a:pt x="1675352" y="154972"/>
                  <a:pt x="1676591" y="154972"/>
                </a:cubicBezTo>
                <a:close/>
                <a:moveTo>
                  <a:pt x="1752791" y="155162"/>
                </a:moveTo>
                <a:cubicBezTo>
                  <a:pt x="1754219" y="155162"/>
                  <a:pt x="1755362" y="154019"/>
                  <a:pt x="1755362" y="152591"/>
                </a:cubicBezTo>
                <a:cubicBezTo>
                  <a:pt x="1755362" y="151162"/>
                  <a:pt x="1754219" y="150019"/>
                  <a:pt x="1752791" y="150019"/>
                </a:cubicBezTo>
                <a:cubicBezTo>
                  <a:pt x="1751362" y="150019"/>
                  <a:pt x="1750219" y="151162"/>
                  <a:pt x="1750219" y="152591"/>
                </a:cubicBezTo>
                <a:cubicBezTo>
                  <a:pt x="1750314" y="154019"/>
                  <a:pt x="1751457" y="155162"/>
                  <a:pt x="1752791" y="155162"/>
                </a:cubicBezTo>
                <a:close/>
                <a:moveTo>
                  <a:pt x="1828991" y="154972"/>
                </a:moveTo>
                <a:cubicBezTo>
                  <a:pt x="1830229" y="154972"/>
                  <a:pt x="1831277" y="153924"/>
                  <a:pt x="1831277" y="152686"/>
                </a:cubicBezTo>
                <a:cubicBezTo>
                  <a:pt x="1831277" y="151448"/>
                  <a:pt x="1830229" y="150400"/>
                  <a:pt x="1828991" y="150400"/>
                </a:cubicBezTo>
                <a:cubicBezTo>
                  <a:pt x="1827752" y="150400"/>
                  <a:pt x="1826705" y="151448"/>
                  <a:pt x="1826705" y="152686"/>
                </a:cubicBezTo>
                <a:cubicBezTo>
                  <a:pt x="1826705" y="153924"/>
                  <a:pt x="1827752" y="154972"/>
                  <a:pt x="1828991" y="154972"/>
                </a:cubicBezTo>
                <a:close/>
                <a:moveTo>
                  <a:pt x="1905191" y="154972"/>
                </a:moveTo>
                <a:cubicBezTo>
                  <a:pt x="1906429" y="154972"/>
                  <a:pt x="1907477" y="153924"/>
                  <a:pt x="1907477" y="152686"/>
                </a:cubicBezTo>
                <a:cubicBezTo>
                  <a:pt x="1907477" y="151448"/>
                  <a:pt x="1906429" y="150400"/>
                  <a:pt x="1905191" y="150400"/>
                </a:cubicBezTo>
                <a:cubicBezTo>
                  <a:pt x="1903952" y="150400"/>
                  <a:pt x="1902905" y="151448"/>
                  <a:pt x="1902905" y="152686"/>
                </a:cubicBezTo>
                <a:cubicBezTo>
                  <a:pt x="1902905" y="153924"/>
                  <a:pt x="1903952" y="154972"/>
                  <a:pt x="1905191" y="154972"/>
                </a:cubicBezTo>
                <a:close/>
                <a:moveTo>
                  <a:pt x="1981391" y="154686"/>
                </a:moveTo>
                <a:cubicBezTo>
                  <a:pt x="1982534" y="154686"/>
                  <a:pt x="1983486" y="153734"/>
                  <a:pt x="1983486" y="152591"/>
                </a:cubicBezTo>
                <a:cubicBezTo>
                  <a:pt x="1983486" y="151448"/>
                  <a:pt x="1982534" y="150495"/>
                  <a:pt x="1981391" y="150495"/>
                </a:cubicBezTo>
                <a:cubicBezTo>
                  <a:pt x="1980248" y="150495"/>
                  <a:pt x="1979295" y="151448"/>
                  <a:pt x="1979295" y="152591"/>
                </a:cubicBezTo>
                <a:cubicBezTo>
                  <a:pt x="1979295" y="153734"/>
                  <a:pt x="1980248" y="154686"/>
                  <a:pt x="1981391" y="154686"/>
                </a:cubicBezTo>
                <a:close/>
                <a:moveTo>
                  <a:pt x="2057591" y="154686"/>
                </a:moveTo>
                <a:cubicBezTo>
                  <a:pt x="2058734" y="154686"/>
                  <a:pt x="2059686" y="153734"/>
                  <a:pt x="2059686" y="152591"/>
                </a:cubicBezTo>
                <a:cubicBezTo>
                  <a:pt x="2059686" y="151448"/>
                  <a:pt x="2058734" y="150495"/>
                  <a:pt x="2057591" y="150495"/>
                </a:cubicBezTo>
                <a:cubicBezTo>
                  <a:pt x="2056448" y="150495"/>
                  <a:pt x="2055495" y="151448"/>
                  <a:pt x="2055495" y="152591"/>
                </a:cubicBezTo>
                <a:cubicBezTo>
                  <a:pt x="2055495" y="153734"/>
                  <a:pt x="2056448" y="154686"/>
                  <a:pt x="2057591" y="154686"/>
                </a:cubicBezTo>
                <a:close/>
                <a:moveTo>
                  <a:pt x="2133791" y="154496"/>
                </a:moveTo>
                <a:cubicBezTo>
                  <a:pt x="2134838" y="154496"/>
                  <a:pt x="2135696" y="153638"/>
                  <a:pt x="2135696" y="152591"/>
                </a:cubicBezTo>
                <a:cubicBezTo>
                  <a:pt x="2135696" y="151543"/>
                  <a:pt x="2134838" y="150686"/>
                  <a:pt x="2133791" y="150686"/>
                </a:cubicBezTo>
                <a:cubicBezTo>
                  <a:pt x="2132743" y="150686"/>
                  <a:pt x="2131886" y="151543"/>
                  <a:pt x="2131886" y="152591"/>
                </a:cubicBezTo>
                <a:cubicBezTo>
                  <a:pt x="2131886" y="153638"/>
                  <a:pt x="2132743" y="154496"/>
                  <a:pt x="2133791" y="154496"/>
                </a:cubicBezTo>
                <a:close/>
                <a:moveTo>
                  <a:pt x="2209991" y="154115"/>
                </a:moveTo>
                <a:cubicBezTo>
                  <a:pt x="2210848" y="154115"/>
                  <a:pt x="2211515" y="153448"/>
                  <a:pt x="2211515" y="152591"/>
                </a:cubicBezTo>
                <a:cubicBezTo>
                  <a:pt x="2211515" y="151733"/>
                  <a:pt x="2210848" y="151067"/>
                  <a:pt x="2209991" y="151067"/>
                </a:cubicBezTo>
                <a:cubicBezTo>
                  <a:pt x="2209133" y="151067"/>
                  <a:pt x="2208467" y="151733"/>
                  <a:pt x="2208467" y="152591"/>
                </a:cubicBezTo>
                <a:cubicBezTo>
                  <a:pt x="2208562" y="153448"/>
                  <a:pt x="2209229" y="154115"/>
                  <a:pt x="2209991" y="154115"/>
                </a:cubicBezTo>
                <a:close/>
                <a:moveTo>
                  <a:pt x="2286191" y="153638"/>
                </a:moveTo>
                <a:cubicBezTo>
                  <a:pt x="2286762" y="153638"/>
                  <a:pt x="2287238" y="153162"/>
                  <a:pt x="2287238" y="152591"/>
                </a:cubicBezTo>
                <a:cubicBezTo>
                  <a:pt x="2287238" y="152019"/>
                  <a:pt x="2286762" y="151543"/>
                  <a:pt x="2286191" y="151543"/>
                </a:cubicBezTo>
                <a:cubicBezTo>
                  <a:pt x="2285619" y="151543"/>
                  <a:pt x="2285143" y="152019"/>
                  <a:pt x="2285143" y="152591"/>
                </a:cubicBezTo>
                <a:cubicBezTo>
                  <a:pt x="2285143" y="153162"/>
                  <a:pt x="2285619" y="153638"/>
                  <a:pt x="2286191" y="153638"/>
                </a:cubicBezTo>
                <a:close/>
                <a:moveTo>
                  <a:pt x="2362391" y="153448"/>
                </a:moveTo>
                <a:cubicBezTo>
                  <a:pt x="2362867" y="153448"/>
                  <a:pt x="2363248" y="153067"/>
                  <a:pt x="2363248" y="152591"/>
                </a:cubicBezTo>
                <a:cubicBezTo>
                  <a:pt x="2363248" y="152114"/>
                  <a:pt x="2362867" y="151733"/>
                  <a:pt x="2362391" y="151733"/>
                </a:cubicBezTo>
                <a:cubicBezTo>
                  <a:pt x="2361914" y="151733"/>
                  <a:pt x="2361533" y="152114"/>
                  <a:pt x="2361533" y="152591"/>
                </a:cubicBezTo>
                <a:cubicBezTo>
                  <a:pt x="2361533" y="153067"/>
                  <a:pt x="2361914" y="153448"/>
                  <a:pt x="2362391" y="153448"/>
                </a:cubicBezTo>
                <a:close/>
                <a:moveTo>
                  <a:pt x="2438591" y="153067"/>
                </a:moveTo>
                <a:cubicBezTo>
                  <a:pt x="2438781" y="153067"/>
                  <a:pt x="2438972" y="152876"/>
                  <a:pt x="2438972" y="152686"/>
                </a:cubicBezTo>
                <a:cubicBezTo>
                  <a:pt x="2438972" y="152495"/>
                  <a:pt x="2438781" y="152305"/>
                  <a:pt x="2438591" y="152305"/>
                </a:cubicBezTo>
                <a:cubicBezTo>
                  <a:pt x="2438400" y="152305"/>
                  <a:pt x="2438210" y="152495"/>
                  <a:pt x="2438210" y="152686"/>
                </a:cubicBezTo>
                <a:cubicBezTo>
                  <a:pt x="2438210" y="152876"/>
                  <a:pt x="2438400" y="153067"/>
                  <a:pt x="2438591" y="153067"/>
                </a:cubicBezTo>
                <a:close/>
                <a:moveTo>
                  <a:pt x="914590" y="229267"/>
                </a:moveTo>
                <a:cubicBezTo>
                  <a:pt x="914781" y="229267"/>
                  <a:pt x="914972" y="229076"/>
                  <a:pt x="914972" y="228886"/>
                </a:cubicBezTo>
                <a:cubicBezTo>
                  <a:pt x="914972" y="228695"/>
                  <a:pt x="914781" y="228505"/>
                  <a:pt x="914590" y="228505"/>
                </a:cubicBezTo>
                <a:cubicBezTo>
                  <a:pt x="914400" y="228505"/>
                  <a:pt x="914210" y="228695"/>
                  <a:pt x="914210" y="228886"/>
                </a:cubicBezTo>
                <a:cubicBezTo>
                  <a:pt x="914210" y="229076"/>
                  <a:pt x="914400" y="229267"/>
                  <a:pt x="914590" y="229267"/>
                </a:cubicBezTo>
                <a:close/>
                <a:moveTo>
                  <a:pt x="990790" y="229648"/>
                </a:moveTo>
                <a:cubicBezTo>
                  <a:pt x="991267" y="229648"/>
                  <a:pt x="991648" y="229267"/>
                  <a:pt x="991648" y="228791"/>
                </a:cubicBezTo>
                <a:cubicBezTo>
                  <a:pt x="991648" y="228314"/>
                  <a:pt x="991267" y="227933"/>
                  <a:pt x="990790" y="227933"/>
                </a:cubicBezTo>
                <a:cubicBezTo>
                  <a:pt x="990314" y="227933"/>
                  <a:pt x="989933" y="228314"/>
                  <a:pt x="989933" y="228791"/>
                </a:cubicBezTo>
                <a:cubicBezTo>
                  <a:pt x="989933" y="229267"/>
                  <a:pt x="990314" y="229648"/>
                  <a:pt x="990790" y="229648"/>
                </a:cubicBezTo>
                <a:close/>
                <a:moveTo>
                  <a:pt x="1066991" y="230124"/>
                </a:moveTo>
                <a:cubicBezTo>
                  <a:pt x="1067657" y="230124"/>
                  <a:pt x="1068229" y="229553"/>
                  <a:pt x="1068229" y="228886"/>
                </a:cubicBezTo>
                <a:cubicBezTo>
                  <a:pt x="1068229" y="228219"/>
                  <a:pt x="1067657" y="227648"/>
                  <a:pt x="1066991" y="227648"/>
                </a:cubicBezTo>
                <a:cubicBezTo>
                  <a:pt x="1066324" y="227648"/>
                  <a:pt x="1065752" y="228219"/>
                  <a:pt x="1065752" y="228886"/>
                </a:cubicBezTo>
                <a:cubicBezTo>
                  <a:pt x="1065752" y="229553"/>
                  <a:pt x="1066324" y="230124"/>
                  <a:pt x="1066991" y="230124"/>
                </a:cubicBezTo>
                <a:close/>
                <a:moveTo>
                  <a:pt x="1143191" y="230696"/>
                </a:moveTo>
                <a:cubicBezTo>
                  <a:pt x="1144238" y="230696"/>
                  <a:pt x="1145096" y="229838"/>
                  <a:pt x="1145096" y="228791"/>
                </a:cubicBezTo>
                <a:cubicBezTo>
                  <a:pt x="1145096" y="227743"/>
                  <a:pt x="1144238" y="226886"/>
                  <a:pt x="1143191" y="226886"/>
                </a:cubicBezTo>
                <a:cubicBezTo>
                  <a:pt x="1142143" y="226886"/>
                  <a:pt x="1141286" y="227743"/>
                  <a:pt x="1141286" y="228791"/>
                </a:cubicBezTo>
                <a:cubicBezTo>
                  <a:pt x="1141286" y="229838"/>
                  <a:pt x="1142143" y="230696"/>
                  <a:pt x="1143191" y="230696"/>
                </a:cubicBezTo>
                <a:close/>
                <a:moveTo>
                  <a:pt x="1219391" y="230886"/>
                </a:moveTo>
                <a:cubicBezTo>
                  <a:pt x="1220534" y="230886"/>
                  <a:pt x="1221486" y="229934"/>
                  <a:pt x="1221486" y="228791"/>
                </a:cubicBezTo>
                <a:cubicBezTo>
                  <a:pt x="1221486" y="227648"/>
                  <a:pt x="1220534" y="226695"/>
                  <a:pt x="1219391" y="226695"/>
                </a:cubicBezTo>
                <a:cubicBezTo>
                  <a:pt x="1218248" y="226695"/>
                  <a:pt x="1217295" y="227648"/>
                  <a:pt x="1217295" y="228791"/>
                </a:cubicBezTo>
                <a:cubicBezTo>
                  <a:pt x="1217295" y="229934"/>
                  <a:pt x="1218248" y="230886"/>
                  <a:pt x="1219391" y="230886"/>
                </a:cubicBezTo>
                <a:close/>
                <a:moveTo>
                  <a:pt x="1295591" y="231362"/>
                </a:moveTo>
                <a:cubicBezTo>
                  <a:pt x="1297019" y="231362"/>
                  <a:pt x="1298162" y="230219"/>
                  <a:pt x="1298162" y="228791"/>
                </a:cubicBezTo>
                <a:cubicBezTo>
                  <a:pt x="1298162" y="227362"/>
                  <a:pt x="1297019" y="226219"/>
                  <a:pt x="1295591" y="226219"/>
                </a:cubicBezTo>
                <a:cubicBezTo>
                  <a:pt x="1294162" y="226219"/>
                  <a:pt x="1293019" y="227362"/>
                  <a:pt x="1293019" y="228791"/>
                </a:cubicBezTo>
                <a:cubicBezTo>
                  <a:pt x="1293114" y="230219"/>
                  <a:pt x="1294257" y="231362"/>
                  <a:pt x="1295591" y="231362"/>
                </a:cubicBezTo>
                <a:close/>
                <a:moveTo>
                  <a:pt x="1371791" y="231743"/>
                </a:moveTo>
                <a:cubicBezTo>
                  <a:pt x="1373410" y="231743"/>
                  <a:pt x="1374743" y="230410"/>
                  <a:pt x="1374743" y="228791"/>
                </a:cubicBezTo>
                <a:cubicBezTo>
                  <a:pt x="1374743" y="227171"/>
                  <a:pt x="1373410" y="225838"/>
                  <a:pt x="1371791" y="225838"/>
                </a:cubicBezTo>
                <a:cubicBezTo>
                  <a:pt x="1370171" y="225838"/>
                  <a:pt x="1368838" y="227171"/>
                  <a:pt x="1368838" y="228791"/>
                </a:cubicBezTo>
                <a:cubicBezTo>
                  <a:pt x="1368838" y="230410"/>
                  <a:pt x="1370171" y="231743"/>
                  <a:pt x="1371791" y="231743"/>
                </a:cubicBezTo>
                <a:close/>
                <a:moveTo>
                  <a:pt x="1447991" y="231934"/>
                </a:moveTo>
                <a:cubicBezTo>
                  <a:pt x="1449705" y="231934"/>
                  <a:pt x="1451134" y="230505"/>
                  <a:pt x="1451134" y="228791"/>
                </a:cubicBezTo>
                <a:cubicBezTo>
                  <a:pt x="1451134" y="227076"/>
                  <a:pt x="1449705" y="225647"/>
                  <a:pt x="1447991" y="225647"/>
                </a:cubicBezTo>
                <a:cubicBezTo>
                  <a:pt x="1446276" y="225647"/>
                  <a:pt x="1444847" y="227076"/>
                  <a:pt x="1444847" y="228791"/>
                </a:cubicBezTo>
                <a:cubicBezTo>
                  <a:pt x="1444847" y="230505"/>
                  <a:pt x="1446276" y="231934"/>
                  <a:pt x="1447991" y="231934"/>
                </a:cubicBezTo>
                <a:close/>
                <a:moveTo>
                  <a:pt x="1524191" y="232219"/>
                </a:moveTo>
                <a:cubicBezTo>
                  <a:pt x="1526096" y="232219"/>
                  <a:pt x="1527524" y="230696"/>
                  <a:pt x="1527524" y="228886"/>
                </a:cubicBezTo>
                <a:cubicBezTo>
                  <a:pt x="1527524" y="226981"/>
                  <a:pt x="1526000" y="225552"/>
                  <a:pt x="1524191" y="225552"/>
                </a:cubicBezTo>
                <a:cubicBezTo>
                  <a:pt x="1522381" y="225552"/>
                  <a:pt x="1520857" y="227076"/>
                  <a:pt x="1520857" y="228886"/>
                </a:cubicBezTo>
                <a:cubicBezTo>
                  <a:pt x="1520857" y="230696"/>
                  <a:pt x="1522381" y="232219"/>
                  <a:pt x="1524191" y="232219"/>
                </a:cubicBezTo>
                <a:close/>
                <a:moveTo>
                  <a:pt x="1600391" y="232410"/>
                </a:moveTo>
                <a:cubicBezTo>
                  <a:pt x="1602391" y="232410"/>
                  <a:pt x="1604010" y="230791"/>
                  <a:pt x="1604010" y="228791"/>
                </a:cubicBezTo>
                <a:cubicBezTo>
                  <a:pt x="1604010" y="226790"/>
                  <a:pt x="1602391" y="225171"/>
                  <a:pt x="1600391" y="225171"/>
                </a:cubicBezTo>
                <a:cubicBezTo>
                  <a:pt x="1598390" y="225171"/>
                  <a:pt x="1596771" y="226790"/>
                  <a:pt x="1596771" y="228791"/>
                </a:cubicBezTo>
                <a:cubicBezTo>
                  <a:pt x="1596771" y="230791"/>
                  <a:pt x="1598390" y="232410"/>
                  <a:pt x="1600391" y="232410"/>
                </a:cubicBezTo>
                <a:close/>
                <a:moveTo>
                  <a:pt x="1676591" y="232410"/>
                </a:moveTo>
                <a:cubicBezTo>
                  <a:pt x="1678591" y="232410"/>
                  <a:pt x="1680210" y="230791"/>
                  <a:pt x="1680210" y="228791"/>
                </a:cubicBezTo>
                <a:cubicBezTo>
                  <a:pt x="1680210" y="226790"/>
                  <a:pt x="1678591" y="225171"/>
                  <a:pt x="1676591" y="225171"/>
                </a:cubicBezTo>
                <a:cubicBezTo>
                  <a:pt x="1674590" y="225171"/>
                  <a:pt x="1672971" y="226790"/>
                  <a:pt x="1672971" y="228791"/>
                </a:cubicBezTo>
                <a:cubicBezTo>
                  <a:pt x="1672971" y="230791"/>
                  <a:pt x="1674590" y="232410"/>
                  <a:pt x="1676591" y="232410"/>
                </a:cubicBezTo>
                <a:close/>
                <a:moveTo>
                  <a:pt x="1752791" y="232410"/>
                </a:moveTo>
                <a:cubicBezTo>
                  <a:pt x="1754791" y="232410"/>
                  <a:pt x="1756410" y="230791"/>
                  <a:pt x="1756410" y="228791"/>
                </a:cubicBezTo>
                <a:cubicBezTo>
                  <a:pt x="1756410" y="226790"/>
                  <a:pt x="1754791" y="225171"/>
                  <a:pt x="1752791" y="225171"/>
                </a:cubicBezTo>
                <a:cubicBezTo>
                  <a:pt x="1750790" y="225171"/>
                  <a:pt x="1749171" y="226790"/>
                  <a:pt x="1749171" y="228791"/>
                </a:cubicBezTo>
                <a:cubicBezTo>
                  <a:pt x="1749171" y="230791"/>
                  <a:pt x="1750790" y="232410"/>
                  <a:pt x="1752791" y="232410"/>
                </a:cubicBezTo>
                <a:close/>
                <a:moveTo>
                  <a:pt x="1828991" y="232410"/>
                </a:moveTo>
                <a:cubicBezTo>
                  <a:pt x="1830991" y="232410"/>
                  <a:pt x="1832610" y="230791"/>
                  <a:pt x="1832610" y="228791"/>
                </a:cubicBezTo>
                <a:cubicBezTo>
                  <a:pt x="1832610" y="226790"/>
                  <a:pt x="1830991" y="225171"/>
                  <a:pt x="1828991" y="225171"/>
                </a:cubicBezTo>
                <a:cubicBezTo>
                  <a:pt x="1826990" y="225171"/>
                  <a:pt x="1825371" y="226790"/>
                  <a:pt x="1825371" y="228791"/>
                </a:cubicBezTo>
                <a:cubicBezTo>
                  <a:pt x="1825371" y="230791"/>
                  <a:pt x="1826990" y="232410"/>
                  <a:pt x="1828991" y="232410"/>
                </a:cubicBezTo>
                <a:close/>
                <a:moveTo>
                  <a:pt x="1905191" y="232410"/>
                </a:moveTo>
                <a:cubicBezTo>
                  <a:pt x="1907191" y="232410"/>
                  <a:pt x="1908810" y="230791"/>
                  <a:pt x="1908810" y="228791"/>
                </a:cubicBezTo>
                <a:cubicBezTo>
                  <a:pt x="1908810" y="226790"/>
                  <a:pt x="1907191" y="225171"/>
                  <a:pt x="1905191" y="225171"/>
                </a:cubicBezTo>
                <a:cubicBezTo>
                  <a:pt x="1903190" y="225171"/>
                  <a:pt x="1901571" y="226790"/>
                  <a:pt x="1901571" y="228791"/>
                </a:cubicBezTo>
                <a:cubicBezTo>
                  <a:pt x="1901571" y="230791"/>
                  <a:pt x="1903190" y="232410"/>
                  <a:pt x="1905191" y="232410"/>
                </a:cubicBezTo>
                <a:close/>
                <a:moveTo>
                  <a:pt x="1981391" y="232219"/>
                </a:moveTo>
                <a:cubicBezTo>
                  <a:pt x="1983296" y="232219"/>
                  <a:pt x="1984724" y="230696"/>
                  <a:pt x="1984724" y="228886"/>
                </a:cubicBezTo>
                <a:cubicBezTo>
                  <a:pt x="1984724" y="226981"/>
                  <a:pt x="1983200" y="225552"/>
                  <a:pt x="1981391" y="225552"/>
                </a:cubicBezTo>
                <a:cubicBezTo>
                  <a:pt x="1979581" y="225552"/>
                  <a:pt x="1978057" y="227076"/>
                  <a:pt x="1978057" y="228886"/>
                </a:cubicBezTo>
                <a:cubicBezTo>
                  <a:pt x="1978057" y="230696"/>
                  <a:pt x="1979581" y="232219"/>
                  <a:pt x="1981391" y="232219"/>
                </a:cubicBezTo>
                <a:close/>
                <a:moveTo>
                  <a:pt x="2057591" y="231934"/>
                </a:moveTo>
                <a:cubicBezTo>
                  <a:pt x="2059305" y="231934"/>
                  <a:pt x="2060734" y="230505"/>
                  <a:pt x="2060734" y="228791"/>
                </a:cubicBezTo>
                <a:cubicBezTo>
                  <a:pt x="2060734" y="227076"/>
                  <a:pt x="2059305" y="225647"/>
                  <a:pt x="2057591" y="225647"/>
                </a:cubicBezTo>
                <a:cubicBezTo>
                  <a:pt x="2055876" y="225647"/>
                  <a:pt x="2054447" y="227076"/>
                  <a:pt x="2054447" y="228791"/>
                </a:cubicBezTo>
                <a:cubicBezTo>
                  <a:pt x="2054447" y="230505"/>
                  <a:pt x="2055876" y="231934"/>
                  <a:pt x="2057591" y="231934"/>
                </a:cubicBezTo>
                <a:close/>
                <a:moveTo>
                  <a:pt x="2133791" y="231743"/>
                </a:moveTo>
                <a:cubicBezTo>
                  <a:pt x="2135410" y="231743"/>
                  <a:pt x="2136743" y="230410"/>
                  <a:pt x="2136743" y="228791"/>
                </a:cubicBezTo>
                <a:cubicBezTo>
                  <a:pt x="2136743" y="227171"/>
                  <a:pt x="2135410" y="225838"/>
                  <a:pt x="2133791" y="225838"/>
                </a:cubicBezTo>
                <a:cubicBezTo>
                  <a:pt x="2132171" y="225838"/>
                  <a:pt x="2130838" y="227171"/>
                  <a:pt x="2130838" y="228791"/>
                </a:cubicBezTo>
                <a:cubicBezTo>
                  <a:pt x="2130838" y="230410"/>
                  <a:pt x="2132171" y="231743"/>
                  <a:pt x="2133791" y="231743"/>
                </a:cubicBezTo>
                <a:close/>
                <a:moveTo>
                  <a:pt x="2209991" y="231362"/>
                </a:moveTo>
                <a:cubicBezTo>
                  <a:pt x="2211419" y="231362"/>
                  <a:pt x="2212562" y="230219"/>
                  <a:pt x="2212562" y="228791"/>
                </a:cubicBezTo>
                <a:cubicBezTo>
                  <a:pt x="2212562" y="227362"/>
                  <a:pt x="2211419" y="226219"/>
                  <a:pt x="2209991" y="226219"/>
                </a:cubicBezTo>
                <a:cubicBezTo>
                  <a:pt x="2208562" y="226219"/>
                  <a:pt x="2207419" y="227362"/>
                  <a:pt x="2207419" y="228791"/>
                </a:cubicBezTo>
                <a:cubicBezTo>
                  <a:pt x="2207514" y="230219"/>
                  <a:pt x="2208657" y="231362"/>
                  <a:pt x="2209991" y="231362"/>
                </a:cubicBezTo>
                <a:close/>
                <a:moveTo>
                  <a:pt x="2286191" y="231172"/>
                </a:moveTo>
                <a:cubicBezTo>
                  <a:pt x="2287429" y="231172"/>
                  <a:pt x="2288477" y="230124"/>
                  <a:pt x="2288477" y="228886"/>
                </a:cubicBezTo>
                <a:cubicBezTo>
                  <a:pt x="2288477" y="227648"/>
                  <a:pt x="2287429" y="226600"/>
                  <a:pt x="2286191" y="226600"/>
                </a:cubicBezTo>
                <a:cubicBezTo>
                  <a:pt x="2284952" y="226600"/>
                  <a:pt x="2283905" y="227648"/>
                  <a:pt x="2283905" y="228886"/>
                </a:cubicBezTo>
                <a:cubicBezTo>
                  <a:pt x="2283905" y="230124"/>
                  <a:pt x="2284952" y="231172"/>
                  <a:pt x="2286191" y="231172"/>
                </a:cubicBezTo>
                <a:close/>
                <a:moveTo>
                  <a:pt x="2362391" y="230696"/>
                </a:moveTo>
                <a:cubicBezTo>
                  <a:pt x="2363438" y="230696"/>
                  <a:pt x="2364296" y="229838"/>
                  <a:pt x="2364296" y="228791"/>
                </a:cubicBezTo>
                <a:cubicBezTo>
                  <a:pt x="2364296" y="227743"/>
                  <a:pt x="2363438" y="226886"/>
                  <a:pt x="2362391" y="226886"/>
                </a:cubicBezTo>
                <a:cubicBezTo>
                  <a:pt x="2361343" y="226886"/>
                  <a:pt x="2360486" y="227743"/>
                  <a:pt x="2360486" y="228791"/>
                </a:cubicBezTo>
                <a:cubicBezTo>
                  <a:pt x="2360486" y="229838"/>
                  <a:pt x="2361343" y="230696"/>
                  <a:pt x="2362391" y="230696"/>
                </a:cubicBezTo>
                <a:close/>
                <a:moveTo>
                  <a:pt x="2438591" y="230315"/>
                </a:moveTo>
                <a:cubicBezTo>
                  <a:pt x="2439448" y="230315"/>
                  <a:pt x="2440115" y="229648"/>
                  <a:pt x="2440115" y="228791"/>
                </a:cubicBezTo>
                <a:cubicBezTo>
                  <a:pt x="2440115" y="227933"/>
                  <a:pt x="2439448" y="227267"/>
                  <a:pt x="2438591" y="227267"/>
                </a:cubicBezTo>
                <a:cubicBezTo>
                  <a:pt x="2437733" y="227267"/>
                  <a:pt x="2437067" y="227933"/>
                  <a:pt x="2437067" y="228791"/>
                </a:cubicBezTo>
                <a:cubicBezTo>
                  <a:pt x="2437067" y="229648"/>
                  <a:pt x="2437829" y="230315"/>
                  <a:pt x="2438591" y="230315"/>
                </a:cubicBezTo>
                <a:close/>
                <a:moveTo>
                  <a:pt x="2514791" y="229648"/>
                </a:moveTo>
                <a:cubicBezTo>
                  <a:pt x="2515267" y="229648"/>
                  <a:pt x="2515648" y="229267"/>
                  <a:pt x="2515648" y="228791"/>
                </a:cubicBezTo>
                <a:cubicBezTo>
                  <a:pt x="2515648" y="228314"/>
                  <a:pt x="2515267" y="227933"/>
                  <a:pt x="2514791" y="227933"/>
                </a:cubicBezTo>
                <a:cubicBezTo>
                  <a:pt x="2514314" y="227933"/>
                  <a:pt x="2513933" y="228314"/>
                  <a:pt x="2513933" y="228791"/>
                </a:cubicBezTo>
                <a:cubicBezTo>
                  <a:pt x="2513933" y="229267"/>
                  <a:pt x="2514314" y="229648"/>
                  <a:pt x="2514791" y="229648"/>
                </a:cubicBezTo>
                <a:close/>
                <a:moveTo>
                  <a:pt x="2590991" y="229267"/>
                </a:moveTo>
                <a:cubicBezTo>
                  <a:pt x="2591181" y="229267"/>
                  <a:pt x="2591372" y="229076"/>
                  <a:pt x="2591372" y="228886"/>
                </a:cubicBezTo>
                <a:cubicBezTo>
                  <a:pt x="2591372" y="228695"/>
                  <a:pt x="2591181" y="228505"/>
                  <a:pt x="2590991" y="228505"/>
                </a:cubicBezTo>
                <a:cubicBezTo>
                  <a:pt x="2590800" y="228505"/>
                  <a:pt x="2590610" y="228695"/>
                  <a:pt x="2590610" y="228886"/>
                </a:cubicBezTo>
                <a:cubicBezTo>
                  <a:pt x="2590610" y="229076"/>
                  <a:pt x="2590800" y="229267"/>
                  <a:pt x="2590991" y="229267"/>
                </a:cubicBezTo>
                <a:close/>
                <a:moveTo>
                  <a:pt x="762190" y="305181"/>
                </a:moveTo>
                <a:cubicBezTo>
                  <a:pt x="762286" y="305181"/>
                  <a:pt x="762381" y="305086"/>
                  <a:pt x="762381" y="304991"/>
                </a:cubicBezTo>
                <a:cubicBezTo>
                  <a:pt x="762381" y="304895"/>
                  <a:pt x="762286" y="304800"/>
                  <a:pt x="762190" y="304800"/>
                </a:cubicBezTo>
                <a:cubicBezTo>
                  <a:pt x="762095" y="304800"/>
                  <a:pt x="762000" y="304895"/>
                  <a:pt x="762000" y="304991"/>
                </a:cubicBezTo>
                <a:cubicBezTo>
                  <a:pt x="762000" y="305086"/>
                  <a:pt x="762095" y="305181"/>
                  <a:pt x="762190" y="305181"/>
                </a:cubicBezTo>
                <a:close/>
                <a:moveTo>
                  <a:pt x="838390" y="305657"/>
                </a:moveTo>
                <a:cubicBezTo>
                  <a:pt x="838772" y="305657"/>
                  <a:pt x="839057" y="305372"/>
                  <a:pt x="839057" y="304991"/>
                </a:cubicBezTo>
                <a:cubicBezTo>
                  <a:pt x="839057" y="304610"/>
                  <a:pt x="838772" y="304324"/>
                  <a:pt x="838390" y="304324"/>
                </a:cubicBezTo>
                <a:cubicBezTo>
                  <a:pt x="838010" y="304324"/>
                  <a:pt x="837724" y="304610"/>
                  <a:pt x="837724" y="304991"/>
                </a:cubicBezTo>
                <a:cubicBezTo>
                  <a:pt x="837819" y="305372"/>
                  <a:pt x="838105" y="305657"/>
                  <a:pt x="838390" y="305657"/>
                </a:cubicBezTo>
                <a:close/>
                <a:moveTo>
                  <a:pt x="914590" y="306324"/>
                </a:moveTo>
                <a:cubicBezTo>
                  <a:pt x="915257" y="306324"/>
                  <a:pt x="915829" y="305753"/>
                  <a:pt x="915829" y="305086"/>
                </a:cubicBezTo>
                <a:cubicBezTo>
                  <a:pt x="915829" y="304419"/>
                  <a:pt x="915257" y="303848"/>
                  <a:pt x="914590" y="303848"/>
                </a:cubicBezTo>
                <a:cubicBezTo>
                  <a:pt x="913924" y="303848"/>
                  <a:pt x="913352" y="304419"/>
                  <a:pt x="913352" y="305086"/>
                </a:cubicBezTo>
                <a:cubicBezTo>
                  <a:pt x="913352" y="305753"/>
                  <a:pt x="913924" y="306324"/>
                  <a:pt x="914590" y="306324"/>
                </a:cubicBezTo>
                <a:close/>
                <a:moveTo>
                  <a:pt x="990790" y="306896"/>
                </a:moveTo>
                <a:cubicBezTo>
                  <a:pt x="991838" y="306896"/>
                  <a:pt x="992696" y="306038"/>
                  <a:pt x="992696" y="304991"/>
                </a:cubicBezTo>
                <a:cubicBezTo>
                  <a:pt x="992696" y="303943"/>
                  <a:pt x="991838" y="303086"/>
                  <a:pt x="990790" y="303086"/>
                </a:cubicBezTo>
                <a:cubicBezTo>
                  <a:pt x="989743" y="303086"/>
                  <a:pt x="988886" y="303943"/>
                  <a:pt x="988886" y="304991"/>
                </a:cubicBezTo>
                <a:cubicBezTo>
                  <a:pt x="988886" y="306038"/>
                  <a:pt x="989743" y="306896"/>
                  <a:pt x="990790" y="306896"/>
                </a:cubicBezTo>
                <a:close/>
                <a:moveTo>
                  <a:pt x="1066991" y="307372"/>
                </a:moveTo>
                <a:cubicBezTo>
                  <a:pt x="1068229" y="307372"/>
                  <a:pt x="1069277" y="306324"/>
                  <a:pt x="1069277" y="305086"/>
                </a:cubicBezTo>
                <a:cubicBezTo>
                  <a:pt x="1069277" y="303848"/>
                  <a:pt x="1068229" y="302800"/>
                  <a:pt x="1066991" y="302800"/>
                </a:cubicBezTo>
                <a:cubicBezTo>
                  <a:pt x="1065752" y="302800"/>
                  <a:pt x="1064705" y="303848"/>
                  <a:pt x="1064705" y="305086"/>
                </a:cubicBezTo>
                <a:cubicBezTo>
                  <a:pt x="1064705" y="306324"/>
                  <a:pt x="1065752" y="307372"/>
                  <a:pt x="1066991" y="307372"/>
                </a:cubicBezTo>
                <a:close/>
                <a:moveTo>
                  <a:pt x="1143191" y="307943"/>
                </a:moveTo>
                <a:cubicBezTo>
                  <a:pt x="1144810" y="307943"/>
                  <a:pt x="1146143" y="306610"/>
                  <a:pt x="1146143" y="304991"/>
                </a:cubicBezTo>
                <a:cubicBezTo>
                  <a:pt x="1146143" y="303371"/>
                  <a:pt x="1144810" y="302038"/>
                  <a:pt x="1143191" y="302038"/>
                </a:cubicBezTo>
                <a:cubicBezTo>
                  <a:pt x="1141571" y="302038"/>
                  <a:pt x="1140238" y="303371"/>
                  <a:pt x="1140238" y="304991"/>
                </a:cubicBezTo>
                <a:cubicBezTo>
                  <a:pt x="1140238" y="306610"/>
                  <a:pt x="1141571" y="307943"/>
                  <a:pt x="1143191" y="307943"/>
                </a:cubicBezTo>
                <a:close/>
                <a:moveTo>
                  <a:pt x="1219391" y="308420"/>
                </a:moveTo>
                <a:cubicBezTo>
                  <a:pt x="1221296" y="308420"/>
                  <a:pt x="1222724" y="306896"/>
                  <a:pt x="1222724" y="305086"/>
                </a:cubicBezTo>
                <a:cubicBezTo>
                  <a:pt x="1222724" y="303181"/>
                  <a:pt x="1221200" y="301657"/>
                  <a:pt x="1219391" y="301657"/>
                </a:cubicBezTo>
                <a:cubicBezTo>
                  <a:pt x="1217581" y="301657"/>
                  <a:pt x="1215962" y="303181"/>
                  <a:pt x="1215962" y="305086"/>
                </a:cubicBezTo>
                <a:cubicBezTo>
                  <a:pt x="1216057" y="306896"/>
                  <a:pt x="1217581" y="308420"/>
                  <a:pt x="1219391" y="308420"/>
                </a:cubicBezTo>
                <a:close/>
                <a:moveTo>
                  <a:pt x="1295591" y="308610"/>
                </a:moveTo>
                <a:cubicBezTo>
                  <a:pt x="1297591" y="308610"/>
                  <a:pt x="1299210" y="306991"/>
                  <a:pt x="1299210" y="304991"/>
                </a:cubicBezTo>
                <a:cubicBezTo>
                  <a:pt x="1299210" y="302990"/>
                  <a:pt x="1297591" y="301371"/>
                  <a:pt x="1295591" y="301371"/>
                </a:cubicBezTo>
                <a:cubicBezTo>
                  <a:pt x="1293590" y="301371"/>
                  <a:pt x="1291971" y="302990"/>
                  <a:pt x="1291971" y="304991"/>
                </a:cubicBezTo>
                <a:cubicBezTo>
                  <a:pt x="1292066" y="306991"/>
                  <a:pt x="1293590" y="308610"/>
                  <a:pt x="1295591" y="308610"/>
                </a:cubicBezTo>
                <a:close/>
                <a:moveTo>
                  <a:pt x="1371791" y="308991"/>
                </a:moveTo>
                <a:cubicBezTo>
                  <a:pt x="1373981" y="308991"/>
                  <a:pt x="1375791" y="307181"/>
                  <a:pt x="1375791" y="304991"/>
                </a:cubicBezTo>
                <a:cubicBezTo>
                  <a:pt x="1375791" y="302800"/>
                  <a:pt x="1373981" y="300990"/>
                  <a:pt x="1371791" y="300990"/>
                </a:cubicBezTo>
                <a:cubicBezTo>
                  <a:pt x="1369600" y="300990"/>
                  <a:pt x="1367790" y="302800"/>
                  <a:pt x="1367790" y="304991"/>
                </a:cubicBezTo>
                <a:cubicBezTo>
                  <a:pt x="1367790" y="307276"/>
                  <a:pt x="1369600" y="308991"/>
                  <a:pt x="1371791" y="308991"/>
                </a:cubicBezTo>
                <a:close/>
                <a:moveTo>
                  <a:pt x="1447991" y="309277"/>
                </a:moveTo>
                <a:cubicBezTo>
                  <a:pt x="1450277" y="309277"/>
                  <a:pt x="1452182" y="307372"/>
                  <a:pt x="1452182" y="305086"/>
                </a:cubicBezTo>
                <a:cubicBezTo>
                  <a:pt x="1452182" y="302705"/>
                  <a:pt x="1450277" y="300895"/>
                  <a:pt x="1447991" y="300895"/>
                </a:cubicBezTo>
                <a:cubicBezTo>
                  <a:pt x="1445609" y="300895"/>
                  <a:pt x="1443800" y="302800"/>
                  <a:pt x="1443800" y="305086"/>
                </a:cubicBezTo>
                <a:cubicBezTo>
                  <a:pt x="1443800" y="307372"/>
                  <a:pt x="1445705" y="309277"/>
                  <a:pt x="1447991" y="309277"/>
                </a:cubicBezTo>
                <a:close/>
                <a:moveTo>
                  <a:pt x="1524191" y="309467"/>
                </a:moveTo>
                <a:cubicBezTo>
                  <a:pt x="1526667" y="309467"/>
                  <a:pt x="1528667" y="307467"/>
                  <a:pt x="1528667" y="304991"/>
                </a:cubicBezTo>
                <a:cubicBezTo>
                  <a:pt x="1528667" y="302514"/>
                  <a:pt x="1526667" y="300514"/>
                  <a:pt x="1524191" y="300514"/>
                </a:cubicBezTo>
                <a:cubicBezTo>
                  <a:pt x="1521714" y="300514"/>
                  <a:pt x="1519714" y="302514"/>
                  <a:pt x="1519714" y="304991"/>
                </a:cubicBezTo>
                <a:cubicBezTo>
                  <a:pt x="1519809" y="307467"/>
                  <a:pt x="1521714" y="309467"/>
                  <a:pt x="1524191" y="309467"/>
                </a:cubicBezTo>
                <a:close/>
                <a:moveTo>
                  <a:pt x="1600391" y="309658"/>
                </a:moveTo>
                <a:cubicBezTo>
                  <a:pt x="1602962" y="309658"/>
                  <a:pt x="1605058" y="307562"/>
                  <a:pt x="1605058" y="304991"/>
                </a:cubicBezTo>
                <a:cubicBezTo>
                  <a:pt x="1605058" y="302419"/>
                  <a:pt x="1602962" y="300323"/>
                  <a:pt x="1600391" y="300323"/>
                </a:cubicBezTo>
                <a:cubicBezTo>
                  <a:pt x="1597819" y="300323"/>
                  <a:pt x="1595723" y="302419"/>
                  <a:pt x="1595723" y="304991"/>
                </a:cubicBezTo>
                <a:cubicBezTo>
                  <a:pt x="1595723" y="307562"/>
                  <a:pt x="1597819" y="309658"/>
                  <a:pt x="1600391" y="309658"/>
                </a:cubicBezTo>
                <a:close/>
                <a:moveTo>
                  <a:pt x="1676591" y="309658"/>
                </a:moveTo>
                <a:cubicBezTo>
                  <a:pt x="1679162" y="309658"/>
                  <a:pt x="1681258" y="307562"/>
                  <a:pt x="1681258" y="304991"/>
                </a:cubicBezTo>
                <a:cubicBezTo>
                  <a:pt x="1681258" y="302419"/>
                  <a:pt x="1679162" y="300323"/>
                  <a:pt x="1676591" y="300323"/>
                </a:cubicBezTo>
                <a:cubicBezTo>
                  <a:pt x="1674019" y="300323"/>
                  <a:pt x="1671923" y="302419"/>
                  <a:pt x="1671923" y="304991"/>
                </a:cubicBezTo>
                <a:cubicBezTo>
                  <a:pt x="1671923" y="307562"/>
                  <a:pt x="1674019" y="309658"/>
                  <a:pt x="1676591" y="309658"/>
                </a:cubicBezTo>
                <a:close/>
                <a:moveTo>
                  <a:pt x="1752791" y="309848"/>
                </a:moveTo>
                <a:cubicBezTo>
                  <a:pt x="1755458" y="309848"/>
                  <a:pt x="1757648" y="307658"/>
                  <a:pt x="1757648" y="304991"/>
                </a:cubicBezTo>
                <a:cubicBezTo>
                  <a:pt x="1757648" y="302324"/>
                  <a:pt x="1755458" y="300133"/>
                  <a:pt x="1752791" y="300133"/>
                </a:cubicBezTo>
                <a:cubicBezTo>
                  <a:pt x="1750124" y="300133"/>
                  <a:pt x="1747933" y="302324"/>
                  <a:pt x="1747933" y="304991"/>
                </a:cubicBezTo>
                <a:cubicBezTo>
                  <a:pt x="1747933" y="307658"/>
                  <a:pt x="1750124" y="309848"/>
                  <a:pt x="1752791" y="309848"/>
                </a:cubicBezTo>
                <a:close/>
                <a:moveTo>
                  <a:pt x="1828991" y="309658"/>
                </a:moveTo>
                <a:cubicBezTo>
                  <a:pt x="1831562" y="309658"/>
                  <a:pt x="1833658" y="307562"/>
                  <a:pt x="1833658" y="304991"/>
                </a:cubicBezTo>
                <a:cubicBezTo>
                  <a:pt x="1833658" y="302419"/>
                  <a:pt x="1831562" y="300323"/>
                  <a:pt x="1828991" y="300323"/>
                </a:cubicBezTo>
                <a:cubicBezTo>
                  <a:pt x="1826419" y="300323"/>
                  <a:pt x="1824323" y="302419"/>
                  <a:pt x="1824323" y="304991"/>
                </a:cubicBezTo>
                <a:cubicBezTo>
                  <a:pt x="1824323" y="307562"/>
                  <a:pt x="1826419" y="309658"/>
                  <a:pt x="1828991" y="309658"/>
                </a:cubicBezTo>
                <a:close/>
                <a:moveTo>
                  <a:pt x="1905191" y="309658"/>
                </a:moveTo>
                <a:cubicBezTo>
                  <a:pt x="1907762" y="309658"/>
                  <a:pt x="1909858" y="307562"/>
                  <a:pt x="1909858" y="304991"/>
                </a:cubicBezTo>
                <a:cubicBezTo>
                  <a:pt x="1909858" y="302419"/>
                  <a:pt x="1907762" y="300323"/>
                  <a:pt x="1905191" y="300323"/>
                </a:cubicBezTo>
                <a:cubicBezTo>
                  <a:pt x="1902619" y="300323"/>
                  <a:pt x="1900523" y="302419"/>
                  <a:pt x="1900523" y="304991"/>
                </a:cubicBezTo>
                <a:cubicBezTo>
                  <a:pt x="1900523" y="307562"/>
                  <a:pt x="1902619" y="309658"/>
                  <a:pt x="1905191" y="309658"/>
                </a:cubicBezTo>
                <a:close/>
                <a:moveTo>
                  <a:pt x="1981391" y="309467"/>
                </a:moveTo>
                <a:cubicBezTo>
                  <a:pt x="1983867" y="309467"/>
                  <a:pt x="1985867" y="307467"/>
                  <a:pt x="1985867" y="304991"/>
                </a:cubicBezTo>
                <a:cubicBezTo>
                  <a:pt x="1985867" y="302514"/>
                  <a:pt x="1983867" y="300514"/>
                  <a:pt x="1981391" y="300514"/>
                </a:cubicBezTo>
                <a:cubicBezTo>
                  <a:pt x="1978914" y="300514"/>
                  <a:pt x="1976914" y="302514"/>
                  <a:pt x="1976914" y="304991"/>
                </a:cubicBezTo>
                <a:cubicBezTo>
                  <a:pt x="1977009" y="307467"/>
                  <a:pt x="1978914" y="309467"/>
                  <a:pt x="1981391" y="309467"/>
                </a:cubicBezTo>
                <a:close/>
                <a:moveTo>
                  <a:pt x="2057591" y="309277"/>
                </a:moveTo>
                <a:cubicBezTo>
                  <a:pt x="2059877" y="309277"/>
                  <a:pt x="2061782" y="307372"/>
                  <a:pt x="2061782" y="305086"/>
                </a:cubicBezTo>
                <a:cubicBezTo>
                  <a:pt x="2061782" y="302705"/>
                  <a:pt x="2059877" y="300895"/>
                  <a:pt x="2057591" y="300895"/>
                </a:cubicBezTo>
                <a:cubicBezTo>
                  <a:pt x="2055209" y="300895"/>
                  <a:pt x="2053400" y="302800"/>
                  <a:pt x="2053400" y="305086"/>
                </a:cubicBezTo>
                <a:cubicBezTo>
                  <a:pt x="2053400" y="307372"/>
                  <a:pt x="2055305" y="309277"/>
                  <a:pt x="2057591" y="309277"/>
                </a:cubicBezTo>
                <a:close/>
                <a:moveTo>
                  <a:pt x="2133791" y="308991"/>
                </a:moveTo>
                <a:cubicBezTo>
                  <a:pt x="2135981" y="308991"/>
                  <a:pt x="2137791" y="307181"/>
                  <a:pt x="2137791" y="304991"/>
                </a:cubicBezTo>
                <a:cubicBezTo>
                  <a:pt x="2137791" y="302800"/>
                  <a:pt x="2135981" y="300990"/>
                  <a:pt x="2133791" y="300990"/>
                </a:cubicBezTo>
                <a:cubicBezTo>
                  <a:pt x="2131600" y="300990"/>
                  <a:pt x="2129790" y="302800"/>
                  <a:pt x="2129790" y="304991"/>
                </a:cubicBezTo>
                <a:cubicBezTo>
                  <a:pt x="2129790" y="307276"/>
                  <a:pt x="2131600" y="308991"/>
                  <a:pt x="2133791" y="308991"/>
                </a:cubicBezTo>
                <a:close/>
                <a:moveTo>
                  <a:pt x="2209991" y="308800"/>
                </a:moveTo>
                <a:cubicBezTo>
                  <a:pt x="2212086" y="308800"/>
                  <a:pt x="2213801" y="307086"/>
                  <a:pt x="2213801" y="304991"/>
                </a:cubicBezTo>
                <a:cubicBezTo>
                  <a:pt x="2213801" y="302895"/>
                  <a:pt x="2212086" y="301181"/>
                  <a:pt x="2209991" y="301181"/>
                </a:cubicBezTo>
                <a:cubicBezTo>
                  <a:pt x="2207895" y="301181"/>
                  <a:pt x="2206181" y="302895"/>
                  <a:pt x="2206181" y="304991"/>
                </a:cubicBezTo>
                <a:cubicBezTo>
                  <a:pt x="2206181" y="307086"/>
                  <a:pt x="2207895" y="308800"/>
                  <a:pt x="2209991" y="308800"/>
                </a:cubicBezTo>
                <a:close/>
                <a:moveTo>
                  <a:pt x="2286191" y="308420"/>
                </a:moveTo>
                <a:cubicBezTo>
                  <a:pt x="2288096" y="308420"/>
                  <a:pt x="2289524" y="306896"/>
                  <a:pt x="2289524" y="305086"/>
                </a:cubicBezTo>
                <a:cubicBezTo>
                  <a:pt x="2289524" y="303181"/>
                  <a:pt x="2288000" y="301657"/>
                  <a:pt x="2286191" y="301657"/>
                </a:cubicBezTo>
                <a:cubicBezTo>
                  <a:pt x="2284381" y="301657"/>
                  <a:pt x="2282857" y="303181"/>
                  <a:pt x="2282857" y="305086"/>
                </a:cubicBezTo>
                <a:cubicBezTo>
                  <a:pt x="2282857" y="306896"/>
                  <a:pt x="2284381" y="308420"/>
                  <a:pt x="2286191" y="308420"/>
                </a:cubicBezTo>
                <a:close/>
                <a:moveTo>
                  <a:pt x="2362391" y="307943"/>
                </a:moveTo>
                <a:cubicBezTo>
                  <a:pt x="2364010" y="307943"/>
                  <a:pt x="2365343" y="306610"/>
                  <a:pt x="2365343" y="304991"/>
                </a:cubicBezTo>
                <a:cubicBezTo>
                  <a:pt x="2365343" y="303371"/>
                  <a:pt x="2364010" y="302038"/>
                  <a:pt x="2362391" y="302038"/>
                </a:cubicBezTo>
                <a:cubicBezTo>
                  <a:pt x="2360771" y="302038"/>
                  <a:pt x="2359438" y="303371"/>
                  <a:pt x="2359438" y="304991"/>
                </a:cubicBezTo>
                <a:cubicBezTo>
                  <a:pt x="2359438" y="306610"/>
                  <a:pt x="2360771" y="307943"/>
                  <a:pt x="2362391" y="307943"/>
                </a:cubicBezTo>
                <a:close/>
                <a:moveTo>
                  <a:pt x="2438591" y="307562"/>
                </a:moveTo>
                <a:cubicBezTo>
                  <a:pt x="2440020" y="307562"/>
                  <a:pt x="2441162" y="306419"/>
                  <a:pt x="2441162" y="304991"/>
                </a:cubicBezTo>
                <a:cubicBezTo>
                  <a:pt x="2441162" y="303562"/>
                  <a:pt x="2440020" y="302419"/>
                  <a:pt x="2438591" y="302419"/>
                </a:cubicBezTo>
                <a:cubicBezTo>
                  <a:pt x="2437162" y="302419"/>
                  <a:pt x="2436019" y="303562"/>
                  <a:pt x="2436019" y="304991"/>
                </a:cubicBezTo>
                <a:cubicBezTo>
                  <a:pt x="2436114" y="306419"/>
                  <a:pt x="2437257" y="307562"/>
                  <a:pt x="2438591" y="307562"/>
                </a:cubicBezTo>
                <a:close/>
                <a:moveTo>
                  <a:pt x="2514791" y="306896"/>
                </a:moveTo>
                <a:cubicBezTo>
                  <a:pt x="2515838" y="306896"/>
                  <a:pt x="2516696" y="306038"/>
                  <a:pt x="2516696" y="304991"/>
                </a:cubicBezTo>
                <a:cubicBezTo>
                  <a:pt x="2516696" y="303943"/>
                  <a:pt x="2515838" y="303086"/>
                  <a:pt x="2514791" y="303086"/>
                </a:cubicBezTo>
                <a:cubicBezTo>
                  <a:pt x="2513743" y="303086"/>
                  <a:pt x="2512886" y="303943"/>
                  <a:pt x="2512886" y="304991"/>
                </a:cubicBezTo>
                <a:cubicBezTo>
                  <a:pt x="2512886" y="306038"/>
                  <a:pt x="2513743" y="306896"/>
                  <a:pt x="2514791" y="306896"/>
                </a:cubicBezTo>
                <a:close/>
                <a:moveTo>
                  <a:pt x="2590991" y="306324"/>
                </a:moveTo>
                <a:cubicBezTo>
                  <a:pt x="2591657" y="306324"/>
                  <a:pt x="2592229" y="305753"/>
                  <a:pt x="2592229" y="305086"/>
                </a:cubicBezTo>
                <a:cubicBezTo>
                  <a:pt x="2592229" y="304419"/>
                  <a:pt x="2591657" y="303848"/>
                  <a:pt x="2590991" y="303848"/>
                </a:cubicBezTo>
                <a:cubicBezTo>
                  <a:pt x="2590324" y="303848"/>
                  <a:pt x="2589753" y="304419"/>
                  <a:pt x="2589753" y="305086"/>
                </a:cubicBezTo>
                <a:cubicBezTo>
                  <a:pt x="2589753" y="305753"/>
                  <a:pt x="2590324" y="306324"/>
                  <a:pt x="2590991" y="306324"/>
                </a:cubicBezTo>
                <a:close/>
                <a:moveTo>
                  <a:pt x="2667191" y="305848"/>
                </a:moveTo>
                <a:cubicBezTo>
                  <a:pt x="2667667" y="305848"/>
                  <a:pt x="2668048" y="305467"/>
                  <a:pt x="2668048" y="304991"/>
                </a:cubicBezTo>
                <a:cubicBezTo>
                  <a:pt x="2668048" y="304514"/>
                  <a:pt x="2667667" y="304133"/>
                  <a:pt x="2667191" y="304133"/>
                </a:cubicBezTo>
                <a:cubicBezTo>
                  <a:pt x="2666714" y="304133"/>
                  <a:pt x="2666333" y="304514"/>
                  <a:pt x="2666333" y="304991"/>
                </a:cubicBezTo>
                <a:cubicBezTo>
                  <a:pt x="2666333" y="305467"/>
                  <a:pt x="2666714" y="305848"/>
                  <a:pt x="2667191" y="305848"/>
                </a:cubicBezTo>
                <a:close/>
                <a:moveTo>
                  <a:pt x="2743391" y="305181"/>
                </a:moveTo>
                <a:cubicBezTo>
                  <a:pt x="2743486" y="305181"/>
                  <a:pt x="2743581" y="305086"/>
                  <a:pt x="2743581" y="304991"/>
                </a:cubicBezTo>
                <a:cubicBezTo>
                  <a:pt x="2743581" y="304895"/>
                  <a:pt x="2743486" y="304800"/>
                  <a:pt x="2743391" y="304800"/>
                </a:cubicBezTo>
                <a:cubicBezTo>
                  <a:pt x="2743295" y="304800"/>
                  <a:pt x="2743200" y="304895"/>
                  <a:pt x="2743200" y="304991"/>
                </a:cubicBezTo>
                <a:cubicBezTo>
                  <a:pt x="2743200" y="305086"/>
                  <a:pt x="2743295" y="305181"/>
                  <a:pt x="2743391" y="305181"/>
                </a:cubicBezTo>
                <a:close/>
                <a:moveTo>
                  <a:pt x="685990" y="381667"/>
                </a:moveTo>
                <a:cubicBezTo>
                  <a:pt x="686181" y="381667"/>
                  <a:pt x="686372" y="381476"/>
                  <a:pt x="686372" y="381286"/>
                </a:cubicBezTo>
                <a:cubicBezTo>
                  <a:pt x="686372" y="381095"/>
                  <a:pt x="686181" y="380905"/>
                  <a:pt x="685990" y="380905"/>
                </a:cubicBezTo>
                <a:cubicBezTo>
                  <a:pt x="685800" y="380905"/>
                  <a:pt x="685610" y="381095"/>
                  <a:pt x="685610" y="381286"/>
                </a:cubicBezTo>
                <a:cubicBezTo>
                  <a:pt x="685610" y="381476"/>
                  <a:pt x="685800" y="381667"/>
                  <a:pt x="685990" y="381667"/>
                </a:cubicBezTo>
                <a:close/>
                <a:moveTo>
                  <a:pt x="762190" y="382238"/>
                </a:moveTo>
                <a:cubicBezTo>
                  <a:pt x="762762" y="382238"/>
                  <a:pt x="763238" y="381762"/>
                  <a:pt x="763238" y="381191"/>
                </a:cubicBezTo>
                <a:cubicBezTo>
                  <a:pt x="763238" y="380619"/>
                  <a:pt x="762762" y="380143"/>
                  <a:pt x="762190" y="380143"/>
                </a:cubicBezTo>
                <a:cubicBezTo>
                  <a:pt x="761619" y="380143"/>
                  <a:pt x="761143" y="380619"/>
                  <a:pt x="761143" y="381191"/>
                </a:cubicBezTo>
                <a:cubicBezTo>
                  <a:pt x="761143" y="381762"/>
                  <a:pt x="761619" y="382238"/>
                  <a:pt x="762190" y="382238"/>
                </a:cubicBezTo>
                <a:close/>
                <a:moveTo>
                  <a:pt x="838390" y="382905"/>
                </a:moveTo>
                <a:cubicBezTo>
                  <a:pt x="839343" y="382905"/>
                  <a:pt x="840105" y="382143"/>
                  <a:pt x="840105" y="381191"/>
                </a:cubicBezTo>
                <a:cubicBezTo>
                  <a:pt x="840105" y="380238"/>
                  <a:pt x="839343" y="379476"/>
                  <a:pt x="838390" y="379476"/>
                </a:cubicBezTo>
                <a:cubicBezTo>
                  <a:pt x="837438" y="379476"/>
                  <a:pt x="836676" y="380238"/>
                  <a:pt x="836676" y="381191"/>
                </a:cubicBezTo>
                <a:cubicBezTo>
                  <a:pt x="836676" y="382143"/>
                  <a:pt x="837438" y="382905"/>
                  <a:pt x="838390" y="382905"/>
                </a:cubicBezTo>
                <a:close/>
                <a:moveTo>
                  <a:pt x="914590" y="383572"/>
                </a:moveTo>
                <a:cubicBezTo>
                  <a:pt x="915829" y="383572"/>
                  <a:pt x="916877" y="382524"/>
                  <a:pt x="916877" y="381286"/>
                </a:cubicBezTo>
                <a:cubicBezTo>
                  <a:pt x="916877" y="380048"/>
                  <a:pt x="915829" y="379000"/>
                  <a:pt x="914590" y="379000"/>
                </a:cubicBezTo>
                <a:cubicBezTo>
                  <a:pt x="913352" y="379000"/>
                  <a:pt x="912305" y="380048"/>
                  <a:pt x="912305" y="381286"/>
                </a:cubicBezTo>
                <a:cubicBezTo>
                  <a:pt x="912305" y="382524"/>
                  <a:pt x="913352" y="383572"/>
                  <a:pt x="914590" y="383572"/>
                </a:cubicBezTo>
                <a:close/>
                <a:moveTo>
                  <a:pt x="990790" y="384143"/>
                </a:moveTo>
                <a:cubicBezTo>
                  <a:pt x="992410" y="384143"/>
                  <a:pt x="993743" y="382810"/>
                  <a:pt x="993743" y="381191"/>
                </a:cubicBezTo>
                <a:cubicBezTo>
                  <a:pt x="993743" y="379571"/>
                  <a:pt x="992410" y="378238"/>
                  <a:pt x="990790" y="378238"/>
                </a:cubicBezTo>
                <a:cubicBezTo>
                  <a:pt x="989171" y="378238"/>
                  <a:pt x="987838" y="379571"/>
                  <a:pt x="987838" y="381191"/>
                </a:cubicBezTo>
                <a:cubicBezTo>
                  <a:pt x="987838" y="382810"/>
                  <a:pt x="989171" y="384143"/>
                  <a:pt x="990790" y="384143"/>
                </a:cubicBezTo>
                <a:close/>
                <a:moveTo>
                  <a:pt x="1066991" y="384620"/>
                </a:moveTo>
                <a:cubicBezTo>
                  <a:pt x="1068896" y="384620"/>
                  <a:pt x="1070324" y="383096"/>
                  <a:pt x="1070324" y="381286"/>
                </a:cubicBezTo>
                <a:cubicBezTo>
                  <a:pt x="1070324" y="379381"/>
                  <a:pt x="1068800" y="377857"/>
                  <a:pt x="1066991" y="377857"/>
                </a:cubicBezTo>
                <a:cubicBezTo>
                  <a:pt x="1065181" y="377857"/>
                  <a:pt x="1063562" y="379381"/>
                  <a:pt x="1063562" y="381286"/>
                </a:cubicBezTo>
                <a:cubicBezTo>
                  <a:pt x="1063657" y="383096"/>
                  <a:pt x="1065181" y="384620"/>
                  <a:pt x="1066991" y="384620"/>
                </a:cubicBezTo>
                <a:close/>
                <a:moveTo>
                  <a:pt x="1143191" y="385191"/>
                </a:moveTo>
                <a:cubicBezTo>
                  <a:pt x="1145381" y="385191"/>
                  <a:pt x="1147191" y="383381"/>
                  <a:pt x="1147191" y="381191"/>
                </a:cubicBezTo>
                <a:cubicBezTo>
                  <a:pt x="1147191" y="379000"/>
                  <a:pt x="1145381" y="377190"/>
                  <a:pt x="1143191" y="377190"/>
                </a:cubicBezTo>
                <a:cubicBezTo>
                  <a:pt x="1141000" y="377190"/>
                  <a:pt x="1139190" y="379000"/>
                  <a:pt x="1139190" y="381191"/>
                </a:cubicBezTo>
                <a:cubicBezTo>
                  <a:pt x="1139190" y="383476"/>
                  <a:pt x="1141000" y="385191"/>
                  <a:pt x="1143191" y="385191"/>
                </a:cubicBezTo>
                <a:close/>
                <a:moveTo>
                  <a:pt x="1219391" y="385667"/>
                </a:moveTo>
                <a:cubicBezTo>
                  <a:pt x="1221867" y="385667"/>
                  <a:pt x="1223867" y="383667"/>
                  <a:pt x="1223867" y="381191"/>
                </a:cubicBezTo>
                <a:cubicBezTo>
                  <a:pt x="1223867" y="378714"/>
                  <a:pt x="1221867" y="376714"/>
                  <a:pt x="1219391" y="376714"/>
                </a:cubicBezTo>
                <a:cubicBezTo>
                  <a:pt x="1216914" y="376714"/>
                  <a:pt x="1214914" y="378714"/>
                  <a:pt x="1214914" y="381191"/>
                </a:cubicBezTo>
                <a:cubicBezTo>
                  <a:pt x="1215009" y="383667"/>
                  <a:pt x="1216914" y="385667"/>
                  <a:pt x="1219391" y="385667"/>
                </a:cubicBezTo>
                <a:close/>
                <a:moveTo>
                  <a:pt x="1295591" y="386048"/>
                </a:moveTo>
                <a:cubicBezTo>
                  <a:pt x="1298258" y="386048"/>
                  <a:pt x="1300448" y="383858"/>
                  <a:pt x="1300448" y="381191"/>
                </a:cubicBezTo>
                <a:cubicBezTo>
                  <a:pt x="1300448" y="378524"/>
                  <a:pt x="1298258" y="376333"/>
                  <a:pt x="1295591" y="376333"/>
                </a:cubicBezTo>
                <a:cubicBezTo>
                  <a:pt x="1292924" y="376333"/>
                  <a:pt x="1290733" y="378524"/>
                  <a:pt x="1290733" y="381191"/>
                </a:cubicBezTo>
                <a:cubicBezTo>
                  <a:pt x="1290733" y="383858"/>
                  <a:pt x="1292924" y="386048"/>
                  <a:pt x="1295591" y="386048"/>
                </a:cubicBezTo>
                <a:close/>
                <a:moveTo>
                  <a:pt x="1371791" y="386239"/>
                </a:moveTo>
                <a:cubicBezTo>
                  <a:pt x="1374553" y="386239"/>
                  <a:pt x="1376839" y="383953"/>
                  <a:pt x="1376839" y="381191"/>
                </a:cubicBezTo>
                <a:cubicBezTo>
                  <a:pt x="1376839" y="378428"/>
                  <a:pt x="1374553" y="376142"/>
                  <a:pt x="1371791" y="376142"/>
                </a:cubicBezTo>
                <a:cubicBezTo>
                  <a:pt x="1369028" y="376142"/>
                  <a:pt x="1366742" y="378428"/>
                  <a:pt x="1366742" y="381191"/>
                </a:cubicBezTo>
                <a:cubicBezTo>
                  <a:pt x="1366742" y="384048"/>
                  <a:pt x="1369028" y="386239"/>
                  <a:pt x="1371791" y="386239"/>
                </a:cubicBezTo>
                <a:close/>
                <a:moveTo>
                  <a:pt x="1447991" y="386715"/>
                </a:moveTo>
                <a:cubicBezTo>
                  <a:pt x="1451039" y="386715"/>
                  <a:pt x="1453515" y="384239"/>
                  <a:pt x="1453515" y="381191"/>
                </a:cubicBezTo>
                <a:cubicBezTo>
                  <a:pt x="1453515" y="378143"/>
                  <a:pt x="1451039" y="375666"/>
                  <a:pt x="1447991" y="375666"/>
                </a:cubicBezTo>
                <a:cubicBezTo>
                  <a:pt x="1444943" y="375666"/>
                  <a:pt x="1442466" y="378143"/>
                  <a:pt x="1442466" y="381191"/>
                </a:cubicBezTo>
                <a:cubicBezTo>
                  <a:pt x="1442561" y="384239"/>
                  <a:pt x="1444943" y="386715"/>
                  <a:pt x="1447991" y="386715"/>
                </a:cubicBezTo>
                <a:close/>
                <a:moveTo>
                  <a:pt x="1524191" y="386906"/>
                </a:moveTo>
                <a:cubicBezTo>
                  <a:pt x="1527334" y="386906"/>
                  <a:pt x="1529906" y="384334"/>
                  <a:pt x="1529906" y="381191"/>
                </a:cubicBezTo>
                <a:cubicBezTo>
                  <a:pt x="1529906" y="378047"/>
                  <a:pt x="1527334" y="375475"/>
                  <a:pt x="1524191" y="375475"/>
                </a:cubicBezTo>
                <a:cubicBezTo>
                  <a:pt x="1521047" y="375475"/>
                  <a:pt x="1518476" y="378047"/>
                  <a:pt x="1518476" y="381191"/>
                </a:cubicBezTo>
                <a:cubicBezTo>
                  <a:pt x="1518476" y="384334"/>
                  <a:pt x="1521047" y="386906"/>
                  <a:pt x="1524191" y="386906"/>
                </a:cubicBezTo>
                <a:close/>
                <a:moveTo>
                  <a:pt x="1600391" y="387096"/>
                </a:moveTo>
                <a:cubicBezTo>
                  <a:pt x="1603629" y="387096"/>
                  <a:pt x="1606296" y="384429"/>
                  <a:pt x="1606296" y="381191"/>
                </a:cubicBezTo>
                <a:cubicBezTo>
                  <a:pt x="1606296" y="377952"/>
                  <a:pt x="1603629" y="375285"/>
                  <a:pt x="1600391" y="375285"/>
                </a:cubicBezTo>
                <a:cubicBezTo>
                  <a:pt x="1597152" y="375285"/>
                  <a:pt x="1594485" y="377952"/>
                  <a:pt x="1594485" y="381191"/>
                </a:cubicBezTo>
                <a:cubicBezTo>
                  <a:pt x="1594485" y="384524"/>
                  <a:pt x="1597152" y="387096"/>
                  <a:pt x="1600391" y="387096"/>
                </a:cubicBezTo>
                <a:close/>
                <a:moveTo>
                  <a:pt x="1676591" y="387096"/>
                </a:moveTo>
                <a:cubicBezTo>
                  <a:pt x="1679829" y="387096"/>
                  <a:pt x="1682496" y="384429"/>
                  <a:pt x="1682496" y="381191"/>
                </a:cubicBezTo>
                <a:cubicBezTo>
                  <a:pt x="1682496" y="377952"/>
                  <a:pt x="1679829" y="375285"/>
                  <a:pt x="1676591" y="375285"/>
                </a:cubicBezTo>
                <a:cubicBezTo>
                  <a:pt x="1673352" y="375285"/>
                  <a:pt x="1670685" y="377952"/>
                  <a:pt x="1670685" y="381191"/>
                </a:cubicBezTo>
                <a:cubicBezTo>
                  <a:pt x="1670685" y="384524"/>
                  <a:pt x="1673352" y="387096"/>
                  <a:pt x="1676591" y="387096"/>
                </a:cubicBezTo>
                <a:close/>
                <a:moveTo>
                  <a:pt x="1752791" y="387096"/>
                </a:moveTo>
                <a:cubicBezTo>
                  <a:pt x="1756029" y="387096"/>
                  <a:pt x="1758696" y="384429"/>
                  <a:pt x="1758696" y="381191"/>
                </a:cubicBezTo>
                <a:cubicBezTo>
                  <a:pt x="1758696" y="377952"/>
                  <a:pt x="1756029" y="375285"/>
                  <a:pt x="1752791" y="375285"/>
                </a:cubicBezTo>
                <a:cubicBezTo>
                  <a:pt x="1749552" y="375285"/>
                  <a:pt x="1746885" y="377952"/>
                  <a:pt x="1746885" y="381191"/>
                </a:cubicBezTo>
                <a:cubicBezTo>
                  <a:pt x="1746885" y="384524"/>
                  <a:pt x="1749552" y="387096"/>
                  <a:pt x="1752791" y="387096"/>
                </a:cubicBezTo>
                <a:close/>
                <a:moveTo>
                  <a:pt x="1828991" y="387096"/>
                </a:moveTo>
                <a:cubicBezTo>
                  <a:pt x="1832229" y="387096"/>
                  <a:pt x="1834896" y="384429"/>
                  <a:pt x="1834896" y="381191"/>
                </a:cubicBezTo>
                <a:cubicBezTo>
                  <a:pt x="1834896" y="377952"/>
                  <a:pt x="1832229" y="375285"/>
                  <a:pt x="1828991" y="375285"/>
                </a:cubicBezTo>
                <a:cubicBezTo>
                  <a:pt x="1825752" y="375285"/>
                  <a:pt x="1823085" y="377952"/>
                  <a:pt x="1823085" y="381191"/>
                </a:cubicBezTo>
                <a:cubicBezTo>
                  <a:pt x="1823085" y="384524"/>
                  <a:pt x="1825752" y="387096"/>
                  <a:pt x="1828991" y="387096"/>
                </a:cubicBezTo>
                <a:close/>
                <a:moveTo>
                  <a:pt x="1905191" y="387096"/>
                </a:moveTo>
                <a:cubicBezTo>
                  <a:pt x="1908429" y="387096"/>
                  <a:pt x="1911096" y="384429"/>
                  <a:pt x="1911096" y="381191"/>
                </a:cubicBezTo>
                <a:cubicBezTo>
                  <a:pt x="1911096" y="377952"/>
                  <a:pt x="1908429" y="375285"/>
                  <a:pt x="1905191" y="375285"/>
                </a:cubicBezTo>
                <a:cubicBezTo>
                  <a:pt x="1901952" y="375285"/>
                  <a:pt x="1899285" y="377952"/>
                  <a:pt x="1899285" y="381191"/>
                </a:cubicBezTo>
                <a:cubicBezTo>
                  <a:pt x="1899285" y="384524"/>
                  <a:pt x="1901952" y="387096"/>
                  <a:pt x="1905191" y="387096"/>
                </a:cubicBezTo>
                <a:close/>
                <a:moveTo>
                  <a:pt x="1981391" y="386906"/>
                </a:moveTo>
                <a:cubicBezTo>
                  <a:pt x="1984534" y="386906"/>
                  <a:pt x="1987106" y="384334"/>
                  <a:pt x="1987106" y="381191"/>
                </a:cubicBezTo>
                <a:cubicBezTo>
                  <a:pt x="1987106" y="378047"/>
                  <a:pt x="1984534" y="375475"/>
                  <a:pt x="1981391" y="375475"/>
                </a:cubicBezTo>
                <a:cubicBezTo>
                  <a:pt x="1978247" y="375475"/>
                  <a:pt x="1975676" y="378047"/>
                  <a:pt x="1975676" y="381191"/>
                </a:cubicBezTo>
                <a:cubicBezTo>
                  <a:pt x="1975676" y="384334"/>
                  <a:pt x="1978247" y="386906"/>
                  <a:pt x="1981391" y="386906"/>
                </a:cubicBezTo>
                <a:close/>
                <a:moveTo>
                  <a:pt x="2057591" y="386715"/>
                </a:moveTo>
                <a:cubicBezTo>
                  <a:pt x="2060639" y="386715"/>
                  <a:pt x="2063115" y="384239"/>
                  <a:pt x="2063115" y="381191"/>
                </a:cubicBezTo>
                <a:cubicBezTo>
                  <a:pt x="2063115" y="378143"/>
                  <a:pt x="2060639" y="375666"/>
                  <a:pt x="2057591" y="375666"/>
                </a:cubicBezTo>
                <a:cubicBezTo>
                  <a:pt x="2054543" y="375666"/>
                  <a:pt x="2052066" y="378143"/>
                  <a:pt x="2052066" y="381191"/>
                </a:cubicBezTo>
                <a:cubicBezTo>
                  <a:pt x="2052161" y="384239"/>
                  <a:pt x="2054543" y="386715"/>
                  <a:pt x="2057591" y="386715"/>
                </a:cubicBezTo>
                <a:close/>
                <a:moveTo>
                  <a:pt x="2133791" y="386525"/>
                </a:moveTo>
                <a:cubicBezTo>
                  <a:pt x="2136743" y="386525"/>
                  <a:pt x="2139029" y="384143"/>
                  <a:pt x="2139029" y="381286"/>
                </a:cubicBezTo>
                <a:cubicBezTo>
                  <a:pt x="2139029" y="378333"/>
                  <a:pt x="2136648" y="376047"/>
                  <a:pt x="2133791" y="376047"/>
                </a:cubicBezTo>
                <a:cubicBezTo>
                  <a:pt x="2130933" y="376047"/>
                  <a:pt x="2128552" y="378428"/>
                  <a:pt x="2128552" y="381286"/>
                </a:cubicBezTo>
                <a:cubicBezTo>
                  <a:pt x="2128552" y="384143"/>
                  <a:pt x="2130933" y="386525"/>
                  <a:pt x="2133791" y="386525"/>
                </a:cubicBezTo>
                <a:close/>
                <a:moveTo>
                  <a:pt x="2209991" y="386048"/>
                </a:moveTo>
                <a:cubicBezTo>
                  <a:pt x="2212658" y="386048"/>
                  <a:pt x="2214848" y="383858"/>
                  <a:pt x="2214848" y="381191"/>
                </a:cubicBezTo>
                <a:cubicBezTo>
                  <a:pt x="2214848" y="378524"/>
                  <a:pt x="2212658" y="376333"/>
                  <a:pt x="2209991" y="376333"/>
                </a:cubicBezTo>
                <a:cubicBezTo>
                  <a:pt x="2207324" y="376333"/>
                  <a:pt x="2205133" y="378524"/>
                  <a:pt x="2205133" y="381191"/>
                </a:cubicBezTo>
                <a:cubicBezTo>
                  <a:pt x="2205133" y="383858"/>
                  <a:pt x="2207324" y="386048"/>
                  <a:pt x="2209991" y="386048"/>
                </a:cubicBezTo>
                <a:close/>
                <a:moveTo>
                  <a:pt x="2286191" y="385667"/>
                </a:moveTo>
                <a:cubicBezTo>
                  <a:pt x="2288667" y="385667"/>
                  <a:pt x="2290667" y="383667"/>
                  <a:pt x="2290667" y="381191"/>
                </a:cubicBezTo>
                <a:cubicBezTo>
                  <a:pt x="2290667" y="378714"/>
                  <a:pt x="2288667" y="376714"/>
                  <a:pt x="2286191" y="376714"/>
                </a:cubicBezTo>
                <a:cubicBezTo>
                  <a:pt x="2283714" y="376714"/>
                  <a:pt x="2281714" y="378714"/>
                  <a:pt x="2281714" y="381191"/>
                </a:cubicBezTo>
                <a:cubicBezTo>
                  <a:pt x="2281809" y="383667"/>
                  <a:pt x="2283714" y="385667"/>
                  <a:pt x="2286191" y="385667"/>
                </a:cubicBezTo>
                <a:close/>
                <a:moveTo>
                  <a:pt x="2362391" y="385191"/>
                </a:moveTo>
                <a:cubicBezTo>
                  <a:pt x="2364581" y="385191"/>
                  <a:pt x="2366391" y="383381"/>
                  <a:pt x="2366391" y="381191"/>
                </a:cubicBezTo>
                <a:cubicBezTo>
                  <a:pt x="2366391" y="379000"/>
                  <a:pt x="2364581" y="377190"/>
                  <a:pt x="2362391" y="377190"/>
                </a:cubicBezTo>
                <a:cubicBezTo>
                  <a:pt x="2360200" y="377190"/>
                  <a:pt x="2358390" y="379000"/>
                  <a:pt x="2358390" y="381191"/>
                </a:cubicBezTo>
                <a:cubicBezTo>
                  <a:pt x="2358390" y="383476"/>
                  <a:pt x="2360200" y="385191"/>
                  <a:pt x="2362391" y="385191"/>
                </a:cubicBezTo>
                <a:close/>
                <a:moveTo>
                  <a:pt x="2438591" y="384810"/>
                </a:moveTo>
                <a:cubicBezTo>
                  <a:pt x="2440591" y="384810"/>
                  <a:pt x="2442210" y="383191"/>
                  <a:pt x="2442210" y="381191"/>
                </a:cubicBezTo>
                <a:cubicBezTo>
                  <a:pt x="2442210" y="379190"/>
                  <a:pt x="2440591" y="377571"/>
                  <a:pt x="2438591" y="377571"/>
                </a:cubicBezTo>
                <a:cubicBezTo>
                  <a:pt x="2436590" y="377571"/>
                  <a:pt x="2434971" y="379190"/>
                  <a:pt x="2434971" y="381191"/>
                </a:cubicBezTo>
                <a:cubicBezTo>
                  <a:pt x="2435066" y="383191"/>
                  <a:pt x="2436590" y="384810"/>
                  <a:pt x="2438591" y="384810"/>
                </a:cubicBezTo>
                <a:close/>
                <a:moveTo>
                  <a:pt x="2514791" y="384143"/>
                </a:moveTo>
                <a:cubicBezTo>
                  <a:pt x="2516410" y="384143"/>
                  <a:pt x="2517743" y="382810"/>
                  <a:pt x="2517743" y="381191"/>
                </a:cubicBezTo>
                <a:cubicBezTo>
                  <a:pt x="2517743" y="379571"/>
                  <a:pt x="2516410" y="378238"/>
                  <a:pt x="2514791" y="378238"/>
                </a:cubicBezTo>
                <a:cubicBezTo>
                  <a:pt x="2513171" y="378238"/>
                  <a:pt x="2511838" y="379571"/>
                  <a:pt x="2511838" y="381191"/>
                </a:cubicBezTo>
                <a:cubicBezTo>
                  <a:pt x="2511838" y="382810"/>
                  <a:pt x="2513171" y="384143"/>
                  <a:pt x="2514791" y="384143"/>
                </a:cubicBezTo>
                <a:close/>
                <a:moveTo>
                  <a:pt x="2590991" y="383572"/>
                </a:moveTo>
                <a:cubicBezTo>
                  <a:pt x="2592229" y="383572"/>
                  <a:pt x="2593277" y="382524"/>
                  <a:pt x="2593277" y="381286"/>
                </a:cubicBezTo>
                <a:cubicBezTo>
                  <a:pt x="2593277" y="380048"/>
                  <a:pt x="2592229" y="379000"/>
                  <a:pt x="2590991" y="379000"/>
                </a:cubicBezTo>
                <a:cubicBezTo>
                  <a:pt x="2589753" y="379000"/>
                  <a:pt x="2588705" y="380048"/>
                  <a:pt x="2588705" y="381286"/>
                </a:cubicBezTo>
                <a:cubicBezTo>
                  <a:pt x="2588705" y="382524"/>
                  <a:pt x="2589753" y="383572"/>
                  <a:pt x="2590991" y="383572"/>
                </a:cubicBezTo>
                <a:close/>
                <a:moveTo>
                  <a:pt x="2667191" y="382905"/>
                </a:moveTo>
                <a:cubicBezTo>
                  <a:pt x="2668143" y="382905"/>
                  <a:pt x="2668905" y="382143"/>
                  <a:pt x="2668905" y="381191"/>
                </a:cubicBezTo>
                <a:cubicBezTo>
                  <a:pt x="2668905" y="380238"/>
                  <a:pt x="2668143" y="379476"/>
                  <a:pt x="2667191" y="379476"/>
                </a:cubicBezTo>
                <a:cubicBezTo>
                  <a:pt x="2666238" y="379476"/>
                  <a:pt x="2665476" y="380238"/>
                  <a:pt x="2665476" y="381191"/>
                </a:cubicBezTo>
                <a:cubicBezTo>
                  <a:pt x="2665476" y="382143"/>
                  <a:pt x="2666238" y="382905"/>
                  <a:pt x="2667191" y="382905"/>
                </a:cubicBezTo>
                <a:close/>
                <a:moveTo>
                  <a:pt x="2743391" y="382238"/>
                </a:moveTo>
                <a:cubicBezTo>
                  <a:pt x="2743962" y="382238"/>
                  <a:pt x="2744438" y="381762"/>
                  <a:pt x="2744438" y="381191"/>
                </a:cubicBezTo>
                <a:cubicBezTo>
                  <a:pt x="2744438" y="380619"/>
                  <a:pt x="2743962" y="380143"/>
                  <a:pt x="2743391" y="380143"/>
                </a:cubicBezTo>
                <a:cubicBezTo>
                  <a:pt x="2742819" y="380143"/>
                  <a:pt x="2742343" y="380619"/>
                  <a:pt x="2742343" y="381191"/>
                </a:cubicBezTo>
                <a:cubicBezTo>
                  <a:pt x="2742343" y="381762"/>
                  <a:pt x="2742819" y="382238"/>
                  <a:pt x="2743391" y="382238"/>
                </a:cubicBezTo>
                <a:close/>
                <a:moveTo>
                  <a:pt x="2819591" y="381667"/>
                </a:moveTo>
                <a:cubicBezTo>
                  <a:pt x="2819781" y="381667"/>
                  <a:pt x="2819972" y="381476"/>
                  <a:pt x="2819972" y="381286"/>
                </a:cubicBezTo>
                <a:cubicBezTo>
                  <a:pt x="2819972" y="381095"/>
                  <a:pt x="2819781" y="380905"/>
                  <a:pt x="2819591" y="380905"/>
                </a:cubicBezTo>
                <a:cubicBezTo>
                  <a:pt x="2819400" y="380905"/>
                  <a:pt x="2819210" y="381095"/>
                  <a:pt x="2819210" y="381286"/>
                </a:cubicBezTo>
                <a:cubicBezTo>
                  <a:pt x="2819210" y="381476"/>
                  <a:pt x="2819400" y="381667"/>
                  <a:pt x="2819591" y="381667"/>
                </a:cubicBezTo>
                <a:close/>
                <a:moveTo>
                  <a:pt x="609790" y="457867"/>
                </a:moveTo>
                <a:cubicBezTo>
                  <a:pt x="609981" y="457867"/>
                  <a:pt x="610172" y="457676"/>
                  <a:pt x="610172" y="457486"/>
                </a:cubicBezTo>
                <a:cubicBezTo>
                  <a:pt x="610172" y="457295"/>
                  <a:pt x="609981" y="457105"/>
                  <a:pt x="609790" y="457105"/>
                </a:cubicBezTo>
                <a:cubicBezTo>
                  <a:pt x="609600" y="457105"/>
                  <a:pt x="609410" y="457295"/>
                  <a:pt x="609410" y="457486"/>
                </a:cubicBezTo>
                <a:cubicBezTo>
                  <a:pt x="609410" y="457676"/>
                  <a:pt x="609600" y="457867"/>
                  <a:pt x="609790" y="457867"/>
                </a:cubicBezTo>
                <a:close/>
                <a:moveTo>
                  <a:pt x="685990" y="458724"/>
                </a:moveTo>
                <a:cubicBezTo>
                  <a:pt x="686657" y="458724"/>
                  <a:pt x="687229" y="458153"/>
                  <a:pt x="687229" y="457486"/>
                </a:cubicBezTo>
                <a:cubicBezTo>
                  <a:pt x="687229" y="456819"/>
                  <a:pt x="686657" y="456248"/>
                  <a:pt x="685990" y="456248"/>
                </a:cubicBezTo>
                <a:cubicBezTo>
                  <a:pt x="685324" y="456248"/>
                  <a:pt x="684752" y="456819"/>
                  <a:pt x="684752" y="457486"/>
                </a:cubicBezTo>
                <a:cubicBezTo>
                  <a:pt x="684752" y="458153"/>
                  <a:pt x="685324" y="458724"/>
                  <a:pt x="685990" y="458724"/>
                </a:cubicBezTo>
                <a:close/>
                <a:moveTo>
                  <a:pt x="762190" y="459296"/>
                </a:moveTo>
                <a:cubicBezTo>
                  <a:pt x="763238" y="459296"/>
                  <a:pt x="764096" y="458438"/>
                  <a:pt x="764096" y="457391"/>
                </a:cubicBezTo>
                <a:cubicBezTo>
                  <a:pt x="764096" y="456343"/>
                  <a:pt x="763238" y="455486"/>
                  <a:pt x="762190" y="455486"/>
                </a:cubicBezTo>
                <a:cubicBezTo>
                  <a:pt x="761143" y="455486"/>
                  <a:pt x="760286" y="456343"/>
                  <a:pt x="760286" y="457391"/>
                </a:cubicBezTo>
                <a:cubicBezTo>
                  <a:pt x="760286" y="458438"/>
                  <a:pt x="761143" y="459296"/>
                  <a:pt x="762190" y="459296"/>
                </a:cubicBezTo>
                <a:close/>
                <a:moveTo>
                  <a:pt x="838390" y="460153"/>
                </a:moveTo>
                <a:cubicBezTo>
                  <a:pt x="839915" y="460153"/>
                  <a:pt x="841153" y="458915"/>
                  <a:pt x="841153" y="457391"/>
                </a:cubicBezTo>
                <a:cubicBezTo>
                  <a:pt x="841153" y="455867"/>
                  <a:pt x="839915" y="454628"/>
                  <a:pt x="838390" y="454628"/>
                </a:cubicBezTo>
                <a:cubicBezTo>
                  <a:pt x="836867" y="454628"/>
                  <a:pt x="835628" y="455867"/>
                  <a:pt x="835628" y="457391"/>
                </a:cubicBezTo>
                <a:cubicBezTo>
                  <a:pt x="835628" y="458915"/>
                  <a:pt x="836867" y="460153"/>
                  <a:pt x="838390" y="460153"/>
                </a:cubicBezTo>
                <a:close/>
                <a:moveTo>
                  <a:pt x="914590" y="460820"/>
                </a:moveTo>
                <a:cubicBezTo>
                  <a:pt x="916496" y="460820"/>
                  <a:pt x="917924" y="459296"/>
                  <a:pt x="917924" y="457486"/>
                </a:cubicBezTo>
                <a:cubicBezTo>
                  <a:pt x="917924" y="455581"/>
                  <a:pt x="916400" y="454057"/>
                  <a:pt x="914590" y="454057"/>
                </a:cubicBezTo>
                <a:cubicBezTo>
                  <a:pt x="912781" y="454057"/>
                  <a:pt x="911162" y="455581"/>
                  <a:pt x="911162" y="457486"/>
                </a:cubicBezTo>
                <a:cubicBezTo>
                  <a:pt x="911257" y="459296"/>
                  <a:pt x="912781" y="460820"/>
                  <a:pt x="914590" y="460820"/>
                </a:cubicBezTo>
                <a:close/>
                <a:moveTo>
                  <a:pt x="990790" y="461391"/>
                </a:moveTo>
                <a:cubicBezTo>
                  <a:pt x="992981" y="461391"/>
                  <a:pt x="994791" y="459581"/>
                  <a:pt x="994791" y="457391"/>
                </a:cubicBezTo>
                <a:cubicBezTo>
                  <a:pt x="994791" y="455200"/>
                  <a:pt x="992981" y="453390"/>
                  <a:pt x="990790" y="453390"/>
                </a:cubicBezTo>
                <a:cubicBezTo>
                  <a:pt x="988600" y="453390"/>
                  <a:pt x="986790" y="455200"/>
                  <a:pt x="986790" y="457391"/>
                </a:cubicBezTo>
                <a:cubicBezTo>
                  <a:pt x="986790" y="459676"/>
                  <a:pt x="988600" y="461391"/>
                  <a:pt x="990790" y="461391"/>
                </a:cubicBezTo>
                <a:close/>
                <a:moveTo>
                  <a:pt x="1066991" y="461867"/>
                </a:moveTo>
                <a:cubicBezTo>
                  <a:pt x="1069467" y="461867"/>
                  <a:pt x="1071467" y="459867"/>
                  <a:pt x="1071467" y="457391"/>
                </a:cubicBezTo>
                <a:cubicBezTo>
                  <a:pt x="1071467" y="454914"/>
                  <a:pt x="1069467" y="452914"/>
                  <a:pt x="1066991" y="452914"/>
                </a:cubicBezTo>
                <a:cubicBezTo>
                  <a:pt x="1064514" y="452914"/>
                  <a:pt x="1062514" y="454914"/>
                  <a:pt x="1062514" y="457391"/>
                </a:cubicBezTo>
                <a:cubicBezTo>
                  <a:pt x="1062609" y="459867"/>
                  <a:pt x="1064514" y="461867"/>
                  <a:pt x="1066991" y="461867"/>
                </a:cubicBezTo>
                <a:close/>
                <a:moveTo>
                  <a:pt x="1143191" y="462439"/>
                </a:moveTo>
                <a:cubicBezTo>
                  <a:pt x="1145953" y="462439"/>
                  <a:pt x="1148239" y="460153"/>
                  <a:pt x="1148239" y="457391"/>
                </a:cubicBezTo>
                <a:cubicBezTo>
                  <a:pt x="1148239" y="454628"/>
                  <a:pt x="1145953" y="452342"/>
                  <a:pt x="1143191" y="452342"/>
                </a:cubicBezTo>
                <a:cubicBezTo>
                  <a:pt x="1140428" y="452342"/>
                  <a:pt x="1138142" y="454628"/>
                  <a:pt x="1138142" y="457391"/>
                </a:cubicBezTo>
                <a:cubicBezTo>
                  <a:pt x="1138142" y="460248"/>
                  <a:pt x="1140428" y="462439"/>
                  <a:pt x="1143191" y="462439"/>
                </a:cubicBezTo>
                <a:close/>
                <a:moveTo>
                  <a:pt x="1219391" y="462915"/>
                </a:moveTo>
                <a:cubicBezTo>
                  <a:pt x="1222439" y="462915"/>
                  <a:pt x="1224915" y="460439"/>
                  <a:pt x="1224915" y="457391"/>
                </a:cubicBezTo>
                <a:cubicBezTo>
                  <a:pt x="1224915" y="454343"/>
                  <a:pt x="1222439" y="451866"/>
                  <a:pt x="1219391" y="451866"/>
                </a:cubicBezTo>
                <a:cubicBezTo>
                  <a:pt x="1216343" y="451866"/>
                  <a:pt x="1213866" y="454343"/>
                  <a:pt x="1213866" y="457391"/>
                </a:cubicBezTo>
                <a:cubicBezTo>
                  <a:pt x="1213961" y="460439"/>
                  <a:pt x="1216343" y="462915"/>
                  <a:pt x="1219391" y="462915"/>
                </a:cubicBezTo>
                <a:close/>
                <a:moveTo>
                  <a:pt x="1295591" y="463296"/>
                </a:moveTo>
                <a:cubicBezTo>
                  <a:pt x="1298829" y="463296"/>
                  <a:pt x="1301496" y="460629"/>
                  <a:pt x="1301496" y="457391"/>
                </a:cubicBezTo>
                <a:cubicBezTo>
                  <a:pt x="1301496" y="454152"/>
                  <a:pt x="1298829" y="451485"/>
                  <a:pt x="1295591" y="451485"/>
                </a:cubicBezTo>
                <a:cubicBezTo>
                  <a:pt x="1292352" y="451485"/>
                  <a:pt x="1289685" y="454152"/>
                  <a:pt x="1289685" y="457391"/>
                </a:cubicBezTo>
                <a:cubicBezTo>
                  <a:pt x="1289685" y="460724"/>
                  <a:pt x="1292352" y="463296"/>
                  <a:pt x="1295591" y="463296"/>
                </a:cubicBezTo>
                <a:close/>
                <a:moveTo>
                  <a:pt x="1371791" y="463772"/>
                </a:moveTo>
                <a:cubicBezTo>
                  <a:pt x="1375315" y="463772"/>
                  <a:pt x="1378172" y="460915"/>
                  <a:pt x="1378172" y="457391"/>
                </a:cubicBezTo>
                <a:cubicBezTo>
                  <a:pt x="1378172" y="453866"/>
                  <a:pt x="1375315" y="451009"/>
                  <a:pt x="1371791" y="451009"/>
                </a:cubicBezTo>
                <a:cubicBezTo>
                  <a:pt x="1368266" y="451009"/>
                  <a:pt x="1365409" y="453866"/>
                  <a:pt x="1365409" y="457391"/>
                </a:cubicBezTo>
                <a:cubicBezTo>
                  <a:pt x="1365504" y="460915"/>
                  <a:pt x="1368266" y="463772"/>
                  <a:pt x="1371791" y="463772"/>
                </a:cubicBezTo>
                <a:close/>
                <a:moveTo>
                  <a:pt x="1447991" y="463963"/>
                </a:moveTo>
                <a:cubicBezTo>
                  <a:pt x="1451610" y="463963"/>
                  <a:pt x="1454563" y="461010"/>
                  <a:pt x="1454563" y="457391"/>
                </a:cubicBezTo>
                <a:cubicBezTo>
                  <a:pt x="1454563" y="453771"/>
                  <a:pt x="1451610" y="450818"/>
                  <a:pt x="1447991" y="450818"/>
                </a:cubicBezTo>
                <a:cubicBezTo>
                  <a:pt x="1444371" y="450818"/>
                  <a:pt x="1441418" y="453771"/>
                  <a:pt x="1441418" y="457391"/>
                </a:cubicBezTo>
                <a:cubicBezTo>
                  <a:pt x="1441418" y="461010"/>
                  <a:pt x="1444371" y="463963"/>
                  <a:pt x="1447991" y="463963"/>
                </a:cubicBezTo>
                <a:close/>
                <a:moveTo>
                  <a:pt x="1524191" y="464153"/>
                </a:moveTo>
                <a:cubicBezTo>
                  <a:pt x="1527905" y="464153"/>
                  <a:pt x="1530953" y="461105"/>
                  <a:pt x="1530953" y="457391"/>
                </a:cubicBezTo>
                <a:cubicBezTo>
                  <a:pt x="1530953" y="453676"/>
                  <a:pt x="1527905" y="450628"/>
                  <a:pt x="1524191" y="450628"/>
                </a:cubicBezTo>
                <a:cubicBezTo>
                  <a:pt x="1520476" y="450628"/>
                  <a:pt x="1517428" y="453676"/>
                  <a:pt x="1517428" y="457391"/>
                </a:cubicBezTo>
                <a:cubicBezTo>
                  <a:pt x="1517428" y="461105"/>
                  <a:pt x="1520476" y="464153"/>
                  <a:pt x="1524191" y="464153"/>
                </a:cubicBezTo>
                <a:close/>
                <a:moveTo>
                  <a:pt x="1600391" y="464344"/>
                </a:moveTo>
                <a:cubicBezTo>
                  <a:pt x="1604201" y="464344"/>
                  <a:pt x="1607344" y="461200"/>
                  <a:pt x="1607344" y="457391"/>
                </a:cubicBezTo>
                <a:cubicBezTo>
                  <a:pt x="1607344" y="453581"/>
                  <a:pt x="1604201" y="450437"/>
                  <a:pt x="1600391" y="450437"/>
                </a:cubicBezTo>
                <a:cubicBezTo>
                  <a:pt x="1596581" y="450437"/>
                  <a:pt x="1593437" y="453581"/>
                  <a:pt x="1593437" y="457391"/>
                </a:cubicBezTo>
                <a:cubicBezTo>
                  <a:pt x="1593437" y="461296"/>
                  <a:pt x="1596581" y="464344"/>
                  <a:pt x="1600391" y="464344"/>
                </a:cubicBezTo>
                <a:close/>
                <a:moveTo>
                  <a:pt x="1676591" y="464344"/>
                </a:moveTo>
                <a:cubicBezTo>
                  <a:pt x="1680401" y="464344"/>
                  <a:pt x="1683544" y="461200"/>
                  <a:pt x="1683544" y="457391"/>
                </a:cubicBezTo>
                <a:cubicBezTo>
                  <a:pt x="1683544" y="453581"/>
                  <a:pt x="1680401" y="450437"/>
                  <a:pt x="1676591" y="450437"/>
                </a:cubicBezTo>
                <a:cubicBezTo>
                  <a:pt x="1672781" y="450437"/>
                  <a:pt x="1669637" y="453581"/>
                  <a:pt x="1669637" y="457391"/>
                </a:cubicBezTo>
                <a:cubicBezTo>
                  <a:pt x="1669637" y="461296"/>
                  <a:pt x="1672781" y="464344"/>
                  <a:pt x="1676591" y="464344"/>
                </a:cubicBezTo>
                <a:close/>
                <a:moveTo>
                  <a:pt x="1752791" y="464630"/>
                </a:moveTo>
                <a:cubicBezTo>
                  <a:pt x="1756791" y="464630"/>
                  <a:pt x="1759934" y="461391"/>
                  <a:pt x="1759934" y="457486"/>
                </a:cubicBezTo>
                <a:cubicBezTo>
                  <a:pt x="1759934" y="453485"/>
                  <a:pt x="1756696" y="450342"/>
                  <a:pt x="1752791" y="450342"/>
                </a:cubicBezTo>
                <a:cubicBezTo>
                  <a:pt x="1748790" y="450342"/>
                  <a:pt x="1745647" y="453581"/>
                  <a:pt x="1745647" y="457486"/>
                </a:cubicBezTo>
                <a:cubicBezTo>
                  <a:pt x="1745647" y="461391"/>
                  <a:pt x="1748885" y="464630"/>
                  <a:pt x="1752791" y="464630"/>
                </a:cubicBezTo>
                <a:close/>
                <a:moveTo>
                  <a:pt x="1828991" y="464344"/>
                </a:moveTo>
                <a:cubicBezTo>
                  <a:pt x="1832801" y="464344"/>
                  <a:pt x="1835944" y="461200"/>
                  <a:pt x="1835944" y="457391"/>
                </a:cubicBezTo>
                <a:cubicBezTo>
                  <a:pt x="1835944" y="453581"/>
                  <a:pt x="1832801" y="450437"/>
                  <a:pt x="1828991" y="450437"/>
                </a:cubicBezTo>
                <a:cubicBezTo>
                  <a:pt x="1825181" y="450437"/>
                  <a:pt x="1822037" y="453581"/>
                  <a:pt x="1822037" y="457391"/>
                </a:cubicBezTo>
                <a:cubicBezTo>
                  <a:pt x="1822037" y="461296"/>
                  <a:pt x="1825181" y="464344"/>
                  <a:pt x="1828991" y="464344"/>
                </a:cubicBezTo>
                <a:close/>
                <a:moveTo>
                  <a:pt x="1905191" y="464344"/>
                </a:moveTo>
                <a:cubicBezTo>
                  <a:pt x="1909001" y="464344"/>
                  <a:pt x="1912144" y="461200"/>
                  <a:pt x="1912144" y="457391"/>
                </a:cubicBezTo>
                <a:cubicBezTo>
                  <a:pt x="1912144" y="453581"/>
                  <a:pt x="1909001" y="450437"/>
                  <a:pt x="1905191" y="450437"/>
                </a:cubicBezTo>
                <a:cubicBezTo>
                  <a:pt x="1901381" y="450437"/>
                  <a:pt x="1898237" y="453581"/>
                  <a:pt x="1898237" y="457391"/>
                </a:cubicBezTo>
                <a:cubicBezTo>
                  <a:pt x="1898237" y="461296"/>
                  <a:pt x="1901381" y="464344"/>
                  <a:pt x="1905191" y="464344"/>
                </a:cubicBezTo>
                <a:close/>
                <a:moveTo>
                  <a:pt x="1981391" y="464153"/>
                </a:moveTo>
                <a:cubicBezTo>
                  <a:pt x="1985105" y="464153"/>
                  <a:pt x="1988153" y="461105"/>
                  <a:pt x="1988153" y="457391"/>
                </a:cubicBezTo>
                <a:cubicBezTo>
                  <a:pt x="1988153" y="453676"/>
                  <a:pt x="1985105" y="450628"/>
                  <a:pt x="1981391" y="450628"/>
                </a:cubicBezTo>
                <a:cubicBezTo>
                  <a:pt x="1977676" y="450628"/>
                  <a:pt x="1974628" y="453676"/>
                  <a:pt x="1974628" y="457391"/>
                </a:cubicBezTo>
                <a:cubicBezTo>
                  <a:pt x="1974628" y="461105"/>
                  <a:pt x="1977676" y="464153"/>
                  <a:pt x="1981391" y="464153"/>
                </a:cubicBezTo>
                <a:close/>
                <a:moveTo>
                  <a:pt x="2057591" y="463963"/>
                </a:moveTo>
                <a:cubicBezTo>
                  <a:pt x="2061210" y="463963"/>
                  <a:pt x="2064163" y="461010"/>
                  <a:pt x="2064163" y="457391"/>
                </a:cubicBezTo>
                <a:cubicBezTo>
                  <a:pt x="2064163" y="453771"/>
                  <a:pt x="2061210" y="450818"/>
                  <a:pt x="2057591" y="450818"/>
                </a:cubicBezTo>
                <a:cubicBezTo>
                  <a:pt x="2053971" y="450818"/>
                  <a:pt x="2051018" y="453771"/>
                  <a:pt x="2051018" y="457391"/>
                </a:cubicBezTo>
                <a:cubicBezTo>
                  <a:pt x="2051018" y="461010"/>
                  <a:pt x="2053971" y="463963"/>
                  <a:pt x="2057591" y="463963"/>
                </a:cubicBezTo>
                <a:close/>
                <a:moveTo>
                  <a:pt x="2133791" y="463772"/>
                </a:moveTo>
                <a:cubicBezTo>
                  <a:pt x="2137315" y="463772"/>
                  <a:pt x="2140172" y="460915"/>
                  <a:pt x="2140172" y="457391"/>
                </a:cubicBezTo>
                <a:cubicBezTo>
                  <a:pt x="2140172" y="453866"/>
                  <a:pt x="2137315" y="451009"/>
                  <a:pt x="2133791" y="451009"/>
                </a:cubicBezTo>
                <a:cubicBezTo>
                  <a:pt x="2130266" y="451009"/>
                  <a:pt x="2127409" y="453866"/>
                  <a:pt x="2127409" y="457391"/>
                </a:cubicBezTo>
                <a:cubicBezTo>
                  <a:pt x="2127504" y="460915"/>
                  <a:pt x="2130266" y="463772"/>
                  <a:pt x="2133791" y="463772"/>
                </a:cubicBezTo>
                <a:close/>
                <a:moveTo>
                  <a:pt x="2209991" y="463296"/>
                </a:moveTo>
                <a:cubicBezTo>
                  <a:pt x="2213229" y="463296"/>
                  <a:pt x="2215896" y="460629"/>
                  <a:pt x="2215896" y="457391"/>
                </a:cubicBezTo>
                <a:cubicBezTo>
                  <a:pt x="2215896" y="454152"/>
                  <a:pt x="2213229" y="451485"/>
                  <a:pt x="2209991" y="451485"/>
                </a:cubicBezTo>
                <a:cubicBezTo>
                  <a:pt x="2206752" y="451485"/>
                  <a:pt x="2204085" y="454152"/>
                  <a:pt x="2204085" y="457391"/>
                </a:cubicBezTo>
                <a:cubicBezTo>
                  <a:pt x="2204085" y="460724"/>
                  <a:pt x="2206752" y="463296"/>
                  <a:pt x="2209991" y="463296"/>
                </a:cubicBezTo>
                <a:close/>
                <a:moveTo>
                  <a:pt x="2286191" y="462915"/>
                </a:moveTo>
                <a:cubicBezTo>
                  <a:pt x="2289239" y="462915"/>
                  <a:pt x="2291715" y="460439"/>
                  <a:pt x="2291715" y="457391"/>
                </a:cubicBezTo>
                <a:cubicBezTo>
                  <a:pt x="2291715" y="454343"/>
                  <a:pt x="2289239" y="451866"/>
                  <a:pt x="2286191" y="451866"/>
                </a:cubicBezTo>
                <a:cubicBezTo>
                  <a:pt x="2283143" y="451866"/>
                  <a:pt x="2280666" y="454343"/>
                  <a:pt x="2280666" y="457391"/>
                </a:cubicBezTo>
                <a:cubicBezTo>
                  <a:pt x="2280761" y="460439"/>
                  <a:pt x="2283143" y="462915"/>
                  <a:pt x="2286191" y="462915"/>
                </a:cubicBezTo>
                <a:close/>
                <a:moveTo>
                  <a:pt x="2362391" y="462439"/>
                </a:moveTo>
                <a:cubicBezTo>
                  <a:pt x="2365153" y="462439"/>
                  <a:pt x="2367439" y="460153"/>
                  <a:pt x="2367439" y="457391"/>
                </a:cubicBezTo>
                <a:cubicBezTo>
                  <a:pt x="2367439" y="454628"/>
                  <a:pt x="2365153" y="452342"/>
                  <a:pt x="2362391" y="452342"/>
                </a:cubicBezTo>
                <a:cubicBezTo>
                  <a:pt x="2359628" y="452342"/>
                  <a:pt x="2357342" y="454628"/>
                  <a:pt x="2357342" y="457391"/>
                </a:cubicBezTo>
                <a:cubicBezTo>
                  <a:pt x="2357342" y="460248"/>
                  <a:pt x="2359628" y="462439"/>
                  <a:pt x="2362391" y="462439"/>
                </a:cubicBezTo>
                <a:close/>
                <a:moveTo>
                  <a:pt x="2438591" y="461867"/>
                </a:moveTo>
                <a:cubicBezTo>
                  <a:pt x="2441067" y="461867"/>
                  <a:pt x="2443067" y="459867"/>
                  <a:pt x="2443067" y="457391"/>
                </a:cubicBezTo>
                <a:cubicBezTo>
                  <a:pt x="2443067" y="454914"/>
                  <a:pt x="2441067" y="452914"/>
                  <a:pt x="2438591" y="452914"/>
                </a:cubicBezTo>
                <a:cubicBezTo>
                  <a:pt x="2436114" y="452914"/>
                  <a:pt x="2434114" y="454914"/>
                  <a:pt x="2434114" y="457391"/>
                </a:cubicBezTo>
                <a:cubicBezTo>
                  <a:pt x="2434209" y="459867"/>
                  <a:pt x="2436114" y="461867"/>
                  <a:pt x="2438591" y="461867"/>
                </a:cubicBezTo>
                <a:close/>
                <a:moveTo>
                  <a:pt x="2514791" y="461391"/>
                </a:moveTo>
                <a:cubicBezTo>
                  <a:pt x="2516981" y="461391"/>
                  <a:pt x="2518791" y="459581"/>
                  <a:pt x="2518791" y="457391"/>
                </a:cubicBezTo>
                <a:cubicBezTo>
                  <a:pt x="2518791" y="455200"/>
                  <a:pt x="2516981" y="453390"/>
                  <a:pt x="2514791" y="453390"/>
                </a:cubicBezTo>
                <a:cubicBezTo>
                  <a:pt x="2512600" y="453390"/>
                  <a:pt x="2510790" y="455200"/>
                  <a:pt x="2510790" y="457391"/>
                </a:cubicBezTo>
                <a:cubicBezTo>
                  <a:pt x="2510790" y="459676"/>
                  <a:pt x="2512600" y="461391"/>
                  <a:pt x="2514791" y="461391"/>
                </a:cubicBezTo>
                <a:close/>
                <a:moveTo>
                  <a:pt x="2590991" y="460820"/>
                </a:moveTo>
                <a:cubicBezTo>
                  <a:pt x="2592896" y="460820"/>
                  <a:pt x="2594324" y="459296"/>
                  <a:pt x="2594324" y="457486"/>
                </a:cubicBezTo>
                <a:cubicBezTo>
                  <a:pt x="2594324" y="455581"/>
                  <a:pt x="2592800" y="454057"/>
                  <a:pt x="2590991" y="454057"/>
                </a:cubicBezTo>
                <a:cubicBezTo>
                  <a:pt x="2589086" y="454057"/>
                  <a:pt x="2587657" y="455581"/>
                  <a:pt x="2587657" y="457486"/>
                </a:cubicBezTo>
                <a:cubicBezTo>
                  <a:pt x="2587657" y="459296"/>
                  <a:pt x="2589181" y="460820"/>
                  <a:pt x="2590991" y="460820"/>
                </a:cubicBezTo>
                <a:close/>
                <a:moveTo>
                  <a:pt x="2667191" y="460153"/>
                </a:moveTo>
                <a:cubicBezTo>
                  <a:pt x="2668715" y="460153"/>
                  <a:pt x="2669953" y="458915"/>
                  <a:pt x="2669953" y="457391"/>
                </a:cubicBezTo>
                <a:cubicBezTo>
                  <a:pt x="2669953" y="455867"/>
                  <a:pt x="2668715" y="454628"/>
                  <a:pt x="2667191" y="454628"/>
                </a:cubicBezTo>
                <a:cubicBezTo>
                  <a:pt x="2665666" y="454628"/>
                  <a:pt x="2664428" y="455867"/>
                  <a:pt x="2664428" y="457391"/>
                </a:cubicBezTo>
                <a:cubicBezTo>
                  <a:pt x="2664428" y="458915"/>
                  <a:pt x="2665666" y="460153"/>
                  <a:pt x="2667191" y="460153"/>
                </a:cubicBezTo>
                <a:close/>
                <a:moveTo>
                  <a:pt x="2743391" y="459486"/>
                </a:moveTo>
                <a:cubicBezTo>
                  <a:pt x="2744534" y="459486"/>
                  <a:pt x="2745486" y="458534"/>
                  <a:pt x="2745486" y="457391"/>
                </a:cubicBezTo>
                <a:cubicBezTo>
                  <a:pt x="2745486" y="456248"/>
                  <a:pt x="2744534" y="455295"/>
                  <a:pt x="2743391" y="455295"/>
                </a:cubicBezTo>
                <a:cubicBezTo>
                  <a:pt x="2742248" y="455295"/>
                  <a:pt x="2741295" y="456248"/>
                  <a:pt x="2741295" y="457391"/>
                </a:cubicBezTo>
                <a:cubicBezTo>
                  <a:pt x="2741295" y="458534"/>
                  <a:pt x="2742248" y="459486"/>
                  <a:pt x="2743391" y="459486"/>
                </a:cubicBezTo>
                <a:close/>
                <a:moveTo>
                  <a:pt x="2819591" y="458724"/>
                </a:moveTo>
                <a:cubicBezTo>
                  <a:pt x="2820257" y="458724"/>
                  <a:pt x="2820829" y="458153"/>
                  <a:pt x="2820829" y="457486"/>
                </a:cubicBezTo>
                <a:cubicBezTo>
                  <a:pt x="2820829" y="456819"/>
                  <a:pt x="2820257" y="456248"/>
                  <a:pt x="2819591" y="456248"/>
                </a:cubicBezTo>
                <a:cubicBezTo>
                  <a:pt x="2818924" y="456248"/>
                  <a:pt x="2818353" y="456819"/>
                  <a:pt x="2818353" y="457486"/>
                </a:cubicBezTo>
                <a:cubicBezTo>
                  <a:pt x="2818353" y="458153"/>
                  <a:pt x="2818924" y="458724"/>
                  <a:pt x="2819591" y="458724"/>
                </a:cubicBezTo>
                <a:close/>
                <a:moveTo>
                  <a:pt x="2895791" y="458057"/>
                </a:moveTo>
                <a:cubicBezTo>
                  <a:pt x="2896172" y="458057"/>
                  <a:pt x="2896457" y="457772"/>
                  <a:pt x="2896457" y="457391"/>
                </a:cubicBezTo>
                <a:cubicBezTo>
                  <a:pt x="2896457" y="457010"/>
                  <a:pt x="2896172" y="456724"/>
                  <a:pt x="2895791" y="456724"/>
                </a:cubicBezTo>
                <a:cubicBezTo>
                  <a:pt x="2895410" y="456724"/>
                  <a:pt x="2895124" y="457010"/>
                  <a:pt x="2895124" y="457391"/>
                </a:cubicBezTo>
                <a:cubicBezTo>
                  <a:pt x="2895219" y="457772"/>
                  <a:pt x="2895505" y="458057"/>
                  <a:pt x="2895791" y="458057"/>
                </a:cubicBezTo>
                <a:close/>
                <a:moveTo>
                  <a:pt x="533591" y="534257"/>
                </a:moveTo>
                <a:cubicBezTo>
                  <a:pt x="533972" y="534257"/>
                  <a:pt x="534257" y="533972"/>
                  <a:pt x="534257" y="533591"/>
                </a:cubicBezTo>
                <a:cubicBezTo>
                  <a:pt x="534257" y="533210"/>
                  <a:pt x="533972" y="532924"/>
                  <a:pt x="533591" y="532924"/>
                </a:cubicBezTo>
                <a:cubicBezTo>
                  <a:pt x="533210" y="532924"/>
                  <a:pt x="532924" y="533210"/>
                  <a:pt x="532924" y="533591"/>
                </a:cubicBezTo>
                <a:cubicBezTo>
                  <a:pt x="533019" y="533972"/>
                  <a:pt x="533305" y="534257"/>
                  <a:pt x="533591" y="534257"/>
                </a:cubicBezTo>
                <a:close/>
                <a:moveTo>
                  <a:pt x="609790" y="534924"/>
                </a:moveTo>
                <a:cubicBezTo>
                  <a:pt x="610457" y="534924"/>
                  <a:pt x="611029" y="534353"/>
                  <a:pt x="611029" y="533686"/>
                </a:cubicBezTo>
                <a:cubicBezTo>
                  <a:pt x="611029" y="533019"/>
                  <a:pt x="610457" y="532448"/>
                  <a:pt x="609790" y="532448"/>
                </a:cubicBezTo>
                <a:cubicBezTo>
                  <a:pt x="609124" y="532448"/>
                  <a:pt x="608552" y="533019"/>
                  <a:pt x="608552" y="533686"/>
                </a:cubicBezTo>
                <a:cubicBezTo>
                  <a:pt x="608552" y="534353"/>
                  <a:pt x="609124" y="534924"/>
                  <a:pt x="609790" y="534924"/>
                </a:cubicBezTo>
                <a:close/>
                <a:moveTo>
                  <a:pt x="685990" y="535686"/>
                </a:moveTo>
                <a:cubicBezTo>
                  <a:pt x="687134" y="535686"/>
                  <a:pt x="688086" y="534734"/>
                  <a:pt x="688086" y="533591"/>
                </a:cubicBezTo>
                <a:cubicBezTo>
                  <a:pt x="688086" y="532448"/>
                  <a:pt x="687134" y="531495"/>
                  <a:pt x="685990" y="531495"/>
                </a:cubicBezTo>
                <a:cubicBezTo>
                  <a:pt x="684848" y="531495"/>
                  <a:pt x="683895" y="532448"/>
                  <a:pt x="683895" y="533591"/>
                </a:cubicBezTo>
                <a:cubicBezTo>
                  <a:pt x="683895" y="534734"/>
                  <a:pt x="684848" y="535686"/>
                  <a:pt x="685990" y="535686"/>
                </a:cubicBezTo>
                <a:close/>
                <a:moveTo>
                  <a:pt x="762190" y="536543"/>
                </a:moveTo>
                <a:cubicBezTo>
                  <a:pt x="763810" y="536543"/>
                  <a:pt x="765143" y="535210"/>
                  <a:pt x="765143" y="533591"/>
                </a:cubicBezTo>
                <a:cubicBezTo>
                  <a:pt x="765143" y="531971"/>
                  <a:pt x="763810" y="530638"/>
                  <a:pt x="762190" y="530638"/>
                </a:cubicBezTo>
                <a:cubicBezTo>
                  <a:pt x="760571" y="530638"/>
                  <a:pt x="759238" y="531971"/>
                  <a:pt x="759238" y="533591"/>
                </a:cubicBezTo>
                <a:cubicBezTo>
                  <a:pt x="759238" y="535210"/>
                  <a:pt x="760571" y="536543"/>
                  <a:pt x="762190" y="536543"/>
                </a:cubicBezTo>
                <a:close/>
                <a:moveTo>
                  <a:pt x="838390" y="537210"/>
                </a:moveTo>
                <a:cubicBezTo>
                  <a:pt x="840391" y="537210"/>
                  <a:pt x="842010" y="535591"/>
                  <a:pt x="842010" y="533591"/>
                </a:cubicBezTo>
                <a:cubicBezTo>
                  <a:pt x="842010" y="531590"/>
                  <a:pt x="840391" y="529971"/>
                  <a:pt x="838390" y="529971"/>
                </a:cubicBezTo>
                <a:cubicBezTo>
                  <a:pt x="836390" y="529971"/>
                  <a:pt x="834771" y="531590"/>
                  <a:pt x="834771" y="533591"/>
                </a:cubicBezTo>
                <a:cubicBezTo>
                  <a:pt x="834866" y="535591"/>
                  <a:pt x="836390" y="537210"/>
                  <a:pt x="838390" y="537210"/>
                </a:cubicBezTo>
                <a:close/>
                <a:moveTo>
                  <a:pt x="914590" y="537877"/>
                </a:moveTo>
                <a:cubicBezTo>
                  <a:pt x="916877" y="537877"/>
                  <a:pt x="918782" y="535972"/>
                  <a:pt x="918782" y="533686"/>
                </a:cubicBezTo>
                <a:cubicBezTo>
                  <a:pt x="918782" y="531305"/>
                  <a:pt x="916877" y="529495"/>
                  <a:pt x="914590" y="529495"/>
                </a:cubicBezTo>
                <a:cubicBezTo>
                  <a:pt x="912209" y="529495"/>
                  <a:pt x="910400" y="531400"/>
                  <a:pt x="910400" y="533686"/>
                </a:cubicBezTo>
                <a:cubicBezTo>
                  <a:pt x="910400" y="535972"/>
                  <a:pt x="912305" y="537877"/>
                  <a:pt x="914590" y="537877"/>
                </a:cubicBezTo>
                <a:close/>
                <a:moveTo>
                  <a:pt x="990790" y="538448"/>
                </a:moveTo>
                <a:cubicBezTo>
                  <a:pt x="993458" y="538448"/>
                  <a:pt x="995648" y="536258"/>
                  <a:pt x="995648" y="533591"/>
                </a:cubicBezTo>
                <a:cubicBezTo>
                  <a:pt x="995648" y="530924"/>
                  <a:pt x="993458" y="528733"/>
                  <a:pt x="990790" y="528733"/>
                </a:cubicBezTo>
                <a:cubicBezTo>
                  <a:pt x="988124" y="528733"/>
                  <a:pt x="985933" y="530924"/>
                  <a:pt x="985933" y="533591"/>
                </a:cubicBezTo>
                <a:cubicBezTo>
                  <a:pt x="985933" y="536258"/>
                  <a:pt x="988124" y="538448"/>
                  <a:pt x="990790" y="538448"/>
                </a:cubicBezTo>
                <a:close/>
                <a:moveTo>
                  <a:pt x="1066991" y="539115"/>
                </a:moveTo>
                <a:cubicBezTo>
                  <a:pt x="1070039" y="539115"/>
                  <a:pt x="1072515" y="536639"/>
                  <a:pt x="1072515" y="533591"/>
                </a:cubicBezTo>
                <a:cubicBezTo>
                  <a:pt x="1072515" y="530543"/>
                  <a:pt x="1070039" y="528066"/>
                  <a:pt x="1066991" y="528066"/>
                </a:cubicBezTo>
                <a:cubicBezTo>
                  <a:pt x="1063943" y="528066"/>
                  <a:pt x="1061466" y="530543"/>
                  <a:pt x="1061466" y="533591"/>
                </a:cubicBezTo>
                <a:cubicBezTo>
                  <a:pt x="1061561" y="536639"/>
                  <a:pt x="1063943" y="539115"/>
                  <a:pt x="1066991" y="539115"/>
                </a:cubicBezTo>
                <a:close/>
                <a:moveTo>
                  <a:pt x="1143191" y="539782"/>
                </a:moveTo>
                <a:cubicBezTo>
                  <a:pt x="1146620" y="539782"/>
                  <a:pt x="1149287" y="537020"/>
                  <a:pt x="1149287" y="533686"/>
                </a:cubicBezTo>
                <a:cubicBezTo>
                  <a:pt x="1149287" y="530257"/>
                  <a:pt x="1146524" y="527590"/>
                  <a:pt x="1143191" y="527590"/>
                </a:cubicBezTo>
                <a:cubicBezTo>
                  <a:pt x="1139857" y="527590"/>
                  <a:pt x="1137095" y="530352"/>
                  <a:pt x="1137095" y="533686"/>
                </a:cubicBezTo>
                <a:cubicBezTo>
                  <a:pt x="1137095" y="537020"/>
                  <a:pt x="1139857" y="539782"/>
                  <a:pt x="1143191" y="539782"/>
                </a:cubicBezTo>
                <a:close/>
                <a:moveTo>
                  <a:pt x="1219391" y="540163"/>
                </a:moveTo>
                <a:cubicBezTo>
                  <a:pt x="1223010" y="540163"/>
                  <a:pt x="1225963" y="537210"/>
                  <a:pt x="1225963" y="533591"/>
                </a:cubicBezTo>
                <a:cubicBezTo>
                  <a:pt x="1225963" y="529971"/>
                  <a:pt x="1223010" y="527018"/>
                  <a:pt x="1219391" y="527018"/>
                </a:cubicBezTo>
                <a:cubicBezTo>
                  <a:pt x="1215771" y="527018"/>
                  <a:pt x="1212818" y="529971"/>
                  <a:pt x="1212818" y="533591"/>
                </a:cubicBezTo>
                <a:cubicBezTo>
                  <a:pt x="1212818" y="537210"/>
                  <a:pt x="1215771" y="540163"/>
                  <a:pt x="1219391" y="540163"/>
                </a:cubicBezTo>
                <a:close/>
                <a:moveTo>
                  <a:pt x="1295591" y="540544"/>
                </a:moveTo>
                <a:cubicBezTo>
                  <a:pt x="1299401" y="540544"/>
                  <a:pt x="1302544" y="537401"/>
                  <a:pt x="1302544" y="533591"/>
                </a:cubicBezTo>
                <a:cubicBezTo>
                  <a:pt x="1302544" y="529781"/>
                  <a:pt x="1299401" y="526637"/>
                  <a:pt x="1295591" y="526637"/>
                </a:cubicBezTo>
                <a:cubicBezTo>
                  <a:pt x="1291781" y="526637"/>
                  <a:pt x="1288637" y="529781"/>
                  <a:pt x="1288637" y="533591"/>
                </a:cubicBezTo>
                <a:cubicBezTo>
                  <a:pt x="1288637" y="537496"/>
                  <a:pt x="1291781" y="540544"/>
                  <a:pt x="1295591" y="540544"/>
                </a:cubicBezTo>
                <a:close/>
                <a:moveTo>
                  <a:pt x="1371791" y="541020"/>
                </a:moveTo>
                <a:cubicBezTo>
                  <a:pt x="1375886" y="541020"/>
                  <a:pt x="1379220" y="537686"/>
                  <a:pt x="1379220" y="533591"/>
                </a:cubicBezTo>
                <a:cubicBezTo>
                  <a:pt x="1379220" y="529495"/>
                  <a:pt x="1375886" y="526161"/>
                  <a:pt x="1371791" y="526161"/>
                </a:cubicBezTo>
                <a:cubicBezTo>
                  <a:pt x="1367695" y="526161"/>
                  <a:pt x="1364361" y="529495"/>
                  <a:pt x="1364361" y="533591"/>
                </a:cubicBezTo>
                <a:cubicBezTo>
                  <a:pt x="1364456" y="537686"/>
                  <a:pt x="1367695" y="541020"/>
                  <a:pt x="1371791" y="541020"/>
                </a:cubicBezTo>
                <a:close/>
                <a:moveTo>
                  <a:pt x="1447991" y="541401"/>
                </a:moveTo>
                <a:cubicBezTo>
                  <a:pt x="1452277" y="541401"/>
                  <a:pt x="1455801" y="537877"/>
                  <a:pt x="1455801" y="533591"/>
                </a:cubicBezTo>
                <a:cubicBezTo>
                  <a:pt x="1455801" y="529304"/>
                  <a:pt x="1452277" y="525780"/>
                  <a:pt x="1447991" y="525780"/>
                </a:cubicBezTo>
                <a:cubicBezTo>
                  <a:pt x="1443704" y="525780"/>
                  <a:pt x="1440180" y="529304"/>
                  <a:pt x="1440180" y="533591"/>
                </a:cubicBezTo>
                <a:cubicBezTo>
                  <a:pt x="1440180" y="537972"/>
                  <a:pt x="1443704" y="541401"/>
                  <a:pt x="1447991" y="541401"/>
                </a:cubicBezTo>
                <a:close/>
                <a:moveTo>
                  <a:pt x="1524191" y="541687"/>
                </a:moveTo>
                <a:cubicBezTo>
                  <a:pt x="1528667" y="541687"/>
                  <a:pt x="1532192" y="538067"/>
                  <a:pt x="1532192" y="533686"/>
                </a:cubicBezTo>
                <a:cubicBezTo>
                  <a:pt x="1532192" y="529209"/>
                  <a:pt x="1528572" y="525685"/>
                  <a:pt x="1524191" y="525685"/>
                </a:cubicBezTo>
                <a:cubicBezTo>
                  <a:pt x="1519714" y="525685"/>
                  <a:pt x="1516189" y="529304"/>
                  <a:pt x="1516189" y="533686"/>
                </a:cubicBezTo>
                <a:cubicBezTo>
                  <a:pt x="1516189" y="538067"/>
                  <a:pt x="1519809" y="541687"/>
                  <a:pt x="1524191" y="541687"/>
                </a:cubicBezTo>
                <a:close/>
                <a:moveTo>
                  <a:pt x="1600391" y="541687"/>
                </a:moveTo>
                <a:cubicBezTo>
                  <a:pt x="1604867" y="541687"/>
                  <a:pt x="1608392" y="538067"/>
                  <a:pt x="1608392" y="533686"/>
                </a:cubicBezTo>
                <a:cubicBezTo>
                  <a:pt x="1608392" y="529209"/>
                  <a:pt x="1604772" y="525685"/>
                  <a:pt x="1600391" y="525685"/>
                </a:cubicBezTo>
                <a:cubicBezTo>
                  <a:pt x="1595914" y="525685"/>
                  <a:pt x="1592389" y="529304"/>
                  <a:pt x="1592389" y="533686"/>
                </a:cubicBezTo>
                <a:cubicBezTo>
                  <a:pt x="1592389" y="538067"/>
                  <a:pt x="1596009" y="541687"/>
                  <a:pt x="1600391" y="541687"/>
                </a:cubicBezTo>
                <a:close/>
                <a:moveTo>
                  <a:pt x="1676591" y="541877"/>
                </a:moveTo>
                <a:cubicBezTo>
                  <a:pt x="1681163" y="541877"/>
                  <a:pt x="1684877" y="538163"/>
                  <a:pt x="1684877" y="533591"/>
                </a:cubicBezTo>
                <a:cubicBezTo>
                  <a:pt x="1684877" y="529019"/>
                  <a:pt x="1681163" y="525304"/>
                  <a:pt x="1676591" y="525304"/>
                </a:cubicBezTo>
                <a:cubicBezTo>
                  <a:pt x="1672018" y="525304"/>
                  <a:pt x="1668304" y="529019"/>
                  <a:pt x="1668304" y="533591"/>
                </a:cubicBezTo>
                <a:cubicBezTo>
                  <a:pt x="1668399" y="538163"/>
                  <a:pt x="1672018" y="541877"/>
                  <a:pt x="1676591" y="541877"/>
                </a:cubicBezTo>
                <a:close/>
                <a:moveTo>
                  <a:pt x="1752791" y="541877"/>
                </a:moveTo>
                <a:cubicBezTo>
                  <a:pt x="1757363" y="541877"/>
                  <a:pt x="1761077" y="538163"/>
                  <a:pt x="1761077" y="533591"/>
                </a:cubicBezTo>
                <a:cubicBezTo>
                  <a:pt x="1761077" y="529019"/>
                  <a:pt x="1757363" y="525304"/>
                  <a:pt x="1752791" y="525304"/>
                </a:cubicBezTo>
                <a:cubicBezTo>
                  <a:pt x="1748218" y="525304"/>
                  <a:pt x="1744504" y="529019"/>
                  <a:pt x="1744504" y="533591"/>
                </a:cubicBezTo>
                <a:cubicBezTo>
                  <a:pt x="1744599" y="538163"/>
                  <a:pt x="1748218" y="541877"/>
                  <a:pt x="1752791" y="541877"/>
                </a:cubicBezTo>
                <a:close/>
                <a:moveTo>
                  <a:pt x="1828991" y="541877"/>
                </a:moveTo>
                <a:cubicBezTo>
                  <a:pt x="1833563" y="541877"/>
                  <a:pt x="1837277" y="538163"/>
                  <a:pt x="1837277" y="533591"/>
                </a:cubicBezTo>
                <a:cubicBezTo>
                  <a:pt x="1837277" y="529019"/>
                  <a:pt x="1833563" y="525304"/>
                  <a:pt x="1828991" y="525304"/>
                </a:cubicBezTo>
                <a:cubicBezTo>
                  <a:pt x="1824418" y="525304"/>
                  <a:pt x="1820704" y="529019"/>
                  <a:pt x="1820704" y="533591"/>
                </a:cubicBezTo>
                <a:cubicBezTo>
                  <a:pt x="1820799" y="538163"/>
                  <a:pt x="1824418" y="541877"/>
                  <a:pt x="1828991" y="541877"/>
                </a:cubicBezTo>
                <a:close/>
                <a:moveTo>
                  <a:pt x="1905191" y="541687"/>
                </a:moveTo>
                <a:cubicBezTo>
                  <a:pt x="1909667" y="541687"/>
                  <a:pt x="1913192" y="538067"/>
                  <a:pt x="1913192" y="533686"/>
                </a:cubicBezTo>
                <a:cubicBezTo>
                  <a:pt x="1913192" y="529209"/>
                  <a:pt x="1909572" y="525685"/>
                  <a:pt x="1905191" y="525685"/>
                </a:cubicBezTo>
                <a:cubicBezTo>
                  <a:pt x="1900714" y="525685"/>
                  <a:pt x="1897189" y="529304"/>
                  <a:pt x="1897189" y="533686"/>
                </a:cubicBezTo>
                <a:cubicBezTo>
                  <a:pt x="1897189" y="538067"/>
                  <a:pt x="1900809" y="541687"/>
                  <a:pt x="1905191" y="541687"/>
                </a:cubicBezTo>
                <a:close/>
                <a:moveTo>
                  <a:pt x="1981391" y="541687"/>
                </a:moveTo>
                <a:cubicBezTo>
                  <a:pt x="1985867" y="541687"/>
                  <a:pt x="1989392" y="538067"/>
                  <a:pt x="1989392" y="533686"/>
                </a:cubicBezTo>
                <a:cubicBezTo>
                  <a:pt x="1989392" y="529209"/>
                  <a:pt x="1985772" y="525685"/>
                  <a:pt x="1981391" y="525685"/>
                </a:cubicBezTo>
                <a:cubicBezTo>
                  <a:pt x="1976914" y="525685"/>
                  <a:pt x="1973389" y="529304"/>
                  <a:pt x="1973389" y="533686"/>
                </a:cubicBezTo>
                <a:cubicBezTo>
                  <a:pt x="1973389" y="538067"/>
                  <a:pt x="1977009" y="541687"/>
                  <a:pt x="1981391" y="541687"/>
                </a:cubicBezTo>
                <a:close/>
                <a:moveTo>
                  <a:pt x="2057591" y="541401"/>
                </a:moveTo>
                <a:cubicBezTo>
                  <a:pt x="2061877" y="541401"/>
                  <a:pt x="2065401" y="537877"/>
                  <a:pt x="2065401" y="533591"/>
                </a:cubicBezTo>
                <a:cubicBezTo>
                  <a:pt x="2065401" y="529304"/>
                  <a:pt x="2061877" y="525780"/>
                  <a:pt x="2057591" y="525780"/>
                </a:cubicBezTo>
                <a:cubicBezTo>
                  <a:pt x="2053304" y="525780"/>
                  <a:pt x="2049780" y="529304"/>
                  <a:pt x="2049780" y="533591"/>
                </a:cubicBezTo>
                <a:cubicBezTo>
                  <a:pt x="2049780" y="537972"/>
                  <a:pt x="2053304" y="541401"/>
                  <a:pt x="2057591" y="541401"/>
                </a:cubicBezTo>
                <a:close/>
                <a:moveTo>
                  <a:pt x="2133791" y="541020"/>
                </a:moveTo>
                <a:cubicBezTo>
                  <a:pt x="2137886" y="541020"/>
                  <a:pt x="2141220" y="537686"/>
                  <a:pt x="2141220" y="533591"/>
                </a:cubicBezTo>
                <a:cubicBezTo>
                  <a:pt x="2141220" y="529495"/>
                  <a:pt x="2137886" y="526161"/>
                  <a:pt x="2133791" y="526161"/>
                </a:cubicBezTo>
                <a:cubicBezTo>
                  <a:pt x="2129695" y="526161"/>
                  <a:pt x="2126361" y="529495"/>
                  <a:pt x="2126361" y="533591"/>
                </a:cubicBezTo>
                <a:cubicBezTo>
                  <a:pt x="2126456" y="537686"/>
                  <a:pt x="2129695" y="541020"/>
                  <a:pt x="2133791" y="541020"/>
                </a:cubicBezTo>
                <a:close/>
                <a:moveTo>
                  <a:pt x="2209991" y="540544"/>
                </a:moveTo>
                <a:cubicBezTo>
                  <a:pt x="2213801" y="540544"/>
                  <a:pt x="2216944" y="537401"/>
                  <a:pt x="2216944" y="533591"/>
                </a:cubicBezTo>
                <a:cubicBezTo>
                  <a:pt x="2216944" y="529781"/>
                  <a:pt x="2213801" y="526637"/>
                  <a:pt x="2209991" y="526637"/>
                </a:cubicBezTo>
                <a:cubicBezTo>
                  <a:pt x="2206181" y="526637"/>
                  <a:pt x="2203037" y="529781"/>
                  <a:pt x="2203037" y="533591"/>
                </a:cubicBezTo>
                <a:cubicBezTo>
                  <a:pt x="2203037" y="537496"/>
                  <a:pt x="2206181" y="540544"/>
                  <a:pt x="2209991" y="540544"/>
                </a:cubicBezTo>
                <a:close/>
                <a:moveTo>
                  <a:pt x="2286191" y="540163"/>
                </a:moveTo>
                <a:cubicBezTo>
                  <a:pt x="2289810" y="540163"/>
                  <a:pt x="2292763" y="537210"/>
                  <a:pt x="2292763" y="533591"/>
                </a:cubicBezTo>
                <a:cubicBezTo>
                  <a:pt x="2292763" y="529971"/>
                  <a:pt x="2289810" y="527018"/>
                  <a:pt x="2286191" y="527018"/>
                </a:cubicBezTo>
                <a:cubicBezTo>
                  <a:pt x="2282571" y="527018"/>
                  <a:pt x="2279618" y="529971"/>
                  <a:pt x="2279618" y="533591"/>
                </a:cubicBezTo>
                <a:cubicBezTo>
                  <a:pt x="2279618" y="537210"/>
                  <a:pt x="2282571" y="540163"/>
                  <a:pt x="2286191" y="540163"/>
                </a:cubicBezTo>
                <a:close/>
                <a:moveTo>
                  <a:pt x="2362391" y="539782"/>
                </a:moveTo>
                <a:cubicBezTo>
                  <a:pt x="2365820" y="539782"/>
                  <a:pt x="2368487" y="537020"/>
                  <a:pt x="2368487" y="533686"/>
                </a:cubicBezTo>
                <a:cubicBezTo>
                  <a:pt x="2368487" y="530257"/>
                  <a:pt x="2365724" y="527590"/>
                  <a:pt x="2362391" y="527590"/>
                </a:cubicBezTo>
                <a:cubicBezTo>
                  <a:pt x="2359057" y="527590"/>
                  <a:pt x="2356295" y="530352"/>
                  <a:pt x="2356295" y="533686"/>
                </a:cubicBezTo>
                <a:cubicBezTo>
                  <a:pt x="2356295" y="537020"/>
                  <a:pt x="2359057" y="539782"/>
                  <a:pt x="2362391" y="539782"/>
                </a:cubicBezTo>
                <a:close/>
                <a:moveTo>
                  <a:pt x="2438591" y="539115"/>
                </a:moveTo>
                <a:cubicBezTo>
                  <a:pt x="2441639" y="539115"/>
                  <a:pt x="2444115" y="536639"/>
                  <a:pt x="2444115" y="533591"/>
                </a:cubicBezTo>
                <a:cubicBezTo>
                  <a:pt x="2444115" y="530543"/>
                  <a:pt x="2441639" y="528066"/>
                  <a:pt x="2438591" y="528066"/>
                </a:cubicBezTo>
                <a:cubicBezTo>
                  <a:pt x="2435543" y="528066"/>
                  <a:pt x="2433066" y="530543"/>
                  <a:pt x="2433066" y="533591"/>
                </a:cubicBezTo>
                <a:cubicBezTo>
                  <a:pt x="2433161" y="536639"/>
                  <a:pt x="2435543" y="539115"/>
                  <a:pt x="2438591" y="539115"/>
                </a:cubicBezTo>
                <a:close/>
                <a:moveTo>
                  <a:pt x="2514791" y="538639"/>
                </a:moveTo>
                <a:cubicBezTo>
                  <a:pt x="2517553" y="538639"/>
                  <a:pt x="2519839" y="536353"/>
                  <a:pt x="2519839" y="533591"/>
                </a:cubicBezTo>
                <a:cubicBezTo>
                  <a:pt x="2519839" y="530828"/>
                  <a:pt x="2517553" y="528542"/>
                  <a:pt x="2514791" y="528542"/>
                </a:cubicBezTo>
                <a:cubicBezTo>
                  <a:pt x="2512028" y="528542"/>
                  <a:pt x="2509742" y="530828"/>
                  <a:pt x="2509742" y="533591"/>
                </a:cubicBezTo>
                <a:cubicBezTo>
                  <a:pt x="2509742" y="536448"/>
                  <a:pt x="2512028" y="538639"/>
                  <a:pt x="2514791" y="538639"/>
                </a:cubicBezTo>
                <a:close/>
                <a:moveTo>
                  <a:pt x="2590991" y="538067"/>
                </a:moveTo>
                <a:cubicBezTo>
                  <a:pt x="2593467" y="538067"/>
                  <a:pt x="2595467" y="536067"/>
                  <a:pt x="2595467" y="533591"/>
                </a:cubicBezTo>
                <a:cubicBezTo>
                  <a:pt x="2595467" y="531114"/>
                  <a:pt x="2593467" y="529114"/>
                  <a:pt x="2590991" y="529114"/>
                </a:cubicBezTo>
                <a:cubicBezTo>
                  <a:pt x="2588514" y="529114"/>
                  <a:pt x="2586514" y="531114"/>
                  <a:pt x="2586514" y="533591"/>
                </a:cubicBezTo>
                <a:cubicBezTo>
                  <a:pt x="2586609" y="536067"/>
                  <a:pt x="2588514" y="538067"/>
                  <a:pt x="2590991" y="538067"/>
                </a:cubicBezTo>
                <a:close/>
                <a:moveTo>
                  <a:pt x="2667191" y="537210"/>
                </a:moveTo>
                <a:cubicBezTo>
                  <a:pt x="2669191" y="537210"/>
                  <a:pt x="2670810" y="535591"/>
                  <a:pt x="2670810" y="533591"/>
                </a:cubicBezTo>
                <a:cubicBezTo>
                  <a:pt x="2670810" y="531590"/>
                  <a:pt x="2669191" y="529971"/>
                  <a:pt x="2667191" y="529971"/>
                </a:cubicBezTo>
                <a:cubicBezTo>
                  <a:pt x="2665190" y="529971"/>
                  <a:pt x="2663571" y="531590"/>
                  <a:pt x="2663571" y="533591"/>
                </a:cubicBezTo>
                <a:cubicBezTo>
                  <a:pt x="2663666" y="535591"/>
                  <a:pt x="2665190" y="537210"/>
                  <a:pt x="2667191" y="537210"/>
                </a:cubicBezTo>
                <a:close/>
                <a:moveTo>
                  <a:pt x="2743391" y="536543"/>
                </a:moveTo>
                <a:cubicBezTo>
                  <a:pt x="2745010" y="536543"/>
                  <a:pt x="2746343" y="535210"/>
                  <a:pt x="2746343" y="533591"/>
                </a:cubicBezTo>
                <a:cubicBezTo>
                  <a:pt x="2746343" y="531971"/>
                  <a:pt x="2745010" y="530638"/>
                  <a:pt x="2743391" y="530638"/>
                </a:cubicBezTo>
                <a:cubicBezTo>
                  <a:pt x="2741771" y="530638"/>
                  <a:pt x="2740438" y="531971"/>
                  <a:pt x="2740438" y="533591"/>
                </a:cubicBezTo>
                <a:cubicBezTo>
                  <a:pt x="2740438" y="535210"/>
                  <a:pt x="2741771" y="536543"/>
                  <a:pt x="2743391" y="536543"/>
                </a:cubicBezTo>
                <a:close/>
                <a:moveTo>
                  <a:pt x="2819591" y="535686"/>
                </a:moveTo>
                <a:cubicBezTo>
                  <a:pt x="2820734" y="535686"/>
                  <a:pt x="2821686" y="534734"/>
                  <a:pt x="2821686" y="533591"/>
                </a:cubicBezTo>
                <a:cubicBezTo>
                  <a:pt x="2821686" y="532448"/>
                  <a:pt x="2820734" y="531495"/>
                  <a:pt x="2819591" y="531495"/>
                </a:cubicBezTo>
                <a:cubicBezTo>
                  <a:pt x="2818448" y="531495"/>
                  <a:pt x="2817495" y="532448"/>
                  <a:pt x="2817495" y="533591"/>
                </a:cubicBezTo>
                <a:cubicBezTo>
                  <a:pt x="2817495" y="534734"/>
                  <a:pt x="2818448" y="535686"/>
                  <a:pt x="2819591" y="535686"/>
                </a:cubicBezTo>
                <a:close/>
                <a:moveTo>
                  <a:pt x="2895791" y="535115"/>
                </a:moveTo>
                <a:cubicBezTo>
                  <a:pt x="2896648" y="535115"/>
                  <a:pt x="2897315" y="534448"/>
                  <a:pt x="2897315" y="533591"/>
                </a:cubicBezTo>
                <a:cubicBezTo>
                  <a:pt x="2897315" y="532733"/>
                  <a:pt x="2896648" y="532067"/>
                  <a:pt x="2895791" y="532067"/>
                </a:cubicBezTo>
                <a:cubicBezTo>
                  <a:pt x="2894933" y="532067"/>
                  <a:pt x="2894266" y="532733"/>
                  <a:pt x="2894266" y="533591"/>
                </a:cubicBezTo>
                <a:cubicBezTo>
                  <a:pt x="2894266" y="534448"/>
                  <a:pt x="2895029" y="535115"/>
                  <a:pt x="2895791" y="535115"/>
                </a:cubicBezTo>
                <a:close/>
                <a:moveTo>
                  <a:pt x="2971991" y="534257"/>
                </a:moveTo>
                <a:cubicBezTo>
                  <a:pt x="2972372" y="534257"/>
                  <a:pt x="2972657" y="533972"/>
                  <a:pt x="2972657" y="533591"/>
                </a:cubicBezTo>
                <a:cubicBezTo>
                  <a:pt x="2972657" y="533210"/>
                  <a:pt x="2972372" y="532924"/>
                  <a:pt x="2971991" y="532924"/>
                </a:cubicBezTo>
                <a:cubicBezTo>
                  <a:pt x="2971610" y="532924"/>
                  <a:pt x="2971324" y="533210"/>
                  <a:pt x="2971324" y="533591"/>
                </a:cubicBezTo>
                <a:cubicBezTo>
                  <a:pt x="2971419" y="533972"/>
                  <a:pt x="2971705" y="534257"/>
                  <a:pt x="2971991" y="534257"/>
                </a:cubicBezTo>
                <a:close/>
                <a:moveTo>
                  <a:pt x="457391" y="610267"/>
                </a:moveTo>
                <a:cubicBezTo>
                  <a:pt x="457581" y="610267"/>
                  <a:pt x="457772" y="610076"/>
                  <a:pt x="457772" y="609886"/>
                </a:cubicBezTo>
                <a:cubicBezTo>
                  <a:pt x="457772" y="609695"/>
                  <a:pt x="457581" y="609505"/>
                  <a:pt x="457391" y="609505"/>
                </a:cubicBezTo>
                <a:cubicBezTo>
                  <a:pt x="457200" y="609505"/>
                  <a:pt x="457010" y="609695"/>
                  <a:pt x="457010" y="609886"/>
                </a:cubicBezTo>
                <a:cubicBezTo>
                  <a:pt x="457010" y="610076"/>
                  <a:pt x="457200" y="610267"/>
                  <a:pt x="457391" y="610267"/>
                </a:cubicBezTo>
                <a:close/>
                <a:moveTo>
                  <a:pt x="533591" y="611124"/>
                </a:moveTo>
                <a:cubicBezTo>
                  <a:pt x="534257" y="611124"/>
                  <a:pt x="534829" y="610553"/>
                  <a:pt x="534829" y="609886"/>
                </a:cubicBezTo>
                <a:cubicBezTo>
                  <a:pt x="534829" y="609219"/>
                  <a:pt x="534257" y="608648"/>
                  <a:pt x="533591" y="608648"/>
                </a:cubicBezTo>
                <a:cubicBezTo>
                  <a:pt x="532924" y="608648"/>
                  <a:pt x="532352" y="609219"/>
                  <a:pt x="532352" y="609886"/>
                </a:cubicBezTo>
                <a:cubicBezTo>
                  <a:pt x="532352" y="610553"/>
                  <a:pt x="532924" y="611124"/>
                  <a:pt x="533591" y="611124"/>
                </a:cubicBezTo>
                <a:close/>
                <a:moveTo>
                  <a:pt x="609790" y="611886"/>
                </a:moveTo>
                <a:cubicBezTo>
                  <a:pt x="610934" y="611886"/>
                  <a:pt x="611886" y="610934"/>
                  <a:pt x="611886" y="609790"/>
                </a:cubicBezTo>
                <a:cubicBezTo>
                  <a:pt x="611886" y="608648"/>
                  <a:pt x="610934" y="607695"/>
                  <a:pt x="609790" y="607695"/>
                </a:cubicBezTo>
                <a:cubicBezTo>
                  <a:pt x="608648" y="607695"/>
                  <a:pt x="607695" y="608648"/>
                  <a:pt x="607695" y="609790"/>
                </a:cubicBezTo>
                <a:cubicBezTo>
                  <a:pt x="607695" y="610934"/>
                  <a:pt x="608648" y="611886"/>
                  <a:pt x="609790" y="611886"/>
                </a:cubicBezTo>
                <a:close/>
                <a:moveTo>
                  <a:pt x="685990" y="612743"/>
                </a:moveTo>
                <a:cubicBezTo>
                  <a:pt x="687610" y="612743"/>
                  <a:pt x="688943" y="611410"/>
                  <a:pt x="688943" y="609790"/>
                </a:cubicBezTo>
                <a:cubicBezTo>
                  <a:pt x="688943" y="608171"/>
                  <a:pt x="687610" y="606838"/>
                  <a:pt x="685990" y="606838"/>
                </a:cubicBezTo>
                <a:cubicBezTo>
                  <a:pt x="684371" y="606838"/>
                  <a:pt x="683038" y="608171"/>
                  <a:pt x="683038" y="609790"/>
                </a:cubicBezTo>
                <a:cubicBezTo>
                  <a:pt x="683038" y="611410"/>
                  <a:pt x="684371" y="612743"/>
                  <a:pt x="685990" y="612743"/>
                </a:cubicBezTo>
                <a:close/>
                <a:moveTo>
                  <a:pt x="762190" y="613601"/>
                </a:moveTo>
                <a:cubicBezTo>
                  <a:pt x="764286" y="613601"/>
                  <a:pt x="766001" y="611886"/>
                  <a:pt x="766001" y="609790"/>
                </a:cubicBezTo>
                <a:cubicBezTo>
                  <a:pt x="766001" y="607695"/>
                  <a:pt x="764286" y="605981"/>
                  <a:pt x="762190" y="605981"/>
                </a:cubicBezTo>
                <a:cubicBezTo>
                  <a:pt x="760095" y="605981"/>
                  <a:pt x="758381" y="607695"/>
                  <a:pt x="758381" y="609790"/>
                </a:cubicBezTo>
                <a:cubicBezTo>
                  <a:pt x="758381" y="611886"/>
                  <a:pt x="760095" y="613601"/>
                  <a:pt x="762190" y="613601"/>
                </a:cubicBezTo>
                <a:close/>
                <a:moveTo>
                  <a:pt x="838390" y="614267"/>
                </a:moveTo>
                <a:cubicBezTo>
                  <a:pt x="840867" y="614267"/>
                  <a:pt x="842867" y="612267"/>
                  <a:pt x="842867" y="609790"/>
                </a:cubicBezTo>
                <a:cubicBezTo>
                  <a:pt x="842867" y="607314"/>
                  <a:pt x="840867" y="605314"/>
                  <a:pt x="838390" y="605314"/>
                </a:cubicBezTo>
                <a:cubicBezTo>
                  <a:pt x="835914" y="605314"/>
                  <a:pt x="833914" y="607314"/>
                  <a:pt x="833914" y="609790"/>
                </a:cubicBezTo>
                <a:cubicBezTo>
                  <a:pt x="833914" y="612267"/>
                  <a:pt x="835914" y="614267"/>
                  <a:pt x="838390" y="614267"/>
                </a:cubicBezTo>
                <a:close/>
                <a:moveTo>
                  <a:pt x="914590" y="615125"/>
                </a:moveTo>
                <a:cubicBezTo>
                  <a:pt x="917543" y="615125"/>
                  <a:pt x="919829" y="612743"/>
                  <a:pt x="919829" y="609886"/>
                </a:cubicBezTo>
                <a:cubicBezTo>
                  <a:pt x="919829" y="606933"/>
                  <a:pt x="917448" y="604647"/>
                  <a:pt x="914590" y="604647"/>
                </a:cubicBezTo>
                <a:cubicBezTo>
                  <a:pt x="911638" y="604647"/>
                  <a:pt x="909352" y="607028"/>
                  <a:pt x="909352" y="609886"/>
                </a:cubicBezTo>
                <a:cubicBezTo>
                  <a:pt x="909352" y="612743"/>
                  <a:pt x="911733" y="615125"/>
                  <a:pt x="914590" y="615125"/>
                </a:cubicBezTo>
                <a:close/>
                <a:moveTo>
                  <a:pt x="990790" y="615696"/>
                </a:moveTo>
                <a:cubicBezTo>
                  <a:pt x="994029" y="615696"/>
                  <a:pt x="996696" y="613029"/>
                  <a:pt x="996696" y="609790"/>
                </a:cubicBezTo>
                <a:cubicBezTo>
                  <a:pt x="996696" y="606552"/>
                  <a:pt x="994029" y="603885"/>
                  <a:pt x="990790" y="603885"/>
                </a:cubicBezTo>
                <a:cubicBezTo>
                  <a:pt x="987552" y="603885"/>
                  <a:pt x="984885" y="606552"/>
                  <a:pt x="984885" y="609790"/>
                </a:cubicBezTo>
                <a:cubicBezTo>
                  <a:pt x="984885" y="613124"/>
                  <a:pt x="987552" y="615696"/>
                  <a:pt x="990790" y="615696"/>
                </a:cubicBezTo>
                <a:close/>
                <a:moveTo>
                  <a:pt x="1066991" y="616363"/>
                </a:moveTo>
                <a:cubicBezTo>
                  <a:pt x="1070610" y="616363"/>
                  <a:pt x="1073563" y="613410"/>
                  <a:pt x="1073563" y="609790"/>
                </a:cubicBezTo>
                <a:cubicBezTo>
                  <a:pt x="1073563" y="606171"/>
                  <a:pt x="1070610" y="603218"/>
                  <a:pt x="1066991" y="603218"/>
                </a:cubicBezTo>
                <a:cubicBezTo>
                  <a:pt x="1063371" y="603218"/>
                  <a:pt x="1060418" y="606171"/>
                  <a:pt x="1060418" y="609790"/>
                </a:cubicBezTo>
                <a:cubicBezTo>
                  <a:pt x="1060418" y="613410"/>
                  <a:pt x="1063371" y="616363"/>
                  <a:pt x="1066991" y="616363"/>
                </a:cubicBezTo>
                <a:close/>
                <a:moveTo>
                  <a:pt x="1143191" y="617030"/>
                </a:moveTo>
                <a:cubicBezTo>
                  <a:pt x="1147191" y="617030"/>
                  <a:pt x="1150334" y="613791"/>
                  <a:pt x="1150334" y="609886"/>
                </a:cubicBezTo>
                <a:cubicBezTo>
                  <a:pt x="1150334" y="605885"/>
                  <a:pt x="1147096" y="602742"/>
                  <a:pt x="1143191" y="602742"/>
                </a:cubicBezTo>
                <a:cubicBezTo>
                  <a:pt x="1139190" y="602742"/>
                  <a:pt x="1136047" y="605981"/>
                  <a:pt x="1136047" y="609886"/>
                </a:cubicBezTo>
                <a:cubicBezTo>
                  <a:pt x="1136047" y="613791"/>
                  <a:pt x="1139285" y="617030"/>
                  <a:pt x="1143191" y="617030"/>
                </a:cubicBezTo>
                <a:close/>
                <a:moveTo>
                  <a:pt x="1219391" y="617411"/>
                </a:moveTo>
                <a:cubicBezTo>
                  <a:pt x="1223582" y="617411"/>
                  <a:pt x="1227011" y="613982"/>
                  <a:pt x="1227011" y="609790"/>
                </a:cubicBezTo>
                <a:cubicBezTo>
                  <a:pt x="1227011" y="605600"/>
                  <a:pt x="1223582" y="602171"/>
                  <a:pt x="1219391" y="602171"/>
                </a:cubicBezTo>
                <a:cubicBezTo>
                  <a:pt x="1215200" y="602171"/>
                  <a:pt x="1211771" y="605600"/>
                  <a:pt x="1211771" y="609790"/>
                </a:cubicBezTo>
                <a:cubicBezTo>
                  <a:pt x="1211771" y="613982"/>
                  <a:pt x="1215200" y="617411"/>
                  <a:pt x="1219391" y="617411"/>
                </a:cubicBezTo>
                <a:close/>
                <a:moveTo>
                  <a:pt x="1295591" y="617887"/>
                </a:moveTo>
                <a:cubicBezTo>
                  <a:pt x="1300067" y="617887"/>
                  <a:pt x="1303592" y="614267"/>
                  <a:pt x="1303592" y="609886"/>
                </a:cubicBezTo>
                <a:cubicBezTo>
                  <a:pt x="1303592" y="605409"/>
                  <a:pt x="1299972" y="601885"/>
                  <a:pt x="1295591" y="601885"/>
                </a:cubicBezTo>
                <a:cubicBezTo>
                  <a:pt x="1291114" y="601885"/>
                  <a:pt x="1287589" y="605504"/>
                  <a:pt x="1287589" y="609886"/>
                </a:cubicBezTo>
                <a:cubicBezTo>
                  <a:pt x="1287589" y="614267"/>
                  <a:pt x="1291209" y="617887"/>
                  <a:pt x="1295591" y="617887"/>
                </a:cubicBezTo>
                <a:close/>
                <a:moveTo>
                  <a:pt x="1371791" y="618268"/>
                </a:moveTo>
                <a:cubicBezTo>
                  <a:pt x="1376458" y="618268"/>
                  <a:pt x="1380268" y="614458"/>
                  <a:pt x="1380268" y="609790"/>
                </a:cubicBezTo>
                <a:cubicBezTo>
                  <a:pt x="1380268" y="605123"/>
                  <a:pt x="1376458" y="601313"/>
                  <a:pt x="1371791" y="601313"/>
                </a:cubicBezTo>
                <a:cubicBezTo>
                  <a:pt x="1367123" y="601313"/>
                  <a:pt x="1363313" y="605123"/>
                  <a:pt x="1363313" y="609790"/>
                </a:cubicBezTo>
                <a:cubicBezTo>
                  <a:pt x="1363313" y="614458"/>
                  <a:pt x="1367123" y="618268"/>
                  <a:pt x="1371791" y="618268"/>
                </a:cubicBezTo>
                <a:close/>
                <a:moveTo>
                  <a:pt x="1447991" y="618649"/>
                </a:moveTo>
                <a:cubicBezTo>
                  <a:pt x="1452848" y="618649"/>
                  <a:pt x="1456849" y="614648"/>
                  <a:pt x="1456849" y="609790"/>
                </a:cubicBezTo>
                <a:cubicBezTo>
                  <a:pt x="1456849" y="604933"/>
                  <a:pt x="1452848" y="600932"/>
                  <a:pt x="1447991" y="600932"/>
                </a:cubicBezTo>
                <a:cubicBezTo>
                  <a:pt x="1443133" y="600932"/>
                  <a:pt x="1439132" y="604933"/>
                  <a:pt x="1439132" y="609790"/>
                </a:cubicBezTo>
                <a:cubicBezTo>
                  <a:pt x="1439132" y="614744"/>
                  <a:pt x="1443133" y="618649"/>
                  <a:pt x="1447991" y="618649"/>
                </a:cubicBezTo>
                <a:close/>
                <a:moveTo>
                  <a:pt x="1524191" y="618935"/>
                </a:moveTo>
                <a:cubicBezTo>
                  <a:pt x="1529239" y="618935"/>
                  <a:pt x="1533239" y="614839"/>
                  <a:pt x="1533239" y="609886"/>
                </a:cubicBezTo>
                <a:cubicBezTo>
                  <a:pt x="1533239" y="604933"/>
                  <a:pt x="1529143" y="600837"/>
                  <a:pt x="1524191" y="600837"/>
                </a:cubicBezTo>
                <a:cubicBezTo>
                  <a:pt x="1519238" y="600837"/>
                  <a:pt x="1515142" y="604933"/>
                  <a:pt x="1515142" y="609886"/>
                </a:cubicBezTo>
                <a:cubicBezTo>
                  <a:pt x="1515142" y="614839"/>
                  <a:pt x="1519238" y="618935"/>
                  <a:pt x="1524191" y="618935"/>
                </a:cubicBezTo>
                <a:close/>
                <a:moveTo>
                  <a:pt x="1600391" y="619125"/>
                </a:moveTo>
                <a:cubicBezTo>
                  <a:pt x="1605534" y="619125"/>
                  <a:pt x="1609725" y="614934"/>
                  <a:pt x="1609725" y="609790"/>
                </a:cubicBezTo>
                <a:cubicBezTo>
                  <a:pt x="1609725" y="604647"/>
                  <a:pt x="1605534" y="600456"/>
                  <a:pt x="1600391" y="600456"/>
                </a:cubicBezTo>
                <a:cubicBezTo>
                  <a:pt x="1595247" y="600456"/>
                  <a:pt x="1591056" y="604647"/>
                  <a:pt x="1591056" y="609790"/>
                </a:cubicBezTo>
                <a:cubicBezTo>
                  <a:pt x="1591056" y="614934"/>
                  <a:pt x="1595247" y="619125"/>
                  <a:pt x="1600391" y="619125"/>
                </a:cubicBezTo>
                <a:close/>
                <a:moveTo>
                  <a:pt x="1676591" y="619315"/>
                </a:moveTo>
                <a:cubicBezTo>
                  <a:pt x="1681829" y="619315"/>
                  <a:pt x="1686116" y="615029"/>
                  <a:pt x="1686116" y="609790"/>
                </a:cubicBezTo>
                <a:cubicBezTo>
                  <a:pt x="1686116" y="604552"/>
                  <a:pt x="1681829" y="600266"/>
                  <a:pt x="1676591" y="600266"/>
                </a:cubicBezTo>
                <a:cubicBezTo>
                  <a:pt x="1671352" y="600266"/>
                  <a:pt x="1667066" y="604552"/>
                  <a:pt x="1667066" y="609790"/>
                </a:cubicBezTo>
                <a:cubicBezTo>
                  <a:pt x="1667066" y="615029"/>
                  <a:pt x="1671352" y="619315"/>
                  <a:pt x="1676591" y="619315"/>
                </a:cubicBezTo>
                <a:close/>
                <a:moveTo>
                  <a:pt x="1752791" y="619315"/>
                </a:moveTo>
                <a:cubicBezTo>
                  <a:pt x="1758029" y="619315"/>
                  <a:pt x="1762316" y="615029"/>
                  <a:pt x="1762316" y="609790"/>
                </a:cubicBezTo>
                <a:cubicBezTo>
                  <a:pt x="1762316" y="604552"/>
                  <a:pt x="1758029" y="600266"/>
                  <a:pt x="1752791" y="600266"/>
                </a:cubicBezTo>
                <a:cubicBezTo>
                  <a:pt x="1747552" y="600266"/>
                  <a:pt x="1743266" y="604552"/>
                  <a:pt x="1743266" y="609790"/>
                </a:cubicBezTo>
                <a:cubicBezTo>
                  <a:pt x="1743266" y="615029"/>
                  <a:pt x="1747552" y="619315"/>
                  <a:pt x="1752791" y="619315"/>
                </a:cubicBezTo>
                <a:close/>
                <a:moveTo>
                  <a:pt x="1828991" y="619315"/>
                </a:moveTo>
                <a:cubicBezTo>
                  <a:pt x="1834229" y="619315"/>
                  <a:pt x="1838516" y="615029"/>
                  <a:pt x="1838516" y="609790"/>
                </a:cubicBezTo>
                <a:cubicBezTo>
                  <a:pt x="1838516" y="604552"/>
                  <a:pt x="1834229" y="600266"/>
                  <a:pt x="1828991" y="600266"/>
                </a:cubicBezTo>
                <a:cubicBezTo>
                  <a:pt x="1823752" y="600266"/>
                  <a:pt x="1819466" y="604552"/>
                  <a:pt x="1819466" y="609790"/>
                </a:cubicBezTo>
                <a:cubicBezTo>
                  <a:pt x="1819466" y="615029"/>
                  <a:pt x="1823752" y="619315"/>
                  <a:pt x="1828991" y="619315"/>
                </a:cubicBezTo>
                <a:close/>
                <a:moveTo>
                  <a:pt x="1905191" y="619125"/>
                </a:moveTo>
                <a:cubicBezTo>
                  <a:pt x="1910334" y="619125"/>
                  <a:pt x="1914525" y="614934"/>
                  <a:pt x="1914525" y="609790"/>
                </a:cubicBezTo>
                <a:cubicBezTo>
                  <a:pt x="1914525" y="604647"/>
                  <a:pt x="1910334" y="600456"/>
                  <a:pt x="1905191" y="600456"/>
                </a:cubicBezTo>
                <a:cubicBezTo>
                  <a:pt x="1900047" y="600456"/>
                  <a:pt x="1895856" y="604647"/>
                  <a:pt x="1895856" y="609790"/>
                </a:cubicBezTo>
                <a:cubicBezTo>
                  <a:pt x="1895856" y="614934"/>
                  <a:pt x="1900047" y="619125"/>
                  <a:pt x="1905191" y="619125"/>
                </a:cubicBezTo>
                <a:close/>
                <a:moveTo>
                  <a:pt x="1981391" y="618935"/>
                </a:moveTo>
                <a:cubicBezTo>
                  <a:pt x="1986439" y="618935"/>
                  <a:pt x="1990439" y="614839"/>
                  <a:pt x="1990439" y="609886"/>
                </a:cubicBezTo>
                <a:cubicBezTo>
                  <a:pt x="1990439" y="604933"/>
                  <a:pt x="1986343" y="600837"/>
                  <a:pt x="1981391" y="600837"/>
                </a:cubicBezTo>
                <a:cubicBezTo>
                  <a:pt x="1976438" y="600837"/>
                  <a:pt x="1972342" y="604933"/>
                  <a:pt x="1972342" y="609886"/>
                </a:cubicBezTo>
                <a:cubicBezTo>
                  <a:pt x="1972342" y="614839"/>
                  <a:pt x="1976438" y="618935"/>
                  <a:pt x="1981391" y="618935"/>
                </a:cubicBezTo>
                <a:close/>
                <a:moveTo>
                  <a:pt x="2057591" y="618649"/>
                </a:moveTo>
                <a:cubicBezTo>
                  <a:pt x="2062448" y="618649"/>
                  <a:pt x="2066449" y="614648"/>
                  <a:pt x="2066449" y="609790"/>
                </a:cubicBezTo>
                <a:cubicBezTo>
                  <a:pt x="2066449" y="604933"/>
                  <a:pt x="2062448" y="600932"/>
                  <a:pt x="2057591" y="600932"/>
                </a:cubicBezTo>
                <a:cubicBezTo>
                  <a:pt x="2052733" y="600932"/>
                  <a:pt x="2048732" y="604933"/>
                  <a:pt x="2048732" y="609790"/>
                </a:cubicBezTo>
                <a:cubicBezTo>
                  <a:pt x="2048732" y="614744"/>
                  <a:pt x="2052733" y="618649"/>
                  <a:pt x="2057591" y="618649"/>
                </a:cubicBezTo>
                <a:close/>
                <a:moveTo>
                  <a:pt x="2133791" y="618268"/>
                </a:moveTo>
                <a:cubicBezTo>
                  <a:pt x="2138458" y="618268"/>
                  <a:pt x="2142268" y="614458"/>
                  <a:pt x="2142268" y="609790"/>
                </a:cubicBezTo>
                <a:cubicBezTo>
                  <a:pt x="2142268" y="605123"/>
                  <a:pt x="2138458" y="601313"/>
                  <a:pt x="2133791" y="601313"/>
                </a:cubicBezTo>
                <a:cubicBezTo>
                  <a:pt x="2129123" y="601313"/>
                  <a:pt x="2125313" y="605123"/>
                  <a:pt x="2125313" y="609790"/>
                </a:cubicBezTo>
                <a:cubicBezTo>
                  <a:pt x="2125313" y="614458"/>
                  <a:pt x="2129123" y="618268"/>
                  <a:pt x="2133791" y="618268"/>
                </a:cubicBezTo>
                <a:close/>
                <a:moveTo>
                  <a:pt x="2209991" y="617887"/>
                </a:moveTo>
                <a:cubicBezTo>
                  <a:pt x="2214467" y="617887"/>
                  <a:pt x="2217992" y="614267"/>
                  <a:pt x="2217992" y="609886"/>
                </a:cubicBezTo>
                <a:cubicBezTo>
                  <a:pt x="2217992" y="605409"/>
                  <a:pt x="2214372" y="601885"/>
                  <a:pt x="2209991" y="601885"/>
                </a:cubicBezTo>
                <a:cubicBezTo>
                  <a:pt x="2205514" y="601885"/>
                  <a:pt x="2201990" y="605504"/>
                  <a:pt x="2201990" y="609886"/>
                </a:cubicBezTo>
                <a:cubicBezTo>
                  <a:pt x="2201990" y="614267"/>
                  <a:pt x="2205609" y="617887"/>
                  <a:pt x="2209991" y="617887"/>
                </a:cubicBezTo>
                <a:close/>
                <a:moveTo>
                  <a:pt x="2286191" y="617411"/>
                </a:moveTo>
                <a:cubicBezTo>
                  <a:pt x="2290382" y="617411"/>
                  <a:pt x="2293811" y="613982"/>
                  <a:pt x="2293811" y="609790"/>
                </a:cubicBezTo>
                <a:cubicBezTo>
                  <a:pt x="2293811" y="605600"/>
                  <a:pt x="2290382" y="602171"/>
                  <a:pt x="2286191" y="602171"/>
                </a:cubicBezTo>
                <a:cubicBezTo>
                  <a:pt x="2282000" y="602171"/>
                  <a:pt x="2278571" y="605600"/>
                  <a:pt x="2278571" y="609790"/>
                </a:cubicBezTo>
                <a:cubicBezTo>
                  <a:pt x="2278571" y="613982"/>
                  <a:pt x="2282000" y="617411"/>
                  <a:pt x="2286191" y="617411"/>
                </a:cubicBezTo>
                <a:close/>
                <a:moveTo>
                  <a:pt x="2362391" y="617030"/>
                </a:moveTo>
                <a:cubicBezTo>
                  <a:pt x="2366391" y="617030"/>
                  <a:pt x="2369534" y="613791"/>
                  <a:pt x="2369534" y="609886"/>
                </a:cubicBezTo>
                <a:cubicBezTo>
                  <a:pt x="2369534" y="605885"/>
                  <a:pt x="2366296" y="602742"/>
                  <a:pt x="2362391" y="602742"/>
                </a:cubicBezTo>
                <a:cubicBezTo>
                  <a:pt x="2358390" y="602742"/>
                  <a:pt x="2355247" y="605981"/>
                  <a:pt x="2355247" y="609886"/>
                </a:cubicBezTo>
                <a:cubicBezTo>
                  <a:pt x="2355247" y="613791"/>
                  <a:pt x="2358485" y="617030"/>
                  <a:pt x="2362391" y="617030"/>
                </a:cubicBezTo>
                <a:close/>
                <a:moveTo>
                  <a:pt x="2438591" y="616363"/>
                </a:moveTo>
                <a:cubicBezTo>
                  <a:pt x="2442210" y="616363"/>
                  <a:pt x="2445163" y="613410"/>
                  <a:pt x="2445163" y="609790"/>
                </a:cubicBezTo>
                <a:cubicBezTo>
                  <a:pt x="2445163" y="606171"/>
                  <a:pt x="2442210" y="603218"/>
                  <a:pt x="2438591" y="603218"/>
                </a:cubicBezTo>
                <a:cubicBezTo>
                  <a:pt x="2434971" y="603218"/>
                  <a:pt x="2432018" y="606171"/>
                  <a:pt x="2432018" y="609790"/>
                </a:cubicBezTo>
                <a:cubicBezTo>
                  <a:pt x="2432018" y="613410"/>
                  <a:pt x="2434971" y="616363"/>
                  <a:pt x="2438591" y="616363"/>
                </a:cubicBezTo>
                <a:close/>
                <a:moveTo>
                  <a:pt x="2514791" y="615696"/>
                </a:moveTo>
                <a:cubicBezTo>
                  <a:pt x="2518029" y="615696"/>
                  <a:pt x="2520696" y="613029"/>
                  <a:pt x="2520696" y="609790"/>
                </a:cubicBezTo>
                <a:cubicBezTo>
                  <a:pt x="2520696" y="606552"/>
                  <a:pt x="2518029" y="603885"/>
                  <a:pt x="2514791" y="603885"/>
                </a:cubicBezTo>
                <a:cubicBezTo>
                  <a:pt x="2511552" y="603885"/>
                  <a:pt x="2508885" y="606552"/>
                  <a:pt x="2508885" y="609790"/>
                </a:cubicBezTo>
                <a:cubicBezTo>
                  <a:pt x="2508885" y="613124"/>
                  <a:pt x="2511552" y="615696"/>
                  <a:pt x="2514791" y="615696"/>
                </a:cubicBezTo>
                <a:close/>
                <a:moveTo>
                  <a:pt x="2590991" y="615125"/>
                </a:moveTo>
                <a:cubicBezTo>
                  <a:pt x="2593943" y="615125"/>
                  <a:pt x="2596229" y="612743"/>
                  <a:pt x="2596229" y="609886"/>
                </a:cubicBezTo>
                <a:cubicBezTo>
                  <a:pt x="2596229" y="606933"/>
                  <a:pt x="2593848" y="604647"/>
                  <a:pt x="2590991" y="604647"/>
                </a:cubicBezTo>
                <a:cubicBezTo>
                  <a:pt x="2588038" y="604647"/>
                  <a:pt x="2585752" y="607028"/>
                  <a:pt x="2585752" y="609886"/>
                </a:cubicBezTo>
                <a:cubicBezTo>
                  <a:pt x="2585752" y="612743"/>
                  <a:pt x="2588133" y="615125"/>
                  <a:pt x="2590991" y="615125"/>
                </a:cubicBezTo>
                <a:close/>
                <a:moveTo>
                  <a:pt x="2667191" y="614458"/>
                </a:moveTo>
                <a:cubicBezTo>
                  <a:pt x="2669762" y="614458"/>
                  <a:pt x="2671858" y="612362"/>
                  <a:pt x="2671858" y="609790"/>
                </a:cubicBezTo>
                <a:cubicBezTo>
                  <a:pt x="2671858" y="607219"/>
                  <a:pt x="2669762" y="605123"/>
                  <a:pt x="2667191" y="605123"/>
                </a:cubicBezTo>
                <a:cubicBezTo>
                  <a:pt x="2664619" y="605123"/>
                  <a:pt x="2662523" y="607219"/>
                  <a:pt x="2662523" y="609790"/>
                </a:cubicBezTo>
                <a:cubicBezTo>
                  <a:pt x="2662523" y="612362"/>
                  <a:pt x="2664619" y="614458"/>
                  <a:pt x="2667191" y="614458"/>
                </a:cubicBezTo>
                <a:close/>
                <a:moveTo>
                  <a:pt x="2743391" y="613601"/>
                </a:moveTo>
                <a:cubicBezTo>
                  <a:pt x="2745486" y="613601"/>
                  <a:pt x="2747201" y="611886"/>
                  <a:pt x="2747201" y="609790"/>
                </a:cubicBezTo>
                <a:cubicBezTo>
                  <a:pt x="2747201" y="607695"/>
                  <a:pt x="2745486" y="605981"/>
                  <a:pt x="2743391" y="605981"/>
                </a:cubicBezTo>
                <a:cubicBezTo>
                  <a:pt x="2741295" y="605981"/>
                  <a:pt x="2739581" y="607695"/>
                  <a:pt x="2739581" y="609790"/>
                </a:cubicBezTo>
                <a:cubicBezTo>
                  <a:pt x="2739581" y="611886"/>
                  <a:pt x="2741295" y="613601"/>
                  <a:pt x="2743391" y="613601"/>
                </a:cubicBezTo>
                <a:close/>
                <a:moveTo>
                  <a:pt x="2819591" y="612934"/>
                </a:moveTo>
                <a:cubicBezTo>
                  <a:pt x="2821305" y="612934"/>
                  <a:pt x="2822734" y="611505"/>
                  <a:pt x="2822734" y="609790"/>
                </a:cubicBezTo>
                <a:cubicBezTo>
                  <a:pt x="2822734" y="608076"/>
                  <a:pt x="2821305" y="606647"/>
                  <a:pt x="2819591" y="606647"/>
                </a:cubicBezTo>
                <a:cubicBezTo>
                  <a:pt x="2817876" y="606647"/>
                  <a:pt x="2816447" y="608076"/>
                  <a:pt x="2816447" y="609790"/>
                </a:cubicBezTo>
                <a:cubicBezTo>
                  <a:pt x="2816447" y="611505"/>
                  <a:pt x="2817876" y="612934"/>
                  <a:pt x="2819591" y="612934"/>
                </a:cubicBezTo>
                <a:close/>
                <a:moveTo>
                  <a:pt x="2895791" y="612172"/>
                </a:moveTo>
                <a:cubicBezTo>
                  <a:pt x="2897029" y="612172"/>
                  <a:pt x="2898077" y="611124"/>
                  <a:pt x="2898077" y="609886"/>
                </a:cubicBezTo>
                <a:cubicBezTo>
                  <a:pt x="2898077" y="608648"/>
                  <a:pt x="2897029" y="607600"/>
                  <a:pt x="2895791" y="607600"/>
                </a:cubicBezTo>
                <a:cubicBezTo>
                  <a:pt x="2894553" y="607600"/>
                  <a:pt x="2893505" y="608648"/>
                  <a:pt x="2893505" y="609886"/>
                </a:cubicBezTo>
                <a:cubicBezTo>
                  <a:pt x="2893505" y="611124"/>
                  <a:pt x="2894553" y="612172"/>
                  <a:pt x="2895791" y="612172"/>
                </a:cubicBezTo>
                <a:close/>
                <a:moveTo>
                  <a:pt x="2971991" y="611315"/>
                </a:moveTo>
                <a:cubicBezTo>
                  <a:pt x="2972848" y="611315"/>
                  <a:pt x="2973515" y="610648"/>
                  <a:pt x="2973515" y="609790"/>
                </a:cubicBezTo>
                <a:cubicBezTo>
                  <a:pt x="2973515" y="608933"/>
                  <a:pt x="2972848" y="608267"/>
                  <a:pt x="2971991" y="608267"/>
                </a:cubicBezTo>
                <a:cubicBezTo>
                  <a:pt x="2971133" y="608267"/>
                  <a:pt x="2970466" y="608933"/>
                  <a:pt x="2970466" y="609790"/>
                </a:cubicBezTo>
                <a:cubicBezTo>
                  <a:pt x="2970466" y="610648"/>
                  <a:pt x="2971229" y="611315"/>
                  <a:pt x="2971991" y="611315"/>
                </a:cubicBezTo>
                <a:close/>
                <a:moveTo>
                  <a:pt x="3048191" y="610457"/>
                </a:moveTo>
                <a:cubicBezTo>
                  <a:pt x="3048572" y="610457"/>
                  <a:pt x="3048857" y="610172"/>
                  <a:pt x="3048857" y="609790"/>
                </a:cubicBezTo>
                <a:cubicBezTo>
                  <a:pt x="3048857" y="609410"/>
                  <a:pt x="3048572" y="609124"/>
                  <a:pt x="3048191" y="609124"/>
                </a:cubicBezTo>
                <a:cubicBezTo>
                  <a:pt x="3047810" y="609124"/>
                  <a:pt x="3047524" y="609410"/>
                  <a:pt x="3047524" y="609790"/>
                </a:cubicBezTo>
                <a:cubicBezTo>
                  <a:pt x="3047619" y="610172"/>
                  <a:pt x="3047905" y="610457"/>
                  <a:pt x="3048191" y="610457"/>
                </a:cubicBezTo>
                <a:close/>
                <a:moveTo>
                  <a:pt x="381191" y="686467"/>
                </a:moveTo>
                <a:cubicBezTo>
                  <a:pt x="381381" y="686467"/>
                  <a:pt x="381572" y="686276"/>
                  <a:pt x="381572" y="686086"/>
                </a:cubicBezTo>
                <a:cubicBezTo>
                  <a:pt x="381572" y="685895"/>
                  <a:pt x="381381" y="685705"/>
                  <a:pt x="381191" y="685705"/>
                </a:cubicBezTo>
                <a:cubicBezTo>
                  <a:pt x="381000" y="685705"/>
                  <a:pt x="380810" y="685895"/>
                  <a:pt x="380810" y="686086"/>
                </a:cubicBezTo>
                <a:cubicBezTo>
                  <a:pt x="380810" y="686276"/>
                  <a:pt x="381000" y="686467"/>
                  <a:pt x="381191" y="686467"/>
                </a:cubicBezTo>
                <a:close/>
                <a:moveTo>
                  <a:pt x="457391" y="687324"/>
                </a:moveTo>
                <a:cubicBezTo>
                  <a:pt x="458057" y="687324"/>
                  <a:pt x="458629" y="686753"/>
                  <a:pt x="458629" y="686086"/>
                </a:cubicBezTo>
                <a:cubicBezTo>
                  <a:pt x="458629" y="685419"/>
                  <a:pt x="458057" y="684848"/>
                  <a:pt x="457391" y="684848"/>
                </a:cubicBezTo>
                <a:cubicBezTo>
                  <a:pt x="456724" y="684848"/>
                  <a:pt x="456152" y="685419"/>
                  <a:pt x="456152" y="686086"/>
                </a:cubicBezTo>
                <a:cubicBezTo>
                  <a:pt x="456152" y="686753"/>
                  <a:pt x="456724" y="687324"/>
                  <a:pt x="457391" y="687324"/>
                </a:cubicBezTo>
                <a:close/>
                <a:moveTo>
                  <a:pt x="533591" y="688086"/>
                </a:moveTo>
                <a:cubicBezTo>
                  <a:pt x="534734" y="688086"/>
                  <a:pt x="535686" y="687134"/>
                  <a:pt x="535686" y="685990"/>
                </a:cubicBezTo>
                <a:cubicBezTo>
                  <a:pt x="535686" y="684848"/>
                  <a:pt x="534734" y="683895"/>
                  <a:pt x="533591" y="683895"/>
                </a:cubicBezTo>
                <a:cubicBezTo>
                  <a:pt x="532448" y="683895"/>
                  <a:pt x="531495" y="684848"/>
                  <a:pt x="531495" y="685990"/>
                </a:cubicBezTo>
                <a:cubicBezTo>
                  <a:pt x="531495" y="687134"/>
                  <a:pt x="532448" y="688086"/>
                  <a:pt x="533591" y="688086"/>
                </a:cubicBezTo>
                <a:close/>
                <a:moveTo>
                  <a:pt x="609790" y="688943"/>
                </a:moveTo>
                <a:cubicBezTo>
                  <a:pt x="611410" y="688943"/>
                  <a:pt x="612743" y="687610"/>
                  <a:pt x="612743" y="685990"/>
                </a:cubicBezTo>
                <a:cubicBezTo>
                  <a:pt x="612743" y="684371"/>
                  <a:pt x="611410" y="683038"/>
                  <a:pt x="609790" y="683038"/>
                </a:cubicBezTo>
                <a:cubicBezTo>
                  <a:pt x="608171" y="683038"/>
                  <a:pt x="606838" y="684371"/>
                  <a:pt x="606838" y="685990"/>
                </a:cubicBezTo>
                <a:cubicBezTo>
                  <a:pt x="606838" y="687610"/>
                  <a:pt x="608171" y="688943"/>
                  <a:pt x="609790" y="688943"/>
                </a:cubicBezTo>
                <a:close/>
                <a:moveTo>
                  <a:pt x="685990" y="689801"/>
                </a:moveTo>
                <a:cubicBezTo>
                  <a:pt x="688086" y="689801"/>
                  <a:pt x="689801" y="688086"/>
                  <a:pt x="689801" y="685990"/>
                </a:cubicBezTo>
                <a:cubicBezTo>
                  <a:pt x="689801" y="683895"/>
                  <a:pt x="688086" y="682181"/>
                  <a:pt x="685990" y="682181"/>
                </a:cubicBezTo>
                <a:cubicBezTo>
                  <a:pt x="683895" y="682181"/>
                  <a:pt x="682181" y="683895"/>
                  <a:pt x="682181" y="685990"/>
                </a:cubicBezTo>
                <a:cubicBezTo>
                  <a:pt x="682181" y="688086"/>
                  <a:pt x="683895" y="689801"/>
                  <a:pt x="685990" y="689801"/>
                </a:cubicBezTo>
                <a:close/>
                <a:moveTo>
                  <a:pt x="762190" y="690658"/>
                </a:moveTo>
                <a:cubicBezTo>
                  <a:pt x="764762" y="690658"/>
                  <a:pt x="766858" y="688562"/>
                  <a:pt x="766858" y="685990"/>
                </a:cubicBezTo>
                <a:cubicBezTo>
                  <a:pt x="766858" y="683419"/>
                  <a:pt x="764762" y="681323"/>
                  <a:pt x="762190" y="681323"/>
                </a:cubicBezTo>
                <a:cubicBezTo>
                  <a:pt x="759619" y="681323"/>
                  <a:pt x="757523" y="683419"/>
                  <a:pt x="757523" y="685990"/>
                </a:cubicBezTo>
                <a:cubicBezTo>
                  <a:pt x="757523" y="688562"/>
                  <a:pt x="759619" y="690658"/>
                  <a:pt x="762190" y="690658"/>
                </a:cubicBezTo>
                <a:close/>
                <a:moveTo>
                  <a:pt x="838390" y="691515"/>
                </a:moveTo>
                <a:cubicBezTo>
                  <a:pt x="841438" y="691515"/>
                  <a:pt x="843915" y="689038"/>
                  <a:pt x="843915" y="685990"/>
                </a:cubicBezTo>
                <a:cubicBezTo>
                  <a:pt x="843915" y="682943"/>
                  <a:pt x="841438" y="680466"/>
                  <a:pt x="838390" y="680466"/>
                </a:cubicBezTo>
                <a:cubicBezTo>
                  <a:pt x="835343" y="680466"/>
                  <a:pt x="832866" y="682943"/>
                  <a:pt x="832866" y="685990"/>
                </a:cubicBezTo>
                <a:cubicBezTo>
                  <a:pt x="832961" y="689038"/>
                  <a:pt x="835343" y="691515"/>
                  <a:pt x="838390" y="691515"/>
                </a:cubicBezTo>
                <a:close/>
                <a:moveTo>
                  <a:pt x="914590" y="692182"/>
                </a:moveTo>
                <a:cubicBezTo>
                  <a:pt x="918020" y="692182"/>
                  <a:pt x="920687" y="689420"/>
                  <a:pt x="920687" y="686086"/>
                </a:cubicBezTo>
                <a:cubicBezTo>
                  <a:pt x="920687" y="682752"/>
                  <a:pt x="917924" y="679990"/>
                  <a:pt x="914590" y="679990"/>
                </a:cubicBezTo>
                <a:cubicBezTo>
                  <a:pt x="911257" y="679990"/>
                  <a:pt x="908495" y="682752"/>
                  <a:pt x="908495" y="686086"/>
                </a:cubicBezTo>
                <a:cubicBezTo>
                  <a:pt x="908495" y="689420"/>
                  <a:pt x="911257" y="692182"/>
                  <a:pt x="914590" y="692182"/>
                </a:cubicBezTo>
                <a:close/>
                <a:moveTo>
                  <a:pt x="990790" y="692753"/>
                </a:moveTo>
                <a:cubicBezTo>
                  <a:pt x="994505" y="692753"/>
                  <a:pt x="997553" y="689705"/>
                  <a:pt x="997553" y="685990"/>
                </a:cubicBezTo>
                <a:cubicBezTo>
                  <a:pt x="997553" y="682276"/>
                  <a:pt x="994505" y="679228"/>
                  <a:pt x="990790" y="679228"/>
                </a:cubicBezTo>
                <a:cubicBezTo>
                  <a:pt x="987076" y="679228"/>
                  <a:pt x="984028" y="682276"/>
                  <a:pt x="984028" y="685990"/>
                </a:cubicBezTo>
                <a:cubicBezTo>
                  <a:pt x="984028" y="689705"/>
                  <a:pt x="987076" y="692753"/>
                  <a:pt x="990790" y="692753"/>
                </a:cubicBezTo>
                <a:close/>
                <a:moveTo>
                  <a:pt x="1066991" y="693611"/>
                </a:moveTo>
                <a:cubicBezTo>
                  <a:pt x="1071182" y="693611"/>
                  <a:pt x="1074611" y="690182"/>
                  <a:pt x="1074611" y="685990"/>
                </a:cubicBezTo>
                <a:cubicBezTo>
                  <a:pt x="1074611" y="681800"/>
                  <a:pt x="1071182" y="678371"/>
                  <a:pt x="1066991" y="678371"/>
                </a:cubicBezTo>
                <a:cubicBezTo>
                  <a:pt x="1062800" y="678371"/>
                  <a:pt x="1059371" y="681800"/>
                  <a:pt x="1059371" y="685990"/>
                </a:cubicBezTo>
                <a:cubicBezTo>
                  <a:pt x="1059371" y="690182"/>
                  <a:pt x="1062800" y="693611"/>
                  <a:pt x="1066991" y="693611"/>
                </a:cubicBezTo>
                <a:close/>
                <a:moveTo>
                  <a:pt x="1143191" y="694087"/>
                </a:moveTo>
                <a:cubicBezTo>
                  <a:pt x="1147667" y="694087"/>
                  <a:pt x="1151192" y="690467"/>
                  <a:pt x="1151192" y="686086"/>
                </a:cubicBezTo>
                <a:cubicBezTo>
                  <a:pt x="1151192" y="681704"/>
                  <a:pt x="1147572" y="678085"/>
                  <a:pt x="1143191" y="678085"/>
                </a:cubicBezTo>
                <a:cubicBezTo>
                  <a:pt x="1138714" y="678085"/>
                  <a:pt x="1135190" y="681704"/>
                  <a:pt x="1135190" y="686086"/>
                </a:cubicBezTo>
                <a:cubicBezTo>
                  <a:pt x="1135190" y="690467"/>
                  <a:pt x="1138809" y="694087"/>
                  <a:pt x="1143191" y="694087"/>
                </a:cubicBezTo>
                <a:close/>
                <a:moveTo>
                  <a:pt x="1219391" y="694658"/>
                </a:moveTo>
                <a:cubicBezTo>
                  <a:pt x="1224153" y="694658"/>
                  <a:pt x="1228058" y="690753"/>
                  <a:pt x="1228058" y="685990"/>
                </a:cubicBezTo>
                <a:cubicBezTo>
                  <a:pt x="1228058" y="681228"/>
                  <a:pt x="1224153" y="677323"/>
                  <a:pt x="1219391" y="677323"/>
                </a:cubicBezTo>
                <a:cubicBezTo>
                  <a:pt x="1214628" y="677323"/>
                  <a:pt x="1210723" y="681228"/>
                  <a:pt x="1210723" y="685990"/>
                </a:cubicBezTo>
                <a:cubicBezTo>
                  <a:pt x="1210723" y="690753"/>
                  <a:pt x="1214628" y="694658"/>
                  <a:pt x="1219391" y="694658"/>
                </a:cubicBezTo>
                <a:close/>
                <a:moveTo>
                  <a:pt x="1295591" y="695325"/>
                </a:moveTo>
                <a:cubicBezTo>
                  <a:pt x="1300734" y="695325"/>
                  <a:pt x="1304925" y="691134"/>
                  <a:pt x="1304925" y="685990"/>
                </a:cubicBezTo>
                <a:cubicBezTo>
                  <a:pt x="1304925" y="680847"/>
                  <a:pt x="1300734" y="676656"/>
                  <a:pt x="1295591" y="676656"/>
                </a:cubicBezTo>
                <a:cubicBezTo>
                  <a:pt x="1290447" y="676656"/>
                  <a:pt x="1286256" y="680847"/>
                  <a:pt x="1286256" y="685990"/>
                </a:cubicBezTo>
                <a:cubicBezTo>
                  <a:pt x="1286256" y="691134"/>
                  <a:pt x="1290447" y="695325"/>
                  <a:pt x="1295591" y="695325"/>
                </a:cubicBezTo>
                <a:close/>
                <a:moveTo>
                  <a:pt x="1371791" y="695706"/>
                </a:moveTo>
                <a:cubicBezTo>
                  <a:pt x="1377125" y="695706"/>
                  <a:pt x="1381506" y="691325"/>
                  <a:pt x="1381506" y="685990"/>
                </a:cubicBezTo>
                <a:cubicBezTo>
                  <a:pt x="1381506" y="680657"/>
                  <a:pt x="1377220" y="676275"/>
                  <a:pt x="1371791" y="676275"/>
                </a:cubicBezTo>
                <a:cubicBezTo>
                  <a:pt x="1366361" y="676275"/>
                  <a:pt x="1362075" y="680657"/>
                  <a:pt x="1362075" y="685990"/>
                </a:cubicBezTo>
                <a:cubicBezTo>
                  <a:pt x="1362075" y="691325"/>
                  <a:pt x="1366457" y="695706"/>
                  <a:pt x="1371791" y="695706"/>
                </a:cubicBezTo>
                <a:close/>
                <a:moveTo>
                  <a:pt x="1447991" y="696182"/>
                </a:moveTo>
                <a:cubicBezTo>
                  <a:pt x="1453610" y="696182"/>
                  <a:pt x="1458087" y="691610"/>
                  <a:pt x="1458087" y="686086"/>
                </a:cubicBezTo>
                <a:cubicBezTo>
                  <a:pt x="1458087" y="680466"/>
                  <a:pt x="1453515" y="675989"/>
                  <a:pt x="1447991" y="675989"/>
                </a:cubicBezTo>
                <a:cubicBezTo>
                  <a:pt x="1442466" y="675989"/>
                  <a:pt x="1437894" y="680561"/>
                  <a:pt x="1437894" y="686086"/>
                </a:cubicBezTo>
                <a:cubicBezTo>
                  <a:pt x="1437894" y="691610"/>
                  <a:pt x="1442371" y="696182"/>
                  <a:pt x="1447991" y="696182"/>
                </a:cubicBezTo>
                <a:close/>
                <a:moveTo>
                  <a:pt x="1524191" y="696373"/>
                </a:moveTo>
                <a:cubicBezTo>
                  <a:pt x="1529906" y="696373"/>
                  <a:pt x="1534573" y="691706"/>
                  <a:pt x="1534573" y="685990"/>
                </a:cubicBezTo>
                <a:cubicBezTo>
                  <a:pt x="1534573" y="680276"/>
                  <a:pt x="1529906" y="675608"/>
                  <a:pt x="1524191" y="675608"/>
                </a:cubicBezTo>
                <a:cubicBezTo>
                  <a:pt x="1518476" y="675608"/>
                  <a:pt x="1513808" y="680276"/>
                  <a:pt x="1513808" y="685990"/>
                </a:cubicBezTo>
                <a:cubicBezTo>
                  <a:pt x="1513904" y="691706"/>
                  <a:pt x="1518476" y="696373"/>
                  <a:pt x="1524191" y="696373"/>
                </a:cubicBezTo>
                <a:close/>
                <a:moveTo>
                  <a:pt x="1600391" y="696563"/>
                </a:moveTo>
                <a:cubicBezTo>
                  <a:pt x="1606201" y="696563"/>
                  <a:pt x="1610963" y="691801"/>
                  <a:pt x="1610963" y="685990"/>
                </a:cubicBezTo>
                <a:cubicBezTo>
                  <a:pt x="1610963" y="680180"/>
                  <a:pt x="1606201" y="675418"/>
                  <a:pt x="1600391" y="675418"/>
                </a:cubicBezTo>
                <a:cubicBezTo>
                  <a:pt x="1594580" y="675418"/>
                  <a:pt x="1589818" y="680180"/>
                  <a:pt x="1589818" y="685990"/>
                </a:cubicBezTo>
                <a:cubicBezTo>
                  <a:pt x="1589818" y="691801"/>
                  <a:pt x="1594580" y="696563"/>
                  <a:pt x="1600391" y="696563"/>
                </a:cubicBezTo>
                <a:close/>
                <a:moveTo>
                  <a:pt x="1676591" y="696563"/>
                </a:moveTo>
                <a:cubicBezTo>
                  <a:pt x="1682401" y="696563"/>
                  <a:pt x="1687163" y="691801"/>
                  <a:pt x="1687163" y="685990"/>
                </a:cubicBezTo>
                <a:cubicBezTo>
                  <a:pt x="1687163" y="680180"/>
                  <a:pt x="1682401" y="675418"/>
                  <a:pt x="1676591" y="675418"/>
                </a:cubicBezTo>
                <a:cubicBezTo>
                  <a:pt x="1670780" y="675418"/>
                  <a:pt x="1666018" y="680180"/>
                  <a:pt x="1666018" y="685990"/>
                </a:cubicBezTo>
                <a:cubicBezTo>
                  <a:pt x="1666018" y="691801"/>
                  <a:pt x="1670780" y="696563"/>
                  <a:pt x="1676591" y="696563"/>
                </a:cubicBezTo>
                <a:close/>
                <a:moveTo>
                  <a:pt x="1752791" y="696754"/>
                </a:moveTo>
                <a:cubicBezTo>
                  <a:pt x="1758696" y="696754"/>
                  <a:pt x="1763554" y="691896"/>
                  <a:pt x="1763554" y="685990"/>
                </a:cubicBezTo>
                <a:cubicBezTo>
                  <a:pt x="1763554" y="680085"/>
                  <a:pt x="1758696" y="675227"/>
                  <a:pt x="1752791" y="675227"/>
                </a:cubicBezTo>
                <a:cubicBezTo>
                  <a:pt x="1746885" y="675227"/>
                  <a:pt x="1742027" y="680085"/>
                  <a:pt x="1742027" y="685990"/>
                </a:cubicBezTo>
                <a:cubicBezTo>
                  <a:pt x="1742027" y="691896"/>
                  <a:pt x="1746885" y="696754"/>
                  <a:pt x="1752791" y="696754"/>
                </a:cubicBezTo>
                <a:close/>
                <a:moveTo>
                  <a:pt x="1828991" y="696754"/>
                </a:moveTo>
                <a:cubicBezTo>
                  <a:pt x="1834896" y="696754"/>
                  <a:pt x="1839754" y="691896"/>
                  <a:pt x="1839754" y="685990"/>
                </a:cubicBezTo>
                <a:cubicBezTo>
                  <a:pt x="1839754" y="680085"/>
                  <a:pt x="1834896" y="675227"/>
                  <a:pt x="1828991" y="675227"/>
                </a:cubicBezTo>
                <a:cubicBezTo>
                  <a:pt x="1823085" y="675227"/>
                  <a:pt x="1818227" y="680085"/>
                  <a:pt x="1818227" y="685990"/>
                </a:cubicBezTo>
                <a:cubicBezTo>
                  <a:pt x="1818227" y="691896"/>
                  <a:pt x="1823085" y="696754"/>
                  <a:pt x="1828991" y="696754"/>
                </a:cubicBezTo>
                <a:close/>
                <a:moveTo>
                  <a:pt x="1905191" y="696563"/>
                </a:moveTo>
                <a:cubicBezTo>
                  <a:pt x="1911001" y="696563"/>
                  <a:pt x="1915763" y="691801"/>
                  <a:pt x="1915763" y="685990"/>
                </a:cubicBezTo>
                <a:cubicBezTo>
                  <a:pt x="1915763" y="680180"/>
                  <a:pt x="1911001" y="675418"/>
                  <a:pt x="1905191" y="675418"/>
                </a:cubicBezTo>
                <a:cubicBezTo>
                  <a:pt x="1899380" y="675418"/>
                  <a:pt x="1894618" y="680180"/>
                  <a:pt x="1894618" y="685990"/>
                </a:cubicBezTo>
                <a:cubicBezTo>
                  <a:pt x="1894618" y="691801"/>
                  <a:pt x="1899380" y="696563"/>
                  <a:pt x="1905191" y="696563"/>
                </a:cubicBezTo>
                <a:close/>
                <a:moveTo>
                  <a:pt x="1981391" y="696373"/>
                </a:moveTo>
                <a:cubicBezTo>
                  <a:pt x="1987106" y="696373"/>
                  <a:pt x="1991773" y="691706"/>
                  <a:pt x="1991773" y="685990"/>
                </a:cubicBezTo>
                <a:cubicBezTo>
                  <a:pt x="1991773" y="680276"/>
                  <a:pt x="1987106" y="675608"/>
                  <a:pt x="1981391" y="675608"/>
                </a:cubicBezTo>
                <a:cubicBezTo>
                  <a:pt x="1975676" y="675608"/>
                  <a:pt x="1971008" y="680276"/>
                  <a:pt x="1971008" y="685990"/>
                </a:cubicBezTo>
                <a:cubicBezTo>
                  <a:pt x="1971104" y="691706"/>
                  <a:pt x="1975676" y="696373"/>
                  <a:pt x="1981391" y="696373"/>
                </a:cubicBezTo>
                <a:close/>
                <a:moveTo>
                  <a:pt x="2057591" y="696182"/>
                </a:moveTo>
                <a:cubicBezTo>
                  <a:pt x="2063210" y="696182"/>
                  <a:pt x="2067687" y="691610"/>
                  <a:pt x="2067687" y="686086"/>
                </a:cubicBezTo>
                <a:cubicBezTo>
                  <a:pt x="2067687" y="680466"/>
                  <a:pt x="2063115" y="675989"/>
                  <a:pt x="2057591" y="675989"/>
                </a:cubicBezTo>
                <a:cubicBezTo>
                  <a:pt x="2052066" y="675989"/>
                  <a:pt x="2047494" y="680561"/>
                  <a:pt x="2047494" y="686086"/>
                </a:cubicBezTo>
                <a:cubicBezTo>
                  <a:pt x="2047494" y="691610"/>
                  <a:pt x="2051971" y="696182"/>
                  <a:pt x="2057591" y="696182"/>
                </a:cubicBezTo>
                <a:close/>
                <a:moveTo>
                  <a:pt x="2133791" y="695706"/>
                </a:moveTo>
                <a:cubicBezTo>
                  <a:pt x="2139125" y="695706"/>
                  <a:pt x="2143506" y="691325"/>
                  <a:pt x="2143506" y="685990"/>
                </a:cubicBezTo>
                <a:cubicBezTo>
                  <a:pt x="2143506" y="680657"/>
                  <a:pt x="2139220" y="676275"/>
                  <a:pt x="2133791" y="676275"/>
                </a:cubicBezTo>
                <a:cubicBezTo>
                  <a:pt x="2128361" y="676275"/>
                  <a:pt x="2124075" y="680657"/>
                  <a:pt x="2124075" y="685990"/>
                </a:cubicBezTo>
                <a:cubicBezTo>
                  <a:pt x="2124075" y="691325"/>
                  <a:pt x="2128457" y="695706"/>
                  <a:pt x="2133791" y="695706"/>
                </a:cubicBezTo>
                <a:close/>
                <a:moveTo>
                  <a:pt x="2209991" y="695325"/>
                </a:moveTo>
                <a:cubicBezTo>
                  <a:pt x="2215134" y="695325"/>
                  <a:pt x="2219325" y="691134"/>
                  <a:pt x="2219325" y="685990"/>
                </a:cubicBezTo>
                <a:cubicBezTo>
                  <a:pt x="2219325" y="680847"/>
                  <a:pt x="2215134" y="676656"/>
                  <a:pt x="2209991" y="676656"/>
                </a:cubicBezTo>
                <a:cubicBezTo>
                  <a:pt x="2204847" y="676656"/>
                  <a:pt x="2200656" y="680847"/>
                  <a:pt x="2200656" y="685990"/>
                </a:cubicBezTo>
                <a:cubicBezTo>
                  <a:pt x="2200656" y="691134"/>
                  <a:pt x="2204847" y="695325"/>
                  <a:pt x="2209991" y="695325"/>
                </a:cubicBezTo>
                <a:close/>
                <a:moveTo>
                  <a:pt x="2286191" y="694658"/>
                </a:moveTo>
                <a:cubicBezTo>
                  <a:pt x="2290953" y="694658"/>
                  <a:pt x="2294858" y="690753"/>
                  <a:pt x="2294858" y="685990"/>
                </a:cubicBezTo>
                <a:cubicBezTo>
                  <a:pt x="2294858" y="681228"/>
                  <a:pt x="2290953" y="677323"/>
                  <a:pt x="2286191" y="677323"/>
                </a:cubicBezTo>
                <a:cubicBezTo>
                  <a:pt x="2281428" y="677323"/>
                  <a:pt x="2277523" y="681228"/>
                  <a:pt x="2277523" y="685990"/>
                </a:cubicBezTo>
                <a:cubicBezTo>
                  <a:pt x="2277523" y="690753"/>
                  <a:pt x="2281428" y="694658"/>
                  <a:pt x="2286191" y="694658"/>
                </a:cubicBezTo>
                <a:close/>
                <a:moveTo>
                  <a:pt x="2362391" y="694277"/>
                </a:moveTo>
                <a:cubicBezTo>
                  <a:pt x="2366963" y="694277"/>
                  <a:pt x="2370677" y="690563"/>
                  <a:pt x="2370677" y="685990"/>
                </a:cubicBezTo>
                <a:cubicBezTo>
                  <a:pt x="2370677" y="681419"/>
                  <a:pt x="2366963" y="677704"/>
                  <a:pt x="2362391" y="677704"/>
                </a:cubicBezTo>
                <a:cubicBezTo>
                  <a:pt x="2357819" y="677704"/>
                  <a:pt x="2354104" y="681419"/>
                  <a:pt x="2354104" y="685990"/>
                </a:cubicBezTo>
                <a:cubicBezTo>
                  <a:pt x="2354104" y="690563"/>
                  <a:pt x="2357819" y="694277"/>
                  <a:pt x="2362391" y="694277"/>
                </a:cubicBezTo>
                <a:close/>
                <a:moveTo>
                  <a:pt x="2438591" y="693611"/>
                </a:moveTo>
                <a:cubicBezTo>
                  <a:pt x="2442782" y="693611"/>
                  <a:pt x="2446211" y="690182"/>
                  <a:pt x="2446211" y="685990"/>
                </a:cubicBezTo>
                <a:cubicBezTo>
                  <a:pt x="2446211" y="681800"/>
                  <a:pt x="2442782" y="678371"/>
                  <a:pt x="2438591" y="678371"/>
                </a:cubicBezTo>
                <a:cubicBezTo>
                  <a:pt x="2434400" y="678371"/>
                  <a:pt x="2430971" y="681800"/>
                  <a:pt x="2430971" y="685990"/>
                </a:cubicBezTo>
                <a:cubicBezTo>
                  <a:pt x="2430971" y="690182"/>
                  <a:pt x="2434400" y="693611"/>
                  <a:pt x="2438591" y="693611"/>
                </a:cubicBezTo>
                <a:close/>
                <a:moveTo>
                  <a:pt x="2514791" y="692944"/>
                </a:moveTo>
                <a:cubicBezTo>
                  <a:pt x="2518601" y="692944"/>
                  <a:pt x="2521744" y="689801"/>
                  <a:pt x="2521744" y="685990"/>
                </a:cubicBezTo>
                <a:cubicBezTo>
                  <a:pt x="2521744" y="682181"/>
                  <a:pt x="2518601" y="679037"/>
                  <a:pt x="2514791" y="679037"/>
                </a:cubicBezTo>
                <a:cubicBezTo>
                  <a:pt x="2510981" y="679037"/>
                  <a:pt x="2507837" y="682181"/>
                  <a:pt x="2507837" y="685990"/>
                </a:cubicBezTo>
                <a:cubicBezTo>
                  <a:pt x="2507837" y="689896"/>
                  <a:pt x="2510981" y="692944"/>
                  <a:pt x="2514791" y="692944"/>
                </a:cubicBezTo>
                <a:close/>
                <a:moveTo>
                  <a:pt x="2590991" y="692182"/>
                </a:moveTo>
                <a:cubicBezTo>
                  <a:pt x="2594420" y="692182"/>
                  <a:pt x="2597087" y="689420"/>
                  <a:pt x="2597087" y="686086"/>
                </a:cubicBezTo>
                <a:cubicBezTo>
                  <a:pt x="2597087" y="682752"/>
                  <a:pt x="2594324" y="679990"/>
                  <a:pt x="2590991" y="679990"/>
                </a:cubicBezTo>
                <a:cubicBezTo>
                  <a:pt x="2587562" y="679990"/>
                  <a:pt x="2584895" y="682752"/>
                  <a:pt x="2584895" y="686086"/>
                </a:cubicBezTo>
                <a:cubicBezTo>
                  <a:pt x="2584895" y="689420"/>
                  <a:pt x="2587657" y="692182"/>
                  <a:pt x="2590991" y="692182"/>
                </a:cubicBezTo>
                <a:close/>
                <a:moveTo>
                  <a:pt x="2667191" y="691515"/>
                </a:moveTo>
                <a:cubicBezTo>
                  <a:pt x="2670239" y="691515"/>
                  <a:pt x="2672715" y="689038"/>
                  <a:pt x="2672715" y="685990"/>
                </a:cubicBezTo>
                <a:cubicBezTo>
                  <a:pt x="2672715" y="682943"/>
                  <a:pt x="2670239" y="680466"/>
                  <a:pt x="2667191" y="680466"/>
                </a:cubicBezTo>
                <a:cubicBezTo>
                  <a:pt x="2664143" y="680466"/>
                  <a:pt x="2661666" y="682943"/>
                  <a:pt x="2661666" y="685990"/>
                </a:cubicBezTo>
                <a:cubicBezTo>
                  <a:pt x="2661761" y="689038"/>
                  <a:pt x="2664143" y="691515"/>
                  <a:pt x="2667191" y="691515"/>
                </a:cubicBezTo>
                <a:close/>
                <a:moveTo>
                  <a:pt x="2743391" y="690658"/>
                </a:moveTo>
                <a:cubicBezTo>
                  <a:pt x="2745962" y="690658"/>
                  <a:pt x="2748058" y="688562"/>
                  <a:pt x="2748058" y="685990"/>
                </a:cubicBezTo>
                <a:cubicBezTo>
                  <a:pt x="2748058" y="683419"/>
                  <a:pt x="2745962" y="681323"/>
                  <a:pt x="2743391" y="681323"/>
                </a:cubicBezTo>
                <a:cubicBezTo>
                  <a:pt x="2740819" y="681323"/>
                  <a:pt x="2738723" y="683419"/>
                  <a:pt x="2738723" y="685990"/>
                </a:cubicBezTo>
                <a:cubicBezTo>
                  <a:pt x="2738723" y="688562"/>
                  <a:pt x="2740819" y="690658"/>
                  <a:pt x="2743391" y="690658"/>
                </a:cubicBezTo>
                <a:close/>
                <a:moveTo>
                  <a:pt x="2819591" y="689991"/>
                </a:moveTo>
                <a:cubicBezTo>
                  <a:pt x="2821781" y="689991"/>
                  <a:pt x="2823591" y="688181"/>
                  <a:pt x="2823591" y="685990"/>
                </a:cubicBezTo>
                <a:cubicBezTo>
                  <a:pt x="2823591" y="683800"/>
                  <a:pt x="2821781" y="681990"/>
                  <a:pt x="2819591" y="681990"/>
                </a:cubicBezTo>
                <a:cubicBezTo>
                  <a:pt x="2817400" y="681990"/>
                  <a:pt x="2815590" y="683800"/>
                  <a:pt x="2815590" y="685990"/>
                </a:cubicBezTo>
                <a:cubicBezTo>
                  <a:pt x="2815590" y="688181"/>
                  <a:pt x="2817400" y="689991"/>
                  <a:pt x="2819591" y="689991"/>
                </a:cubicBezTo>
                <a:close/>
                <a:moveTo>
                  <a:pt x="2895791" y="689134"/>
                </a:moveTo>
                <a:cubicBezTo>
                  <a:pt x="2897505" y="689134"/>
                  <a:pt x="2898934" y="687705"/>
                  <a:pt x="2898934" y="685990"/>
                </a:cubicBezTo>
                <a:cubicBezTo>
                  <a:pt x="2898934" y="684276"/>
                  <a:pt x="2897505" y="682847"/>
                  <a:pt x="2895791" y="682847"/>
                </a:cubicBezTo>
                <a:cubicBezTo>
                  <a:pt x="2894076" y="682847"/>
                  <a:pt x="2892647" y="684276"/>
                  <a:pt x="2892647" y="685990"/>
                </a:cubicBezTo>
                <a:cubicBezTo>
                  <a:pt x="2892647" y="687705"/>
                  <a:pt x="2894076" y="689134"/>
                  <a:pt x="2895791" y="689134"/>
                </a:cubicBezTo>
                <a:close/>
                <a:moveTo>
                  <a:pt x="2971991" y="688086"/>
                </a:moveTo>
                <a:cubicBezTo>
                  <a:pt x="2973134" y="688086"/>
                  <a:pt x="2974086" y="687134"/>
                  <a:pt x="2974086" y="685990"/>
                </a:cubicBezTo>
                <a:cubicBezTo>
                  <a:pt x="2974086" y="684848"/>
                  <a:pt x="2973134" y="683895"/>
                  <a:pt x="2971991" y="683895"/>
                </a:cubicBezTo>
                <a:cubicBezTo>
                  <a:pt x="2970848" y="683895"/>
                  <a:pt x="2969895" y="684848"/>
                  <a:pt x="2969895" y="685990"/>
                </a:cubicBezTo>
                <a:cubicBezTo>
                  <a:pt x="2969895" y="687134"/>
                  <a:pt x="2970848" y="688086"/>
                  <a:pt x="2971991" y="688086"/>
                </a:cubicBezTo>
                <a:close/>
                <a:moveTo>
                  <a:pt x="3048191" y="687324"/>
                </a:moveTo>
                <a:cubicBezTo>
                  <a:pt x="3048857" y="687324"/>
                  <a:pt x="3049429" y="686753"/>
                  <a:pt x="3049429" y="686086"/>
                </a:cubicBezTo>
                <a:cubicBezTo>
                  <a:pt x="3049429" y="685419"/>
                  <a:pt x="3048857" y="684848"/>
                  <a:pt x="3048191" y="684848"/>
                </a:cubicBezTo>
                <a:cubicBezTo>
                  <a:pt x="3047524" y="684848"/>
                  <a:pt x="3046953" y="685419"/>
                  <a:pt x="3046953" y="686086"/>
                </a:cubicBezTo>
                <a:cubicBezTo>
                  <a:pt x="3046953" y="686753"/>
                  <a:pt x="3047524" y="687324"/>
                  <a:pt x="3048191" y="687324"/>
                </a:cubicBezTo>
                <a:close/>
                <a:moveTo>
                  <a:pt x="3124391" y="686467"/>
                </a:moveTo>
                <a:cubicBezTo>
                  <a:pt x="3124581" y="686467"/>
                  <a:pt x="3124772" y="686276"/>
                  <a:pt x="3124772" y="686086"/>
                </a:cubicBezTo>
                <a:cubicBezTo>
                  <a:pt x="3124772" y="685895"/>
                  <a:pt x="3124581" y="685705"/>
                  <a:pt x="3124391" y="685705"/>
                </a:cubicBezTo>
                <a:cubicBezTo>
                  <a:pt x="3124200" y="685705"/>
                  <a:pt x="3124010" y="685895"/>
                  <a:pt x="3124010" y="686086"/>
                </a:cubicBezTo>
                <a:cubicBezTo>
                  <a:pt x="3124010" y="686276"/>
                  <a:pt x="3124200" y="686467"/>
                  <a:pt x="3124391" y="686467"/>
                </a:cubicBezTo>
                <a:close/>
                <a:moveTo>
                  <a:pt x="304991" y="762381"/>
                </a:moveTo>
                <a:cubicBezTo>
                  <a:pt x="305086" y="762381"/>
                  <a:pt x="305181" y="762286"/>
                  <a:pt x="305181" y="762190"/>
                </a:cubicBezTo>
                <a:cubicBezTo>
                  <a:pt x="305181" y="762095"/>
                  <a:pt x="305086" y="762000"/>
                  <a:pt x="304991" y="762000"/>
                </a:cubicBezTo>
                <a:cubicBezTo>
                  <a:pt x="304895" y="762000"/>
                  <a:pt x="304800" y="762095"/>
                  <a:pt x="304800" y="762190"/>
                </a:cubicBezTo>
                <a:cubicBezTo>
                  <a:pt x="304800" y="762286"/>
                  <a:pt x="304895" y="762381"/>
                  <a:pt x="304991" y="762381"/>
                </a:cubicBezTo>
                <a:close/>
                <a:moveTo>
                  <a:pt x="381191" y="763238"/>
                </a:moveTo>
                <a:cubicBezTo>
                  <a:pt x="381762" y="763238"/>
                  <a:pt x="382238" y="762762"/>
                  <a:pt x="382238" y="762190"/>
                </a:cubicBezTo>
                <a:cubicBezTo>
                  <a:pt x="382238" y="761619"/>
                  <a:pt x="381762" y="761143"/>
                  <a:pt x="381191" y="761143"/>
                </a:cubicBezTo>
                <a:cubicBezTo>
                  <a:pt x="380619" y="761143"/>
                  <a:pt x="380143" y="761619"/>
                  <a:pt x="380143" y="762190"/>
                </a:cubicBezTo>
                <a:cubicBezTo>
                  <a:pt x="380143" y="762762"/>
                  <a:pt x="380619" y="763238"/>
                  <a:pt x="381191" y="763238"/>
                </a:cubicBezTo>
                <a:close/>
                <a:moveTo>
                  <a:pt x="457391" y="764096"/>
                </a:moveTo>
                <a:cubicBezTo>
                  <a:pt x="458438" y="764096"/>
                  <a:pt x="459296" y="763238"/>
                  <a:pt x="459296" y="762190"/>
                </a:cubicBezTo>
                <a:cubicBezTo>
                  <a:pt x="459296" y="761143"/>
                  <a:pt x="458438" y="760286"/>
                  <a:pt x="457391" y="760286"/>
                </a:cubicBezTo>
                <a:cubicBezTo>
                  <a:pt x="456343" y="760286"/>
                  <a:pt x="455486" y="761143"/>
                  <a:pt x="455486" y="762190"/>
                </a:cubicBezTo>
                <a:cubicBezTo>
                  <a:pt x="455486" y="763238"/>
                  <a:pt x="456343" y="764096"/>
                  <a:pt x="457391" y="764096"/>
                </a:cubicBezTo>
                <a:close/>
                <a:moveTo>
                  <a:pt x="533591" y="765143"/>
                </a:moveTo>
                <a:cubicBezTo>
                  <a:pt x="535210" y="765143"/>
                  <a:pt x="536543" y="763810"/>
                  <a:pt x="536543" y="762190"/>
                </a:cubicBezTo>
                <a:cubicBezTo>
                  <a:pt x="536543" y="760571"/>
                  <a:pt x="535210" y="759238"/>
                  <a:pt x="533591" y="759238"/>
                </a:cubicBezTo>
                <a:cubicBezTo>
                  <a:pt x="531971" y="759238"/>
                  <a:pt x="530638" y="760571"/>
                  <a:pt x="530638" y="762190"/>
                </a:cubicBezTo>
                <a:cubicBezTo>
                  <a:pt x="530638" y="763810"/>
                  <a:pt x="531971" y="765143"/>
                  <a:pt x="533591" y="765143"/>
                </a:cubicBezTo>
                <a:close/>
                <a:moveTo>
                  <a:pt x="609790" y="766001"/>
                </a:moveTo>
                <a:cubicBezTo>
                  <a:pt x="611886" y="766001"/>
                  <a:pt x="613601" y="764286"/>
                  <a:pt x="613601" y="762190"/>
                </a:cubicBezTo>
                <a:cubicBezTo>
                  <a:pt x="613601" y="760095"/>
                  <a:pt x="611886" y="758381"/>
                  <a:pt x="609790" y="758381"/>
                </a:cubicBezTo>
                <a:cubicBezTo>
                  <a:pt x="607695" y="758381"/>
                  <a:pt x="605981" y="760095"/>
                  <a:pt x="605981" y="762190"/>
                </a:cubicBezTo>
                <a:cubicBezTo>
                  <a:pt x="605981" y="764286"/>
                  <a:pt x="607695" y="766001"/>
                  <a:pt x="609790" y="766001"/>
                </a:cubicBezTo>
                <a:close/>
                <a:moveTo>
                  <a:pt x="685990" y="766858"/>
                </a:moveTo>
                <a:cubicBezTo>
                  <a:pt x="688562" y="766858"/>
                  <a:pt x="690658" y="764762"/>
                  <a:pt x="690658" y="762190"/>
                </a:cubicBezTo>
                <a:cubicBezTo>
                  <a:pt x="690658" y="759619"/>
                  <a:pt x="688562" y="757523"/>
                  <a:pt x="685990" y="757523"/>
                </a:cubicBezTo>
                <a:cubicBezTo>
                  <a:pt x="683419" y="757523"/>
                  <a:pt x="681323" y="759619"/>
                  <a:pt x="681323" y="762190"/>
                </a:cubicBezTo>
                <a:cubicBezTo>
                  <a:pt x="681323" y="764762"/>
                  <a:pt x="683419" y="766858"/>
                  <a:pt x="685990" y="766858"/>
                </a:cubicBezTo>
                <a:close/>
                <a:moveTo>
                  <a:pt x="762190" y="767715"/>
                </a:moveTo>
                <a:cubicBezTo>
                  <a:pt x="765238" y="767715"/>
                  <a:pt x="767715" y="765238"/>
                  <a:pt x="767715" y="762190"/>
                </a:cubicBezTo>
                <a:cubicBezTo>
                  <a:pt x="767715" y="759143"/>
                  <a:pt x="765238" y="756666"/>
                  <a:pt x="762190" y="756666"/>
                </a:cubicBezTo>
                <a:cubicBezTo>
                  <a:pt x="759143" y="756666"/>
                  <a:pt x="756666" y="759143"/>
                  <a:pt x="756666" y="762190"/>
                </a:cubicBezTo>
                <a:cubicBezTo>
                  <a:pt x="756761" y="765238"/>
                  <a:pt x="759143" y="767715"/>
                  <a:pt x="762190" y="767715"/>
                </a:cubicBezTo>
                <a:close/>
                <a:moveTo>
                  <a:pt x="838390" y="768572"/>
                </a:moveTo>
                <a:cubicBezTo>
                  <a:pt x="841915" y="768572"/>
                  <a:pt x="844772" y="765715"/>
                  <a:pt x="844772" y="762190"/>
                </a:cubicBezTo>
                <a:cubicBezTo>
                  <a:pt x="844772" y="758666"/>
                  <a:pt x="841915" y="755809"/>
                  <a:pt x="838390" y="755809"/>
                </a:cubicBezTo>
                <a:cubicBezTo>
                  <a:pt x="834866" y="755809"/>
                  <a:pt x="832009" y="758666"/>
                  <a:pt x="832009" y="762190"/>
                </a:cubicBezTo>
                <a:cubicBezTo>
                  <a:pt x="832104" y="765715"/>
                  <a:pt x="834866" y="768572"/>
                  <a:pt x="838390" y="768572"/>
                </a:cubicBezTo>
                <a:close/>
                <a:moveTo>
                  <a:pt x="914590" y="769144"/>
                </a:moveTo>
                <a:cubicBezTo>
                  <a:pt x="918401" y="769144"/>
                  <a:pt x="921544" y="766001"/>
                  <a:pt x="921544" y="762190"/>
                </a:cubicBezTo>
                <a:cubicBezTo>
                  <a:pt x="921544" y="758381"/>
                  <a:pt x="918401" y="755237"/>
                  <a:pt x="914590" y="755237"/>
                </a:cubicBezTo>
                <a:cubicBezTo>
                  <a:pt x="910781" y="755237"/>
                  <a:pt x="907637" y="758381"/>
                  <a:pt x="907637" y="762190"/>
                </a:cubicBezTo>
                <a:cubicBezTo>
                  <a:pt x="907637" y="766096"/>
                  <a:pt x="910781" y="769144"/>
                  <a:pt x="914590" y="769144"/>
                </a:cubicBezTo>
                <a:close/>
                <a:moveTo>
                  <a:pt x="990790" y="770001"/>
                </a:moveTo>
                <a:cubicBezTo>
                  <a:pt x="995077" y="770001"/>
                  <a:pt x="998601" y="766477"/>
                  <a:pt x="998601" y="762190"/>
                </a:cubicBezTo>
                <a:cubicBezTo>
                  <a:pt x="998601" y="757904"/>
                  <a:pt x="995077" y="754380"/>
                  <a:pt x="990790" y="754380"/>
                </a:cubicBezTo>
                <a:cubicBezTo>
                  <a:pt x="986504" y="754380"/>
                  <a:pt x="982980" y="757904"/>
                  <a:pt x="982980" y="762190"/>
                </a:cubicBezTo>
                <a:cubicBezTo>
                  <a:pt x="982980" y="766477"/>
                  <a:pt x="986504" y="770001"/>
                  <a:pt x="990790" y="770001"/>
                </a:cubicBezTo>
                <a:close/>
                <a:moveTo>
                  <a:pt x="1066991" y="770668"/>
                </a:moveTo>
                <a:cubicBezTo>
                  <a:pt x="1071658" y="770668"/>
                  <a:pt x="1075468" y="766858"/>
                  <a:pt x="1075468" y="762190"/>
                </a:cubicBezTo>
                <a:cubicBezTo>
                  <a:pt x="1075468" y="757523"/>
                  <a:pt x="1071658" y="753713"/>
                  <a:pt x="1066991" y="753713"/>
                </a:cubicBezTo>
                <a:cubicBezTo>
                  <a:pt x="1062323" y="753713"/>
                  <a:pt x="1058513" y="757523"/>
                  <a:pt x="1058513" y="762190"/>
                </a:cubicBezTo>
                <a:cubicBezTo>
                  <a:pt x="1058513" y="766858"/>
                  <a:pt x="1062323" y="770668"/>
                  <a:pt x="1066991" y="770668"/>
                </a:cubicBezTo>
                <a:close/>
                <a:moveTo>
                  <a:pt x="1143191" y="771335"/>
                </a:moveTo>
                <a:cubicBezTo>
                  <a:pt x="1148239" y="771335"/>
                  <a:pt x="1152239" y="767239"/>
                  <a:pt x="1152239" y="762286"/>
                </a:cubicBezTo>
                <a:cubicBezTo>
                  <a:pt x="1152239" y="757333"/>
                  <a:pt x="1148144" y="753237"/>
                  <a:pt x="1143191" y="753237"/>
                </a:cubicBezTo>
                <a:cubicBezTo>
                  <a:pt x="1138238" y="753237"/>
                  <a:pt x="1134142" y="757333"/>
                  <a:pt x="1134142" y="762286"/>
                </a:cubicBezTo>
                <a:cubicBezTo>
                  <a:pt x="1134142" y="767239"/>
                  <a:pt x="1138238" y="771335"/>
                  <a:pt x="1143191" y="771335"/>
                </a:cubicBezTo>
                <a:close/>
                <a:moveTo>
                  <a:pt x="1219391" y="771906"/>
                </a:moveTo>
                <a:cubicBezTo>
                  <a:pt x="1224725" y="771906"/>
                  <a:pt x="1229106" y="767525"/>
                  <a:pt x="1229106" y="762190"/>
                </a:cubicBezTo>
                <a:cubicBezTo>
                  <a:pt x="1229106" y="756857"/>
                  <a:pt x="1224820" y="752475"/>
                  <a:pt x="1219391" y="752475"/>
                </a:cubicBezTo>
                <a:cubicBezTo>
                  <a:pt x="1213961" y="752475"/>
                  <a:pt x="1209675" y="756857"/>
                  <a:pt x="1209675" y="762190"/>
                </a:cubicBezTo>
                <a:cubicBezTo>
                  <a:pt x="1209675" y="767525"/>
                  <a:pt x="1214057" y="771906"/>
                  <a:pt x="1219391" y="771906"/>
                </a:cubicBezTo>
                <a:close/>
                <a:moveTo>
                  <a:pt x="1295591" y="772573"/>
                </a:moveTo>
                <a:cubicBezTo>
                  <a:pt x="1301306" y="772573"/>
                  <a:pt x="1305973" y="767906"/>
                  <a:pt x="1305973" y="762190"/>
                </a:cubicBezTo>
                <a:cubicBezTo>
                  <a:pt x="1305973" y="756476"/>
                  <a:pt x="1301306" y="751808"/>
                  <a:pt x="1295591" y="751808"/>
                </a:cubicBezTo>
                <a:cubicBezTo>
                  <a:pt x="1289876" y="751808"/>
                  <a:pt x="1285208" y="756476"/>
                  <a:pt x="1285208" y="762190"/>
                </a:cubicBezTo>
                <a:cubicBezTo>
                  <a:pt x="1285304" y="767906"/>
                  <a:pt x="1289876" y="772573"/>
                  <a:pt x="1295591" y="772573"/>
                </a:cubicBezTo>
                <a:close/>
                <a:moveTo>
                  <a:pt x="1371791" y="772954"/>
                </a:moveTo>
                <a:cubicBezTo>
                  <a:pt x="1377696" y="772954"/>
                  <a:pt x="1382554" y="768096"/>
                  <a:pt x="1382554" y="762190"/>
                </a:cubicBezTo>
                <a:cubicBezTo>
                  <a:pt x="1382554" y="756285"/>
                  <a:pt x="1377696" y="751427"/>
                  <a:pt x="1371791" y="751427"/>
                </a:cubicBezTo>
                <a:cubicBezTo>
                  <a:pt x="1365885" y="751427"/>
                  <a:pt x="1361027" y="756285"/>
                  <a:pt x="1361027" y="762190"/>
                </a:cubicBezTo>
                <a:cubicBezTo>
                  <a:pt x="1361027" y="768096"/>
                  <a:pt x="1365885" y="772954"/>
                  <a:pt x="1371791" y="772954"/>
                </a:cubicBezTo>
                <a:close/>
                <a:moveTo>
                  <a:pt x="1447991" y="773430"/>
                </a:moveTo>
                <a:cubicBezTo>
                  <a:pt x="1454182" y="773430"/>
                  <a:pt x="1459230" y="768382"/>
                  <a:pt x="1459230" y="762190"/>
                </a:cubicBezTo>
                <a:cubicBezTo>
                  <a:pt x="1459230" y="755999"/>
                  <a:pt x="1454182" y="750951"/>
                  <a:pt x="1447991" y="750951"/>
                </a:cubicBezTo>
                <a:cubicBezTo>
                  <a:pt x="1441799" y="750951"/>
                  <a:pt x="1436751" y="755999"/>
                  <a:pt x="1436751" y="762190"/>
                </a:cubicBezTo>
                <a:cubicBezTo>
                  <a:pt x="1436846" y="768382"/>
                  <a:pt x="1441799" y="773430"/>
                  <a:pt x="1447991" y="773430"/>
                </a:cubicBezTo>
                <a:close/>
                <a:moveTo>
                  <a:pt x="1524191" y="773621"/>
                </a:moveTo>
                <a:cubicBezTo>
                  <a:pt x="1530477" y="773621"/>
                  <a:pt x="1535621" y="768477"/>
                  <a:pt x="1535621" y="762190"/>
                </a:cubicBezTo>
                <a:cubicBezTo>
                  <a:pt x="1535621" y="755904"/>
                  <a:pt x="1530477" y="750761"/>
                  <a:pt x="1524191" y="750761"/>
                </a:cubicBezTo>
                <a:cubicBezTo>
                  <a:pt x="1517904" y="750761"/>
                  <a:pt x="1512761" y="755904"/>
                  <a:pt x="1512761" y="762190"/>
                </a:cubicBezTo>
                <a:cubicBezTo>
                  <a:pt x="1512761" y="768477"/>
                  <a:pt x="1517904" y="773621"/>
                  <a:pt x="1524191" y="773621"/>
                </a:cubicBezTo>
                <a:close/>
                <a:moveTo>
                  <a:pt x="1600391" y="773811"/>
                </a:moveTo>
                <a:cubicBezTo>
                  <a:pt x="1606772" y="773811"/>
                  <a:pt x="1612011" y="768572"/>
                  <a:pt x="1612011" y="762190"/>
                </a:cubicBezTo>
                <a:cubicBezTo>
                  <a:pt x="1612011" y="755809"/>
                  <a:pt x="1606772" y="750570"/>
                  <a:pt x="1600391" y="750570"/>
                </a:cubicBezTo>
                <a:cubicBezTo>
                  <a:pt x="1594009" y="750570"/>
                  <a:pt x="1588770" y="755809"/>
                  <a:pt x="1588770" y="762190"/>
                </a:cubicBezTo>
                <a:cubicBezTo>
                  <a:pt x="1588770" y="768668"/>
                  <a:pt x="1594009" y="773811"/>
                  <a:pt x="1600391" y="773811"/>
                </a:cubicBezTo>
                <a:close/>
                <a:moveTo>
                  <a:pt x="1676591" y="774002"/>
                </a:moveTo>
                <a:cubicBezTo>
                  <a:pt x="1683163" y="774002"/>
                  <a:pt x="1688402" y="768668"/>
                  <a:pt x="1688402" y="762190"/>
                </a:cubicBezTo>
                <a:cubicBezTo>
                  <a:pt x="1688402" y="755618"/>
                  <a:pt x="1683068" y="750380"/>
                  <a:pt x="1676591" y="750380"/>
                </a:cubicBezTo>
                <a:cubicBezTo>
                  <a:pt x="1670114" y="750380"/>
                  <a:pt x="1664780" y="755713"/>
                  <a:pt x="1664780" y="762190"/>
                </a:cubicBezTo>
                <a:cubicBezTo>
                  <a:pt x="1664780" y="768763"/>
                  <a:pt x="1670114" y="774002"/>
                  <a:pt x="1676591" y="774002"/>
                </a:cubicBezTo>
                <a:close/>
                <a:moveTo>
                  <a:pt x="1752791" y="774002"/>
                </a:moveTo>
                <a:cubicBezTo>
                  <a:pt x="1759363" y="774002"/>
                  <a:pt x="1764602" y="768668"/>
                  <a:pt x="1764602" y="762190"/>
                </a:cubicBezTo>
                <a:cubicBezTo>
                  <a:pt x="1764602" y="755618"/>
                  <a:pt x="1759268" y="750380"/>
                  <a:pt x="1752791" y="750380"/>
                </a:cubicBezTo>
                <a:cubicBezTo>
                  <a:pt x="1746314" y="750380"/>
                  <a:pt x="1740980" y="755713"/>
                  <a:pt x="1740980" y="762190"/>
                </a:cubicBezTo>
                <a:cubicBezTo>
                  <a:pt x="1740980" y="768763"/>
                  <a:pt x="1746314" y="774002"/>
                  <a:pt x="1752791" y="774002"/>
                </a:cubicBezTo>
                <a:close/>
                <a:moveTo>
                  <a:pt x="1828991" y="774002"/>
                </a:moveTo>
                <a:cubicBezTo>
                  <a:pt x="1835563" y="774002"/>
                  <a:pt x="1840802" y="768668"/>
                  <a:pt x="1840802" y="762190"/>
                </a:cubicBezTo>
                <a:cubicBezTo>
                  <a:pt x="1840802" y="755618"/>
                  <a:pt x="1835468" y="750380"/>
                  <a:pt x="1828991" y="750380"/>
                </a:cubicBezTo>
                <a:cubicBezTo>
                  <a:pt x="1822514" y="750380"/>
                  <a:pt x="1817180" y="755713"/>
                  <a:pt x="1817180" y="762190"/>
                </a:cubicBezTo>
                <a:cubicBezTo>
                  <a:pt x="1817180" y="768763"/>
                  <a:pt x="1822514" y="774002"/>
                  <a:pt x="1828991" y="774002"/>
                </a:cubicBezTo>
                <a:close/>
                <a:moveTo>
                  <a:pt x="1905191" y="773811"/>
                </a:moveTo>
                <a:cubicBezTo>
                  <a:pt x="1911572" y="773811"/>
                  <a:pt x="1916811" y="768572"/>
                  <a:pt x="1916811" y="762190"/>
                </a:cubicBezTo>
                <a:cubicBezTo>
                  <a:pt x="1916811" y="755809"/>
                  <a:pt x="1911572" y="750570"/>
                  <a:pt x="1905191" y="750570"/>
                </a:cubicBezTo>
                <a:cubicBezTo>
                  <a:pt x="1898809" y="750570"/>
                  <a:pt x="1893570" y="755809"/>
                  <a:pt x="1893570" y="762190"/>
                </a:cubicBezTo>
                <a:cubicBezTo>
                  <a:pt x="1893570" y="768668"/>
                  <a:pt x="1898809" y="773811"/>
                  <a:pt x="1905191" y="773811"/>
                </a:cubicBezTo>
                <a:close/>
                <a:moveTo>
                  <a:pt x="1981391" y="773621"/>
                </a:moveTo>
                <a:cubicBezTo>
                  <a:pt x="1987677" y="773621"/>
                  <a:pt x="1992821" y="768477"/>
                  <a:pt x="1992821" y="762190"/>
                </a:cubicBezTo>
                <a:cubicBezTo>
                  <a:pt x="1992821" y="755904"/>
                  <a:pt x="1987677" y="750761"/>
                  <a:pt x="1981391" y="750761"/>
                </a:cubicBezTo>
                <a:cubicBezTo>
                  <a:pt x="1975104" y="750761"/>
                  <a:pt x="1969961" y="755904"/>
                  <a:pt x="1969961" y="762190"/>
                </a:cubicBezTo>
                <a:cubicBezTo>
                  <a:pt x="1969961" y="768477"/>
                  <a:pt x="1975104" y="773621"/>
                  <a:pt x="1981391" y="773621"/>
                </a:cubicBezTo>
                <a:close/>
                <a:moveTo>
                  <a:pt x="2057591" y="773430"/>
                </a:moveTo>
                <a:cubicBezTo>
                  <a:pt x="2063782" y="773430"/>
                  <a:pt x="2068830" y="768382"/>
                  <a:pt x="2068830" y="762190"/>
                </a:cubicBezTo>
                <a:cubicBezTo>
                  <a:pt x="2068830" y="755999"/>
                  <a:pt x="2063782" y="750951"/>
                  <a:pt x="2057591" y="750951"/>
                </a:cubicBezTo>
                <a:cubicBezTo>
                  <a:pt x="2051399" y="750951"/>
                  <a:pt x="2046351" y="755999"/>
                  <a:pt x="2046351" y="762190"/>
                </a:cubicBezTo>
                <a:cubicBezTo>
                  <a:pt x="2046446" y="768382"/>
                  <a:pt x="2051399" y="773430"/>
                  <a:pt x="2057591" y="773430"/>
                </a:cubicBezTo>
                <a:close/>
                <a:moveTo>
                  <a:pt x="2133791" y="772954"/>
                </a:moveTo>
                <a:cubicBezTo>
                  <a:pt x="2139696" y="772954"/>
                  <a:pt x="2144554" y="768096"/>
                  <a:pt x="2144554" y="762190"/>
                </a:cubicBezTo>
                <a:cubicBezTo>
                  <a:pt x="2144554" y="756285"/>
                  <a:pt x="2139696" y="751427"/>
                  <a:pt x="2133791" y="751427"/>
                </a:cubicBezTo>
                <a:cubicBezTo>
                  <a:pt x="2127885" y="751427"/>
                  <a:pt x="2123027" y="756285"/>
                  <a:pt x="2123027" y="762190"/>
                </a:cubicBezTo>
                <a:cubicBezTo>
                  <a:pt x="2123027" y="768096"/>
                  <a:pt x="2127885" y="772954"/>
                  <a:pt x="2133791" y="772954"/>
                </a:cubicBezTo>
                <a:close/>
                <a:moveTo>
                  <a:pt x="2209991" y="772573"/>
                </a:moveTo>
                <a:cubicBezTo>
                  <a:pt x="2215706" y="772573"/>
                  <a:pt x="2220373" y="767906"/>
                  <a:pt x="2220373" y="762190"/>
                </a:cubicBezTo>
                <a:cubicBezTo>
                  <a:pt x="2220373" y="756476"/>
                  <a:pt x="2215706" y="751808"/>
                  <a:pt x="2209991" y="751808"/>
                </a:cubicBezTo>
                <a:cubicBezTo>
                  <a:pt x="2204276" y="751808"/>
                  <a:pt x="2199608" y="756476"/>
                  <a:pt x="2199608" y="762190"/>
                </a:cubicBezTo>
                <a:cubicBezTo>
                  <a:pt x="2199704" y="767906"/>
                  <a:pt x="2204276" y="772573"/>
                  <a:pt x="2209991" y="772573"/>
                </a:cubicBezTo>
                <a:close/>
                <a:moveTo>
                  <a:pt x="2286191" y="772097"/>
                </a:moveTo>
                <a:cubicBezTo>
                  <a:pt x="2291715" y="772097"/>
                  <a:pt x="2296097" y="767620"/>
                  <a:pt x="2296097" y="762190"/>
                </a:cubicBezTo>
                <a:cubicBezTo>
                  <a:pt x="2296097" y="756761"/>
                  <a:pt x="2291620" y="752285"/>
                  <a:pt x="2286191" y="752285"/>
                </a:cubicBezTo>
                <a:cubicBezTo>
                  <a:pt x="2280761" y="752285"/>
                  <a:pt x="2276285" y="756761"/>
                  <a:pt x="2276285" y="762190"/>
                </a:cubicBezTo>
                <a:cubicBezTo>
                  <a:pt x="2276285" y="767620"/>
                  <a:pt x="2280761" y="772097"/>
                  <a:pt x="2286191" y="772097"/>
                </a:cubicBezTo>
                <a:close/>
                <a:moveTo>
                  <a:pt x="2362391" y="771525"/>
                </a:moveTo>
                <a:cubicBezTo>
                  <a:pt x="2367534" y="771525"/>
                  <a:pt x="2371725" y="767334"/>
                  <a:pt x="2371725" y="762190"/>
                </a:cubicBezTo>
                <a:cubicBezTo>
                  <a:pt x="2371725" y="757047"/>
                  <a:pt x="2367534" y="752856"/>
                  <a:pt x="2362391" y="752856"/>
                </a:cubicBezTo>
                <a:cubicBezTo>
                  <a:pt x="2357247" y="752856"/>
                  <a:pt x="2353056" y="757047"/>
                  <a:pt x="2353056" y="762190"/>
                </a:cubicBezTo>
                <a:cubicBezTo>
                  <a:pt x="2353056" y="767334"/>
                  <a:pt x="2357247" y="771525"/>
                  <a:pt x="2362391" y="771525"/>
                </a:cubicBezTo>
                <a:close/>
                <a:moveTo>
                  <a:pt x="2438591" y="770858"/>
                </a:moveTo>
                <a:cubicBezTo>
                  <a:pt x="2443353" y="770858"/>
                  <a:pt x="2447258" y="766953"/>
                  <a:pt x="2447258" y="762190"/>
                </a:cubicBezTo>
                <a:cubicBezTo>
                  <a:pt x="2447258" y="757428"/>
                  <a:pt x="2443353" y="753523"/>
                  <a:pt x="2438591" y="753523"/>
                </a:cubicBezTo>
                <a:cubicBezTo>
                  <a:pt x="2433828" y="753523"/>
                  <a:pt x="2429923" y="757428"/>
                  <a:pt x="2429923" y="762190"/>
                </a:cubicBezTo>
                <a:cubicBezTo>
                  <a:pt x="2429923" y="766953"/>
                  <a:pt x="2433828" y="770858"/>
                  <a:pt x="2438591" y="770858"/>
                </a:cubicBezTo>
                <a:close/>
                <a:moveTo>
                  <a:pt x="2514791" y="770001"/>
                </a:moveTo>
                <a:cubicBezTo>
                  <a:pt x="2519077" y="770001"/>
                  <a:pt x="2522601" y="766477"/>
                  <a:pt x="2522601" y="762190"/>
                </a:cubicBezTo>
                <a:cubicBezTo>
                  <a:pt x="2522601" y="757904"/>
                  <a:pt x="2519077" y="754380"/>
                  <a:pt x="2514791" y="754380"/>
                </a:cubicBezTo>
                <a:cubicBezTo>
                  <a:pt x="2510504" y="754380"/>
                  <a:pt x="2506980" y="757904"/>
                  <a:pt x="2506980" y="762190"/>
                </a:cubicBezTo>
                <a:cubicBezTo>
                  <a:pt x="2506980" y="766477"/>
                  <a:pt x="2510504" y="770001"/>
                  <a:pt x="2514791" y="770001"/>
                </a:cubicBezTo>
                <a:close/>
                <a:moveTo>
                  <a:pt x="2590991" y="769430"/>
                </a:moveTo>
                <a:cubicBezTo>
                  <a:pt x="2594991" y="769430"/>
                  <a:pt x="2598134" y="766191"/>
                  <a:pt x="2598134" y="762286"/>
                </a:cubicBezTo>
                <a:cubicBezTo>
                  <a:pt x="2598134" y="758285"/>
                  <a:pt x="2594896" y="755142"/>
                  <a:pt x="2590991" y="755142"/>
                </a:cubicBezTo>
                <a:cubicBezTo>
                  <a:pt x="2586990" y="755142"/>
                  <a:pt x="2583847" y="758381"/>
                  <a:pt x="2583847" y="762286"/>
                </a:cubicBezTo>
                <a:cubicBezTo>
                  <a:pt x="2583847" y="766191"/>
                  <a:pt x="2587085" y="769430"/>
                  <a:pt x="2590991" y="769430"/>
                </a:cubicBezTo>
                <a:close/>
                <a:moveTo>
                  <a:pt x="2667191" y="768572"/>
                </a:moveTo>
                <a:cubicBezTo>
                  <a:pt x="2670715" y="768572"/>
                  <a:pt x="2673572" y="765715"/>
                  <a:pt x="2673572" y="762190"/>
                </a:cubicBezTo>
                <a:cubicBezTo>
                  <a:pt x="2673572" y="758666"/>
                  <a:pt x="2670715" y="755809"/>
                  <a:pt x="2667191" y="755809"/>
                </a:cubicBezTo>
                <a:cubicBezTo>
                  <a:pt x="2663666" y="755809"/>
                  <a:pt x="2660809" y="758666"/>
                  <a:pt x="2660809" y="762190"/>
                </a:cubicBezTo>
                <a:cubicBezTo>
                  <a:pt x="2660904" y="765715"/>
                  <a:pt x="2663666" y="768572"/>
                  <a:pt x="2667191" y="768572"/>
                </a:cubicBezTo>
                <a:close/>
                <a:moveTo>
                  <a:pt x="2743391" y="767715"/>
                </a:moveTo>
                <a:cubicBezTo>
                  <a:pt x="2746439" y="767715"/>
                  <a:pt x="2748915" y="765238"/>
                  <a:pt x="2748915" y="762190"/>
                </a:cubicBezTo>
                <a:cubicBezTo>
                  <a:pt x="2748915" y="759143"/>
                  <a:pt x="2746439" y="756666"/>
                  <a:pt x="2743391" y="756666"/>
                </a:cubicBezTo>
                <a:cubicBezTo>
                  <a:pt x="2740343" y="756666"/>
                  <a:pt x="2737866" y="759143"/>
                  <a:pt x="2737866" y="762190"/>
                </a:cubicBezTo>
                <a:cubicBezTo>
                  <a:pt x="2737961" y="765238"/>
                  <a:pt x="2740343" y="767715"/>
                  <a:pt x="2743391" y="767715"/>
                </a:cubicBezTo>
                <a:close/>
                <a:moveTo>
                  <a:pt x="2819591" y="766858"/>
                </a:moveTo>
                <a:cubicBezTo>
                  <a:pt x="2822162" y="766858"/>
                  <a:pt x="2824258" y="764762"/>
                  <a:pt x="2824258" y="762190"/>
                </a:cubicBezTo>
                <a:cubicBezTo>
                  <a:pt x="2824258" y="759619"/>
                  <a:pt x="2822162" y="757523"/>
                  <a:pt x="2819591" y="757523"/>
                </a:cubicBezTo>
                <a:cubicBezTo>
                  <a:pt x="2817019" y="757523"/>
                  <a:pt x="2814923" y="759619"/>
                  <a:pt x="2814923" y="762190"/>
                </a:cubicBezTo>
                <a:cubicBezTo>
                  <a:pt x="2814923" y="764762"/>
                  <a:pt x="2817019" y="766858"/>
                  <a:pt x="2819591" y="766858"/>
                </a:cubicBezTo>
                <a:close/>
                <a:moveTo>
                  <a:pt x="2895791" y="766001"/>
                </a:moveTo>
                <a:cubicBezTo>
                  <a:pt x="2897886" y="766001"/>
                  <a:pt x="2899601" y="764286"/>
                  <a:pt x="2899601" y="762190"/>
                </a:cubicBezTo>
                <a:cubicBezTo>
                  <a:pt x="2899601" y="760095"/>
                  <a:pt x="2897886" y="758381"/>
                  <a:pt x="2895791" y="758381"/>
                </a:cubicBezTo>
                <a:cubicBezTo>
                  <a:pt x="2893695" y="758381"/>
                  <a:pt x="2891981" y="760095"/>
                  <a:pt x="2891981" y="762190"/>
                </a:cubicBezTo>
                <a:cubicBezTo>
                  <a:pt x="2891981" y="764286"/>
                  <a:pt x="2893695" y="766001"/>
                  <a:pt x="2895791" y="766001"/>
                </a:cubicBezTo>
                <a:close/>
                <a:moveTo>
                  <a:pt x="2971991" y="765143"/>
                </a:moveTo>
                <a:cubicBezTo>
                  <a:pt x="2973610" y="765143"/>
                  <a:pt x="2974943" y="763810"/>
                  <a:pt x="2974943" y="762190"/>
                </a:cubicBezTo>
                <a:cubicBezTo>
                  <a:pt x="2974943" y="760571"/>
                  <a:pt x="2973610" y="759238"/>
                  <a:pt x="2971991" y="759238"/>
                </a:cubicBezTo>
                <a:cubicBezTo>
                  <a:pt x="2970371" y="759238"/>
                  <a:pt x="2969038" y="760571"/>
                  <a:pt x="2969038" y="762190"/>
                </a:cubicBezTo>
                <a:cubicBezTo>
                  <a:pt x="2969038" y="763810"/>
                  <a:pt x="2970371" y="765143"/>
                  <a:pt x="2971991" y="765143"/>
                </a:cubicBezTo>
                <a:close/>
                <a:moveTo>
                  <a:pt x="3048191" y="764286"/>
                </a:moveTo>
                <a:cubicBezTo>
                  <a:pt x="3049334" y="764286"/>
                  <a:pt x="3050286" y="763334"/>
                  <a:pt x="3050286" y="762190"/>
                </a:cubicBezTo>
                <a:cubicBezTo>
                  <a:pt x="3050286" y="761048"/>
                  <a:pt x="3049334" y="760095"/>
                  <a:pt x="3048191" y="760095"/>
                </a:cubicBezTo>
                <a:cubicBezTo>
                  <a:pt x="3047048" y="760095"/>
                  <a:pt x="3046095" y="761048"/>
                  <a:pt x="3046095" y="762190"/>
                </a:cubicBezTo>
                <a:cubicBezTo>
                  <a:pt x="3046095" y="763334"/>
                  <a:pt x="3047048" y="764286"/>
                  <a:pt x="3048191" y="764286"/>
                </a:cubicBezTo>
                <a:close/>
                <a:moveTo>
                  <a:pt x="3124391" y="763238"/>
                </a:moveTo>
                <a:cubicBezTo>
                  <a:pt x="3124962" y="763238"/>
                  <a:pt x="3125438" y="762762"/>
                  <a:pt x="3125438" y="762190"/>
                </a:cubicBezTo>
                <a:cubicBezTo>
                  <a:pt x="3125438" y="761619"/>
                  <a:pt x="3124962" y="761143"/>
                  <a:pt x="3124391" y="761143"/>
                </a:cubicBezTo>
                <a:cubicBezTo>
                  <a:pt x="3123819" y="761143"/>
                  <a:pt x="3123343" y="761619"/>
                  <a:pt x="3123343" y="762190"/>
                </a:cubicBezTo>
                <a:cubicBezTo>
                  <a:pt x="3123343" y="762762"/>
                  <a:pt x="3123819" y="763238"/>
                  <a:pt x="3124391" y="763238"/>
                </a:cubicBezTo>
                <a:close/>
                <a:moveTo>
                  <a:pt x="3200591" y="762381"/>
                </a:moveTo>
                <a:cubicBezTo>
                  <a:pt x="3200686" y="762381"/>
                  <a:pt x="3200781" y="762286"/>
                  <a:pt x="3200781" y="762190"/>
                </a:cubicBezTo>
                <a:cubicBezTo>
                  <a:pt x="3200781" y="762095"/>
                  <a:pt x="3200686" y="762000"/>
                  <a:pt x="3200591" y="762000"/>
                </a:cubicBezTo>
                <a:cubicBezTo>
                  <a:pt x="3200495" y="762000"/>
                  <a:pt x="3200400" y="762095"/>
                  <a:pt x="3200400" y="762190"/>
                </a:cubicBezTo>
                <a:cubicBezTo>
                  <a:pt x="3200400" y="762286"/>
                  <a:pt x="3200495" y="762381"/>
                  <a:pt x="3200591" y="762381"/>
                </a:cubicBezTo>
                <a:close/>
                <a:moveTo>
                  <a:pt x="304991" y="839057"/>
                </a:moveTo>
                <a:cubicBezTo>
                  <a:pt x="305372" y="839057"/>
                  <a:pt x="305657" y="838772"/>
                  <a:pt x="305657" y="838390"/>
                </a:cubicBezTo>
                <a:cubicBezTo>
                  <a:pt x="305657" y="838010"/>
                  <a:pt x="305372" y="837724"/>
                  <a:pt x="304991" y="837724"/>
                </a:cubicBezTo>
                <a:cubicBezTo>
                  <a:pt x="304610" y="837724"/>
                  <a:pt x="304324" y="838010"/>
                  <a:pt x="304324" y="838390"/>
                </a:cubicBezTo>
                <a:cubicBezTo>
                  <a:pt x="304419" y="838772"/>
                  <a:pt x="304705" y="839057"/>
                  <a:pt x="304991" y="839057"/>
                </a:cubicBezTo>
                <a:close/>
                <a:moveTo>
                  <a:pt x="381191" y="840105"/>
                </a:moveTo>
                <a:cubicBezTo>
                  <a:pt x="382143" y="840105"/>
                  <a:pt x="382905" y="839343"/>
                  <a:pt x="382905" y="838390"/>
                </a:cubicBezTo>
                <a:cubicBezTo>
                  <a:pt x="382905" y="837438"/>
                  <a:pt x="382143" y="836676"/>
                  <a:pt x="381191" y="836676"/>
                </a:cubicBezTo>
                <a:cubicBezTo>
                  <a:pt x="380238" y="836676"/>
                  <a:pt x="379476" y="837438"/>
                  <a:pt x="379476" y="838390"/>
                </a:cubicBezTo>
                <a:cubicBezTo>
                  <a:pt x="379476" y="839343"/>
                  <a:pt x="380238" y="840105"/>
                  <a:pt x="381191" y="840105"/>
                </a:cubicBezTo>
                <a:close/>
                <a:moveTo>
                  <a:pt x="457391" y="841153"/>
                </a:moveTo>
                <a:cubicBezTo>
                  <a:pt x="458915" y="841153"/>
                  <a:pt x="460153" y="839915"/>
                  <a:pt x="460153" y="838390"/>
                </a:cubicBezTo>
                <a:cubicBezTo>
                  <a:pt x="460153" y="836867"/>
                  <a:pt x="458915" y="835628"/>
                  <a:pt x="457391" y="835628"/>
                </a:cubicBezTo>
                <a:cubicBezTo>
                  <a:pt x="455867" y="835628"/>
                  <a:pt x="454628" y="836867"/>
                  <a:pt x="454628" y="838390"/>
                </a:cubicBezTo>
                <a:cubicBezTo>
                  <a:pt x="454628" y="839915"/>
                  <a:pt x="455867" y="841153"/>
                  <a:pt x="457391" y="841153"/>
                </a:cubicBezTo>
                <a:close/>
                <a:moveTo>
                  <a:pt x="533591" y="842010"/>
                </a:moveTo>
                <a:cubicBezTo>
                  <a:pt x="535591" y="842010"/>
                  <a:pt x="537210" y="840391"/>
                  <a:pt x="537210" y="838390"/>
                </a:cubicBezTo>
                <a:cubicBezTo>
                  <a:pt x="537210" y="836390"/>
                  <a:pt x="535591" y="834771"/>
                  <a:pt x="533591" y="834771"/>
                </a:cubicBezTo>
                <a:cubicBezTo>
                  <a:pt x="531590" y="834771"/>
                  <a:pt x="529971" y="836390"/>
                  <a:pt x="529971" y="838390"/>
                </a:cubicBezTo>
                <a:cubicBezTo>
                  <a:pt x="529971" y="840391"/>
                  <a:pt x="531590" y="842010"/>
                  <a:pt x="533591" y="842010"/>
                </a:cubicBezTo>
                <a:close/>
                <a:moveTo>
                  <a:pt x="609790" y="842867"/>
                </a:moveTo>
                <a:cubicBezTo>
                  <a:pt x="612267" y="842867"/>
                  <a:pt x="614267" y="840867"/>
                  <a:pt x="614267" y="838390"/>
                </a:cubicBezTo>
                <a:cubicBezTo>
                  <a:pt x="614267" y="835914"/>
                  <a:pt x="612267" y="833914"/>
                  <a:pt x="609790" y="833914"/>
                </a:cubicBezTo>
                <a:cubicBezTo>
                  <a:pt x="607314" y="833914"/>
                  <a:pt x="605314" y="835914"/>
                  <a:pt x="605314" y="838390"/>
                </a:cubicBezTo>
                <a:cubicBezTo>
                  <a:pt x="605314" y="840867"/>
                  <a:pt x="607314" y="842867"/>
                  <a:pt x="609790" y="842867"/>
                </a:cubicBezTo>
                <a:close/>
                <a:moveTo>
                  <a:pt x="685990" y="843915"/>
                </a:moveTo>
                <a:cubicBezTo>
                  <a:pt x="689038" y="843915"/>
                  <a:pt x="691515" y="841438"/>
                  <a:pt x="691515" y="838390"/>
                </a:cubicBezTo>
                <a:cubicBezTo>
                  <a:pt x="691515" y="835343"/>
                  <a:pt x="689038" y="832866"/>
                  <a:pt x="685990" y="832866"/>
                </a:cubicBezTo>
                <a:cubicBezTo>
                  <a:pt x="682943" y="832866"/>
                  <a:pt x="680466" y="835343"/>
                  <a:pt x="680466" y="838390"/>
                </a:cubicBezTo>
                <a:cubicBezTo>
                  <a:pt x="680561" y="841438"/>
                  <a:pt x="682943" y="843915"/>
                  <a:pt x="685990" y="843915"/>
                </a:cubicBezTo>
                <a:close/>
                <a:moveTo>
                  <a:pt x="762190" y="844772"/>
                </a:moveTo>
                <a:cubicBezTo>
                  <a:pt x="765715" y="844772"/>
                  <a:pt x="768572" y="841915"/>
                  <a:pt x="768572" y="838390"/>
                </a:cubicBezTo>
                <a:cubicBezTo>
                  <a:pt x="768572" y="834866"/>
                  <a:pt x="765715" y="832009"/>
                  <a:pt x="762190" y="832009"/>
                </a:cubicBezTo>
                <a:cubicBezTo>
                  <a:pt x="758666" y="832009"/>
                  <a:pt x="755809" y="834866"/>
                  <a:pt x="755809" y="838390"/>
                </a:cubicBezTo>
                <a:cubicBezTo>
                  <a:pt x="755904" y="841915"/>
                  <a:pt x="758666" y="844772"/>
                  <a:pt x="762190" y="844772"/>
                </a:cubicBezTo>
                <a:close/>
                <a:moveTo>
                  <a:pt x="838390" y="845630"/>
                </a:moveTo>
                <a:cubicBezTo>
                  <a:pt x="842391" y="845630"/>
                  <a:pt x="845534" y="842391"/>
                  <a:pt x="845534" y="838486"/>
                </a:cubicBezTo>
                <a:cubicBezTo>
                  <a:pt x="845534" y="834485"/>
                  <a:pt x="842296" y="831342"/>
                  <a:pt x="838390" y="831342"/>
                </a:cubicBezTo>
                <a:cubicBezTo>
                  <a:pt x="834390" y="831342"/>
                  <a:pt x="831247" y="834581"/>
                  <a:pt x="831247" y="838486"/>
                </a:cubicBezTo>
                <a:cubicBezTo>
                  <a:pt x="831247" y="842391"/>
                  <a:pt x="834485" y="845630"/>
                  <a:pt x="838390" y="845630"/>
                </a:cubicBezTo>
                <a:close/>
                <a:moveTo>
                  <a:pt x="914590" y="846487"/>
                </a:moveTo>
                <a:cubicBezTo>
                  <a:pt x="919067" y="846487"/>
                  <a:pt x="922592" y="842867"/>
                  <a:pt x="922592" y="838486"/>
                </a:cubicBezTo>
                <a:cubicBezTo>
                  <a:pt x="922592" y="834104"/>
                  <a:pt x="918972" y="830485"/>
                  <a:pt x="914590" y="830485"/>
                </a:cubicBezTo>
                <a:cubicBezTo>
                  <a:pt x="910114" y="830485"/>
                  <a:pt x="906590" y="834104"/>
                  <a:pt x="906590" y="838486"/>
                </a:cubicBezTo>
                <a:cubicBezTo>
                  <a:pt x="906590" y="842867"/>
                  <a:pt x="910209" y="846487"/>
                  <a:pt x="914590" y="846487"/>
                </a:cubicBezTo>
                <a:close/>
                <a:moveTo>
                  <a:pt x="990790" y="847058"/>
                </a:moveTo>
                <a:cubicBezTo>
                  <a:pt x="995553" y="847058"/>
                  <a:pt x="999458" y="843153"/>
                  <a:pt x="999458" y="838390"/>
                </a:cubicBezTo>
                <a:cubicBezTo>
                  <a:pt x="999458" y="833628"/>
                  <a:pt x="995553" y="829723"/>
                  <a:pt x="990790" y="829723"/>
                </a:cubicBezTo>
                <a:cubicBezTo>
                  <a:pt x="986028" y="829723"/>
                  <a:pt x="982123" y="833628"/>
                  <a:pt x="982123" y="838390"/>
                </a:cubicBezTo>
                <a:cubicBezTo>
                  <a:pt x="982123" y="843153"/>
                  <a:pt x="986028" y="847058"/>
                  <a:pt x="990790" y="847058"/>
                </a:cubicBezTo>
                <a:close/>
                <a:moveTo>
                  <a:pt x="1066991" y="847915"/>
                </a:moveTo>
                <a:cubicBezTo>
                  <a:pt x="1072229" y="847915"/>
                  <a:pt x="1076516" y="843629"/>
                  <a:pt x="1076516" y="838390"/>
                </a:cubicBezTo>
                <a:cubicBezTo>
                  <a:pt x="1076516" y="833152"/>
                  <a:pt x="1072229" y="828865"/>
                  <a:pt x="1066991" y="828865"/>
                </a:cubicBezTo>
                <a:cubicBezTo>
                  <a:pt x="1061752" y="828865"/>
                  <a:pt x="1057466" y="833152"/>
                  <a:pt x="1057466" y="838390"/>
                </a:cubicBezTo>
                <a:cubicBezTo>
                  <a:pt x="1057466" y="843629"/>
                  <a:pt x="1061752" y="847915"/>
                  <a:pt x="1066991" y="847915"/>
                </a:cubicBezTo>
                <a:close/>
                <a:moveTo>
                  <a:pt x="1143191" y="848582"/>
                </a:moveTo>
                <a:cubicBezTo>
                  <a:pt x="1148810" y="848582"/>
                  <a:pt x="1153287" y="844010"/>
                  <a:pt x="1153287" y="838486"/>
                </a:cubicBezTo>
                <a:cubicBezTo>
                  <a:pt x="1153287" y="832866"/>
                  <a:pt x="1148715" y="828389"/>
                  <a:pt x="1143191" y="828389"/>
                </a:cubicBezTo>
                <a:cubicBezTo>
                  <a:pt x="1137571" y="828389"/>
                  <a:pt x="1133094" y="832961"/>
                  <a:pt x="1133094" y="838486"/>
                </a:cubicBezTo>
                <a:cubicBezTo>
                  <a:pt x="1133094" y="844010"/>
                  <a:pt x="1137571" y="848582"/>
                  <a:pt x="1143191" y="848582"/>
                </a:cubicBezTo>
                <a:close/>
                <a:moveTo>
                  <a:pt x="1219391" y="849154"/>
                </a:moveTo>
                <a:cubicBezTo>
                  <a:pt x="1225296" y="849154"/>
                  <a:pt x="1230154" y="844296"/>
                  <a:pt x="1230154" y="838390"/>
                </a:cubicBezTo>
                <a:cubicBezTo>
                  <a:pt x="1230154" y="832485"/>
                  <a:pt x="1225296" y="827627"/>
                  <a:pt x="1219391" y="827627"/>
                </a:cubicBezTo>
                <a:cubicBezTo>
                  <a:pt x="1213485" y="827627"/>
                  <a:pt x="1208627" y="832485"/>
                  <a:pt x="1208627" y="838390"/>
                </a:cubicBezTo>
                <a:cubicBezTo>
                  <a:pt x="1208627" y="844296"/>
                  <a:pt x="1213485" y="849154"/>
                  <a:pt x="1219391" y="849154"/>
                </a:cubicBezTo>
                <a:close/>
                <a:moveTo>
                  <a:pt x="1295591" y="849821"/>
                </a:moveTo>
                <a:cubicBezTo>
                  <a:pt x="1301877" y="849821"/>
                  <a:pt x="1307021" y="844677"/>
                  <a:pt x="1307021" y="838390"/>
                </a:cubicBezTo>
                <a:cubicBezTo>
                  <a:pt x="1307021" y="832104"/>
                  <a:pt x="1301877" y="826961"/>
                  <a:pt x="1295591" y="826961"/>
                </a:cubicBezTo>
                <a:cubicBezTo>
                  <a:pt x="1289304" y="826961"/>
                  <a:pt x="1284161" y="832104"/>
                  <a:pt x="1284161" y="838390"/>
                </a:cubicBezTo>
                <a:cubicBezTo>
                  <a:pt x="1284161" y="844677"/>
                  <a:pt x="1289304" y="849821"/>
                  <a:pt x="1295591" y="849821"/>
                </a:cubicBezTo>
                <a:close/>
                <a:moveTo>
                  <a:pt x="1371791" y="850202"/>
                </a:moveTo>
                <a:cubicBezTo>
                  <a:pt x="1378363" y="850202"/>
                  <a:pt x="1383602" y="844868"/>
                  <a:pt x="1383602" y="838390"/>
                </a:cubicBezTo>
                <a:cubicBezTo>
                  <a:pt x="1383602" y="831818"/>
                  <a:pt x="1378268" y="826580"/>
                  <a:pt x="1371791" y="826580"/>
                </a:cubicBezTo>
                <a:cubicBezTo>
                  <a:pt x="1365314" y="826580"/>
                  <a:pt x="1359980" y="831913"/>
                  <a:pt x="1359980" y="838390"/>
                </a:cubicBezTo>
                <a:cubicBezTo>
                  <a:pt x="1359980" y="844963"/>
                  <a:pt x="1365314" y="850202"/>
                  <a:pt x="1371791" y="850202"/>
                </a:cubicBezTo>
                <a:close/>
                <a:moveTo>
                  <a:pt x="1447991" y="850678"/>
                </a:moveTo>
                <a:cubicBezTo>
                  <a:pt x="1454753" y="850678"/>
                  <a:pt x="1460278" y="845153"/>
                  <a:pt x="1460278" y="838390"/>
                </a:cubicBezTo>
                <a:cubicBezTo>
                  <a:pt x="1460278" y="831628"/>
                  <a:pt x="1454753" y="826103"/>
                  <a:pt x="1447991" y="826103"/>
                </a:cubicBezTo>
                <a:cubicBezTo>
                  <a:pt x="1441228" y="826103"/>
                  <a:pt x="1435703" y="831628"/>
                  <a:pt x="1435703" y="838390"/>
                </a:cubicBezTo>
                <a:cubicBezTo>
                  <a:pt x="1435703" y="845153"/>
                  <a:pt x="1441228" y="850678"/>
                  <a:pt x="1447991" y="850678"/>
                </a:cubicBezTo>
                <a:close/>
                <a:moveTo>
                  <a:pt x="1524191" y="851059"/>
                </a:moveTo>
                <a:cubicBezTo>
                  <a:pt x="1531239" y="851059"/>
                  <a:pt x="1536859" y="845344"/>
                  <a:pt x="1536859" y="838390"/>
                </a:cubicBezTo>
                <a:cubicBezTo>
                  <a:pt x="1536859" y="831437"/>
                  <a:pt x="1531144" y="825722"/>
                  <a:pt x="1524191" y="825722"/>
                </a:cubicBezTo>
                <a:cubicBezTo>
                  <a:pt x="1517142" y="825722"/>
                  <a:pt x="1511522" y="831437"/>
                  <a:pt x="1511522" y="838390"/>
                </a:cubicBezTo>
                <a:cubicBezTo>
                  <a:pt x="1511522" y="845344"/>
                  <a:pt x="1517237" y="851059"/>
                  <a:pt x="1524191" y="851059"/>
                </a:cubicBezTo>
                <a:close/>
                <a:moveTo>
                  <a:pt x="1600391" y="851345"/>
                </a:moveTo>
                <a:cubicBezTo>
                  <a:pt x="1607534" y="851345"/>
                  <a:pt x="1613249" y="845534"/>
                  <a:pt x="1613249" y="838486"/>
                </a:cubicBezTo>
                <a:cubicBezTo>
                  <a:pt x="1613249" y="831342"/>
                  <a:pt x="1607439" y="825627"/>
                  <a:pt x="1600391" y="825627"/>
                </a:cubicBezTo>
                <a:cubicBezTo>
                  <a:pt x="1593247" y="825627"/>
                  <a:pt x="1587532" y="831437"/>
                  <a:pt x="1587532" y="838486"/>
                </a:cubicBezTo>
                <a:cubicBezTo>
                  <a:pt x="1587532" y="845534"/>
                  <a:pt x="1593247" y="851345"/>
                  <a:pt x="1600391" y="851345"/>
                </a:cubicBezTo>
                <a:close/>
                <a:moveTo>
                  <a:pt x="1676591" y="851345"/>
                </a:moveTo>
                <a:cubicBezTo>
                  <a:pt x="1683734" y="851345"/>
                  <a:pt x="1689449" y="845534"/>
                  <a:pt x="1689449" y="838486"/>
                </a:cubicBezTo>
                <a:cubicBezTo>
                  <a:pt x="1689449" y="831342"/>
                  <a:pt x="1683639" y="825627"/>
                  <a:pt x="1676591" y="825627"/>
                </a:cubicBezTo>
                <a:cubicBezTo>
                  <a:pt x="1669447" y="825627"/>
                  <a:pt x="1663732" y="831437"/>
                  <a:pt x="1663732" y="838486"/>
                </a:cubicBezTo>
                <a:cubicBezTo>
                  <a:pt x="1663732" y="845534"/>
                  <a:pt x="1669447" y="851345"/>
                  <a:pt x="1676591" y="851345"/>
                </a:cubicBezTo>
                <a:close/>
                <a:moveTo>
                  <a:pt x="1752791" y="851535"/>
                </a:moveTo>
                <a:cubicBezTo>
                  <a:pt x="1760030" y="851535"/>
                  <a:pt x="1765935" y="845630"/>
                  <a:pt x="1765935" y="838390"/>
                </a:cubicBezTo>
                <a:cubicBezTo>
                  <a:pt x="1765935" y="831152"/>
                  <a:pt x="1760030" y="825246"/>
                  <a:pt x="1752791" y="825246"/>
                </a:cubicBezTo>
                <a:cubicBezTo>
                  <a:pt x="1745552" y="825246"/>
                  <a:pt x="1739646" y="831152"/>
                  <a:pt x="1739646" y="838390"/>
                </a:cubicBezTo>
                <a:cubicBezTo>
                  <a:pt x="1739646" y="845630"/>
                  <a:pt x="1745552" y="851535"/>
                  <a:pt x="1752791" y="851535"/>
                </a:cubicBezTo>
                <a:close/>
                <a:moveTo>
                  <a:pt x="1828991" y="851535"/>
                </a:moveTo>
                <a:cubicBezTo>
                  <a:pt x="1836230" y="851535"/>
                  <a:pt x="1842135" y="845630"/>
                  <a:pt x="1842135" y="838390"/>
                </a:cubicBezTo>
                <a:cubicBezTo>
                  <a:pt x="1842135" y="831152"/>
                  <a:pt x="1836230" y="825246"/>
                  <a:pt x="1828991" y="825246"/>
                </a:cubicBezTo>
                <a:cubicBezTo>
                  <a:pt x="1821752" y="825246"/>
                  <a:pt x="1815846" y="831152"/>
                  <a:pt x="1815846" y="838390"/>
                </a:cubicBezTo>
                <a:cubicBezTo>
                  <a:pt x="1815846" y="845630"/>
                  <a:pt x="1821752" y="851535"/>
                  <a:pt x="1828991" y="851535"/>
                </a:cubicBezTo>
                <a:close/>
                <a:moveTo>
                  <a:pt x="1905191" y="851345"/>
                </a:moveTo>
                <a:cubicBezTo>
                  <a:pt x="1912334" y="851345"/>
                  <a:pt x="1918049" y="845534"/>
                  <a:pt x="1918049" y="838486"/>
                </a:cubicBezTo>
                <a:cubicBezTo>
                  <a:pt x="1918049" y="831342"/>
                  <a:pt x="1912239" y="825627"/>
                  <a:pt x="1905191" y="825627"/>
                </a:cubicBezTo>
                <a:cubicBezTo>
                  <a:pt x="1898047" y="825627"/>
                  <a:pt x="1892332" y="831437"/>
                  <a:pt x="1892332" y="838486"/>
                </a:cubicBezTo>
                <a:cubicBezTo>
                  <a:pt x="1892332" y="845534"/>
                  <a:pt x="1898047" y="851345"/>
                  <a:pt x="1905191" y="851345"/>
                </a:cubicBezTo>
                <a:close/>
                <a:moveTo>
                  <a:pt x="1981391" y="851059"/>
                </a:moveTo>
                <a:cubicBezTo>
                  <a:pt x="1988439" y="851059"/>
                  <a:pt x="1994059" y="845344"/>
                  <a:pt x="1994059" y="838390"/>
                </a:cubicBezTo>
                <a:cubicBezTo>
                  <a:pt x="1994059" y="831437"/>
                  <a:pt x="1988344" y="825722"/>
                  <a:pt x="1981391" y="825722"/>
                </a:cubicBezTo>
                <a:cubicBezTo>
                  <a:pt x="1974342" y="825722"/>
                  <a:pt x="1968722" y="831437"/>
                  <a:pt x="1968722" y="838390"/>
                </a:cubicBezTo>
                <a:cubicBezTo>
                  <a:pt x="1968722" y="845344"/>
                  <a:pt x="1974437" y="851059"/>
                  <a:pt x="1981391" y="851059"/>
                </a:cubicBezTo>
                <a:close/>
                <a:moveTo>
                  <a:pt x="2057591" y="850678"/>
                </a:moveTo>
                <a:cubicBezTo>
                  <a:pt x="2064353" y="850678"/>
                  <a:pt x="2069878" y="845153"/>
                  <a:pt x="2069878" y="838390"/>
                </a:cubicBezTo>
                <a:cubicBezTo>
                  <a:pt x="2069878" y="831628"/>
                  <a:pt x="2064353" y="826103"/>
                  <a:pt x="2057591" y="826103"/>
                </a:cubicBezTo>
                <a:cubicBezTo>
                  <a:pt x="2050828" y="826103"/>
                  <a:pt x="2045303" y="831628"/>
                  <a:pt x="2045303" y="838390"/>
                </a:cubicBezTo>
                <a:cubicBezTo>
                  <a:pt x="2045303" y="845153"/>
                  <a:pt x="2050828" y="850678"/>
                  <a:pt x="2057591" y="850678"/>
                </a:cubicBezTo>
                <a:close/>
                <a:moveTo>
                  <a:pt x="2133791" y="850202"/>
                </a:moveTo>
                <a:cubicBezTo>
                  <a:pt x="2140363" y="850202"/>
                  <a:pt x="2145602" y="844868"/>
                  <a:pt x="2145602" y="838390"/>
                </a:cubicBezTo>
                <a:cubicBezTo>
                  <a:pt x="2145602" y="831818"/>
                  <a:pt x="2140268" y="826580"/>
                  <a:pt x="2133791" y="826580"/>
                </a:cubicBezTo>
                <a:cubicBezTo>
                  <a:pt x="2127314" y="826580"/>
                  <a:pt x="2121980" y="831913"/>
                  <a:pt x="2121980" y="838390"/>
                </a:cubicBezTo>
                <a:cubicBezTo>
                  <a:pt x="2121980" y="844963"/>
                  <a:pt x="2127314" y="850202"/>
                  <a:pt x="2133791" y="850202"/>
                </a:cubicBezTo>
                <a:close/>
                <a:moveTo>
                  <a:pt x="2209991" y="849821"/>
                </a:moveTo>
                <a:cubicBezTo>
                  <a:pt x="2216277" y="849821"/>
                  <a:pt x="2221421" y="844677"/>
                  <a:pt x="2221421" y="838390"/>
                </a:cubicBezTo>
                <a:cubicBezTo>
                  <a:pt x="2221421" y="832104"/>
                  <a:pt x="2216277" y="826961"/>
                  <a:pt x="2209991" y="826961"/>
                </a:cubicBezTo>
                <a:cubicBezTo>
                  <a:pt x="2203704" y="826961"/>
                  <a:pt x="2198561" y="832104"/>
                  <a:pt x="2198561" y="838390"/>
                </a:cubicBezTo>
                <a:cubicBezTo>
                  <a:pt x="2198561" y="844677"/>
                  <a:pt x="2203704" y="849821"/>
                  <a:pt x="2209991" y="849821"/>
                </a:cubicBezTo>
                <a:close/>
                <a:moveTo>
                  <a:pt x="2286191" y="849154"/>
                </a:moveTo>
                <a:cubicBezTo>
                  <a:pt x="2292096" y="849154"/>
                  <a:pt x="2296954" y="844296"/>
                  <a:pt x="2296954" y="838390"/>
                </a:cubicBezTo>
                <a:cubicBezTo>
                  <a:pt x="2296954" y="832485"/>
                  <a:pt x="2292096" y="827627"/>
                  <a:pt x="2286191" y="827627"/>
                </a:cubicBezTo>
                <a:cubicBezTo>
                  <a:pt x="2280285" y="827627"/>
                  <a:pt x="2275427" y="832485"/>
                  <a:pt x="2275427" y="838390"/>
                </a:cubicBezTo>
                <a:cubicBezTo>
                  <a:pt x="2275427" y="844296"/>
                  <a:pt x="2280285" y="849154"/>
                  <a:pt x="2286191" y="849154"/>
                </a:cubicBezTo>
                <a:close/>
                <a:moveTo>
                  <a:pt x="2362391" y="848773"/>
                </a:moveTo>
                <a:cubicBezTo>
                  <a:pt x="2368106" y="848773"/>
                  <a:pt x="2372773" y="844106"/>
                  <a:pt x="2372773" y="838390"/>
                </a:cubicBezTo>
                <a:cubicBezTo>
                  <a:pt x="2372773" y="832676"/>
                  <a:pt x="2368106" y="828008"/>
                  <a:pt x="2362391" y="828008"/>
                </a:cubicBezTo>
                <a:cubicBezTo>
                  <a:pt x="2356676" y="828008"/>
                  <a:pt x="2352008" y="832676"/>
                  <a:pt x="2352008" y="838390"/>
                </a:cubicBezTo>
                <a:cubicBezTo>
                  <a:pt x="2352104" y="844106"/>
                  <a:pt x="2356676" y="848773"/>
                  <a:pt x="2362391" y="848773"/>
                </a:cubicBezTo>
                <a:close/>
                <a:moveTo>
                  <a:pt x="2438591" y="847915"/>
                </a:moveTo>
                <a:cubicBezTo>
                  <a:pt x="2443829" y="847915"/>
                  <a:pt x="2448116" y="843629"/>
                  <a:pt x="2448116" y="838390"/>
                </a:cubicBezTo>
                <a:cubicBezTo>
                  <a:pt x="2448116" y="833152"/>
                  <a:pt x="2443829" y="828865"/>
                  <a:pt x="2438591" y="828865"/>
                </a:cubicBezTo>
                <a:cubicBezTo>
                  <a:pt x="2433352" y="828865"/>
                  <a:pt x="2429066" y="833152"/>
                  <a:pt x="2429066" y="838390"/>
                </a:cubicBezTo>
                <a:cubicBezTo>
                  <a:pt x="2429066" y="843629"/>
                  <a:pt x="2433352" y="847915"/>
                  <a:pt x="2438591" y="847915"/>
                </a:cubicBezTo>
                <a:close/>
                <a:moveTo>
                  <a:pt x="2514791" y="847249"/>
                </a:moveTo>
                <a:cubicBezTo>
                  <a:pt x="2519648" y="847249"/>
                  <a:pt x="2523649" y="843248"/>
                  <a:pt x="2523649" y="838390"/>
                </a:cubicBezTo>
                <a:cubicBezTo>
                  <a:pt x="2523649" y="833533"/>
                  <a:pt x="2519648" y="829532"/>
                  <a:pt x="2514791" y="829532"/>
                </a:cubicBezTo>
                <a:cubicBezTo>
                  <a:pt x="2509933" y="829532"/>
                  <a:pt x="2505932" y="833533"/>
                  <a:pt x="2505932" y="838390"/>
                </a:cubicBezTo>
                <a:cubicBezTo>
                  <a:pt x="2505932" y="843344"/>
                  <a:pt x="2509933" y="847249"/>
                  <a:pt x="2514791" y="847249"/>
                </a:cubicBezTo>
                <a:close/>
                <a:moveTo>
                  <a:pt x="2590991" y="846487"/>
                </a:moveTo>
                <a:cubicBezTo>
                  <a:pt x="2595467" y="846487"/>
                  <a:pt x="2598991" y="842867"/>
                  <a:pt x="2598991" y="838486"/>
                </a:cubicBezTo>
                <a:cubicBezTo>
                  <a:pt x="2598991" y="834104"/>
                  <a:pt x="2595372" y="830485"/>
                  <a:pt x="2590991" y="830485"/>
                </a:cubicBezTo>
                <a:cubicBezTo>
                  <a:pt x="2586514" y="830485"/>
                  <a:pt x="2582990" y="834104"/>
                  <a:pt x="2582990" y="838486"/>
                </a:cubicBezTo>
                <a:cubicBezTo>
                  <a:pt x="2582990" y="842867"/>
                  <a:pt x="2586609" y="846487"/>
                  <a:pt x="2590991" y="846487"/>
                </a:cubicBezTo>
                <a:close/>
                <a:moveTo>
                  <a:pt x="2667191" y="845630"/>
                </a:moveTo>
                <a:cubicBezTo>
                  <a:pt x="2671191" y="845630"/>
                  <a:pt x="2674334" y="842391"/>
                  <a:pt x="2674334" y="838486"/>
                </a:cubicBezTo>
                <a:cubicBezTo>
                  <a:pt x="2674334" y="834485"/>
                  <a:pt x="2671096" y="831342"/>
                  <a:pt x="2667191" y="831342"/>
                </a:cubicBezTo>
                <a:cubicBezTo>
                  <a:pt x="2663190" y="831342"/>
                  <a:pt x="2660047" y="834581"/>
                  <a:pt x="2660047" y="838486"/>
                </a:cubicBezTo>
                <a:cubicBezTo>
                  <a:pt x="2660047" y="842391"/>
                  <a:pt x="2663285" y="845630"/>
                  <a:pt x="2667191" y="845630"/>
                </a:cubicBezTo>
                <a:close/>
                <a:moveTo>
                  <a:pt x="2743391" y="844772"/>
                </a:moveTo>
                <a:cubicBezTo>
                  <a:pt x="2746915" y="844772"/>
                  <a:pt x="2749772" y="841915"/>
                  <a:pt x="2749772" y="838390"/>
                </a:cubicBezTo>
                <a:cubicBezTo>
                  <a:pt x="2749772" y="834866"/>
                  <a:pt x="2746915" y="832009"/>
                  <a:pt x="2743391" y="832009"/>
                </a:cubicBezTo>
                <a:cubicBezTo>
                  <a:pt x="2739866" y="832009"/>
                  <a:pt x="2737009" y="834866"/>
                  <a:pt x="2737009" y="838390"/>
                </a:cubicBezTo>
                <a:cubicBezTo>
                  <a:pt x="2737104" y="841915"/>
                  <a:pt x="2739866" y="844772"/>
                  <a:pt x="2743391" y="844772"/>
                </a:cubicBezTo>
                <a:close/>
                <a:moveTo>
                  <a:pt x="2819591" y="843915"/>
                </a:moveTo>
                <a:cubicBezTo>
                  <a:pt x="2822639" y="843915"/>
                  <a:pt x="2825115" y="841438"/>
                  <a:pt x="2825115" y="838390"/>
                </a:cubicBezTo>
                <a:cubicBezTo>
                  <a:pt x="2825115" y="835343"/>
                  <a:pt x="2822639" y="832866"/>
                  <a:pt x="2819591" y="832866"/>
                </a:cubicBezTo>
                <a:cubicBezTo>
                  <a:pt x="2816543" y="832866"/>
                  <a:pt x="2814066" y="835343"/>
                  <a:pt x="2814066" y="838390"/>
                </a:cubicBezTo>
                <a:cubicBezTo>
                  <a:pt x="2814161" y="841438"/>
                  <a:pt x="2816543" y="843915"/>
                  <a:pt x="2819591" y="843915"/>
                </a:cubicBezTo>
                <a:close/>
                <a:moveTo>
                  <a:pt x="2895791" y="843058"/>
                </a:moveTo>
                <a:cubicBezTo>
                  <a:pt x="2898362" y="843058"/>
                  <a:pt x="2900458" y="840962"/>
                  <a:pt x="2900458" y="838390"/>
                </a:cubicBezTo>
                <a:cubicBezTo>
                  <a:pt x="2900458" y="835819"/>
                  <a:pt x="2898362" y="833723"/>
                  <a:pt x="2895791" y="833723"/>
                </a:cubicBezTo>
                <a:cubicBezTo>
                  <a:pt x="2893219" y="833723"/>
                  <a:pt x="2891123" y="835819"/>
                  <a:pt x="2891123" y="838390"/>
                </a:cubicBezTo>
                <a:cubicBezTo>
                  <a:pt x="2891123" y="840962"/>
                  <a:pt x="2893219" y="843058"/>
                  <a:pt x="2895791" y="843058"/>
                </a:cubicBezTo>
                <a:close/>
                <a:moveTo>
                  <a:pt x="2971991" y="842010"/>
                </a:moveTo>
                <a:cubicBezTo>
                  <a:pt x="2973991" y="842010"/>
                  <a:pt x="2975610" y="840391"/>
                  <a:pt x="2975610" y="838390"/>
                </a:cubicBezTo>
                <a:cubicBezTo>
                  <a:pt x="2975610" y="836390"/>
                  <a:pt x="2973991" y="834771"/>
                  <a:pt x="2971991" y="834771"/>
                </a:cubicBezTo>
                <a:cubicBezTo>
                  <a:pt x="2969990" y="834771"/>
                  <a:pt x="2968371" y="836390"/>
                  <a:pt x="2968371" y="838390"/>
                </a:cubicBezTo>
                <a:cubicBezTo>
                  <a:pt x="2968371" y="840391"/>
                  <a:pt x="2969990" y="842010"/>
                  <a:pt x="2971991" y="842010"/>
                </a:cubicBezTo>
                <a:close/>
                <a:moveTo>
                  <a:pt x="3048191" y="841153"/>
                </a:moveTo>
                <a:cubicBezTo>
                  <a:pt x="3049715" y="841153"/>
                  <a:pt x="3050953" y="839915"/>
                  <a:pt x="3050953" y="838390"/>
                </a:cubicBezTo>
                <a:cubicBezTo>
                  <a:pt x="3050953" y="836867"/>
                  <a:pt x="3049715" y="835628"/>
                  <a:pt x="3048191" y="835628"/>
                </a:cubicBezTo>
                <a:cubicBezTo>
                  <a:pt x="3046666" y="835628"/>
                  <a:pt x="3045428" y="836867"/>
                  <a:pt x="3045428" y="838390"/>
                </a:cubicBezTo>
                <a:cubicBezTo>
                  <a:pt x="3045428" y="839915"/>
                  <a:pt x="3046666" y="841153"/>
                  <a:pt x="3048191" y="841153"/>
                </a:cubicBezTo>
                <a:close/>
                <a:moveTo>
                  <a:pt x="3124391" y="840296"/>
                </a:moveTo>
                <a:cubicBezTo>
                  <a:pt x="3125438" y="840296"/>
                  <a:pt x="3126296" y="839438"/>
                  <a:pt x="3126296" y="838390"/>
                </a:cubicBezTo>
                <a:cubicBezTo>
                  <a:pt x="3126296" y="837343"/>
                  <a:pt x="3125438" y="836486"/>
                  <a:pt x="3124391" y="836486"/>
                </a:cubicBezTo>
                <a:cubicBezTo>
                  <a:pt x="3123343" y="836486"/>
                  <a:pt x="3122486" y="837343"/>
                  <a:pt x="3122486" y="838390"/>
                </a:cubicBezTo>
                <a:cubicBezTo>
                  <a:pt x="3122486" y="839438"/>
                  <a:pt x="3123343" y="840296"/>
                  <a:pt x="3124391" y="840296"/>
                </a:cubicBezTo>
                <a:close/>
                <a:moveTo>
                  <a:pt x="3200591" y="839248"/>
                </a:moveTo>
                <a:cubicBezTo>
                  <a:pt x="3201067" y="839248"/>
                  <a:pt x="3201448" y="838867"/>
                  <a:pt x="3201448" y="838390"/>
                </a:cubicBezTo>
                <a:cubicBezTo>
                  <a:pt x="3201448" y="837914"/>
                  <a:pt x="3201067" y="837533"/>
                  <a:pt x="3200591" y="837533"/>
                </a:cubicBezTo>
                <a:cubicBezTo>
                  <a:pt x="3200114" y="837533"/>
                  <a:pt x="3199733" y="837914"/>
                  <a:pt x="3199733" y="838390"/>
                </a:cubicBezTo>
                <a:cubicBezTo>
                  <a:pt x="3199733" y="838867"/>
                  <a:pt x="3200114" y="839248"/>
                  <a:pt x="3200591" y="839248"/>
                </a:cubicBezTo>
                <a:close/>
                <a:moveTo>
                  <a:pt x="228791" y="915067"/>
                </a:moveTo>
                <a:cubicBezTo>
                  <a:pt x="228981" y="915067"/>
                  <a:pt x="229172" y="914876"/>
                  <a:pt x="229172" y="914686"/>
                </a:cubicBezTo>
                <a:cubicBezTo>
                  <a:pt x="229172" y="914495"/>
                  <a:pt x="228981" y="914305"/>
                  <a:pt x="228791" y="914305"/>
                </a:cubicBezTo>
                <a:cubicBezTo>
                  <a:pt x="228600" y="914305"/>
                  <a:pt x="228410" y="914495"/>
                  <a:pt x="228410" y="914686"/>
                </a:cubicBezTo>
                <a:cubicBezTo>
                  <a:pt x="228410" y="914876"/>
                  <a:pt x="228600" y="915067"/>
                  <a:pt x="228791" y="915067"/>
                </a:cubicBezTo>
                <a:close/>
                <a:moveTo>
                  <a:pt x="304991" y="915924"/>
                </a:moveTo>
                <a:cubicBezTo>
                  <a:pt x="305657" y="915924"/>
                  <a:pt x="306229" y="915353"/>
                  <a:pt x="306229" y="914686"/>
                </a:cubicBezTo>
                <a:cubicBezTo>
                  <a:pt x="306229" y="914019"/>
                  <a:pt x="305657" y="913448"/>
                  <a:pt x="304991" y="913448"/>
                </a:cubicBezTo>
                <a:cubicBezTo>
                  <a:pt x="304324" y="913448"/>
                  <a:pt x="303752" y="914019"/>
                  <a:pt x="303752" y="914686"/>
                </a:cubicBezTo>
                <a:cubicBezTo>
                  <a:pt x="303752" y="915353"/>
                  <a:pt x="304324" y="915924"/>
                  <a:pt x="304991" y="915924"/>
                </a:cubicBezTo>
                <a:close/>
                <a:moveTo>
                  <a:pt x="381191" y="916972"/>
                </a:moveTo>
                <a:cubicBezTo>
                  <a:pt x="382429" y="916972"/>
                  <a:pt x="383476" y="915924"/>
                  <a:pt x="383476" y="914686"/>
                </a:cubicBezTo>
                <a:cubicBezTo>
                  <a:pt x="383476" y="913448"/>
                  <a:pt x="382429" y="912400"/>
                  <a:pt x="381191" y="912400"/>
                </a:cubicBezTo>
                <a:cubicBezTo>
                  <a:pt x="379952" y="912400"/>
                  <a:pt x="378905" y="913448"/>
                  <a:pt x="378905" y="914686"/>
                </a:cubicBezTo>
                <a:cubicBezTo>
                  <a:pt x="378905" y="915924"/>
                  <a:pt x="379952" y="916972"/>
                  <a:pt x="381191" y="916972"/>
                </a:cubicBezTo>
                <a:close/>
                <a:moveTo>
                  <a:pt x="457391" y="918020"/>
                </a:moveTo>
                <a:cubicBezTo>
                  <a:pt x="459296" y="918020"/>
                  <a:pt x="460724" y="916496"/>
                  <a:pt x="460724" y="914686"/>
                </a:cubicBezTo>
                <a:cubicBezTo>
                  <a:pt x="460724" y="912876"/>
                  <a:pt x="459200" y="911257"/>
                  <a:pt x="457391" y="911257"/>
                </a:cubicBezTo>
                <a:cubicBezTo>
                  <a:pt x="455486" y="911257"/>
                  <a:pt x="453962" y="912781"/>
                  <a:pt x="453962" y="914686"/>
                </a:cubicBezTo>
                <a:cubicBezTo>
                  <a:pt x="453962" y="916591"/>
                  <a:pt x="455581" y="918020"/>
                  <a:pt x="457391" y="918020"/>
                </a:cubicBezTo>
                <a:close/>
                <a:moveTo>
                  <a:pt x="533591" y="918877"/>
                </a:moveTo>
                <a:cubicBezTo>
                  <a:pt x="535877" y="918877"/>
                  <a:pt x="537782" y="916972"/>
                  <a:pt x="537782" y="914686"/>
                </a:cubicBezTo>
                <a:cubicBezTo>
                  <a:pt x="537782" y="912305"/>
                  <a:pt x="535877" y="910495"/>
                  <a:pt x="533591" y="910495"/>
                </a:cubicBezTo>
                <a:cubicBezTo>
                  <a:pt x="531209" y="910495"/>
                  <a:pt x="529400" y="912400"/>
                  <a:pt x="529400" y="914686"/>
                </a:cubicBezTo>
                <a:cubicBezTo>
                  <a:pt x="529400" y="916972"/>
                  <a:pt x="531305" y="918877"/>
                  <a:pt x="533591" y="918877"/>
                </a:cubicBezTo>
                <a:close/>
                <a:moveTo>
                  <a:pt x="609790" y="919925"/>
                </a:moveTo>
                <a:cubicBezTo>
                  <a:pt x="612743" y="919925"/>
                  <a:pt x="615029" y="917543"/>
                  <a:pt x="615029" y="914686"/>
                </a:cubicBezTo>
                <a:cubicBezTo>
                  <a:pt x="615029" y="911733"/>
                  <a:pt x="612648" y="909447"/>
                  <a:pt x="609790" y="909447"/>
                </a:cubicBezTo>
                <a:cubicBezTo>
                  <a:pt x="606838" y="909447"/>
                  <a:pt x="604552" y="911828"/>
                  <a:pt x="604552" y="914686"/>
                </a:cubicBezTo>
                <a:cubicBezTo>
                  <a:pt x="604552" y="917543"/>
                  <a:pt x="606933" y="919925"/>
                  <a:pt x="609790" y="919925"/>
                </a:cubicBezTo>
                <a:close/>
                <a:moveTo>
                  <a:pt x="685990" y="920782"/>
                </a:moveTo>
                <a:cubicBezTo>
                  <a:pt x="689420" y="920782"/>
                  <a:pt x="692087" y="918020"/>
                  <a:pt x="692087" y="914686"/>
                </a:cubicBezTo>
                <a:cubicBezTo>
                  <a:pt x="692087" y="911352"/>
                  <a:pt x="689324" y="908590"/>
                  <a:pt x="685990" y="908590"/>
                </a:cubicBezTo>
                <a:cubicBezTo>
                  <a:pt x="682657" y="908590"/>
                  <a:pt x="679895" y="911352"/>
                  <a:pt x="679895" y="914686"/>
                </a:cubicBezTo>
                <a:cubicBezTo>
                  <a:pt x="679895" y="918020"/>
                  <a:pt x="682657" y="920782"/>
                  <a:pt x="685990" y="920782"/>
                </a:cubicBezTo>
                <a:close/>
                <a:moveTo>
                  <a:pt x="762190" y="921830"/>
                </a:moveTo>
                <a:cubicBezTo>
                  <a:pt x="766191" y="921830"/>
                  <a:pt x="769334" y="918591"/>
                  <a:pt x="769334" y="914686"/>
                </a:cubicBezTo>
                <a:cubicBezTo>
                  <a:pt x="769334" y="910685"/>
                  <a:pt x="766096" y="907542"/>
                  <a:pt x="762190" y="907542"/>
                </a:cubicBezTo>
                <a:cubicBezTo>
                  <a:pt x="758190" y="907542"/>
                  <a:pt x="755047" y="910781"/>
                  <a:pt x="755047" y="914686"/>
                </a:cubicBezTo>
                <a:cubicBezTo>
                  <a:pt x="755047" y="918591"/>
                  <a:pt x="758285" y="921830"/>
                  <a:pt x="762190" y="921830"/>
                </a:cubicBezTo>
                <a:close/>
                <a:moveTo>
                  <a:pt x="838390" y="922687"/>
                </a:moveTo>
                <a:cubicBezTo>
                  <a:pt x="842867" y="922687"/>
                  <a:pt x="846392" y="919067"/>
                  <a:pt x="846392" y="914686"/>
                </a:cubicBezTo>
                <a:cubicBezTo>
                  <a:pt x="846392" y="910304"/>
                  <a:pt x="842772" y="906685"/>
                  <a:pt x="838390" y="906685"/>
                </a:cubicBezTo>
                <a:cubicBezTo>
                  <a:pt x="833914" y="906685"/>
                  <a:pt x="830390" y="910304"/>
                  <a:pt x="830390" y="914686"/>
                </a:cubicBezTo>
                <a:cubicBezTo>
                  <a:pt x="830390" y="919067"/>
                  <a:pt x="834009" y="922687"/>
                  <a:pt x="838390" y="922687"/>
                </a:cubicBezTo>
                <a:close/>
                <a:moveTo>
                  <a:pt x="914590" y="923449"/>
                </a:moveTo>
                <a:cubicBezTo>
                  <a:pt x="919448" y="923449"/>
                  <a:pt x="923449" y="919448"/>
                  <a:pt x="923449" y="914590"/>
                </a:cubicBezTo>
                <a:cubicBezTo>
                  <a:pt x="923449" y="909733"/>
                  <a:pt x="919448" y="905732"/>
                  <a:pt x="914590" y="905732"/>
                </a:cubicBezTo>
                <a:cubicBezTo>
                  <a:pt x="909733" y="905732"/>
                  <a:pt x="905732" y="909733"/>
                  <a:pt x="905732" y="914590"/>
                </a:cubicBezTo>
                <a:cubicBezTo>
                  <a:pt x="905732" y="919544"/>
                  <a:pt x="909733" y="923449"/>
                  <a:pt x="914590" y="923449"/>
                </a:cubicBezTo>
                <a:close/>
                <a:moveTo>
                  <a:pt x="990790" y="924306"/>
                </a:moveTo>
                <a:cubicBezTo>
                  <a:pt x="996125" y="924306"/>
                  <a:pt x="1000506" y="919925"/>
                  <a:pt x="1000506" y="914590"/>
                </a:cubicBezTo>
                <a:cubicBezTo>
                  <a:pt x="1000506" y="909257"/>
                  <a:pt x="996220" y="904875"/>
                  <a:pt x="990790" y="904875"/>
                </a:cubicBezTo>
                <a:cubicBezTo>
                  <a:pt x="985361" y="904875"/>
                  <a:pt x="981075" y="909257"/>
                  <a:pt x="981075" y="914590"/>
                </a:cubicBezTo>
                <a:cubicBezTo>
                  <a:pt x="981075" y="919925"/>
                  <a:pt x="985457" y="924306"/>
                  <a:pt x="990790" y="924306"/>
                </a:cubicBezTo>
                <a:close/>
                <a:moveTo>
                  <a:pt x="1066991" y="925163"/>
                </a:moveTo>
                <a:cubicBezTo>
                  <a:pt x="1072801" y="925163"/>
                  <a:pt x="1077563" y="920401"/>
                  <a:pt x="1077563" y="914590"/>
                </a:cubicBezTo>
                <a:cubicBezTo>
                  <a:pt x="1077563" y="908780"/>
                  <a:pt x="1072801" y="904018"/>
                  <a:pt x="1066991" y="904018"/>
                </a:cubicBezTo>
                <a:cubicBezTo>
                  <a:pt x="1061180" y="904018"/>
                  <a:pt x="1056418" y="908780"/>
                  <a:pt x="1056418" y="914590"/>
                </a:cubicBezTo>
                <a:cubicBezTo>
                  <a:pt x="1056418" y="920401"/>
                  <a:pt x="1061180" y="925163"/>
                  <a:pt x="1066991" y="925163"/>
                </a:cubicBezTo>
                <a:close/>
                <a:moveTo>
                  <a:pt x="1143191" y="925830"/>
                </a:moveTo>
                <a:cubicBezTo>
                  <a:pt x="1149382" y="925830"/>
                  <a:pt x="1154430" y="920782"/>
                  <a:pt x="1154430" y="914590"/>
                </a:cubicBezTo>
                <a:cubicBezTo>
                  <a:pt x="1154430" y="908399"/>
                  <a:pt x="1149382" y="903351"/>
                  <a:pt x="1143191" y="903351"/>
                </a:cubicBezTo>
                <a:cubicBezTo>
                  <a:pt x="1136999" y="903351"/>
                  <a:pt x="1131951" y="908399"/>
                  <a:pt x="1131951" y="914590"/>
                </a:cubicBezTo>
                <a:cubicBezTo>
                  <a:pt x="1132046" y="920782"/>
                  <a:pt x="1136999" y="925830"/>
                  <a:pt x="1143191" y="925830"/>
                </a:cubicBezTo>
                <a:close/>
                <a:moveTo>
                  <a:pt x="1219391" y="926402"/>
                </a:moveTo>
                <a:cubicBezTo>
                  <a:pt x="1225963" y="926402"/>
                  <a:pt x="1231202" y="921068"/>
                  <a:pt x="1231202" y="914590"/>
                </a:cubicBezTo>
                <a:cubicBezTo>
                  <a:pt x="1231202" y="908018"/>
                  <a:pt x="1225868" y="902780"/>
                  <a:pt x="1219391" y="902780"/>
                </a:cubicBezTo>
                <a:cubicBezTo>
                  <a:pt x="1212818" y="902780"/>
                  <a:pt x="1207580" y="908113"/>
                  <a:pt x="1207580" y="914590"/>
                </a:cubicBezTo>
                <a:cubicBezTo>
                  <a:pt x="1207580" y="921163"/>
                  <a:pt x="1212914" y="926402"/>
                  <a:pt x="1219391" y="926402"/>
                </a:cubicBezTo>
                <a:close/>
                <a:moveTo>
                  <a:pt x="1295591" y="927068"/>
                </a:moveTo>
                <a:cubicBezTo>
                  <a:pt x="1302449" y="927068"/>
                  <a:pt x="1308068" y="921449"/>
                  <a:pt x="1308068" y="914590"/>
                </a:cubicBezTo>
                <a:cubicBezTo>
                  <a:pt x="1308068" y="907733"/>
                  <a:pt x="1302449" y="902113"/>
                  <a:pt x="1295591" y="902113"/>
                </a:cubicBezTo>
                <a:cubicBezTo>
                  <a:pt x="1288733" y="902113"/>
                  <a:pt x="1283113" y="907733"/>
                  <a:pt x="1283113" y="914590"/>
                </a:cubicBezTo>
                <a:cubicBezTo>
                  <a:pt x="1283113" y="921544"/>
                  <a:pt x="1288733" y="927068"/>
                  <a:pt x="1295591" y="927068"/>
                </a:cubicBezTo>
                <a:close/>
                <a:moveTo>
                  <a:pt x="1371791" y="927545"/>
                </a:moveTo>
                <a:cubicBezTo>
                  <a:pt x="1378934" y="927545"/>
                  <a:pt x="1384649" y="921734"/>
                  <a:pt x="1384649" y="914686"/>
                </a:cubicBezTo>
                <a:cubicBezTo>
                  <a:pt x="1384649" y="907542"/>
                  <a:pt x="1378839" y="901827"/>
                  <a:pt x="1371791" y="901827"/>
                </a:cubicBezTo>
                <a:cubicBezTo>
                  <a:pt x="1364647" y="901827"/>
                  <a:pt x="1358932" y="907637"/>
                  <a:pt x="1358932" y="914686"/>
                </a:cubicBezTo>
                <a:cubicBezTo>
                  <a:pt x="1358932" y="921734"/>
                  <a:pt x="1364647" y="927545"/>
                  <a:pt x="1371791" y="927545"/>
                </a:cubicBezTo>
                <a:close/>
                <a:moveTo>
                  <a:pt x="1447991" y="927926"/>
                </a:moveTo>
                <a:cubicBezTo>
                  <a:pt x="1455325" y="927926"/>
                  <a:pt x="1461326" y="921925"/>
                  <a:pt x="1461326" y="914590"/>
                </a:cubicBezTo>
                <a:cubicBezTo>
                  <a:pt x="1461326" y="907256"/>
                  <a:pt x="1455325" y="901256"/>
                  <a:pt x="1447991" y="901256"/>
                </a:cubicBezTo>
                <a:cubicBezTo>
                  <a:pt x="1440656" y="901256"/>
                  <a:pt x="1434656" y="907256"/>
                  <a:pt x="1434656" y="914590"/>
                </a:cubicBezTo>
                <a:cubicBezTo>
                  <a:pt x="1434656" y="921925"/>
                  <a:pt x="1440656" y="927926"/>
                  <a:pt x="1447991" y="927926"/>
                </a:cubicBezTo>
                <a:close/>
                <a:moveTo>
                  <a:pt x="1524191" y="928307"/>
                </a:moveTo>
                <a:cubicBezTo>
                  <a:pt x="1531811" y="928307"/>
                  <a:pt x="1537907" y="922115"/>
                  <a:pt x="1537907" y="914590"/>
                </a:cubicBezTo>
                <a:cubicBezTo>
                  <a:pt x="1537907" y="907066"/>
                  <a:pt x="1531715" y="900875"/>
                  <a:pt x="1524191" y="900875"/>
                </a:cubicBezTo>
                <a:cubicBezTo>
                  <a:pt x="1516571" y="900875"/>
                  <a:pt x="1510475" y="907066"/>
                  <a:pt x="1510475" y="914590"/>
                </a:cubicBezTo>
                <a:cubicBezTo>
                  <a:pt x="1510475" y="922115"/>
                  <a:pt x="1516666" y="928307"/>
                  <a:pt x="1524191" y="928307"/>
                </a:cubicBezTo>
                <a:close/>
                <a:moveTo>
                  <a:pt x="1600391" y="928592"/>
                </a:moveTo>
                <a:cubicBezTo>
                  <a:pt x="1608106" y="928592"/>
                  <a:pt x="1614297" y="922306"/>
                  <a:pt x="1614297" y="914686"/>
                </a:cubicBezTo>
                <a:cubicBezTo>
                  <a:pt x="1614297" y="907066"/>
                  <a:pt x="1608011" y="900779"/>
                  <a:pt x="1600391" y="900779"/>
                </a:cubicBezTo>
                <a:cubicBezTo>
                  <a:pt x="1592675" y="900779"/>
                  <a:pt x="1586484" y="907066"/>
                  <a:pt x="1586484" y="914686"/>
                </a:cubicBezTo>
                <a:cubicBezTo>
                  <a:pt x="1586484" y="922306"/>
                  <a:pt x="1592675" y="928592"/>
                  <a:pt x="1600391" y="928592"/>
                </a:cubicBezTo>
                <a:close/>
                <a:moveTo>
                  <a:pt x="1676591" y="928783"/>
                </a:moveTo>
                <a:cubicBezTo>
                  <a:pt x="1684401" y="928783"/>
                  <a:pt x="1690783" y="922401"/>
                  <a:pt x="1690783" y="914590"/>
                </a:cubicBezTo>
                <a:cubicBezTo>
                  <a:pt x="1690783" y="906780"/>
                  <a:pt x="1684401" y="900398"/>
                  <a:pt x="1676591" y="900398"/>
                </a:cubicBezTo>
                <a:cubicBezTo>
                  <a:pt x="1668780" y="900398"/>
                  <a:pt x="1662398" y="906780"/>
                  <a:pt x="1662398" y="914590"/>
                </a:cubicBezTo>
                <a:cubicBezTo>
                  <a:pt x="1662398" y="922401"/>
                  <a:pt x="1668780" y="928783"/>
                  <a:pt x="1676591" y="928783"/>
                </a:cubicBezTo>
                <a:close/>
                <a:moveTo>
                  <a:pt x="1752791" y="928783"/>
                </a:moveTo>
                <a:cubicBezTo>
                  <a:pt x="1760601" y="928783"/>
                  <a:pt x="1766983" y="922401"/>
                  <a:pt x="1766983" y="914590"/>
                </a:cubicBezTo>
                <a:cubicBezTo>
                  <a:pt x="1766983" y="906780"/>
                  <a:pt x="1760601" y="900398"/>
                  <a:pt x="1752791" y="900398"/>
                </a:cubicBezTo>
                <a:cubicBezTo>
                  <a:pt x="1744980" y="900398"/>
                  <a:pt x="1738598" y="906780"/>
                  <a:pt x="1738598" y="914590"/>
                </a:cubicBezTo>
                <a:cubicBezTo>
                  <a:pt x="1738598" y="922401"/>
                  <a:pt x="1744980" y="928783"/>
                  <a:pt x="1752791" y="928783"/>
                </a:cubicBezTo>
                <a:close/>
                <a:moveTo>
                  <a:pt x="1828991" y="928783"/>
                </a:moveTo>
                <a:cubicBezTo>
                  <a:pt x="1836801" y="928783"/>
                  <a:pt x="1843183" y="922401"/>
                  <a:pt x="1843183" y="914590"/>
                </a:cubicBezTo>
                <a:cubicBezTo>
                  <a:pt x="1843183" y="906780"/>
                  <a:pt x="1836801" y="900398"/>
                  <a:pt x="1828991" y="900398"/>
                </a:cubicBezTo>
                <a:cubicBezTo>
                  <a:pt x="1821180" y="900398"/>
                  <a:pt x="1814798" y="906780"/>
                  <a:pt x="1814798" y="914590"/>
                </a:cubicBezTo>
                <a:cubicBezTo>
                  <a:pt x="1814798" y="922401"/>
                  <a:pt x="1821180" y="928783"/>
                  <a:pt x="1828991" y="928783"/>
                </a:cubicBezTo>
                <a:close/>
                <a:moveTo>
                  <a:pt x="1905191" y="928592"/>
                </a:moveTo>
                <a:cubicBezTo>
                  <a:pt x="1912906" y="928592"/>
                  <a:pt x="1919097" y="922306"/>
                  <a:pt x="1919097" y="914686"/>
                </a:cubicBezTo>
                <a:cubicBezTo>
                  <a:pt x="1919097" y="907066"/>
                  <a:pt x="1912811" y="900779"/>
                  <a:pt x="1905191" y="900779"/>
                </a:cubicBezTo>
                <a:cubicBezTo>
                  <a:pt x="1897475" y="900779"/>
                  <a:pt x="1891284" y="907066"/>
                  <a:pt x="1891284" y="914686"/>
                </a:cubicBezTo>
                <a:cubicBezTo>
                  <a:pt x="1891284" y="922306"/>
                  <a:pt x="1897475" y="928592"/>
                  <a:pt x="1905191" y="928592"/>
                </a:cubicBezTo>
                <a:close/>
                <a:moveTo>
                  <a:pt x="1981391" y="928307"/>
                </a:moveTo>
                <a:cubicBezTo>
                  <a:pt x="1989011" y="928307"/>
                  <a:pt x="1995107" y="922115"/>
                  <a:pt x="1995107" y="914590"/>
                </a:cubicBezTo>
                <a:cubicBezTo>
                  <a:pt x="1995107" y="907066"/>
                  <a:pt x="1988915" y="900875"/>
                  <a:pt x="1981391" y="900875"/>
                </a:cubicBezTo>
                <a:cubicBezTo>
                  <a:pt x="1973771" y="900875"/>
                  <a:pt x="1967675" y="907066"/>
                  <a:pt x="1967675" y="914590"/>
                </a:cubicBezTo>
                <a:cubicBezTo>
                  <a:pt x="1967675" y="922115"/>
                  <a:pt x="1973866" y="928307"/>
                  <a:pt x="1981391" y="928307"/>
                </a:cubicBezTo>
                <a:close/>
                <a:moveTo>
                  <a:pt x="2057591" y="927926"/>
                </a:moveTo>
                <a:cubicBezTo>
                  <a:pt x="2064925" y="927926"/>
                  <a:pt x="2070926" y="921925"/>
                  <a:pt x="2070926" y="914590"/>
                </a:cubicBezTo>
                <a:cubicBezTo>
                  <a:pt x="2070926" y="907256"/>
                  <a:pt x="2064925" y="901256"/>
                  <a:pt x="2057591" y="901256"/>
                </a:cubicBezTo>
                <a:cubicBezTo>
                  <a:pt x="2050256" y="901256"/>
                  <a:pt x="2044256" y="907256"/>
                  <a:pt x="2044256" y="914590"/>
                </a:cubicBezTo>
                <a:cubicBezTo>
                  <a:pt x="2044256" y="921925"/>
                  <a:pt x="2050256" y="927926"/>
                  <a:pt x="2057591" y="927926"/>
                </a:cubicBezTo>
                <a:close/>
                <a:moveTo>
                  <a:pt x="2133791" y="927545"/>
                </a:moveTo>
                <a:cubicBezTo>
                  <a:pt x="2140934" y="927545"/>
                  <a:pt x="2146649" y="921734"/>
                  <a:pt x="2146649" y="914686"/>
                </a:cubicBezTo>
                <a:cubicBezTo>
                  <a:pt x="2146649" y="907542"/>
                  <a:pt x="2140839" y="901827"/>
                  <a:pt x="2133791" y="901827"/>
                </a:cubicBezTo>
                <a:cubicBezTo>
                  <a:pt x="2126647" y="901827"/>
                  <a:pt x="2120932" y="907637"/>
                  <a:pt x="2120932" y="914686"/>
                </a:cubicBezTo>
                <a:cubicBezTo>
                  <a:pt x="2120932" y="921734"/>
                  <a:pt x="2126647" y="927545"/>
                  <a:pt x="2133791" y="927545"/>
                </a:cubicBezTo>
                <a:close/>
                <a:moveTo>
                  <a:pt x="2209991" y="927068"/>
                </a:moveTo>
                <a:cubicBezTo>
                  <a:pt x="2216849" y="927068"/>
                  <a:pt x="2222468" y="921449"/>
                  <a:pt x="2222468" y="914590"/>
                </a:cubicBezTo>
                <a:cubicBezTo>
                  <a:pt x="2222468" y="907733"/>
                  <a:pt x="2216849" y="902113"/>
                  <a:pt x="2209991" y="902113"/>
                </a:cubicBezTo>
                <a:cubicBezTo>
                  <a:pt x="2203133" y="902113"/>
                  <a:pt x="2197513" y="907733"/>
                  <a:pt x="2197513" y="914590"/>
                </a:cubicBezTo>
                <a:cubicBezTo>
                  <a:pt x="2197513" y="921544"/>
                  <a:pt x="2203133" y="927068"/>
                  <a:pt x="2209991" y="927068"/>
                </a:cubicBezTo>
                <a:close/>
                <a:moveTo>
                  <a:pt x="2286191" y="926402"/>
                </a:moveTo>
                <a:cubicBezTo>
                  <a:pt x="2292763" y="926402"/>
                  <a:pt x="2298002" y="921068"/>
                  <a:pt x="2298002" y="914590"/>
                </a:cubicBezTo>
                <a:cubicBezTo>
                  <a:pt x="2298002" y="908018"/>
                  <a:pt x="2292668" y="902780"/>
                  <a:pt x="2286191" y="902780"/>
                </a:cubicBezTo>
                <a:cubicBezTo>
                  <a:pt x="2279714" y="902780"/>
                  <a:pt x="2274380" y="908113"/>
                  <a:pt x="2274380" y="914590"/>
                </a:cubicBezTo>
                <a:cubicBezTo>
                  <a:pt x="2274380" y="921163"/>
                  <a:pt x="2279714" y="926402"/>
                  <a:pt x="2286191" y="926402"/>
                </a:cubicBezTo>
                <a:close/>
                <a:moveTo>
                  <a:pt x="2362391" y="925830"/>
                </a:moveTo>
                <a:cubicBezTo>
                  <a:pt x="2368582" y="925830"/>
                  <a:pt x="2373630" y="920782"/>
                  <a:pt x="2373630" y="914590"/>
                </a:cubicBezTo>
                <a:cubicBezTo>
                  <a:pt x="2373630" y="908399"/>
                  <a:pt x="2368582" y="903351"/>
                  <a:pt x="2362391" y="903351"/>
                </a:cubicBezTo>
                <a:cubicBezTo>
                  <a:pt x="2356199" y="903351"/>
                  <a:pt x="2351151" y="908399"/>
                  <a:pt x="2351151" y="914590"/>
                </a:cubicBezTo>
                <a:cubicBezTo>
                  <a:pt x="2351246" y="920782"/>
                  <a:pt x="2356199" y="925830"/>
                  <a:pt x="2362391" y="925830"/>
                </a:cubicBezTo>
                <a:close/>
                <a:moveTo>
                  <a:pt x="2438591" y="925163"/>
                </a:moveTo>
                <a:cubicBezTo>
                  <a:pt x="2444401" y="925163"/>
                  <a:pt x="2449163" y="920401"/>
                  <a:pt x="2449163" y="914590"/>
                </a:cubicBezTo>
                <a:cubicBezTo>
                  <a:pt x="2449163" y="908780"/>
                  <a:pt x="2444401" y="904018"/>
                  <a:pt x="2438591" y="904018"/>
                </a:cubicBezTo>
                <a:cubicBezTo>
                  <a:pt x="2432780" y="904018"/>
                  <a:pt x="2428018" y="908780"/>
                  <a:pt x="2428018" y="914590"/>
                </a:cubicBezTo>
                <a:cubicBezTo>
                  <a:pt x="2428018" y="920401"/>
                  <a:pt x="2432780" y="925163"/>
                  <a:pt x="2438591" y="925163"/>
                </a:cubicBezTo>
                <a:close/>
                <a:moveTo>
                  <a:pt x="2514791" y="924306"/>
                </a:moveTo>
                <a:cubicBezTo>
                  <a:pt x="2520124" y="924306"/>
                  <a:pt x="2524506" y="919925"/>
                  <a:pt x="2524506" y="914590"/>
                </a:cubicBezTo>
                <a:cubicBezTo>
                  <a:pt x="2524506" y="909257"/>
                  <a:pt x="2520220" y="904875"/>
                  <a:pt x="2514791" y="904875"/>
                </a:cubicBezTo>
                <a:cubicBezTo>
                  <a:pt x="2509361" y="904875"/>
                  <a:pt x="2505075" y="909257"/>
                  <a:pt x="2505075" y="914590"/>
                </a:cubicBezTo>
                <a:cubicBezTo>
                  <a:pt x="2505075" y="919925"/>
                  <a:pt x="2509457" y="924306"/>
                  <a:pt x="2514791" y="924306"/>
                </a:cubicBezTo>
                <a:close/>
                <a:moveTo>
                  <a:pt x="2590991" y="923449"/>
                </a:moveTo>
                <a:cubicBezTo>
                  <a:pt x="2595848" y="923449"/>
                  <a:pt x="2599849" y="919448"/>
                  <a:pt x="2599849" y="914590"/>
                </a:cubicBezTo>
                <a:cubicBezTo>
                  <a:pt x="2599849" y="909733"/>
                  <a:pt x="2595848" y="905732"/>
                  <a:pt x="2590991" y="905732"/>
                </a:cubicBezTo>
                <a:cubicBezTo>
                  <a:pt x="2586133" y="905732"/>
                  <a:pt x="2582132" y="909733"/>
                  <a:pt x="2582132" y="914590"/>
                </a:cubicBezTo>
                <a:cubicBezTo>
                  <a:pt x="2582132" y="919544"/>
                  <a:pt x="2586133" y="923449"/>
                  <a:pt x="2590991" y="923449"/>
                </a:cubicBezTo>
                <a:close/>
                <a:moveTo>
                  <a:pt x="2667191" y="922687"/>
                </a:moveTo>
                <a:cubicBezTo>
                  <a:pt x="2671667" y="922687"/>
                  <a:pt x="2675191" y="919067"/>
                  <a:pt x="2675191" y="914686"/>
                </a:cubicBezTo>
                <a:cubicBezTo>
                  <a:pt x="2675191" y="910304"/>
                  <a:pt x="2671572" y="906685"/>
                  <a:pt x="2667191" y="906685"/>
                </a:cubicBezTo>
                <a:cubicBezTo>
                  <a:pt x="2662714" y="906685"/>
                  <a:pt x="2659190" y="910304"/>
                  <a:pt x="2659190" y="914686"/>
                </a:cubicBezTo>
                <a:cubicBezTo>
                  <a:pt x="2659190" y="919067"/>
                  <a:pt x="2662809" y="922687"/>
                  <a:pt x="2667191" y="922687"/>
                </a:cubicBezTo>
                <a:close/>
                <a:moveTo>
                  <a:pt x="2743391" y="921830"/>
                </a:moveTo>
                <a:cubicBezTo>
                  <a:pt x="2747391" y="921830"/>
                  <a:pt x="2750534" y="918591"/>
                  <a:pt x="2750534" y="914686"/>
                </a:cubicBezTo>
                <a:cubicBezTo>
                  <a:pt x="2750534" y="910685"/>
                  <a:pt x="2747296" y="907542"/>
                  <a:pt x="2743391" y="907542"/>
                </a:cubicBezTo>
                <a:cubicBezTo>
                  <a:pt x="2739390" y="907542"/>
                  <a:pt x="2736247" y="910781"/>
                  <a:pt x="2736247" y="914686"/>
                </a:cubicBezTo>
                <a:cubicBezTo>
                  <a:pt x="2736247" y="918591"/>
                  <a:pt x="2739485" y="921830"/>
                  <a:pt x="2743391" y="921830"/>
                </a:cubicBezTo>
                <a:close/>
                <a:moveTo>
                  <a:pt x="2819591" y="920972"/>
                </a:moveTo>
                <a:cubicBezTo>
                  <a:pt x="2823115" y="920972"/>
                  <a:pt x="2825972" y="918115"/>
                  <a:pt x="2825972" y="914590"/>
                </a:cubicBezTo>
                <a:cubicBezTo>
                  <a:pt x="2825972" y="911066"/>
                  <a:pt x="2823115" y="908209"/>
                  <a:pt x="2819591" y="908209"/>
                </a:cubicBezTo>
                <a:cubicBezTo>
                  <a:pt x="2816066" y="908209"/>
                  <a:pt x="2813209" y="911066"/>
                  <a:pt x="2813209" y="914590"/>
                </a:cubicBezTo>
                <a:cubicBezTo>
                  <a:pt x="2813304" y="918115"/>
                  <a:pt x="2816066" y="920972"/>
                  <a:pt x="2819591" y="920972"/>
                </a:cubicBezTo>
                <a:close/>
                <a:moveTo>
                  <a:pt x="2895791" y="919925"/>
                </a:moveTo>
                <a:cubicBezTo>
                  <a:pt x="2898743" y="919925"/>
                  <a:pt x="2901029" y="917543"/>
                  <a:pt x="2901029" y="914686"/>
                </a:cubicBezTo>
                <a:cubicBezTo>
                  <a:pt x="2901029" y="911733"/>
                  <a:pt x="2898648" y="909447"/>
                  <a:pt x="2895791" y="909447"/>
                </a:cubicBezTo>
                <a:cubicBezTo>
                  <a:pt x="2892838" y="909447"/>
                  <a:pt x="2890552" y="911828"/>
                  <a:pt x="2890552" y="914686"/>
                </a:cubicBezTo>
                <a:cubicBezTo>
                  <a:pt x="2890552" y="917543"/>
                  <a:pt x="2892933" y="919925"/>
                  <a:pt x="2895791" y="919925"/>
                </a:cubicBezTo>
                <a:close/>
                <a:moveTo>
                  <a:pt x="2971991" y="919067"/>
                </a:moveTo>
                <a:cubicBezTo>
                  <a:pt x="2974467" y="919067"/>
                  <a:pt x="2976467" y="917067"/>
                  <a:pt x="2976467" y="914590"/>
                </a:cubicBezTo>
                <a:cubicBezTo>
                  <a:pt x="2976467" y="912114"/>
                  <a:pt x="2974467" y="910114"/>
                  <a:pt x="2971991" y="910114"/>
                </a:cubicBezTo>
                <a:cubicBezTo>
                  <a:pt x="2969514" y="910114"/>
                  <a:pt x="2967514" y="912114"/>
                  <a:pt x="2967514" y="914590"/>
                </a:cubicBezTo>
                <a:cubicBezTo>
                  <a:pt x="2967514" y="917067"/>
                  <a:pt x="2969514" y="919067"/>
                  <a:pt x="2971991" y="919067"/>
                </a:cubicBezTo>
                <a:close/>
                <a:moveTo>
                  <a:pt x="3048191" y="918020"/>
                </a:moveTo>
                <a:cubicBezTo>
                  <a:pt x="3050096" y="918020"/>
                  <a:pt x="3051524" y="916496"/>
                  <a:pt x="3051524" y="914686"/>
                </a:cubicBezTo>
                <a:cubicBezTo>
                  <a:pt x="3051524" y="912876"/>
                  <a:pt x="3050000" y="911257"/>
                  <a:pt x="3048191" y="911257"/>
                </a:cubicBezTo>
                <a:cubicBezTo>
                  <a:pt x="3046286" y="911257"/>
                  <a:pt x="3044857" y="912781"/>
                  <a:pt x="3044857" y="914686"/>
                </a:cubicBezTo>
                <a:cubicBezTo>
                  <a:pt x="3044857" y="916591"/>
                  <a:pt x="3046381" y="918020"/>
                  <a:pt x="3048191" y="918020"/>
                </a:cubicBezTo>
                <a:close/>
                <a:moveTo>
                  <a:pt x="3124391" y="916972"/>
                </a:moveTo>
                <a:cubicBezTo>
                  <a:pt x="3125629" y="916972"/>
                  <a:pt x="3126677" y="915924"/>
                  <a:pt x="3126677" y="914686"/>
                </a:cubicBezTo>
                <a:cubicBezTo>
                  <a:pt x="3126677" y="913448"/>
                  <a:pt x="3125629" y="912400"/>
                  <a:pt x="3124391" y="912400"/>
                </a:cubicBezTo>
                <a:cubicBezTo>
                  <a:pt x="3123153" y="912400"/>
                  <a:pt x="3122105" y="913448"/>
                  <a:pt x="3122105" y="914686"/>
                </a:cubicBezTo>
                <a:cubicBezTo>
                  <a:pt x="3122105" y="915924"/>
                  <a:pt x="3123153" y="916972"/>
                  <a:pt x="3124391" y="916972"/>
                </a:cubicBezTo>
                <a:close/>
                <a:moveTo>
                  <a:pt x="3200591" y="916115"/>
                </a:moveTo>
                <a:cubicBezTo>
                  <a:pt x="3201448" y="916115"/>
                  <a:pt x="3202115" y="915448"/>
                  <a:pt x="3202115" y="914590"/>
                </a:cubicBezTo>
                <a:cubicBezTo>
                  <a:pt x="3202115" y="913733"/>
                  <a:pt x="3201448" y="913067"/>
                  <a:pt x="3200591" y="913067"/>
                </a:cubicBezTo>
                <a:cubicBezTo>
                  <a:pt x="3199733" y="913067"/>
                  <a:pt x="3199066" y="913733"/>
                  <a:pt x="3199066" y="914590"/>
                </a:cubicBezTo>
                <a:cubicBezTo>
                  <a:pt x="3199066" y="915448"/>
                  <a:pt x="3199829" y="916115"/>
                  <a:pt x="3200591" y="916115"/>
                </a:cubicBezTo>
                <a:close/>
                <a:moveTo>
                  <a:pt x="3276791" y="915067"/>
                </a:moveTo>
                <a:cubicBezTo>
                  <a:pt x="3276981" y="915067"/>
                  <a:pt x="3277172" y="914876"/>
                  <a:pt x="3277172" y="914686"/>
                </a:cubicBezTo>
                <a:cubicBezTo>
                  <a:pt x="3277172" y="914495"/>
                  <a:pt x="3276981" y="914305"/>
                  <a:pt x="3276791" y="914305"/>
                </a:cubicBezTo>
                <a:cubicBezTo>
                  <a:pt x="3276600" y="914305"/>
                  <a:pt x="3276410" y="914495"/>
                  <a:pt x="3276410" y="914686"/>
                </a:cubicBezTo>
                <a:cubicBezTo>
                  <a:pt x="3276410" y="914876"/>
                  <a:pt x="3276600" y="915067"/>
                  <a:pt x="3276791" y="915067"/>
                </a:cubicBezTo>
                <a:close/>
                <a:moveTo>
                  <a:pt x="228791" y="991648"/>
                </a:moveTo>
                <a:cubicBezTo>
                  <a:pt x="229267" y="991648"/>
                  <a:pt x="229648" y="991267"/>
                  <a:pt x="229648" y="990790"/>
                </a:cubicBezTo>
                <a:cubicBezTo>
                  <a:pt x="229648" y="990314"/>
                  <a:pt x="229267" y="989933"/>
                  <a:pt x="228791" y="989933"/>
                </a:cubicBezTo>
                <a:cubicBezTo>
                  <a:pt x="228314" y="989933"/>
                  <a:pt x="227933" y="990314"/>
                  <a:pt x="227933" y="990790"/>
                </a:cubicBezTo>
                <a:cubicBezTo>
                  <a:pt x="227933" y="991267"/>
                  <a:pt x="228314" y="991648"/>
                  <a:pt x="228791" y="991648"/>
                </a:cubicBezTo>
                <a:close/>
                <a:moveTo>
                  <a:pt x="304991" y="992696"/>
                </a:moveTo>
                <a:cubicBezTo>
                  <a:pt x="306038" y="992696"/>
                  <a:pt x="306896" y="991838"/>
                  <a:pt x="306896" y="990790"/>
                </a:cubicBezTo>
                <a:cubicBezTo>
                  <a:pt x="306896" y="989743"/>
                  <a:pt x="306038" y="988886"/>
                  <a:pt x="304991" y="988886"/>
                </a:cubicBezTo>
                <a:cubicBezTo>
                  <a:pt x="303943" y="988886"/>
                  <a:pt x="303086" y="989743"/>
                  <a:pt x="303086" y="990790"/>
                </a:cubicBezTo>
                <a:cubicBezTo>
                  <a:pt x="303086" y="991838"/>
                  <a:pt x="303943" y="992696"/>
                  <a:pt x="304991" y="992696"/>
                </a:cubicBezTo>
                <a:close/>
                <a:moveTo>
                  <a:pt x="381191" y="993743"/>
                </a:moveTo>
                <a:cubicBezTo>
                  <a:pt x="382810" y="993743"/>
                  <a:pt x="384143" y="992410"/>
                  <a:pt x="384143" y="990790"/>
                </a:cubicBezTo>
                <a:cubicBezTo>
                  <a:pt x="384143" y="989171"/>
                  <a:pt x="382810" y="987838"/>
                  <a:pt x="381191" y="987838"/>
                </a:cubicBezTo>
                <a:cubicBezTo>
                  <a:pt x="379571" y="987838"/>
                  <a:pt x="378238" y="989171"/>
                  <a:pt x="378238" y="990790"/>
                </a:cubicBezTo>
                <a:cubicBezTo>
                  <a:pt x="378238" y="992410"/>
                  <a:pt x="379571" y="993743"/>
                  <a:pt x="381191" y="993743"/>
                </a:cubicBezTo>
                <a:close/>
                <a:moveTo>
                  <a:pt x="457391" y="994791"/>
                </a:moveTo>
                <a:cubicBezTo>
                  <a:pt x="459581" y="994791"/>
                  <a:pt x="461391" y="992981"/>
                  <a:pt x="461391" y="990790"/>
                </a:cubicBezTo>
                <a:cubicBezTo>
                  <a:pt x="461391" y="988600"/>
                  <a:pt x="459581" y="986790"/>
                  <a:pt x="457391" y="986790"/>
                </a:cubicBezTo>
                <a:cubicBezTo>
                  <a:pt x="455200" y="986790"/>
                  <a:pt x="453390" y="988600"/>
                  <a:pt x="453390" y="990790"/>
                </a:cubicBezTo>
                <a:cubicBezTo>
                  <a:pt x="453390" y="992981"/>
                  <a:pt x="455200" y="994791"/>
                  <a:pt x="457391" y="994791"/>
                </a:cubicBezTo>
                <a:close/>
                <a:moveTo>
                  <a:pt x="533591" y="995648"/>
                </a:moveTo>
                <a:cubicBezTo>
                  <a:pt x="536258" y="995648"/>
                  <a:pt x="538448" y="993458"/>
                  <a:pt x="538448" y="990790"/>
                </a:cubicBezTo>
                <a:cubicBezTo>
                  <a:pt x="538448" y="988124"/>
                  <a:pt x="536258" y="985933"/>
                  <a:pt x="533591" y="985933"/>
                </a:cubicBezTo>
                <a:cubicBezTo>
                  <a:pt x="530924" y="985933"/>
                  <a:pt x="528733" y="988124"/>
                  <a:pt x="528733" y="990790"/>
                </a:cubicBezTo>
                <a:cubicBezTo>
                  <a:pt x="528733" y="993458"/>
                  <a:pt x="530924" y="995648"/>
                  <a:pt x="533591" y="995648"/>
                </a:cubicBezTo>
                <a:close/>
                <a:moveTo>
                  <a:pt x="609790" y="996696"/>
                </a:moveTo>
                <a:cubicBezTo>
                  <a:pt x="613029" y="996696"/>
                  <a:pt x="615696" y="994029"/>
                  <a:pt x="615696" y="990790"/>
                </a:cubicBezTo>
                <a:cubicBezTo>
                  <a:pt x="615696" y="987552"/>
                  <a:pt x="613029" y="984885"/>
                  <a:pt x="609790" y="984885"/>
                </a:cubicBezTo>
                <a:cubicBezTo>
                  <a:pt x="606552" y="984885"/>
                  <a:pt x="603885" y="987552"/>
                  <a:pt x="603885" y="990790"/>
                </a:cubicBezTo>
                <a:cubicBezTo>
                  <a:pt x="603885" y="994124"/>
                  <a:pt x="606552" y="996696"/>
                  <a:pt x="609790" y="996696"/>
                </a:cubicBezTo>
                <a:close/>
                <a:moveTo>
                  <a:pt x="685990" y="997553"/>
                </a:moveTo>
                <a:cubicBezTo>
                  <a:pt x="689705" y="997553"/>
                  <a:pt x="692753" y="994505"/>
                  <a:pt x="692753" y="990790"/>
                </a:cubicBezTo>
                <a:cubicBezTo>
                  <a:pt x="692753" y="987076"/>
                  <a:pt x="689705" y="984028"/>
                  <a:pt x="685990" y="984028"/>
                </a:cubicBezTo>
                <a:cubicBezTo>
                  <a:pt x="682276" y="984028"/>
                  <a:pt x="679228" y="987076"/>
                  <a:pt x="679228" y="990790"/>
                </a:cubicBezTo>
                <a:cubicBezTo>
                  <a:pt x="679228" y="994505"/>
                  <a:pt x="682276" y="997553"/>
                  <a:pt x="685990" y="997553"/>
                </a:cubicBezTo>
                <a:close/>
                <a:moveTo>
                  <a:pt x="762190" y="998601"/>
                </a:moveTo>
                <a:cubicBezTo>
                  <a:pt x="766477" y="998601"/>
                  <a:pt x="770001" y="995077"/>
                  <a:pt x="770001" y="990790"/>
                </a:cubicBezTo>
                <a:cubicBezTo>
                  <a:pt x="770001" y="986504"/>
                  <a:pt x="766477" y="982980"/>
                  <a:pt x="762190" y="982980"/>
                </a:cubicBezTo>
                <a:cubicBezTo>
                  <a:pt x="757904" y="982980"/>
                  <a:pt x="754380" y="986504"/>
                  <a:pt x="754380" y="990790"/>
                </a:cubicBezTo>
                <a:cubicBezTo>
                  <a:pt x="754380" y="995077"/>
                  <a:pt x="757904" y="998601"/>
                  <a:pt x="762190" y="998601"/>
                </a:cubicBezTo>
                <a:close/>
                <a:moveTo>
                  <a:pt x="838390" y="999458"/>
                </a:moveTo>
                <a:cubicBezTo>
                  <a:pt x="843153" y="999458"/>
                  <a:pt x="847058" y="995553"/>
                  <a:pt x="847058" y="990790"/>
                </a:cubicBezTo>
                <a:cubicBezTo>
                  <a:pt x="847058" y="986028"/>
                  <a:pt x="843153" y="982123"/>
                  <a:pt x="838390" y="982123"/>
                </a:cubicBezTo>
                <a:cubicBezTo>
                  <a:pt x="833628" y="982123"/>
                  <a:pt x="829723" y="986028"/>
                  <a:pt x="829723" y="990790"/>
                </a:cubicBezTo>
                <a:cubicBezTo>
                  <a:pt x="829723" y="995553"/>
                  <a:pt x="833628" y="999458"/>
                  <a:pt x="838390" y="999458"/>
                </a:cubicBezTo>
                <a:close/>
                <a:moveTo>
                  <a:pt x="914590" y="1000506"/>
                </a:moveTo>
                <a:cubicBezTo>
                  <a:pt x="919925" y="1000506"/>
                  <a:pt x="924306" y="996125"/>
                  <a:pt x="924306" y="990790"/>
                </a:cubicBezTo>
                <a:cubicBezTo>
                  <a:pt x="924306" y="985457"/>
                  <a:pt x="920020" y="981075"/>
                  <a:pt x="914590" y="981075"/>
                </a:cubicBezTo>
                <a:cubicBezTo>
                  <a:pt x="909161" y="981075"/>
                  <a:pt x="904875" y="985457"/>
                  <a:pt x="904875" y="990790"/>
                </a:cubicBezTo>
                <a:cubicBezTo>
                  <a:pt x="904875" y="996125"/>
                  <a:pt x="909257" y="1000506"/>
                  <a:pt x="914590" y="1000506"/>
                </a:cubicBezTo>
                <a:close/>
                <a:moveTo>
                  <a:pt x="990790" y="1001363"/>
                </a:moveTo>
                <a:cubicBezTo>
                  <a:pt x="996601" y="1001363"/>
                  <a:pt x="1001363" y="996601"/>
                  <a:pt x="1001363" y="990790"/>
                </a:cubicBezTo>
                <a:cubicBezTo>
                  <a:pt x="1001363" y="984980"/>
                  <a:pt x="996601" y="980218"/>
                  <a:pt x="990790" y="980218"/>
                </a:cubicBezTo>
                <a:cubicBezTo>
                  <a:pt x="984980" y="980218"/>
                  <a:pt x="980218" y="984980"/>
                  <a:pt x="980218" y="990790"/>
                </a:cubicBezTo>
                <a:cubicBezTo>
                  <a:pt x="980218" y="996601"/>
                  <a:pt x="984980" y="1001363"/>
                  <a:pt x="990790" y="1001363"/>
                </a:cubicBezTo>
                <a:close/>
                <a:moveTo>
                  <a:pt x="1066991" y="1002221"/>
                </a:moveTo>
                <a:cubicBezTo>
                  <a:pt x="1073277" y="1002221"/>
                  <a:pt x="1078421" y="997077"/>
                  <a:pt x="1078421" y="990790"/>
                </a:cubicBezTo>
                <a:cubicBezTo>
                  <a:pt x="1078421" y="984504"/>
                  <a:pt x="1073277" y="979361"/>
                  <a:pt x="1066991" y="979361"/>
                </a:cubicBezTo>
                <a:cubicBezTo>
                  <a:pt x="1060704" y="979361"/>
                  <a:pt x="1055561" y="984504"/>
                  <a:pt x="1055561" y="990790"/>
                </a:cubicBezTo>
                <a:cubicBezTo>
                  <a:pt x="1055561" y="997077"/>
                  <a:pt x="1060704" y="1002221"/>
                  <a:pt x="1066991" y="1002221"/>
                </a:cubicBezTo>
                <a:close/>
                <a:moveTo>
                  <a:pt x="1143191" y="1002887"/>
                </a:moveTo>
                <a:cubicBezTo>
                  <a:pt x="1149858" y="1002887"/>
                  <a:pt x="1155192" y="997458"/>
                  <a:pt x="1155192" y="990886"/>
                </a:cubicBezTo>
                <a:cubicBezTo>
                  <a:pt x="1155192" y="984218"/>
                  <a:pt x="1149763" y="978884"/>
                  <a:pt x="1143191" y="978884"/>
                </a:cubicBezTo>
                <a:cubicBezTo>
                  <a:pt x="1136523" y="978884"/>
                  <a:pt x="1131189" y="984313"/>
                  <a:pt x="1131189" y="990886"/>
                </a:cubicBezTo>
                <a:cubicBezTo>
                  <a:pt x="1131189" y="997458"/>
                  <a:pt x="1136523" y="1002887"/>
                  <a:pt x="1143191" y="1002887"/>
                </a:cubicBezTo>
                <a:close/>
                <a:moveTo>
                  <a:pt x="1219391" y="1003745"/>
                </a:moveTo>
                <a:cubicBezTo>
                  <a:pt x="1226534" y="1003745"/>
                  <a:pt x="1232249" y="997934"/>
                  <a:pt x="1232249" y="990886"/>
                </a:cubicBezTo>
                <a:cubicBezTo>
                  <a:pt x="1232249" y="983742"/>
                  <a:pt x="1226439" y="978027"/>
                  <a:pt x="1219391" y="978027"/>
                </a:cubicBezTo>
                <a:cubicBezTo>
                  <a:pt x="1212247" y="978027"/>
                  <a:pt x="1206532" y="983837"/>
                  <a:pt x="1206532" y="990886"/>
                </a:cubicBezTo>
                <a:cubicBezTo>
                  <a:pt x="1206532" y="997934"/>
                  <a:pt x="1212247" y="1003745"/>
                  <a:pt x="1219391" y="1003745"/>
                </a:cubicBezTo>
                <a:close/>
                <a:moveTo>
                  <a:pt x="1295591" y="1004316"/>
                </a:moveTo>
                <a:cubicBezTo>
                  <a:pt x="1303020" y="1004316"/>
                  <a:pt x="1309116" y="998220"/>
                  <a:pt x="1309116" y="990790"/>
                </a:cubicBezTo>
                <a:cubicBezTo>
                  <a:pt x="1309116" y="983361"/>
                  <a:pt x="1303020" y="977265"/>
                  <a:pt x="1295591" y="977265"/>
                </a:cubicBezTo>
                <a:cubicBezTo>
                  <a:pt x="1288161" y="977265"/>
                  <a:pt x="1282065" y="983361"/>
                  <a:pt x="1282065" y="990790"/>
                </a:cubicBezTo>
                <a:cubicBezTo>
                  <a:pt x="1282065" y="998315"/>
                  <a:pt x="1288161" y="1004316"/>
                  <a:pt x="1295591" y="1004316"/>
                </a:cubicBezTo>
                <a:close/>
                <a:moveTo>
                  <a:pt x="1371791" y="1004792"/>
                </a:moveTo>
                <a:cubicBezTo>
                  <a:pt x="1379506" y="1004792"/>
                  <a:pt x="1385697" y="998506"/>
                  <a:pt x="1385697" y="990886"/>
                </a:cubicBezTo>
                <a:cubicBezTo>
                  <a:pt x="1385697" y="983266"/>
                  <a:pt x="1379411" y="976979"/>
                  <a:pt x="1371791" y="976979"/>
                </a:cubicBezTo>
                <a:cubicBezTo>
                  <a:pt x="1364075" y="976979"/>
                  <a:pt x="1357884" y="983266"/>
                  <a:pt x="1357884" y="990886"/>
                </a:cubicBezTo>
                <a:cubicBezTo>
                  <a:pt x="1357884" y="998506"/>
                  <a:pt x="1364075" y="1004792"/>
                  <a:pt x="1371791" y="1004792"/>
                </a:cubicBezTo>
                <a:close/>
                <a:moveTo>
                  <a:pt x="1447991" y="1005173"/>
                </a:moveTo>
                <a:cubicBezTo>
                  <a:pt x="1455896" y="1005173"/>
                  <a:pt x="1462373" y="998696"/>
                  <a:pt x="1462373" y="990790"/>
                </a:cubicBezTo>
                <a:cubicBezTo>
                  <a:pt x="1462373" y="982885"/>
                  <a:pt x="1455896" y="976408"/>
                  <a:pt x="1447991" y="976408"/>
                </a:cubicBezTo>
                <a:cubicBezTo>
                  <a:pt x="1440085" y="976408"/>
                  <a:pt x="1433608" y="982885"/>
                  <a:pt x="1433608" y="990790"/>
                </a:cubicBezTo>
                <a:cubicBezTo>
                  <a:pt x="1433608" y="998696"/>
                  <a:pt x="1440085" y="1005173"/>
                  <a:pt x="1447991" y="1005173"/>
                </a:cubicBezTo>
                <a:close/>
                <a:moveTo>
                  <a:pt x="1524191" y="1005650"/>
                </a:moveTo>
                <a:cubicBezTo>
                  <a:pt x="1532382" y="1005650"/>
                  <a:pt x="1538954" y="998982"/>
                  <a:pt x="1538954" y="990886"/>
                </a:cubicBezTo>
                <a:cubicBezTo>
                  <a:pt x="1538954" y="982694"/>
                  <a:pt x="1532287" y="976122"/>
                  <a:pt x="1524191" y="976122"/>
                </a:cubicBezTo>
                <a:cubicBezTo>
                  <a:pt x="1516094" y="976122"/>
                  <a:pt x="1509427" y="982790"/>
                  <a:pt x="1509427" y="990886"/>
                </a:cubicBezTo>
                <a:cubicBezTo>
                  <a:pt x="1509427" y="998982"/>
                  <a:pt x="1515999" y="1005650"/>
                  <a:pt x="1524191" y="1005650"/>
                </a:cubicBezTo>
                <a:close/>
                <a:moveTo>
                  <a:pt x="1600391" y="1006031"/>
                </a:moveTo>
                <a:cubicBezTo>
                  <a:pt x="1608773" y="1006031"/>
                  <a:pt x="1615631" y="999173"/>
                  <a:pt x="1615631" y="990790"/>
                </a:cubicBezTo>
                <a:cubicBezTo>
                  <a:pt x="1615631" y="982409"/>
                  <a:pt x="1608773" y="975551"/>
                  <a:pt x="1600391" y="975551"/>
                </a:cubicBezTo>
                <a:cubicBezTo>
                  <a:pt x="1592009" y="975551"/>
                  <a:pt x="1585151" y="982409"/>
                  <a:pt x="1585151" y="990790"/>
                </a:cubicBezTo>
                <a:cubicBezTo>
                  <a:pt x="1585246" y="999173"/>
                  <a:pt x="1592009" y="1006031"/>
                  <a:pt x="1600391" y="1006031"/>
                </a:cubicBezTo>
                <a:close/>
                <a:moveTo>
                  <a:pt x="1676591" y="1006031"/>
                </a:moveTo>
                <a:cubicBezTo>
                  <a:pt x="1684973" y="1006031"/>
                  <a:pt x="1691831" y="999173"/>
                  <a:pt x="1691831" y="990790"/>
                </a:cubicBezTo>
                <a:cubicBezTo>
                  <a:pt x="1691831" y="982409"/>
                  <a:pt x="1684973" y="975551"/>
                  <a:pt x="1676591" y="975551"/>
                </a:cubicBezTo>
                <a:cubicBezTo>
                  <a:pt x="1668209" y="975551"/>
                  <a:pt x="1661351" y="982409"/>
                  <a:pt x="1661351" y="990790"/>
                </a:cubicBezTo>
                <a:cubicBezTo>
                  <a:pt x="1661446" y="999173"/>
                  <a:pt x="1668209" y="1006031"/>
                  <a:pt x="1676591" y="1006031"/>
                </a:cubicBezTo>
                <a:close/>
                <a:moveTo>
                  <a:pt x="1752791" y="1006221"/>
                </a:moveTo>
                <a:cubicBezTo>
                  <a:pt x="1761268" y="1006221"/>
                  <a:pt x="1768221" y="999363"/>
                  <a:pt x="1768221" y="990790"/>
                </a:cubicBezTo>
                <a:cubicBezTo>
                  <a:pt x="1768221" y="982218"/>
                  <a:pt x="1761268" y="975360"/>
                  <a:pt x="1752791" y="975360"/>
                </a:cubicBezTo>
                <a:cubicBezTo>
                  <a:pt x="1744313" y="975360"/>
                  <a:pt x="1737360" y="982218"/>
                  <a:pt x="1737360" y="990790"/>
                </a:cubicBezTo>
                <a:cubicBezTo>
                  <a:pt x="1737360" y="999363"/>
                  <a:pt x="1744313" y="1006221"/>
                  <a:pt x="1752791" y="1006221"/>
                </a:cubicBezTo>
                <a:close/>
                <a:moveTo>
                  <a:pt x="1828991" y="1006221"/>
                </a:moveTo>
                <a:cubicBezTo>
                  <a:pt x="1837468" y="1006221"/>
                  <a:pt x="1844421" y="999363"/>
                  <a:pt x="1844421" y="990790"/>
                </a:cubicBezTo>
                <a:cubicBezTo>
                  <a:pt x="1844421" y="982218"/>
                  <a:pt x="1837468" y="975360"/>
                  <a:pt x="1828991" y="975360"/>
                </a:cubicBezTo>
                <a:cubicBezTo>
                  <a:pt x="1820513" y="975360"/>
                  <a:pt x="1813560" y="982218"/>
                  <a:pt x="1813560" y="990790"/>
                </a:cubicBezTo>
                <a:cubicBezTo>
                  <a:pt x="1813560" y="999363"/>
                  <a:pt x="1820513" y="1006221"/>
                  <a:pt x="1828991" y="1006221"/>
                </a:cubicBezTo>
                <a:close/>
                <a:moveTo>
                  <a:pt x="1905191" y="1006031"/>
                </a:moveTo>
                <a:cubicBezTo>
                  <a:pt x="1913573" y="1006031"/>
                  <a:pt x="1920431" y="999173"/>
                  <a:pt x="1920431" y="990790"/>
                </a:cubicBezTo>
                <a:cubicBezTo>
                  <a:pt x="1920431" y="982409"/>
                  <a:pt x="1913573" y="975551"/>
                  <a:pt x="1905191" y="975551"/>
                </a:cubicBezTo>
                <a:cubicBezTo>
                  <a:pt x="1896809" y="975551"/>
                  <a:pt x="1889951" y="982409"/>
                  <a:pt x="1889951" y="990790"/>
                </a:cubicBezTo>
                <a:cubicBezTo>
                  <a:pt x="1890046" y="999173"/>
                  <a:pt x="1896809" y="1006031"/>
                  <a:pt x="1905191" y="1006031"/>
                </a:cubicBezTo>
                <a:close/>
                <a:moveTo>
                  <a:pt x="1981391" y="1005650"/>
                </a:moveTo>
                <a:cubicBezTo>
                  <a:pt x="1989582" y="1005650"/>
                  <a:pt x="1996154" y="998982"/>
                  <a:pt x="1996154" y="990886"/>
                </a:cubicBezTo>
                <a:cubicBezTo>
                  <a:pt x="1996154" y="982694"/>
                  <a:pt x="1989487" y="976122"/>
                  <a:pt x="1981391" y="976122"/>
                </a:cubicBezTo>
                <a:cubicBezTo>
                  <a:pt x="1973294" y="976122"/>
                  <a:pt x="1966627" y="982790"/>
                  <a:pt x="1966627" y="990886"/>
                </a:cubicBezTo>
                <a:cubicBezTo>
                  <a:pt x="1966627" y="998982"/>
                  <a:pt x="1973199" y="1005650"/>
                  <a:pt x="1981391" y="1005650"/>
                </a:cubicBezTo>
                <a:close/>
                <a:moveTo>
                  <a:pt x="2057591" y="1005364"/>
                </a:moveTo>
                <a:cubicBezTo>
                  <a:pt x="2065687" y="1005364"/>
                  <a:pt x="2072164" y="998792"/>
                  <a:pt x="2072164" y="990790"/>
                </a:cubicBezTo>
                <a:cubicBezTo>
                  <a:pt x="2072164" y="982790"/>
                  <a:pt x="2065592" y="976217"/>
                  <a:pt x="2057591" y="976217"/>
                </a:cubicBezTo>
                <a:cubicBezTo>
                  <a:pt x="2049589" y="976217"/>
                  <a:pt x="2043017" y="982790"/>
                  <a:pt x="2043017" y="990790"/>
                </a:cubicBezTo>
                <a:cubicBezTo>
                  <a:pt x="2043017" y="998792"/>
                  <a:pt x="2049589" y="1005364"/>
                  <a:pt x="2057591" y="1005364"/>
                </a:cubicBezTo>
                <a:close/>
                <a:moveTo>
                  <a:pt x="2133791" y="1004792"/>
                </a:moveTo>
                <a:cubicBezTo>
                  <a:pt x="2141506" y="1004792"/>
                  <a:pt x="2147697" y="998506"/>
                  <a:pt x="2147697" y="990886"/>
                </a:cubicBezTo>
                <a:cubicBezTo>
                  <a:pt x="2147697" y="983266"/>
                  <a:pt x="2141411" y="976979"/>
                  <a:pt x="2133791" y="976979"/>
                </a:cubicBezTo>
                <a:cubicBezTo>
                  <a:pt x="2126075" y="976979"/>
                  <a:pt x="2119884" y="983266"/>
                  <a:pt x="2119884" y="990886"/>
                </a:cubicBezTo>
                <a:cubicBezTo>
                  <a:pt x="2119884" y="998506"/>
                  <a:pt x="2126075" y="1004792"/>
                  <a:pt x="2133791" y="1004792"/>
                </a:cubicBezTo>
                <a:close/>
                <a:moveTo>
                  <a:pt x="2209991" y="1004316"/>
                </a:moveTo>
                <a:cubicBezTo>
                  <a:pt x="2217420" y="1004316"/>
                  <a:pt x="2223516" y="998220"/>
                  <a:pt x="2223516" y="990790"/>
                </a:cubicBezTo>
                <a:cubicBezTo>
                  <a:pt x="2223516" y="983361"/>
                  <a:pt x="2217420" y="977265"/>
                  <a:pt x="2209991" y="977265"/>
                </a:cubicBezTo>
                <a:cubicBezTo>
                  <a:pt x="2202561" y="977265"/>
                  <a:pt x="2196465" y="983361"/>
                  <a:pt x="2196465" y="990790"/>
                </a:cubicBezTo>
                <a:cubicBezTo>
                  <a:pt x="2196465" y="998315"/>
                  <a:pt x="2202561" y="1004316"/>
                  <a:pt x="2209991" y="1004316"/>
                </a:cubicBezTo>
                <a:close/>
                <a:moveTo>
                  <a:pt x="2286191" y="1003745"/>
                </a:moveTo>
                <a:cubicBezTo>
                  <a:pt x="2293334" y="1003745"/>
                  <a:pt x="2299049" y="997934"/>
                  <a:pt x="2299049" y="990886"/>
                </a:cubicBezTo>
                <a:cubicBezTo>
                  <a:pt x="2299049" y="983742"/>
                  <a:pt x="2293239" y="978027"/>
                  <a:pt x="2286191" y="978027"/>
                </a:cubicBezTo>
                <a:cubicBezTo>
                  <a:pt x="2279047" y="978027"/>
                  <a:pt x="2273332" y="983837"/>
                  <a:pt x="2273332" y="990886"/>
                </a:cubicBezTo>
                <a:cubicBezTo>
                  <a:pt x="2273332" y="997934"/>
                  <a:pt x="2279047" y="1003745"/>
                  <a:pt x="2286191" y="1003745"/>
                </a:cubicBezTo>
                <a:close/>
                <a:moveTo>
                  <a:pt x="2362391" y="1003078"/>
                </a:moveTo>
                <a:cubicBezTo>
                  <a:pt x="2369153" y="1003078"/>
                  <a:pt x="2374678" y="997553"/>
                  <a:pt x="2374678" y="990790"/>
                </a:cubicBezTo>
                <a:cubicBezTo>
                  <a:pt x="2374678" y="984028"/>
                  <a:pt x="2369153" y="978503"/>
                  <a:pt x="2362391" y="978503"/>
                </a:cubicBezTo>
                <a:cubicBezTo>
                  <a:pt x="2355628" y="978503"/>
                  <a:pt x="2350103" y="984028"/>
                  <a:pt x="2350103" y="990790"/>
                </a:cubicBezTo>
                <a:cubicBezTo>
                  <a:pt x="2350103" y="997553"/>
                  <a:pt x="2355628" y="1003078"/>
                  <a:pt x="2362391" y="1003078"/>
                </a:cubicBezTo>
                <a:close/>
                <a:moveTo>
                  <a:pt x="2438591" y="1002221"/>
                </a:moveTo>
                <a:cubicBezTo>
                  <a:pt x="2444877" y="1002221"/>
                  <a:pt x="2450021" y="997077"/>
                  <a:pt x="2450021" y="990790"/>
                </a:cubicBezTo>
                <a:cubicBezTo>
                  <a:pt x="2450021" y="984504"/>
                  <a:pt x="2444877" y="979361"/>
                  <a:pt x="2438591" y="979361"/>
                </a:cubicBezTo>
                <a:cubicBezTo>
                  <a:pt x="2432304" y="979361"/>
                  <a:pt x="2427161" y="984504"/>
                  <a:pt x="2427161" y="990790"/>
                </a:cubicBezTo>
                <a:cubicBezTo>
                  <a:pt x="2427161" y="997077"/>
                  <a:pt x="2432304" y="1002221"/>
                  <a:pt x="2438591" y="1002221"/>
                </a:cubicBezTo>
                <a:close/>
                <a:moveTo>
                  <a:pt x="2514791" y="1001363"/>
                </a:moveTo>
                <a:cubicBezTo>
                  <a:pt x="2520601" y="1001363"/>
                  <a:pt x="2525363" y="996601"/>
                  <a:pt x="2525363" y="990790"/>
                </a:cubicBezTo>
                <a:cubicBezTo>
                  <a:pt x="2525363" y="984980"/>
                  <a:pt x="2520601" y="980218"/>
                  <a:pt x="2514791" y="980218"/>
                </a:cubicBezTo>
                <a:cubicBezTo>
                  <a:pt x="2508980" y="980218"/>
                  <a:pt x="2504218" y="984980"/>
                  <a:pt x="2504218" y="990790"/>
                </a:cubicBezTo>
                <a:cubicBezTo>
                  <a:pt x="2504218" y="996601"/>
                  <a:pt x="2508980" y="1001363"/>
                  <a:pt x="2514791" y="1001363"/>
                </a:cubicBezTo>
                <a:close/>
                <a:moveTo>
                  <a:pt x="2590991" y="1000506"/>
                </a:moveTo>
                <a:cubicBezTo>
                  <a:pt x="2596324" y="1000506"/>
                  <a:pt x="2600706" y="996125"/>
                  <a:pt x="2600706" y="990790"/>
                </a:cubicBezTo>
                <a:cubicBezTo>
                  <a:pt x="2600706" y="985457"/>
                  <a:pt x="2596324" y="981075"/>
                  <a:pt x="2590991" y="981075"/>
                </a:cubicBezTo>
                <a:cubicBezTo>
                  <a:pt x="2585657" y="981075"/>
                  <a:pt x="2581275" y="985457"/>
                  <a:pt x="2581275" y="990790"/>
                </a:cubicBezTo>
                <a:cubicBezTo>
                  <a:pt x="2581275" y="996125"/>
                  <a:pt x="2585657" y="1000506"/>
                  <a:pt x="2590991" y="1000506"/>
                </a:cubicBezTo>
                <a:close/>
                <a:moveTo>
                  <a:pt x="2667191" y="999649"/>
                </a:moveTo>
                <a:cubicBezTo>
                  <a:pt x="2672048" y="999649"/>
                  <a:pt x="2676049" y="995648"/>
                  <a:pt x="2676049" y="990790"/>
                </a:cubicBezTo>
                <a:cubicBezTo>
                  <a:pt x="2676049" y="985933"/>
                  <a:pt x="2672048" y="981932"/>
                  <a:pt x="2667191" y="981932"/>
                </a:cubicBezTo>
                <a:cubicBezTo>
                  <a:pt x="2662333" y="981932"/>
                  <a:pt x="2658332" y="985933"/>
                  <a:pt x="2658332" y="990790"/>
                </a:cubicBezTo>
                <a:cubicBezTo>
                  <a:pt x="2658332" y="995744"/>
                  <a:pt x="2662333" y="999649"/>
                  <a:pt x="2667191" y="999649"/>
                </a:cubicBezTo>
                <a:close/>
                <a:moveTo>
                  <a:pt x="2743391" y="998601"/>
                </a:moveTo>
                <a:cubicBezTo>
                  <a:pt x="2747677" y="998601"/>
                  <a:pt x="2751201" y="995077"/>
                  <a:pt x="2751201" y="990790"/>
                </a:cubicBezTo>
                <a:cubicBezTo>
                  <a:pt x="2751201" y="986504"/>
                  <a:pt x="2747677" y="982980"/>
                  <a:pt x="2743391" y="982980"/>
                </a:cubicBezTo>
                <a:cubicBezTo>
                  <a:pt x="2739104" y="982980"/>
                  <a:pt x="2735580" y="986504"/>
                  <a:pt x="2735580" y="990790"/>
                </a:cubicBezTo>
                <a:cubicBezTo>
                  <a:pt x="2735580" y="995077"/>
                  <a:pt x="2739104" y="998601"/>
                  <a:pt x="2743391" y="998601"/>
                </a:cubicBezTo>
                <a:close/>
                <a:moveTo>
                  <a:pt x="2819591" y="997744"/>
                </a:moveTo>
                <a:cubicBezTo>
                  <a:pt x="2823401" y="997744"/>
                  <a:pt x="2826544" y="994601"/>
                  <a:pt x="2826544" y="990790"/>
                </a:cubicBezTo>
                <a:cubicBezTo>
                  <a:pt x="2826544" y="986981"/>
                  <a:pt x="2823401" y="983837"/>
                  <a:pt x="2819591" y="983837"/>
                </a:cubicBezTo>
                <a:cubicBezTo>
                  <a:pt x="2815781" y="983837"/>
                  <a:pt x="2812637" y="986981"/>
                  <a:pt x="2812637" y="990790"/>
                </a:cubicBezTo>
                <a:cubicBezTo>
                  <a:pt x="2812637" y="994696"/>
                  <a:pt x="2815781" y="997744"/>
                  <a:pt x="2819591" y="997744"/>
                </a:cubicBezTo>
                <a:close/>
                <a:moveTo>
                  <a:pt x="2895791" y="996696"/>
                </a:moveTo>
                <a:cubicBezTo>
                  <a:pt x="2899029" y="996696"/>
                  <a:pt x="2901696" y="994029"/>
                  <a:pt x="2901696" y="990790"/>
                </a:cubicBezTo>
                <a:cubicBezTo>
                  <a:pt x="2901696" y="987552"/>
                  <a:pt x="2899029" y="984885"/>
                  <a:pt x="2895791" y="984885"/>
                </a:cubicBezTo>
                <a:cubicBezTo>
                  <a:pt x="2892552" y="984885"/>
                  <a:pt x="2889885" y="987552"/>
                  <a:pt x="2889885" y="990790"/>
                </a:cubicBezTo>
                <a:cubicBezTo>
                  <a:pt x="2889885" y="994124"/>
                  <a:pt x="2892552" y="996696"/>
                  <a:pt x="2895791" y="996696"/>
                </a:cubicBezTo>
                <a:close/>
                <a:moveTo>
                  <a:pt x="2971991" y="995839"/>
                </a:moveTo>
                <a:cubicBezTo>
                  <a:pt x="2974753" y="995839"/>
                  <a:pt x="2977039" y="993553"/>
                  <a:pt x="2977039" y="990790"/>
                </a:cubicBezTo>
                <a:cubicBezTo>
                  <a:pt x="2977039" y="988028"/>
                  <a:pt x="2974753" y="985742"/>
                  <a:pt x="2971991" y="985742"/>
                </a:cubicBezTo>
                <a:cubicBezTo>
                  <a:pt x="2969228" y="985742"/>
                  <a:pt x="2966942" y="988028"/>
                  <a:pt x="2966942" y="990790"/>
                </a:cubicBezTo>
                <a:cubicBezTo>
                  <a:pt x="2966942" y="993648"/>
                  <a:pt x="2969228" y="995839"/>
                  <a:pt x="2971991" y="995839"/>
                </a:cubicBezTo>
                <a:close/>
                <a:moveTo>
                  <a:pt x="3048191" y="994791"/>
                </a:moveTo>
                <a:cubicBezTo>
                  <a:pt x="3050381" y="994791"/>
                  <a:pt x="3052191" y="992981"/>
                  <a:pt x="3052191" y="990790"/>
                </a:cubicBezTo>
                <a:cubicBezTo>
                  <a:pt x="3052191" y="988600"/>
                  <a:pt x="3050381" y="986790"/>
                  <a:pt x="3048191" y="986790"/>
                </a:cubicBezTo>
                <a:cubicBezTo>
                  <a:pt x="3046000" y="986790"/>
                  <a:pt x="3044190" y="988600"/>
                  <a:pt x="3044190" y="990790"/>
                </a:cubicBezTo>
                <a:cubicBezTo>
                  <a:pt x="3044190" y="992981"/>
                  <a:pt x="3046000" y="994791"/>
                  <a:pt x="3048191" y="994791"/>
                </a:cubicBezTo>
                <a:close/>
                <a:moveTo>
                  <a:pt x="3124391" y="993743"/>
                </a:moveTo>
                <a:cubicBezTo>
                  <a:pt x="3126010" y="993743"/>
                  <a:pt x="3127343" y="992410"/>
                  <a:pt x="3127343" y="990790"/>
                </a:cubicBezTo>
                <a:cubicBezTo>
                  <a:pt x="3127343" y="989171"/>
                  <a:pt x="3126010" y="987838"/>
                  <a:pt x="3124391" y="987838"/>
                </a:cubicBezTo>
                <a:cubicBezTo>
                  <a:pt x="3122771" y="987838"/>
                  <a:pt x="3121438" y="989171"/>
                  <a:pt x="3121438" y="990790"/>
                </a:cubicBezTo>
                <a:cubicBezTo>
                  <a:pt x="3121438" y="992410"/>
                  <a:pt x="3122771" y="993743"/>
                  <a:pt x="3124391" y="993743"/>
                </a:cubicBezTo>
                <a:close/>
                <a:moveTo>
                  <a:pt x="3200591" y="992696"/>
                </a:moveTo>
                <a:cubicBezTo>
                  <a:pt x="3201638" y="992696"/>
                  <a:pt x="3202496" y="991838"/>
                  <a:pt x="3202496" y="990790"/>
                </a:cubicBezTo>
                <a:cubicBezTo>
                  <a:pt x="3202496" y="989743"/>
                  <a:pt x="3201638" y="988886"/>
                  <a:pt x="3200591" y="988886"/>
                </a:cubicBezTo>
                <a:cubicBezTo>
                  <a:pt x="3199543" y="988886"/>
                  <a:pt x="3198686" y="989743"/>
                  <a:pt x="3198686" y="990790"/>
                </a:cubicBezTo>
                <a:cubicBezTo>
                  <a:pt x="3198686" y="991838"/>
                  <a:pt x="3199543" y="992696"/>
                  <a:pt x="3200591" y="992696"/>
                </a:cubicBezTo>
                <a:close/>
                <a:moveTo>
                  <a:pt x="3276791" y="991838"/>
                </a:moveTo>
                <a:cubicBezTo>
                  <a:pt x="3277362" y="991838"/>
                  <a:pt x="3277838" y="991362"/>
                  <a:pt x="3277838" y="990790"/>
                </a:cubicBezTo>
                <a:cubicBezTo>
                  <a:pt x="3277838" y="990219"/>
                  <a:pt x="3277362" y="989743"/>
                  <a:pt x="3276791" y="989743"/>
                </a:cubicBezTo>
                <a:cubicBezTo>
                  <a:pt x="3276219" y="989743"/>
                  <a:pt x="3275743" y="990219"/>
                  <a:pt x="3275743" y="990790"/>
                </a:cubicBezTo>
                <a:cubicBezTo>
                  <a:pt x="3275743" y="991362"/>
                  <a:pt x="3276219" y="991838"/>
                  <a:pt x="3276791" y="991838"/>
                </a:cubicBezTo>
                <a:close/>
                <a:moveTo>
                  <a:pt x="152591" y="1067467"/>
                </a:moveTo>
                <a:cubicBezTo>
                  <a:pt x="152781" y="1067467"/>
                  <a:pt x="152972" y="1067276"/>
                  <a:pt x="152972" y="1067086"/>
                </a:cubicBezTo>
                <a:cubicBezTo>
                  <a:pt x="152972" y="1066895"/>
                  <a:pt x="152781" y="1066705"/>
                  <a:pt x="152591" y="1066705"/>
                </a:cubicBezTo>
                <a:cubicBezTo>
                  <a:pt x="152400" y="1066705"/>
                  <a:pt x="152210" y="1066895"/>
                  <a:pt x="152210" y="1067086"/>
                </a:cubicBezTo>
                <a:cubicBezTo>
                  <a:pt x="152210" y="1067276"/>
                  <a:pt x="152400" y="1067467"/>
                  <a:pt x="152591" y="1067467"/>
                </a:cubicBezTo>
                <a:close/>
                <a:moveTo>
                  <a:pt x="228791" y="1068324"/>
                </a:moveTo>
                <a:cubicBezTo>
                  <a:pt x="229457" y="1068324"/>
                  <a:pt x="230029" y="1067753"/>
                  <a:pt x="230029" y="1067086"/>
                </a:cubicBezTo>
                <a:cubicBezTo>
                  <a:pt x="230029" y="1066419"/>
                  <a:pt x="229457" y="1065848"/>
                  <a:pt x="228791" y="1065848"/>
                </a:cubicBezTo>
                <a:cubicBezTo>
                  <a:pt x="228124" y="1065848"/>
                  <a:pt x="227552" y="1066419"/>
                  <a:pt x="227552" y="1067086"/>
                </a:cubicBezTo>
                <a:cubicBezTo>
                  <a:pt x="227552" y="1067753"/>
                  <a:pt x="228124" y="1068324"/>
                  <a:pt x="228791" y="1068324"/>
                </a:cubicBezTo>
                <a:close/>
                <a:moveTo>
                  <a:pt x="304991" y="1069372"/>
                </a:moveTo>
                <a:cubicBezTo>
                  <a:pt x="306229" y="1069372"/>
                  <a:pt x="307276" y="1068324"/>
                  <a:pt x="307276" y="1067086"/>
                </a:cubicBezTo>
                <a:cubicBezTo>
                  <a:pt x="307276" y="1065848"/>
                  <a:pt x="306229" y="1064800"/>
                  <a:pt x="304991" y="1064800"/>
                </a:cubicBezTo>
                <a:cubicBezTo>
                  <a:pt x="303752" y="1064800"/>
                  <a:pt x="302705" y="1065848"/>
                  <a:pt x="302705" y="1067086"/>
                </a:cubicBezTo>
                <a:cubicBezTo>
                  <a:pt x="302705" y="1068324"/>
                  <a:pt x="303752" y="1069372"/>
                  <a:pt x="304991" y="1069372"/>
                </a:cubicBezTo>
                <a:close/>
                <a:moveTo>
                  <a:pt x="381191" y="1070420"/>
                </a:moveTo>
                <a:cubicBezTo>
                  <a:pt x="383096" y="1070420"/>
                  <a:pt x="384524" y="1068896"/>
                  <a:pt x="384524" y="1067086"/>
                </a:cubicBezTo>
                <a:cubicBezTo>
                  <a:pt x="384524" y="1065276"/>
                  <a:pt x="383000" y="1063657"/>
                  <a:pt x="381191" y="1063657"/>
                </a:cubicBezTo>
                <a:cubicBezTo>
                  <a:pt x="379286" y="1063657"/>
                  <a:pt x="377762" y="1065181"/>
                  <a:pt x="377762" y="1067086"/>
                </a:cubicBezTo>
                <a:cubicBezTo>
                  <a:pt x="377762" y="1068991"/>
                  <a:pt x="379381" y="1070420"/>
                  <a:pt x="381191" y="1070420"/>
                </a:cubicBezTo>
                <a:close/>
                <a:moveTo>
                  <a:pt x="457391" y="1071467"/>
                </a:moveTo>
                <a:cubicBezTo>
                  <a:pt x="459867" y="1071467"/>
                  <a:pt x="461867" y="1069467"/>
                  <a:pt x="461867" y="1066991"/>
                </a:cubicBezTo>
                <a:cubicBezTo>
                  <a:pt x="461867" y="1064514"/>
                  <a:pt x="459867" y="1062514"/>
                  <a:pt x="457391" y="1062514"/>
                </a:cubicBezTo>
                <a:cubicBezTo>
                  <a:pt x="454914" y="1062514"/>
                  <a:pt x="452914" y="1064514"/>
                  <a:pt x="452914" y="1066991"/>
                </a:cubicBezTo>
                <a:cubicBezTo>
                  <a:pt x="452914" y="1069467"/>
                  <a:pt x="454914" y="1071467"/>
                  <a:pt x="457391" y="1071467"/>
                </a:cubicBezTo>
                <a:close/>
                <a:moveTo>
                  <a:pt x="533591" y="1072515"/>
                </a:moveTo>
                <a:cubicBezTo>
                  <a:pt x="536639" y="1072515"/>
                  <a:pt x="539115" y="1070039"/>
                  <a:pt x="539115" y="1066991"/>
                </a:cubicBezTo>
                <a:cubicBezTo>
                  <a:pt x="539115" y="1063943"/>
                  <a:pt x="536639" y="1061466"/>
                  <a:pt x="533591" y="1061466"/>
                </a:cubicBezTo>
                <a:cubicBezTo>
                  <a:pt x="530543" y="1061466"/>
                  <a:pt x="528066" y="1063943"/>
                  <a:pt x="528066" y="1066991"/>
                </a:cubicBezTo>
                <a:cubicBezTo>
                  <a:pt x="528161" y="1070039"/>
                  <a:pt x="530543" y="1072515"/>
                  <a:pt x="533591" y="1072515"/>
                </a:cubicBezTo>
                <a:close/>
                <a:moveTo>
                  <a:pt x="609790" y="1073563"/>
                </a:moveTo>
                <a:cubicBezTo>
                  <a:pt x="613410" y="1073563"/>
                  <a:pt x="616363" y="1070610"/>
                  <a:pt x="616363" y="1066991"/>
                </a:cubicBezTo>
                <a:cubicBezTo>
                  <a:pt x="616363" y="1063371"/>
                  <a:pt x="613410" y="1060418"/>
                  <a:pt x="609790" y="1060418"/>
                </a:cubicBezTo>
                <a:cubicBezTo>
                  <a:pt x="606171" y="1060418"/>
                  <a:pt x="603218" y="1063371"/>
                  <a:pt x="603218" y="1066991"/>
                </a:cubicBezTo>
                <a:cubicBezTo>
                  <a:pt x="603218" y="1070610"/>
                  <a:pt x="606171" y="1073563"/>
                  <a:pt x="609790" y="1073563"/>
                </a:cubicBezTo>
                <a:close/>
                <a:moveTo>
                  <a:pt x="685990" y="1074611"/>
                </a:moveTo>
                <a:cubicBezTo>
                  <a:pt x="690182" y="1074611"/>
                  <a:pt x="693611" y="1071182"/>
                  <a:pt x="693611" y="1066991"/>
                </a:cubicBezTo>
                <a:cubicBezTo>
                  <a:pt x="693611" y="1062800"/>
                  <a:pt x="690182" y="1059371"/>
                  <a:pt x="685990" y="1059371"/>
                </a:cubicBezTo>
                <a:cubicBezTo>
                  <a:pt x="681800" y="1059371"/>
                  <a:pt x="678371" y="1062800"/>
                  <a:pt x="678371" y="1066991"/>
                </a:cubicBezTo>
                <a:cubicBezTo>
                  <a:pt x="678371" y="1071182"/>
                  <a:pt x="681800" y="1074611"/>
                  <a:pt x="685990" y="1074611"/>
                </a:cubicBezTo>
                <a:close/>
                <a:moveTo>
                  <a:pt x="762190" y="1075468"/>
                </a:moveTo>
                <a:cubicBezTo>
                  <a:pt x="766858" y="1075468"/>
                  <a:pt x="770668" y="1071658"/>
                  <a:pt x="770668" y="1066991"/>
                </a:cubicBezTo>
                <a:cubicBezTo>
                  <a:pt x="770668" y="1062323"/>
                  <a:pt x="766858" y="1058513"/>
                  <a:pt x="762190" y="1058513"/>
                </a:cubicBezTo>
                <a:cubicBezTo>
                  <a:pt x="757523" y="1058513"/>
                  <a:pt x="753713" y="1062323"/>
                  <a:pt x="753713" y="1066991"/>
                </a:cubicBezTo>
                <a:cubicBezTo>
                  <a:pt x="753713" y="1071658"/>
                  <a:pt x="757523" y="1075468"/>
                  <a:pt x="762190" y="1075468"/>
                </a:cubicBezTo>
                <a:close/>
                <a:moveTo>
                  <a:pt x="838390" y="1076516"/>
                </a:moveTo>
                <a:cubicBezTo>
                  <a:pt x="843629" y="1076516"/>
                  <a:pt x="847915" y="1072229"/>
                  <a:pt x="847915" y="1066991"/>
                </a:cubicBezTo>
                <a:cubicBezTo>
                  <a:pt x="847915" y="1061752"/>
                  <a:pt x="843629" y="1057466"/>
                  <a:pt x="838390" y="1057466"/>
                </a:cubicBezTo>
                <a:cubicBezTo>
                  <a:pt x="833152" y="1057466"/>
                  <a:pt x="828865" y="1061752"/>
                  <a:pt x="828865" y="1066991"/>
                </a:cubicBezTo>
                <a:cubicBezTo>
                  <a:pt x="828865" y="1072229"/>
                  <a:pt x="833152" y="1076516"/>
                  <a:pt x="838390" y="1076516"/>
                </a:cubicBezTo>
                <a:close/>
                <a:moveTo>
                  <a:pt x="914590" y="1077563"/>
                </a:moveTo>
                <a:cubicBezTo>
                  <a:pt x="920401" y="1077563"/>
                  <a:pt x="925163" y="1072801"/>
                  <a:pt x="925163" y="1066991"/>
                </a:cubicBezTo>
                <a:cubicBezTo>
                  <a:pt x="925163" y="1061180"/>
                  <a:pt x="920401" y="1056418"/>
                  <a:pt x="914590" y="1056418"/>
                </a:cubicBezTo>
                <a:cubicBezTo>
                  <a:pt x="908780" y="1056418"/>
                  <a:pt x="904018" y="1061180"/>
                  <a:pt x="904018" y="1066991"/>
                </a:cubicBezTo>
                <a:cubicBezTo>
                  <a:pt x="904018" y="1072801"/>
                  <a:pt x="908780" y="1077563"/>
                  <a:pt x="914590" y="1077563"/>
                </a:cubicBezTo>
                <a:close/>
                <a:moveTo>
                  <a:pt x="990790" y="1078421"/>
                </a:moveTo>
                <a:cubicBezTo>
                  <a:pt x="997077" y="1078421"/>
                  <a:pt x="1002221" y="1073277"/>
                  <a:pt x="1002221" y="1066991"/>
                </a:cubicBezTo>
                <a:cubicBezTo>
                  <a:pt x="1002221" y="1060704"/>
                  <a:pt x="997077" y="1055561"/>
                  <a:pt x="990790" y="1055561"/>
                </a:cubicBezTo>
                <a:cubicBezTo>
                  <a:pt x="984504" y="1055561"/>
                  <a:pt x="979361" y="1060704"/>
                  <a:pt x="979361" y="1066991"/>
                </a:cubicBezTo>
                <a:cubicBezTo>
                  <a:pt x="979361" y="1073277"/>
                  <a:pt x="984504" y="1078421"/>
                  <a:pt x="990790" y="1078421"/>
                </a:cubicBezTo>
                <a:close/>
                <a:moveTo>
                  <a:pt x="1066991" y="1079278"/>
                </a:moveTo>
                <a:cubicBezTo>
                  <a:pt x="1073753" y="1079278"/>
                  <a:pt x="1079278" y="1073753"/>
                  <a:pt x="1079278" y="1066991"/>
                </a:cubicBezTo>
                <a:cubicBezTo>
                  <a:pt x="1079278" y="1060228"/>
                  <a:pt x="1073753" y="1054703"/>
                  <a:pt x="1066991" y="1054703"/>
                </a:cubicBezTo>
                <a:cubicBezTo>
                  <a:pt x="1060228" y="1054703"/>
                  <a:pt x="1054703" y="1060228"/>
                  <a:pt x="1054703" y="1066991"/>
                </a:cubicBezTo>
                <a:cubicBezTo>
                  <a:pt x="1054703" y="1073753"/>
                  <a:pt x="1060228" y="1079278"/>
                  <a:pt x="1066991" y="1079278"/>
                </a:cubicBezTo>
                <a:close/>
                <a:moveTo>
                  <a:pt x="1143191" y="1080135"/>
                </a:moveTo>
                <a:cubicBezTo>
                  <a:pt x="1150430" y="1080135"/>
                  <a:pt x="1156335" y="1074230"/>
                  <a:pt x="1156335" y="1066991"/>
                </a:cubicBezTo>
                <a:cubicBezTo>
                  <a:pt x="1156335" y="1059752"/>
                  <a:pt x="1150430" y="1053846"/>
                  <a:pt x="1143191" y="1053846"/>
                </a:cubicBezTo>
                <a:cubicBezTo>
                  <a:pt x="1135952" y="1053846"/>
                  <a:pt x="1130046" y="1059752"/>
                  <a:pt x="1130046" y="1066991"/>
                </a:cubicBezTo>
                <a:cubicBezTo>
                  <a:pt x="1130046" y="1074230"/>
                  <a:pt x="1135952" y="1080135"/>
                  <a:pt x="1143191" y="1080135"/>
                </a:cubicBezTo>
                <a:close/>
                <a:moveTo>
                  <a:pt x="1219391" y="1080707"/>
                </a:moveTo>
                <a:cubicBezTo>
                  <a:pt x="1227011" y="1080707"/>
                  <a:pt x="1233107" y="1074515"/>
                  <a:pt x="1233107" y="1066991"/>
                </a:cubicBezTo>
                <a:cubicBezTo>
                  <a:pt x="1233107" y="1059466"/>
                  <a:pt x="1226915" y="1053275"/>
                  <a:pt x="1219391" y="1053275"/>
                </a:cubicBezTo>
                <a:cubicBezTo>
                  <a:pt x="1211771" y="1053275"/>
                  <a:pt x="1205675" y="1059466"/>
                  <a:pt x="1205675" y="1066991"/>
                </a:cubicBezTo>
                <a:cubicBezTo>
                  <a:pt x="1205675" y="1074515"/>
                  <a:pt x="1211866" y="1080707"/>
                  <a:pt x="1219391" y="1080707"/>
                </a:cubicBezTo>
                <a:close/>
                <a:moveTo>
                  <a:pt x="1295591" y="1081373"/>
                </a:moveTo>
                <a:cubicBezTo>
                  <a:pt x="1303496" y="1081373"/>
                  <a:pt x="1309973" y="1074896"/>
                  <a:pt x="1309973" y="1066991"/>
                </a:cubicBezTo>
                <a:cubicBezTo>
                  <a:pt x="1309973" y="1059085"/>
                  <a:pt x="1303496" y="1052608"/>
                  <a:pt x="1295591" y="1052608"/>
                </a:cubicBezTo>
                <a:cubicBezTo>
                  <a:pt x="1287685" y="1052608"/>
                  <a:pt x="1281208" y="1059085"/>
                  <a:pt x="1281208" y="1066991"/>
                </a:cubicBezTo>
                <a:cubicBezTo>
                  <a:pt x="1281208" y="1074896"/>
                  <a:pt x="1287685" y="1081373"/>
                  <a:pt x="1295591" y="1081373"/>
                </a:cubicBezTo>
                <a:close/>
                <a:moveTo>
                  <a:pt x="1371791" y="1082040"/>
                </a:moveTo>
                <a:cubicBezTo>
                  <a:pt x="1380077" y="1082040"/>
                  <a:pt x="1386745" y="1075277"/>
                  <a:pt x="1386745" y="1067086"/>
                </a:cubicBezTo>
                <a:cubicBezTo>
                  <a:pt x="1386745" y="1058799"/>
                  <a:pt x="1379982" y="1052036"/>
                  <a:pt x="1371791" y="1052036"/>
                </a:cubicBezTo>
                <a:cubicBezTo>
                  <a:pt x="1363599" y="1052036"/>
                  <a:pt x="1356741" y="1058799"/>
                  <a:pt x="1356741" y="1067086"/>
                </a:cubicBezTo>
                <a:cubicBezTo>
                  <a:pt x="1356836" y="1075277"/>
                  <a:pt x="1363504" y="1082040"/>
                  <a:pt x="1371791" y="1082040"/>
                </a:cubicBezTo>
                <a:close/>
                <a:moveTo>
                  <a:pt x="1447991" y="1082612"/>
                </a:moveTo>
                <a:cubicBezTo>
                  <a:pt x="1456658" y="1082612"/>
                  <a:pt x="1463612" y="1075563"/>
                  <a:pt x="1463612" y="1066991"/>
                </a:cubicBezTo>
                <a:cubicBezTo>
                  <a:pt x="1463612" y="1058418"/>
                  <a:pt x="1456563" y="1051370"/>
                  <a:pt x="1447991" y="1051370"/>
                </a:cubicBezTo>
                <a:cubicBezTo>
                  <a:pt x="1439418" y="1051370"/>
                  <a:pt x="1432370" y="1058418"/>
                  <a:pt x="1432370" y="1066991"/>
                </a:cubicBezTo>
                <a:cubicBezTo>
                  <a:pt x="1432370" y="1075563"/>
                  <a:pt x="1439418" y="1082612"/>
                  <a:pt x="1447991" y="1082612"/>
                </a:cubicBezTo>
                <a:close/>
                <a:moveTo>
                  <a:pt x="1524191" y="1082897"/>
                </a:moveTo>
                <a:cubicBezTo>
                  <a:pt x="1532954" y="1082897"/>
                  <a:pt x="1540002" y="1075849"/>
                  <a:pt x="1540002" y="1067086"/>
                </a:cubicBezTo>
                <a:cubicBezTo>
                  <a:pt x="1540002" y="1058323"/>
                  <a:pt x="1532954" y="1051274"/>
                  <a:pt x="1524191" y="1051274"/>
                </a:cubicBezTo>
                <a:cubicBezTo>
                  <a:pt x="1515428" y="1051274"/>
                  <a:pt x="1508379" y="1058323"/>
                  <a:pt x="1508379" y="1067086"/>
                </a:cubicBezTo>
                <a:cubicBezTo>
                  <a:pt x="1508379" y="1075849"/>
                  <a:pt x="1515428" y="1082897"/>
                  <a:pt x="1524191" y="1082897"/>
                </a:cubicBezTo>
                <a:close/>
                <a:moveTo>
                  <a:pt x="1600391" y="1083278"/>
                </a:moveTo>
                <a:cubicBezTo>
                  <a:pt x="1609344" y="1083278"/>
                  <a:pt x="1616678" y="1076039"/>
                  <a:pt x="1616678" y="1066991"/>
                </a:cubicBezTo>
                <a:cubicBezTo>
                  <a:pt x="1616678" y="1058037"/>
                  <a:pt x="1609439" y="1050703"/>
                  <a:pt x="1600391" y="1050703"/>
                </a:cubicBezTo>
                <a:cubicBezTo>
                  <a:pt x="1591342" y="1050703"/>
                  <a:pt x="1584103" y="1057942"/>
                  <a:pt x="1584103" y="1066991"/>
                </a:cubicBezTo>
                <a:cubicBezTo>
                  <a:pt x="1584103" y="1076039"/>
                  <a:pt x="1591437" y="1083278"/>
                  <a:pt x="1600391" y="1083278"/>
                </a:cubicBezTo>
                <a:close/>
                <a:moveTo>
                  <a:pt x="1676591" y="1083469"/>
                </a:moveTo>
                <a:cubicBezTo>
                  <a:pt x="1685735" y="1083469"/>
                  <a:pt x="1693069" y="1076135"/>
                  <a:pt x="1693069" y="1066991"/>
                </a:cubicBezTo>
                <a:cubicBezTo>
                  <a:pt x="1693069" y="1057847"/>
                  <a:pt x="1685735" y="1050512"/>
                  <a:pt x="1676591" y="1050512"/>
                </a:cubicBezTo>
                <a:cubicBezTo>
                  <a:pt x="1667447" y="1050512"/>
                  <a:pt x="1660112" y="1057847"/>
                  <a:pt x="1660112" y="1066991"/>
                </a:cubicBezTo>
                <a:cubicBezTo>
                  <a:pt x="1660112" y="1076135"/>
                  <a:pt x="1667542" y="1083469"/>
                  <a:pt x="1676591" y="1083469"/>
                </a:cubicBezTo>
                <a:close/>
                <a:moveTo>
                  <a:pt x="1752791" y="1083469"/>
                </a:moveTo>
                <a:cubicBezTo>
                  <a:pt x="1761935" y="1083469"/>
                  <a:pt x="1769269" y="1076135"/>
                  <a:pt x="1769269" y="1066991"/>
                </a:cubicBezTo>
                <a:cubicBezTo>
                  <a:pt x="1769269" y="1057847"/>
                  <a:pt x="1761935" y="1050512"/>
                  <a:pt x="1752791" y="1050512"/>
                </a:cubicBezTo>
                <a:cubicBezTo>
                  <a:pt x="1743647" y="1050512"/>
                  <a:pt x="1736312" y="1057847"/>
                  <a:pt x="1736312" y="1066991"/>
                </a:cubicBezTo>
                <a:cubicBezTo>
                  <a:pt x="1736312" y="1076135"/>
                  <a:pt x="1743742" y="1083469"/>
                  <a:pt x="1752791" y="1083469"/>
                </a:cubicBezTo>
                <a:close/>
                <a:moveTo>
                  <a:pt x="1828991" y="1083469"/>
                </a:moveTo>
                <a:cubicBezTo>
                  <a:pt x="1838135" y="1083469"/>
                  <a:pt x="1845469" y="1076135"/>
                  <a:pt x="1845469" y="1066991"/>
                </a:cubicBezTo>
                <a:cubicBezTo>
                  <a:pt x="1845469" y="1057847"/>
                  <a:pt x="1838135" y="1050512"/>
                  <a:pt x="1828991" y="1050512"/>
                </a:cubicBezTo>
                <a:cubicBezTo>
                  <a:pt x="1819847" y="1050512"/>
                  <a:pt x="1812512" y="1057847"/>
                  <a:pt x="1812512" y="1066991"/>
                </a:cubicBezTo>
                <a:cubicBezTo>
                  <a:pt x="1812512" y="1076135"/>
                  <a:pt x="1819942" y="1083469"/>
                  <a:pt x="1828991" y="1083469"/>
                </a:cubicBezTo>
                <a:close/>
                <a:moveTo>
                  <a:pt x="1905191" y="1083278"/>
                </a:moveTo>
                <a:cubicBezTo>
                  <a:pt x="1914144" y="1083278"/>
                  <a:pt x="1921478" y="1076039"/>
                  <a:pt x="1921478" y="1066991"/>
                </a:cubicBezTo>
                <a:cubicBezTo>
                  <a:pt x="1921478" y="1058037"/>
                  <a:pt x="1914239" y="1050703"/>
                  <a:pt x="1905191" y="1050703"/>
                </a:cubicBezTo>
                <a:cubicBezTo>
                  <a:pt x="1896142" y="1050703"/>
                  <a:pt x="1888903" y="1057942"/>
                  <a:pt x="1888903" y="1066991"/>
                </a:cubicBezTo>
                <a:cubicBezTo>
                  <a:pt x="1888903" y="1076039"/>
                  <a:pt x="1896237" y="1083278"/>
                  <a:pt x="1905191" y="1083278"/>
                </a:cubicBezTo>
                <a:close/>
                <a:moveTo>
                  <a:pt x="1981391" y="1083088"/>
                </a:moveTo>
                <a:cubicBezTo>
                  <a:pt x="1990249" y="1083088"/>
                  <a:pt x="1997488" y="1075944"/>
                  <a:pt x="1997488" y="1066991"/>
                </a:cubicBezTo>
                <a:cubicBezTo>
                  <a:pt x="1997488" y="1058037"/>
                  <a:pt x="1990344" y="1050893"/>
                  <a:pt x="1981391" y="1050893"/>
                </a:cubicBezTo>
                <a:cubicBezTo>
                  <a:pt x="1972532" y="1050893"/>
                  <a:pt x="1965293" y="1058037"/>
                  <a:pt x="1965293" y="1066991"/>
                </a:cubicBezTo>
                <a:cubicBezTo>
                  <a:pt x="1965293" y="1075944"/>
                  <a:pt x="1972532" y="1083088"/>
                  <a:pt x="1981391" y="1083088"/>
                </a:cubicBezTo>
                <a:close/>
                <a:moveTo>
                  <a:pt x="2057591" y="1082612"/>
                </a:moveTo>
                <a:cubicBezTo>
                  <a:pt x="2066258" y="1082612"/>
                  <a:pt x="2073212" y="1075563"/>
                  <a:pt x="2073212" y="1066991"/>
                </a:cubicBezTo>
                <a:cubicBezTo>
                  <a:pt x="2073212" y="1058418"/>
                  <a:pt x="2066163" y="1051370"/>
                  <a:pt x="2057591" y="1051370"/>
                </a:cubicBezTo>
                <a:cubicBezTo>
                  <a:pt x="2049018" y="1051370"/>
                  <a:pt x="2041970" y="1058418"/>
                  <a:pt x="2041970" y="1066991"/>
                </a:cubicBezTo>
                <a:cubicBezTo>
                  <a:pt x="2041970" y="1075563"/>
                  <a:pt x="2049018" y="1082612"/>
                  <a:pt x="2057591" y="1082612"/>
                </a:cubicBezTo>
                <a:close/>
                <a:moveTo>
                  <a:pt x="2133791" y="1082040"/>
                </a:moveTo>
                <a:cubicBezTo>
                  <a:pt x="2142077" y="1082040"/>
                  <a:pt x="2148745" y="1075277"/>
                  <a:pt x="2148745" y="1067086"/>
                </a:cubicBezTo>
                <a:cubicBezTo>
                  <a:pt x="2148745" y="1058799"/>
                  <a:pt x="2141982" y="1052036"/>
                  <a:pt x="2133791" y="1052036"/>
                </a:cubicBezTo>
                <a:cubicBezTo>
                  <a:pt x="2125599" y="1052036"/>
                  <a:pt x="2118741" y="1058799"/>
                  <a:pt x="2118741" y="1067086"/>
                </a:cubicBezTo>
                <a:cubicBezTo>
                  <a:pt x="2118836" y="1075277"/>
                  <a:pt x="2125504" y="1082040"/>
                  <a:pt x="2133791" y="1082040"/>
                </a:cubicBezTo>
                <a:close/>
                <a:moveTo>
                  <a:pt x="2209991" y="1081373"/>
                </a:moveTo>
                <a:cubicBezTo>
                  <a:pt x="2217896" y="1081373"/>
                  <a:pt x="2224373" y="1074896"/>
                  <a:pt x="2224373" y="1066991"/>
                </a:cubicBezTo>
                <a:cubicBezTo>
                  <a:pt x="2224373" y="1059085"/>
                  <a:pt x="2217896" y="1052608"/>
                  <a:pt x="2209991" y="1052608"/>
                </a:cubicBezTo>
                <a:cubicBezTo>
                  <a:pt x="2202085" y="1052608"/>
                  <a:pt x="2195608" y="1059085"/>
                  <a:pt x="2195608" y="1066991"/>
                </a:cubicBezTo>
                <a:cubicBezTo>
                  <a:pt x="2195608" y="1074896"/>
                  <a:pt x="2202085" y="1081373"/>
                  <a:pt x="2209991" y="1081373"/>
                </a:cubicBezTo>
                <a:close/>
                <a:moveTo>
                  <a:pt x="2286191" y="1080707"/>
                </a:moveTo>
                <a:cubicBezTo>
                  <a:pt x="2293811" y="1080707"/>
                  <a:pt x="2299907" y="1074515"/>
                  <a:pt x="2299907" y="1066991"/>
                </a:cubicBezTo>
                <a:cubicBezTo>
                  <a:pt x="2299907" y="1059466"/>
                  <a:pt x="2293715" y="1053275"/>
                  <a:pt x="2286191" y="1053275"/>
                </a:cubicBezTo>
                <a:cubicBezTo>
                  <a:pt x="2278571" y="1053275"/>
                  <a:pt x="2272475" y="1059466"/>
                  <a:pt x="2272475" y="1066991"/>
                </a:cubicBezTo>
                <a:cubicBezTo>
                  <a:pt x="2272475" y="1074515"/>
                  <a:pt x="2278666" y="1080707"/>
                  <a:pt x="2286191" y="1080707"/>
                </a:cubicBezTo>
                <a:close/>
                <a:moveTo>
                  <a:pt x="2362391" y="1080135"/>
                </a:moveTo>
                <a:cubicBezTo>
                  <a:pt x="2369630" y="1080135"/>
                  <a:pt x="2375535" y="1074230"/>
                  <a:pt x="2375535" y="1066991"/>
                </a:cubicBezTo>
                <a:cubicBezTo>
                  <a:pt x="2375535" y="1059752"/>
                  <a:pt x="2369630" y="1053846"/>
                  <a:pt x="2362391" y="1053846"/>
                </a:cubicBezTo>
                <a:cubicBezTo>
                  <a:pt x="2355152" y="1053846"/>
                  <a:pt x="2349246" y="1059752"/>
                  <a:pt x="2349246" y="1066991"/>
                </a:cubicBezTo>
                <a:cubicBezTo>
                  <a:pt x="2349246" y="1074230"/>
                  <a:pt x="2355152" y="1080135"/>
                  <a:pt x="2362391" y="1080135"/>
                </a:cubicBezTo>
                <a:close/>
                <a:moveTo>
                  <a:pt x="2438591" y="1079278"/>
                </a:moveTo>
                <a:cubicBezTo>
                  <a:pt x="2445353" y="1079278"/>
                  <a:pt x="2450878" y="1073753"/>
                  <a:pt x="2450878" y="1066991"/>
                </a:cubicBezTo>
                <a:cubicBezTo>
                  <a:pt x="2450878" y="1060228"/>
                  <a:pt x="2445353" y="1054703"/>
                  <a:pt x="2438591" y="1054703"/>
                </a:cubicBezTo>
                <a:cubicBezTo>
                  <a:pt x="2431828" y="1054703"/>
                  <a:pt x="2426303" y="1060228"/>
                  <a:pt x="2426303" y="1066991"/>
                </a:cubicBezTo>
                <a:cubicBezTo>
                  <a:pt x="2426303" y="1073753"/>
                  <a:pt x="2431828" y="1079278"/>
                  <a:pt x="2438591" y="1079278"/>
                </a:cubicBezTo>
                <a:close/>
                <a:moveTo>
                  <a:pt x="2514791" y="1078421"/>
                </a:moveTo>
                <a:cubicBezTo>
                  <a:pt x="2521077" y="1078421"/>
                  <a:pt x="2526221" y="1073277"/>
                  <a:pt x="2526221" y="1066991"/>
                </a:cubicBezTo>
                <a:cubicBezTo>
                  <a:pt x="2526221" y="1060704"/>
                  <a:pt x="2521077" y="1055561"/>
                  <a:pt x="2514791" y="1055561"/>
                </a:cubicBezTo>
                <a:cubicBezTo>
                  <a:pt x="2508504" y="1055561"/>
                  <a:pt x="2503361" y="1060704"/>
                  <a:pt x="2503361" y="1066991"/>
                </a:cubicBezTo>
                <a:cubicBezTo>
                  <a:pt x="2503361" y="1073277"/>
                  <a:pt x="2508504" y="1078421"/>
                  <a:pt x="2514791" y="1078421"/>
                </a:cubicBezTo>
                <a:close/>
                <a:moveTo>
                  <a:pt x="2590991" y="1077563"/>
                </a:moveTo>
                <a:cubicBezTo>
                  <a:pt x="2596801" y="1077563"/>
                  <a:pt x="2601563" y="1072801"/>
                  <a:pt x="2601563" y="1066991"/>
                </a:cubicBezTo>
                <a:cubicBezTo>
                  <a:pt x="2601563" y="1061180"/>
                  <a:pt x="2596801" y="1056418"/>
                  <a:pt x="2590991" y="1056418"/>
                </a:cubicBezTo>
                <a:cubicBezTo>
                  <a:pt x="2585180" y="1056418"/>
                  <a:pt x="2580418" y="1061180"/>
                  <a:pt x="2580418" y="1066991"/>
                </a:cubicBezTo>
                <a:cubicBezTo>
                  <a:pt x="2580418" y="1072801"/>
                  <a:pt x="2585180" y="1077563"/>
                  <a:pt x="2590991" y="1077563"/>
                </a:cubicBezTo>
                <a:close/>
                <a:moveTo>
                  <a:pt x="2667191" y="1076706"/>
                </a:moveTo>
                <a:cubicBezTo>
                  <a:pt x="2672524" y="1076706"/>
                  <a:pt x="2676906" y="1072325"/>
                  <a:pt x="2676906" y="1066991"/>
                </a:cubicBezTo>
                <a:cubicBezTo>
                  <a:pt x="2676906" y="1061657"/>
                  <a:pt x="2672524" y="1057275"/>
                  <a:pt x="2667191" y="1057275"/>
                </a:cubicBezTo>
                <a:cubicBezTo>
                  <a:pt x="2661857" y="1057275"/>
                  <a:pt x="2657475" y="1061657"/>
                  <a:pt x="2657475" y="1066991"/>
                </a:cubicBezTo>
                <a:cubicBezTo>
                  <a:pt x="2657475" y="1072325"/>
                  <a:pt x="2661857" y="1076706"/>
                  <a:pt x="2667191" y="1076706"/>
                </a:cubicBezTo>
                <a:close/>
                <a:moveTo>
                  <a:pt x="2743391" y="1075658"/>
                </a:moveTo>
                <a:cubicBezTo>
                  <a:pt x="2748153" y="1075658"/>
                  <a:pt x="2752058" y="1071753"/>
                  <a:pt x="2752058" y="1066991"/>
                </a:cubicBezTo>
                <a:cubicBezTo>
                  <a:pt x="2752058" y="1062228"/>
                  <a:pt x="2748153" y="1058323"/>
                  <a:pt x="2743391" y="1058323"/>
                </a:cubicBezTo>
                <a:cubicBezTo>
                  <a:pt x="2738628" y="1058323"/>
                  <a:pt x="2734723" y="1062228"/>
                  <a:pt x="2734723" y="1066991"/>
                </a:cubicBezTo>
                <a:cubicBezTo>
                  <a:pt x="2734723" y="1071753"/>
                  <a:pt x="2738628" y="1075658"/>
                  <a:pt x="2743391" y="1075658"/>
                </a:cubicBezTo>
                <a:close/>
                <a:moveTo>
                  <a:pt x="2819591" y="1074611"/>
                </a:moveTo>
                <a:cubicBezTo>
                  <a:pt x="2823782" y="1074611"/>
                  <a:pt x="2827211" y="1071182"/>
                  <a:pt x="2827211" y="1066991"/>
                </a:cubicBezTo>
                <a:cubicBezTo>
                  <a:pt x="2827211" y="1062800"/>
                  <a:pt x="2823782" y="1059371"/>
                  <a:pt x="2819591" y="1059371"/>
                </a:cubicBezTo>
                <a:cubicBezTo>
                  <a:pt x="2815399" y="1059371"/>
                  <a:pt x="2811971" y="1062800"/>
                  <a:pt x="2811971" y="1066991"/>
                </a:cubicBezTo>
                <a:cubicBezTo>
                  <a:pt x="2811971" y="1071182"/>
                  <a:pt x="2815399" y="1074611"/>
                  <a:pt x="2819591" y="1074611"/>
                </a:cubicBezTo>
                <a:close/>
                <a:moveTo>
                  <a:pt x="2895791" y="1073563"/>
                </a:moveTo>
                <a:cubicBezTo>
                  <a:pt x="2899410" y="1073563"/>
                  <a:pt x="2902363" y="1070610"/>
                  <a:pt x="2902363" y="1066991"/>
                </a:cubicBezTo>
                <a:cubicBezTo>
                  <a:pt x="2902363" y="1063371"/>
                  <a:pt x="2899410" y="1060418"/>
                  <a:pt x="2895791" y="1060418"/>
                </a:cubicBezTo>
                <a:cubicBezTo>
                  <a:pt x="2892171" y="1060418"/>
                  <a:pt x="2889218" y="1063371"/>
                  <a:pt x="2889218" y="1066991"/>
                </a:cubicBezTo>
                <a:cubicBezTo>
                  <a:pt x="2889218" y="1070610"/>
                  <a:pt x="2892171" y="1073563"/>
                  <a:pt x="2895791" y="1073563"/>
                </a:cubicBezTo>
                <a:close/>
                <a:moveTo>
                  <a:pt x="2971991" y="1072706"/>
                </a:moveTo>
                <a:cubicBezTo>
                  <a:pt x="2975134" y="1072706"/>
                  <a:pt x="2977706" y="1070134"/>
                  <a:pt x="2977706" y="1066991"/>
                </a:cubicBezTo>
                <a:cubicBezTo>
                  <a:pt x="2977706" y="1063847"/>
                  <a:pt x="2975134" y="1061276"/>
                  <a:pt x="2971991" y="1061276"/>
                </a:cubicBezTo>
                <a:cubicBezTo>
                  <a:pt x="2968847" y="1061276"/>
                  <a:pt x="2966276" y="1063847"/>
                  <a:pt x="2966276" y="1066991"/>
                </a:cubicBezTo>
                <a:cubicBezTo>
                  <a:pt x="2966276" y="1070134"/>
                  <a:pt x="2968847" y="1072706"/>
                  <a:pt x="2971991" y="1072706"/>
                </a:cubicBezTo>
                <a:close/>
                <a:moveTo>
                  <a:pt x="3048191" y="1071658"/>
                </a:moveTo>
                <a:cubicBezTo>
                  <a:pt x="3050762" y="1071658"/>
                  <a:pt x="3052858" y="1069562"/>
                  <a:pt x="3052858" y="1066991"/>
                </a:cubicBezTo>
                <a:cubicBezTo>
                  <a:pt x="3052858" y="1064419"/>
                  <a:pt x="3050762" y="1062323"/>
                  <a:pt x="3048191" y="1062323"/>
                </a:cubicBezTo>
                <a:cubicBezTo>
                  <a:pt x="3045619" y="1062323"/>
                  <a:pt x="3043523" y="1064419"/>
                  <a:pt x="3043523" y="1066991"/>
                </a:cubicBezTo>
                <a:cubicBezTo>
                  <a:pt x="3043523" y="1069562"/>
                  <a:pt x="3045619" y="1071658"/>
                  <a:pt x="3048191" y="1071658"/>
                </a:cubicBezTo>
                <a:close/>
                <a:moveTo>
                  <a:pt x="3124391" y="1070610"/>
                </a:moveTo>
                <a:cubicBezTo>
                  <a:pt x="3126391" y="1070610"/>
                  <a:pt x="3128010" y="1068991"/>
                  <a:pt x="3128010" y="1066991"/>
                </a:cubicBezTo>
                <a:cubicBezTo>
                  <a:pt x="3128010" y="1064990"/>
                  <a:pt x="3126391" y="1063371"/>
                  <a:pt x="3124391" y="1063371"/>
                </a:cubicBezTo>
                <a:cubicBezTo>
                  <a:pt x="3122390" y="1063371"/>
                  <a:pt x="3120771" y="1064990"/>
                  <a:pt x="3120771" y="1066991"/>
                </a:cubicBezTo>
                <a:cubicBezTo>
                  <a:pt x="3120771" y="1068991"/>
                  <a:pt x="3122390" y="1070610"/>
                  <a:pt x="3124391" y="1070610"/>
                </a:cubicBezTo>
                <a:close/>
                <a:moveTo>
                  <a:pt x="3200591" y="1069562"/>
                </a:moveTo>
                <a:cubicBezTo>
                  <a:pt x="3202020" y="1069562"/>
                  <a:pt x="3203162" y="1068419"/>
                  <a:pt x="3203162" y="1066991"/>
                </a:cubicBezTo>
                <a:cubicBezTo>
                  <a:pt x="3203162" y="1065562"/>
                  <a:pt x="3202020" y="1064419"/>
                  <a:pt x="3200591" y="1064419"/>
                </a:cubicBezTo>
                <a:cubicBezTo>
                  <a:pt x="3199162" y="1064419"/>
                  <a:pt x="3198019" y="1065562"/>
                  <a:pt x="3198019" y="1066991"/>
                </a:cubicBezTo>
                <a:cubicBezTo>
                  <a:pt x="3198114" y="1068419"/>
                  <a:pt x="3199257" y="1069562"/>
                  <a:pt x="3200591" y="1069562"/>
                </a:cubicBezTo>
                <a:close/>
                <a:moveTo>
                  <a:pt x="3276791" y="1068515"/>
                </a:moveTo>
                <a:cubicBezTo>
                  <a:pt x="3277648" y="1068515"/>
                  <a:pt x="3278315" y="1067848"/>
                  <a:pt x="3278315" y="1066991"/>
                </a:cubicBezTo>
                <a:cubicBezTo>
                  <a:pt x="3278315" y="1066133"/>
                  <a:pt x="3277648" y="1065467"/>
                  <a:pt x="3276791" y="1065467"/>
                </a:cubicBezTo>
                <a:cubicBezTo>
                  <a:pt x="3275933" y="1065467"/>
                  <a:pt x="3275266" y="1066133"/>
                  <a:pt x="3275266" y="1066991"/>
                </a:cubicBezTo>
                <a:cubicBezTo>
                  <a:pt x="3275266" y="1067848"/>
                  <a:pt x="3276029" y="1068515"/>
                  <a:pt x="3276791" y="1068515"/>
                </a:cubicBezTo>
                <a:close/>
                <a:moveTo>
                  <a:pt x="3352991" y="1067467"/>
                </a:moveTo>
                <a:cubicBezTo>
                  <a:pt x="3353181" y="1067467"/>
                  <a:pt x="3353372" y="1067276"/>
                  <a:pt x="3353372" y="1067086"/>
                </a:cubicBezTo>
                <a:cubicBezTo>
                  <a:pt x="3353372" y="1066895"/>
                  <a:pt x="3353181" y="1066705"/>
                  <a:pt x="3352991" y="1066705"/>
                </a:cubicBezTo>
                <a:cubicBezTo>
                  <a:pt x="3352800" y="1066705"/>
                  <a:pt x="3352610" y="1066895"/>
                  <a:pt x="3352610" y="1067086"/>
                </a:cubicBezTo>
                <a:cubicBezTo>
                  <a:pt x="3352610" y="1067276"/>
                  <a:pt x="3352800" y="1067467"/>
                  <a:pt x="3352991" y="1067467"/>
                </a:cubicBezTo>
                <a:close/>
                <a:moveTo>
                  <a:pt x="152591" y="1143857"/>
                </a:moveTo>
                <a:cubicBezTo>
                  <a:pt x="152972" y="1143857"/>
                  <a:pt x="153257" y="1143572"/>
                  <a:pt x="153257" y="1143191"/>
                </a:cubicBezTo>
                <a:cubicBezTo>
                  <a:pt x="153257" y="1142810"/>
                  <a:pt x="152972" y="1142524"/>
                  <a:pt x="152591" y="1142524"/>
                </a:cubicBezTo>
                <a:cubicBezTo>
                  <a:pt x="152210" y="1142524"/>
                  <a:pt x="151924" y="1142810"/>
                  <a:pt x="151924" y="1143191"/>
                </a:cubicBezTo>
                <a:cubicBezTo>
                  <a:pt x="152019" y="1143572"/>
                  <a:pt x="152305" y="1143857"/>
                  <a:pt x="152591" y="1143857"/>
                </a:cubicBezTo>
                <a:close/>
                <a:moveTo>
                  <a:pt x="228791" y="1145096"/>
                </a:moveTo>
                <a:cubicBezTo>
                  <a:pt x="229838" y="1145096"/>
                  <a:pt x="230696" y="1144238"/>
                  <a:pt x="230696" y="1143191"/>
                </a:cubicBezTo>
                <a:cubicBezTo>
                  <a:pt x="230696" y="1142143"/>
                  <a:pt x="229838" y="1141286"/>
                  <a:pt x="228791" y="1141286"/>
                </a:cubicBezTo>
                <a:cubicBezTo>
                  <a:pt x="227743" y="1141286"/>
                  <a:pt x="226886" y="1142143"/>
                  <a:pt x="226886" y="1143191"/>
                </a:cubicBezTo>
                <a:cubicBezTo>
                  <a:pt x="226886" y="1144238"/>
                  <a:pt x="227743" y="1145096"/>
                  <a:pt x="228791" y="1145096"/>
                </a:cubicBezTo>
                <a:close/>
                <a:moveTo>
                  <a:pt x="304991" y="1146143"/>
                </a:moveTo>
                <a:cubicBezTo>
                  <a:pt x="306610" y="1146143"/>
                  <a:pt x="307943" y="1144810"/>
                  <a:pt x="307943" y="1143191"/>
                </a:cubicBezTo>
                <a:cubicBezTo>
                  <a:pt x="307943" y="1141571"/>
                  <a:pt x="306610" y="1140238"/>
                  <a:pt x="304991" y="1140238"/>
                </a:cubicBezTo>
                <a:cubicBezTo>
                  <a:pt x="303371" y="1140238"/>
                  <a:pt x="302038" y="1141571"/>
                  <a:pt x="302038" y="1143191"/>
                </a:cubicBezTo>
                <a:cubicBezTo>
                  <a:pt x="302038" y="1144810"/>
                  <a:pt x="303371" y="1146143"/>
                  <a:pt x="304991" y="1146143"/>
                </a:cubicBezTo>
                <a:close/>
                <a:moveTo>
                  <a:pt x="381191" y="1147191"/>
                </a:moveTo>
                <a:cubicBezTo>
                  <a:pt x="383381" y="1147191"/>
                  <a:pt x="385191" y="1145381"/>
                  <a:pt x="385191" y="1143191"/>
                </a:cubicBezTo>
                <a:cubicBezTo>
                  <a:pt x="385191" y="1141000"/>
                  <a:pt x="383381" y="1139190"/>
                  <a:pt x="381191" y="1139190"/>
                </a:cubicBezTo>
                <a:cubicBezTo>
                  <a:pt x="379000" y="1139190"/>
                  <a:pt x="377190" y="1141000"/>
                  <a:pt x="377190" y="1143191"/>
                </a:cubicBezTo>
                <a:cubicBezTo>
                  <a:pt x="377190" y="1145381"/>
                  <a:pt x="379000" y="1147191"/>
                  <a:pt x="381191" y="1147191"/>
                </a:cubicBezTo>
                <a:close/>
                <a:moveTo>
                  <a:pt x="457391" y="1148239"/>
                </a:moveTo>
                <a:cubicBezTo>
                  <a:pt x="460153" y="1148239"/>
                  <a:pt x="462439" y="1145953"/>
                  <a:pt x="462439" y="1143191"/>
                </a:cubicBezTo>
                <a:cubicBezTo>
                  <a:pt x="462439" y="1140428"/>
                  <a:pt x="460153" y="1138142"/>
                  <a:pt x="457391" y="1138142"/>
                </a:cubicBezTo>
                <a:cubicBezTo>
                  <a:pt x="454628" y="1138142"/>
                  <a:pt x="452342" y="1140428"/>
                  <a:pt x="452342" y="1143191"/>
                </a:cubicBezTo>
                <a:cubicBezTo>
                  <a:pt x="452342" y="1146048"/>
                  <a:pt x="454628" y="1148239"/>
                  <a:pt x="457391" y="1148239"/>
                </a:cubicBezTo>
                <a:close/>
                <a:moveTo>
                  <a:pt x="533591" y="1149382"/>
                </a:moveTo>
                <a:cubicBezTo>
                  <a:pt x="537020" y="1149382"/>
                  <a:pt x="539687" y="1146620"/>
                  <a:pt x="539687" y="1143286"/>
                </a:cubicBezTo>
                <a:cubicBezTo>
                  <a:pt x="539687" y="1139952"/>
                  <a:pt x="536924" y="1137190"/>
                  <a:pt x="533591" y="1137190"/>
                </a:cubicBezTo>
                <a:cubicBezTo>
                  <a:pt x="530162" y="1137190"/>
                  <a:pt x="527495" y="1139952"/>
                  <a:pt x="527495" y="1143286"/>
                </a:cubicBezTo>
                <a:cubicBezTo>
                  <a:pt x="527495" y="1146620"/>
                  <a:pt x="530257" y="1149382"/>
                  <a:pt x="533591" y="1149382"/>
                </a:cubicBezTo>
                <a:close/>
                <a:moveTo>
                  <a:pt x="609790" y="1150430"/>
                </a:moveTo>
                <a:cubicBezTo>
                  <a:pt x="613791" y="1150430"/>
                  <a:pt x="616934" y="1147191"/>
                  <a:pt x="616934" y="1143286"/>
                </a:cubicBezTo>
                <a:cubicBezTo>
                  <a:pt x="616934" y="1139285"/>
                  <a:pt x="613696" y="1136142"/>
                  <a:pt x="609790" y="1136142"/>
                </a:cubicBezTo>
                <a:cubicBezTo>
                  <a:pt x="605790" y="1136142"/>
                  <a:pt x="602647" y="1139381"/>
                  <a:pt x="602647" y="1143286"/>
                </a:cubicBezTo>
                <a:cubicBezTo>
                  <a:pt x="602647" y="1147191"/>
                  <a:pt x="605885" y="1150430"/>
                  <a:pt x="609790" y="1150430"/>
                </a:cubicBezTo>
                <a:close/>
                <a:moveTo>
                  <a:pt x="685990" y="1151287"/>
                </a:moveTo>
                <a:cubicBezTo>
                  <a:pt x="690467" y="1151287"/>
                  <a:pt x="693992" y="1147667"/>
                  <a:pt x="693992" y="1143286"/>
                </a:cubicBezTo>
                <a:cubicBezTo>
                  <a:pt x="693992" y="1138904"/>
                  <a:pt x="690372" y="1135285"/>
                  <a:pt x="685990" y="1135285"/>
                </a:cubicBezTo>
                <a:cubicBezTo>
                  <a:pt x="681514" y="1135285"/>
                  <a:pt x="677990" y="1138904"/>
                  <a:pt x="677990" y="1143286"/>
                </a:cubicBezTo>
                <a:cubicBezTo>
                  <a:pt x="677990" y="1147667"/>
                  <a:pt x="681609" y="1151287"/>
                  <a:pt x="685990" y="1151287"/>
                </a:cubicBezTo>
                <a:close/>
                <a:moveTo>
                  <a:pt x="762190" y="1152335"/>
                </a:moveTo>
                <a:cubicBezTo>
                  <a:pt x="767239" y="1152335"/>
                  <a:pt x="771239" y="1148239"/>
                  <a:pt x="771239" y="1143286"/>
                </a:cubicBezTo>
                <a:cubicBezTo>
                  <a:pt x="771239" y="1138333"/>
                  <a:pt x="767144" y="1134237"/>
                  <a:pt x="762190" y="1134237"/>
                </a:cubicBezTo>
                <a:cubicBezTo>
                  <a:pt x="757238" y="1134237"/>
                  <a:pt x="753142" y="1138333"/>
                  <a:pt x="753142" y="1143286"/>
                </a:cubicBezTo>
                <a:cubicBezTo>
                  <a:pt x="753142" y="1148239"/>
                  <a:pt x="757238" y="1152335"/>
                  <a:pt x="762190" y="1152335"/>
                </a:cubicBezTo>
                <a:close/>
                <a:moveTo>
                  <a:pt x="838390" y="1153382"/>
                </a:moveTo>
                <a:cubicBezTo>
                  <a:pt x="844010" y="1153382"/>
                  <a:pt x="848487" y="1148810"/>
                  <a:pt x="848487" y="1143286"/>
                </a:cubicBezTo>
                <a:cubicBezTo>
                  <a:pt x="848487" y="1137666"/>
                  <a:pt x="843915" y="1133189"/>
                  <a:pt x="838390" y="1133189"/>
                </a:cubicBezTo>
                <a:cubicBezTo>
                  <a:pt x="832771" y="1133189"/>
                  <a:pt x="828294" y="1137761"/>
                  <a:pt x="828294" y="1143286"/>
                </a:cubicBezTo>
                <a:cubicBezTo>
                  <a:pt x="828294" y="1148810"/>
                  <a:pt x="832771" y="1153382"/>
                  <a:pt x="838390" y="1153382"/>
                </a:cubicBezTo>
                <a:close/>
                <a:moveTo>
                  <a:pt x="914590" y="1154430"/>
                </a:moveTo>
                <a:cubicBezTo>
                  <a:pt x="920782" y="1154430"/>
                  <a:pt x="925830" y="1149382"/>
                  <a:pt x="925830" y="1143191"/>
                </a:cubicBezTo>
                <a:cubicBezTo>
                  <a:pt x="925830" y="1136999"/>
                  <a:pt x="920782" y="1131951"/>
                  <a:pt x="914590" y="1131951"/>
                </a:cubicBezTo>
                <a:cubicBezTo>
                  <a:pt x="908399" y="1131951"/>
                  <a:pt x="903351" y="1136999"/>
                  <a:pt x="903351" y="1143191"/>
                </a:cubicBezTo>
                <a:cubicBezTo>
                  <a:pt x="903446" y="1149382"/>
                  <a:pt x="908399" y="1154430"/>
                  <a:pt x="914590" y="1154430"/>
                </a:cubicBezTo>
                <a:close/>
                <a:moveTo>
                  <a:pt x="990790" y="1155287"/>
                </a:moveTo>
                <a:cubicBezTo>
                  <a:pt x="997458" y="1155287"/>
                  <a:pt x="1002792" y="1149858"/>
                  <a:pt x="1002792" y="1143286"/>
                </a:cubicBezTo>
                <a:cubicBezTo>
                  <a:pt x="1002792" y="1136618"/>
                  <a:pt x="997363" y="1131284"/>
                  <a:pt x="990790" y="1131284"/>
                </a:cubicBezTo>
                <a:cubicBezTo>
                  <a:pt x="984123" y="1131284"/>
                  <a:pt x="978789" y="1136714"/>
                  <a:pt x="978789" y="1143286"/>
                </a:cubicBezTo>
                <a:cubicBezTo>
                  <a:pt x="978789" y="1149858"/>
                  <a:pt x="984123" y="1155287"/>
                  <a:pt x="990790" y="1155287"/>
                </a:cubicBezTo>
                <a:close/>
                <a:moveTo>
                  <a:pt x="1066991" y="1156335"/>
                </a:moveTo>
                <a:cubicBezTo>
                  <a:pt x="1074230" y="1156335"/>
                  <a:pt x="1080135" y="1150430"/>
                  <a:pt x="1080135" y="1143191"/>
                </a:cubicBezTo>
                <a:cubicBezTo>
                  <a:pt x="1080135" y="1135952"/>
                  <a:pt x="1074230" y="1130046"/>
                  <a:pt x="1066991" y="1130046"/>
                </a:cubicBezTo>
                <a:cubicBezTo>
                  <a:pt x="1059752" y="1130046"/>
                  <a:pt x="1053846" y="1135952"/>
                  <a:pt x="1053846" y="1143191"/>
                </a:cubicBezTo>
                <a:cubicBezTo>
                  <a:pt x="1053846" y="1150430"/>
                  <a:pt x="1059752" y="1156335"/>
                  <a:pt x="1066991" y="1156335"/>
                </a:cubicBezTo>
                <a:close/>
                <a:moveTo>
                  <a:pt x="1143191" y="1157192"/>
                </a:moveTo>
                <a:cubicBezTo>
                  <a:pt x="1150906" y="1157192"/>
                  <a:pt x="1157097" y="1150906"/>
                  <a:pt x="1157097" y="1143286"/>
                </a:cubicBezTo>
                <a:cubicBezTo>
                  <a:pt x="1157097" y="1135666"/>
                  <a:pt x="1150811" y="1129379"/>
                  <a:pt x="1143191" y="1129379"/>
                </a:cubicBezTo>
                <a:cubicBezTo>
                  <a:pt x="1135571" y="1129379"/>
                  <a:pt x="1129284" y="1135666"/>
                  <a:pt x="1129284" y="1143286"/>
                </a:cubicBezTo>
                <a:cubicBezTo>
                  <a:pt x="1129284" y="1150906"/>
                  <a:pt x="1135475" y="1157192"/>
                  <a:pt x="1143191" y="1157192"/>
                </a:cubicBezTo>
                <a:close/>
                <a:moveTo>
                  <a:pt x="1219391" y="1157764"/>
                </a:moveTo>
                <a:cubicBezTo>
                  <a:pt x="1227487" y="1157764"/>
                  <a:pt x="1233964" y="1151192"/>
                  <a:pt x="1233964" y="1143191"/>
                </a:cubicBezTo>
                <a:cubicBezTo>
                  <a:pt x="1233964" y="1135190"/>
                  <a:pt x="1227392" y="1128617"/>
                  <a:pt x="1219391" y="1128617"/>
                </a:cubicBezTo>
                <a:cubicBezTo>
                  <a:pt x="1211390" y="1128617"/>
                  <a:pt x="1204817" y="1135190"/>
                  <a:pt x="1204817" y="1143191"/>
                </a:cubicBezTo>
                <a:cubicBezTo>
                  <a:pt x="1204817" y="1151192"/>
                  <a:pt x="1211390" y="1157764"/>
                  <a:pt x="1219391" y="1157764"/>
                </a:cubicBezTo>
                <a:close/>
                <a:moveTo>
                  <a:pt x="1295591" y="1158621"/>
                </a:moveTo>
                <a:cubicBezTo>
                  <a:pt x="1304068" y="1158621"/>
                  <a:pt x="1311021" y="1151763"/>
                  <a:pt x="1311021" y="1143191"/>
                </a:cubicBezTo>
                <a:cubicBezTo>
                  <a:pt x="1311021" y="1134618"/>
                  <a:pt x="1304068" y="1127760"/>
                  <a:pt x="1295591" y="1127760"/>
                </a:cubicBezTo>
                <a:cubicBezTo>
                  <a:pt x="1287113" y="1127760"/>
                  <a:pt x="1280160" y="1134618"/>
                  <a:pt x="1280160" y="1143191"/>
                </a:cubicBezTo>
                <a:cubicBezTo>
                  <a:pt x="1280160" y="1151763"/>
                  <a:pt x="1287113" y="1158621"/>
                  <a:pt x="1295591" y="1158621"/>
                </a:cubicBezTo>
                <a:close/>
                <a:moveTo>
                  <a:pt x="1371791" y="1159288"/>
                </a:moveTo>
                <a:cubicBezTo>
                  <a:pt x="1380649" y="1159288"/>
                  <a:pt x="1387888" y="1152144"/>
                  <a:pt x="1387888" y="1143191"/>
                </a:cubicBezTo>
                <a:cubicBezTo>
                  <a:pt x="1387888" y="1134237"/>
                  <a:pt x="1380744" y="1127093"/>
                  <a:pt x="1371791" y="1127093"/>
                </a:cubicBezTo>
                <a:cubicBezTo>
                  <a:pt x="1362932" y="1127093"/>
                  <a:pt x="1355693" y="1134237"/>
                  <a:pt x="1355693" y="1143191"/>
                </a:cubicBezTo>
                <a:cubicBezTo>
                  <a:pt x="1355693" y="1152144"/>
                  <a:pt x="1362932" y="1159288"/>
                  <a:pt x="1371791" y="1159288"/>
                </a:cubicBezTo>
                <a:close/>
                <a:moveTo>
                  <a:pt x="1447991" y="1159669"/>
                </a:moveTo>
                <a:cubicBezTo>
                  <a:pt x="1457135" y="1159669"/>
                  <a:pt x="1464469" y="1152335"/>
                  <a:pt x="1464469" y="1143191"/>
                </a:cubicBezTo>
                <a:cubicBezTo>
                  <a:pt x="1464469" y="1134047"/>
                  <a:pt x="1457135" y="1126712"/>
                  <a:pt x="1447991" y="1126712"/>
                </a:cubicBezTo>
                <a:cubicBezTo>
                  <a:pt x="1438847" y="1126712"/>
                  <a:pt x="1431512" y="1134047"/>
                  <a:pt x="1431512" y="1143191"/>
                </a:cubicBezTo>
                <a:cubicBezTo>
                  <a:pt x="1431512" y="1152335"/>
                  <a:pt x="1438942" y="1159669"/>
                  <a:pt x="1447991" y="1159669"/>
                </a:cubicBezTo>
                <a:close/>
                <a:moveTo>
                  <a:pt x="1524191" y="1160336"/>
                </a:moveTo>
                <a:cubicBezTo>
                  <a:pt x="1533620" y="1160336"/>
                  <a:pt x="1541336" y="1152716"/>
                  <a:pt x="1541336" y="1143191"/>
                </a:cubicBezTo>
                <a:cubicBezTo>
                  <a:pt x="1541336" y="1133666"/>
                  <a:pt x="1533716" y="1126046"/>
                  <a:pt x="1524191" y="1126046"/>
                </a:cubicBezTo>
                <a:cubicBezTo>
                  <a:pt x="1514666" y="1126046"/>
                  <a:pt x="1507046" y="1133666"/>
                  <a:pt x="1507046" y="1143191"/>
                </a:cubicBezTo>
                <a:cubicBezTo>
                  <a:pt x="1507046" y="1152716"/>
                  <a:pt x="1514761" y="1160336"/>
                  <a:pt x="1524191" y="1160336"/>
                </a:cubicBezTo>
                <a:close/>
                <a:moveTo>
                  <a:pt x="1600391" y="1160526"/>
                </a:moveTo>
                <a:cubicBezTo>
                  <a:pt x="1609916" y="1160526"/>
                  <a:pt x="1617726" y="1152811"/>
                  <a:pt x="1617726" y="1143191"/>
                </a:cubicBezTo>
                <a:cubicBezTo>
                  <a:pt x="1617726" y="1133666"/>
                  <a:pt x="1610011" y="1125855"/>
                  <a:pt x="1600391" y="1125855"/>
                </a:cubicBezTo>
                <a:cubicBezTo>
                  <a:pt x="1590866" y="1125855"/>
                  <a:pt x="1583055" y="1133570"/>
                  <a:pt x="1583055" y="1143191"/>
                </a:cubicBezTo>
                <a:cubicBezTo>
                  <a:pt x="1583055" y="1152811"/>
                  <a:pt x="1590866" y="1160526"/>
                  <a:pt x="1600391" y="1160526"/>
                </a:cubicBezTo>
                <a:close/>
                <a:moveTo>
                  <a:pt x="1676591" y="1160717"/>
                </a:moveTo>
                <a:cubicBezTo>
                  <a:pt x="1686306" y="1160717"/>
                  <a:pt x="1694117" y="1152906"/>
                  <a:pt x="1694117" y="1143191"/>
                </a:cubicBezTo>
                <a:cubicBezTo>
                  <a:pt x="1694117" y="1133475"/>
                  <a:pt x="1686306" y="1125665"/>
                  <a:pt x="1676591" y="1125665"/>
                </a:cubicBezTo>
                <a:cubicBezTo>
                  <a:pt x="1666875" y="1125665"/>
                  <a:pt x="1659064" y="1133475"/>
                  <a:pt x="1659064" y="1143191"/>
                </a:cubicBezTo>
                <a:cubicBezTo>
                  <a:pt x="1659064" y="1152906"/>
                  <a:pt x="1666970" y="1160717"/>
                  <a:pt x="1676591" y="1160717"/>
                </a:cubicBezTo>
                <a:close/>
                <a:moveTo>
                  <a:pt x="1752791" y="1161002"/>
                </a:moveTo>
                <a:cubicBezTo>
                  <a:pt x="1762601" y="1161002"/>
                  <a:pt x="1770507" y="1153097"/>
                  <a:pt x="1770507" y="1143286"/>
                </a:cubicBezTo>
                <a:cubicBezTo>
                  <a:pt x="1770507" y="1133475"/>
                  <a:pt x="1762601" y="1125569"/>
                  <a:pt x="1752791" y="1125569"/>
                </a:cubicBezTo>
                <a:cubicBezTo>
                  <a:pt x="1742980" y="1125569"/>
                  <a:pt x="1735074" y="1133475"/>
                  <a:pt x="1735074" y="1143286"/>
                </a:cubicBezTo>
                <a:cubicBezTo>
                  <a:pt x="1735074" y="1153001"/>
                  <a:pt x="1742980" y="1161002"/>
                  <a:pt x="1752791" y="1161002"/>
                </a:cubicBezTo>
                <a:close/>
                <a:moveTo>
                  <a:pt x="1828991" y="1161002"/>
                </a:moveTo>
                <a:cubicBezTo>
                  <a:pt x="1838801" y="1161002"/>
                  <a:pt x="1846707" y="1153097"/>
                  <a:pt x="1846707" y="1143286"/>
                </a:cubicBezTo>
                <a:cubicBezTo>
                  <a:pt x="1846707" y="1133475"/>
                  <a:pt x="1838801" y="1125569"/>
                  <a:pt x="1828991" y="1125569"/>
                </a:cubicBezTo>
                <a:cubicBezTo>
                  <a:pt x="1819180" y="1125569"/>
                  <a:pt x="1811274" y="1133475"/>
                  <a:pt x="1811274" y="1143286"/>
                </a:cubicBezTo>
                <a:cubicBezTo>
                  <a:pt x="1811274" y="1153001"/>
                  <a:pt x="1819180" y="1161002"/>
                  <a:pt x="1828991" y="1161002"/>
                </a:cubicBezTo>
                <a:close/>
                <a:moveTo>
                  <a:pt x="1905191" y="1160717"/>
                </a:moveTo>
                <a:cubicBezTo>
                  <a:pt x="1914906" y="1160717"/>
                  <a:pt x="1922717" y="1152906"/>
                  <a:pt x="1922717" y="1143191"/>
                </a:cubicBezTo>
                <a:cubicBezTo>
                  <a:pt x="1922717" y="1133475"/>
                  <a:pt x="1914906" y="1125665"/>
                  <a:pt x="1905191" y="1125665"/>
                </a:cubicBezTo>
                <a:cubicBezTo>
                  <a:pt x="1895475" y="1125665"/>
                  <a:pt x="1887664" y="1133475"/>
                  <a:pt x="1887664" y="1143191"/>
                </a:cubicBezTo>
                <a:cubicBezTo>
                  <a:pt x="1887664" y="1152906"/>
                  <a:pt x="1895570" y="1160717"/>
                  <a:pt x="1905191" y="1160717"/>
                </a:cubicBezTo>
                <a:close/>
                <a:moveTo>
                  <a:pt x="1981391" y="1160336"/>
                </a:moveTo>
                <a:cubicBezTo>
                  <a:pt x="1990820" y="1160336"/>
                  <a:pt x="1998536" y="1152716"/>
                  <a:pt x="1998536" y="1143191"/>
                </a:cubicBezTo>
                <a:cubicBezTo>
                  <a:pt x="1998536" y="1133666"/>
                  <a:pt x="1990916" y="1126046"/>
                  <a:pt x="1981391" y="1126046"/>
                </a:cubicBezTo>
                <a:cubicBezTo>
                  <a:pt x="1971866" y="1126046"/>
                  <a:pt x="1964246" y="1133666"/>
                  <a:pt x="1964246" y="1143191"/>
                </a:cubicBezTo>
                <a:cubicBezTo>
                  <a:pt x="1964246" y="1152716"/>
                  <a:pt x="1971961" y="1160336"/>
                  <a:pt x="1981391" y="1160336"/>
                </a:cubicBezTo>
                <a:close/>
                <a:moveTo>
                  <a:pt x="2057591" y="1159859"/>
                </a:moveTo>
                <a:cubicBezTo>
                  <a:pt x="2066830" y="1159859"/>
                  <a:pt x="2074259" y="1152430"/>
                  <a:pt x="2074259" y="1143191"/>
                </a:cubicBezTo>
                <a:cubicBezTo>
                  <a:pt x="2074259" y="1133951"/>
                  <a:pt x="2066830" y="1126522"/>
                  <a:pt x="2057591" y="1126522"/>
                </a:cubicBezTo>
                <a:cubicBezTo>
                  <a:pt x="2048351" y="1126522"/>
                  <a:pt x="2040922" y="1133951"/>
                  <a:pt x="2040922" y="1143191"/>
                </a:cubicBezTo>
                <a:cubicBezTo>
                  <a:pt x="2040922" y="1152430"/>
                  <a:pt x="2048351" y="1159859"/>
                  <a:pt x="2057591" y="1159859"/>
                </a:cubicBezTo>
                <a:close/>
                <a:moveTo>
                  <a:pt x="2133791" y="1159288"/>
                </a:moveTo>
                <a:cubicBezTo>
                  <a:pt x="2142649" y="1159288"/>
                  <a:pt x="2149888" y="1152144"/>
                  <a:pt x="2149888" y="1143191"/>
                </a:cubicBezTo>
                <a:cubicBezTo>
                  <a:pt x="2149888" y="1134237"/>
                  <a:pt x="2142744" y="1127093"/>
                  <a:pt x="2133791" y="1127093"/>
                </a:cubicBezTo>
                <a:cubicBezTo>
                  <a:pt x="2124932" y="1127093"/>
                  <a:pt x="2117693" y="1134237"/>
                  <a:pt x="2117693" y="1143191"/>
                </a:cubicBezTo>
                <a:cubicBezTo>
                  <a:pt x="2117693" y="1152144"/>
                  <a:pt x="2124932" y="1159288"/>
                  <a:pt x="2133791" y="1159288"/>
                </a:cubicBezTo>
                <a:close/>
                <a:moveTo>
                  <a:pt x="2209991" y="1158621"/>
                </a:moveTo>
                <a:cubicBezTo>
                  <a:pt x="2218468" y="1158621"/>
                  <a:pt x="2225421" y="1151763"/>
                  <a:pt x="2225421" y="1143191"/>
                </a:cubicBezTo>
                <a:cubicBezTo>
                  <a:pt x="2225421" y="1134618"/>
                  <a:pt x="2218468" y="1127760"/>
                  <a:pt x="2209991" y="1127760"/>
                </a:cubicBezTo>
                <a:cubicBezTo>
                  <a:pt x="2201513" y="1127760"/>
                  <a:pt x="2194560" y="1134618"/>
                  <a:pt x="2194560" y="1143191"/>
                </a:cubicBezTo>
                <a:cubicBezTo>
                  <a:pt x="2194560" y="1151763"/>
                  <a:pt x="2201513" y="1158621"/>
                  <a:pt x="2209991" y="1158621"/>
                </a:cubicBezTo>
                <a:close/>
                <a:moveTo>
                  <a:pt x="2286191" y="1158050"/>
                </a:moveTo>
                <a:cubicBezTo>
                  <a:pt x="2294382" y="1158050"/>
                  <a:pt x="2300954" y="1151382"/>
                  <a:pt x="2300954" y="1143286"/>
                </a:cubicBezTo>
                <a:cubicBezTo>
                  <a:pt x="2300954" y="1135094"/>
                  <a:pt x="2294287" y="1128522"/>
                  <a:pt x="2286191" y="1128522"/>
                </a:cubicBezTo>
                <a:cubicBezTo>
                  <a:pt x="2278094" y="1128522"/>
                  <a:pt x="2271427" y="1135190"/>
                  <a:pt x="2271427" y="1143286"/>
                </a:cubicBezTo>
                <a:cubicBezTo>
                  <a:pt x="2271427" y="1151382"/>
                  <a:pt x="2277999" y="1158050"/>
                  <a:pt x="2286191" y="1158050"/>
                </a:cubicBezTo>
                <a:close/>
                <a:moveTo>
                  <a:pt x="2362391" y="1157192"/>
                </a:moveTo>
                <a:cubicBezTo>
                  <a:pt x="2370106" y="1157192"/>
                  <a:pt x="2376297" y="1150906"/>
                  <a:pt x="2376297" y="1143286"/>
                </a:cubicBezTo>
                <a:cubicBezTo>
                  <a:pt x="2376297" y="1135666"/>
                  <a:pt x="2370011" y="1129379"/>
                  <a:pt x="2362391" y="1129379"/>
                </a:cubicBezTo>
                <a:cubicBezTo>
                  <a:pt x="2354675" y="1129379"/>
                  <a:pt x="2348484" y="1135666"/>
                  <a:pt x="2348484" y="1143286"/>
                </a:cubicBezTo>
                <a:cubicBezTo>
                  <a:pt x="2348484" y="1150906"/>
                  <a:pt x="2354675" y="1157192"/>
                  <a:pt x="2362391" y="1157192"/>
                </a:cubicBezTo>
                <a:close/>
                <a:moveTo>
                  <a:pt x="2438591" y="1156335"/>
                </a:moveTo>
                <a:cubicBezTo>
                  <a:pt x="2445830" y="1156335"/>
                  <a:pt x="2451735" y="1150430"/>
                  <a:pt x="2451735" y="1143191"/>
                </a:cubicBezTo>
                <a:cubicBezTo>
                  <a:pt x="2451735" y="1135952"/>
                  <a:pt x="2445830" y="1130046"/>
                  <a:pt x="2438591" y="1130046"/>
                </a:cubicBezTo>
                <a:cubicBezTo>
                  <a:pt x="2431352" y="1130046"/>
                  <a:pt x="2425446" y="1135952"/>
                  <a:pt x="2425446" y="1143191"/>
                </a:cubicBezTo>
                <a:cubicBezTo>
                  <a:pt x="2425446" y="1150430"/>
                  <a:pt x="2431352" y="1156335"/>
                  <a:pt x="2438591" y="1156335"/>
                </a:cubicBezTo>
                <a:close/>
                <a:moveTo>
                  <a:pt x="2514791" y="1155478"/>
                </a:moveTo>
                <a:cubicBezTo>
                  <a:pt x="2521553" y="1155478"/>
                  <a:pt x="2527078" y="1149953"/>
                  <a:pt x="2527078" y="1143191"/>
                </a:cubicBezTo>
                <a:cubicBezTo>
                  <a:pt x="2527078" y="1136428"/>
                  <a:pt x="2521553" y="1130903"/>
                  <a:pt x="2514791" y="1130903"/>
                </a:cubicBezTo>
                <a:cubicBezTo>
                  <a:pt x="2508028" y="1130903"/>
                  <a:pt x="2502503" y="1136428"/>
                  <a:pt x="2502503" y="1143191"/>
                </a:cubicBezTo>
                <a:cubicBezTo>
                  <a:pt x="2502503" y="1149953"/>
                  <a:pt x="2508028" y="1155478"/>
                  <a:pt x="2514791" y="1155478"/>
                </a:cubicBezTo>
                <a:close/>
                <a:moveTo>
                  <a:pt x="2590991" y="1154430"/>
                </a:moveTo>
                <a:cubicBezTo>
                  <a:pt x="2597182" y="1154430"/>
                  <a:pt x="2602230" y="1149382"/>
                  <a:pt x="2602230" y="1143191"/>
                </a:cubicBezTo>
                <a:cubicBezTo>
                  <a:pt x="2602230" y="1136999"/>
                  <a:pt x="2597182" y="1131951"/>
                  <a:pt x="2590991" y="1131951"/>
                </a:cubicBezTo>
                <a:cubicBezTo>
                  <a:pt x="2584799" y="1131951"/>
                  <a:pt x="2579751" y="1136999"/>
                  <a:pt x="2579751" y="1143191"/>
                </a:cubicBezTo>
                <a:cubicBezTo>
                  <a:pt x="2579846" y="1149382"/>
                  <a:pt x="2584799" y="1154430"/>
                  <a:pt x="2590991" y="1154430"/>
                </a:cubicBezTo>
                <a:close/>
                <a:moveTo>
                  <a:pt x="2667191" y="1153573"/>
                </a:moveTo>
                <a:cubicBezTo>
                  <a:pt x="2672906" y="1153573"/>
                  <a:pt x="2677573" y="1148906"/>
                  <a:pt x="2677573" y="1143191"/>
                </a:cubicBezTo>
                <a:cubicBezTo>
                  <a:pt x="2677573" y="1137476"/>
                  <a:pt x="2672906" y="1132808"/>
                  <a:pt x="2667191" y="1132808"/>
                </a:cubicBezTo>
                <a:cubicBezTo>
                  <a:pt x="2661476" y="1132808"/>
                  <a:pt x="2656808" y="1137476"/>
                  <a:pt x="2656808" y="1143191"/>
                </a:cubicBezTo>
                <a:cubicBezTo>
                  <a:pt x="2656904" y="1148906"/>
                  <a:pt x="2661476" y="1153573"/>
                  <a:pt x="2667191" y="1153573"/>
                </a:cubicBezTo>
                <a:close/>
                <a:moveTo>
                  <a:pt x="2743391" y="1152525"/>
                </a:moveTo>
                <a:cubicBezTo>
                  <a:pt x="2748534" y="1152525"/>
                  <a:pt x="2752725" y="1148334"/>
                  <a:pt x="2752725" y="1143191"/>
                </a:cubicBezTo>
                <a:cubicBezTo>
                  <a:pt x="2752725" y="1138047"/>
                  <a:pt x="2748534" y="1133856"/>
                  <a:pt x="2743391" y="1133856"/>
                </a:cubicBezTo>
                <a:cubicBezTo>
                  <a:pt x="2738247" y="1133856"/>
                  <a:pt x="2734056" y="1138047"/>
                  <a:pt x="2734056" y="1143191"/>
                </a:cubicBezTo>
                <a:cubicBezTo>
                  <a:pt x="2734056" y="1148334"/>
                  <a:pt x="2738247" y="1152525"/>
                  <a:pt x="2743391" y="1152525"/>
                </a:cubicBezTo>
                <a:close/>
                <a:moveTo>
                  <a:pt x="2819591" y="1151477"/>
                </a:moveTo>
                <a:cubicBezTo>
                  <a:pt x="2824163" y="1151477"/>
                  <a:pt x="2827878" y="1147763"/>
                  <a:pt x="2827878" y="1143191"/>
                </a:cubicBezTo>
                <a:cubicBezTo>
                  <a:pt x="2827878" y="1138619"/>
                  <a:pt x="2824163" y="1134904"/>
                  <a:pt x="2819591" y="1134904"/>
                </a:cubicBezTo>
                <a:cubicBezTo>
                  <a:pt x="2815019" y="1134904"/>
                  <a:pt x="2811304" y="1138619"/>
                  <a:pt x="2811304" y="1143191"/>
                </a:cubicBezTo>
                <a:cubicBezTo>
                  <a:pt x="2811304" y="1147763"/>
                  <a:pt x="2815019" y="1151477"/>
                  <a:pt x="2819591" y="1151477"/>
                </a:cubicBezTo>
                <a:close/>
                <a:moveTo>
                  <a:pt x="2895791" y="1150430"/>
                </a:moveTo>
                <a:cubicBezTo>
                  <a:pt x="2899791" y="1150430"/>
                  <a:pt x="2902934" y="1147191"/>
                  <a:pt x="2902934" y="1143286"/>
                </a:cubicBezTo>
                <a:cubicBezTo>
                  <a:pt x="2902934" y="1139285"/>
                  <a:pt x="2899696" y="1136142"/>
                  <a:pt x="2895791" y="1136142"/>
                </a:cubicBezTo>
                <a:cubicBezTo>
                  <a:pt x="2891790" y="1136142"/>
                  <a:pt x="2888647" y="1139381"/>
                  <a:pt x="2888647" y="1143286"/>
                </a:cubicBezTo>
                <a:cubicBezTo>
                  <a:pt x="2888647" y="1147191"/>
                  <a:pt x="2891885" y="1150430"/>
                  <a:pt x="2895791" y="1150430"/>
                </a:cubicBezTo>
                <a:close/>
                <a:moveTo>
                  <a:pt x="2971991" y="1149382"/>
                </a:moveTo>
                <a:cubicBezTo>
                  <a:pt x="2975420" y="1149382"/>
                  <a:pt x="2978087" y="1146620"/>
                  <a:pt x="2978087" y="1143286"/>
                </a:cubicBezTo>
                <a:cubicBezTo>
                  <a:pt x="2978087" y="1139952"/>
                  <a:pt x="2975324" y="1137190"/>
                  <a:pt x="2971991" y="1137190"/>
                </a:cubicBezTo>
                <a:cubicBezTo>
                  <a:pt x="2968562" y="1137190"/>
                  <a:pt x="2965895" y="1139952"/>
                  <a:pt x="2965895" y="1143286"/>
                </a:cubicBezTo>
                <a:cubicBezTo>
                  <a:pt x="2965895" y="1146620"/>
                  <a:pt x="2968657" y="1149382"/>
                  <a:pt x="2971991" y="1149382"/>
                </a:cubicBezTo>
                <a:close/>
                <a:moveTo>
                  <a:pt x="3048191" y="1148239"/>
                </a:moveTo>
                <a:cubicBezTo>
                  <a:pt x="3050953" y="1148239"/>
                  <a:pt x="3053239" y="1145953"/>
                  <a:pt x="3053239" y="1143191"/>
                </a:cubicBezTo>
                <a:cubicBezTo>
                  <a:pt x="3053239" y="1140428"/>
                  <a:pt x="3050953" y="1138142"/>
                  <a:pt x="3048191" y="1138142"/>
                </a:cubicBezTo>
                <a:cubicBezTo>
                  <a:pt x="3045428" y="1138142"/>
                  <a:pt x="3043142" y="1140428"/>
                  <a:pt x="3043142" y="1143191"/>
                </a:cubicBezTo>
                <a:cubicBezTo>
                  <a:pt x="3043142" y="1146048"/>
                  <a:pt x="3045428" y="1148239"/>
                  <a:pt x="3048191" y="1148239"/>
                </a:cubicBezTo>
                <a:close/>
                <a:moveTo>
                  <a:pt x="3124391" y="1147191"/>
                </a:moveTo>
                <a:cubicBezTo>
                  <a:pt x="3126581" y="1147191"/>
                  <a:pt x="3128391" y="1145381"/>
                  <a:pt x="3128391" y="1143191"/>
                </a:cubicBezTo>
                <a:cubicBezTo>
                  <a:pt x="3128391" y="1141000"/>
                  <a:pt x="3126581" y="1139190"/>
                  <a:pt x="3124391" y="1139190"/>
                </a:cubicBezTo>
                <a:cubicBezTo>
                  <a:pt x="3122200" y="1139190"/>
                  <a:pt x="3120390" y="1141000"/>
                  <a:pt x="3120390" y="1143191"/>
                </a:cubicBezTo>
                <a:cubicBezTo>
                  <a:pt x="3120390" y="1145381"/>
                  <a:pt x="3122200" y="1147191"/>
                  <a:pt x="3124391" y="1147191"/>
                </a:cubicBezTo>
                <a:close/>
                <a:moveTo>
                  <a:pt x="3200591" y="1146143"/>
                </a:moveTo>
                <a:cubicBezTo>
                  <a:pt x="3202210" y="1146143"/>
                  <a:pt x="3203543" y="1144810"/>
                  <a:pt x="3203543" y="1143191"/>
                </a:cubicBezTo>
                <a:cubicBezTo>
                  <a:pt x="3203543" y="1141571"/>
                  <a:pt x="3202210" y="1140238"/>
                  <a:pt x="3200591" y="1140238"/>
                </a:cubicBezTo>
                <a:cubicBezTo>
                  <a:pt x="3198971" y="1140238"/>
                  <a:pt x="3197638" y="1141571"/>
                  <a:pt x="3197638" y="1143191"/>
                </a:cubicBezTo>
                <a:cubicBezTo>
                  <a:pt x="3197638" y="1144810"/>
                  <a:pt x="3198971" y="1146143"/>
                  <a:pt x="3200591" y="1146143"/>
                </a:cubicBezTo>
                <a:close/>
                <a:moveTo>
                  <a:pt x="3276791" y="1145096"/>
                </a:moveTo>
                <a:cubicBezTo>
                  <a:pt x="3277838" y="1145096"/>
                  <a:pt x="3278696" y="1144238"/>
                  <a:pt x="3278696" y="1143191"/>
                </a:cubicBezTo>
                <a:cubicBezTo>
                  <a:pt x="3278696" y="1142143"/>
                  <a:pt x="3277838" y="1141286"/>
                  <a:pt x="3276791" y="1141286"/>
                </a:cubicBezTo>
                <a:cubicBezTo>
                  <a:pt x="3275743" y="1141286"/>
                  <a:pt x="3274886" y="1142143"/>
                  <a:pt x="3274886" y="1143191"/>
                </a:cubicBezTo>
                <a:cubicBezTo>
                  <a:pt x="3274886" y="1144238"/>
                  <a:pt x="3275743" y="1145096"/>
                  <a:pt x="3276791" y="1145096"/>
                </a:cubicBezTo>
                <a:close/>
                <a:moveTo>
                  <a:pt x="3352991" y="1144048"/>
                </a:moveTo>
                <a:cubicBezTo>
                  <a:pt x="3353467" y="1144048"/>
                  <a:pt x="3353848" y="1143667"/>
                  <a:pt x="3353848" y="1143191"/>
                </a:cubicBezTo>
                <a:cubicBezTo>
                  <a:pt x="3353848" y="1142714"/>
                  <a:pt x="3353467" y="1142333"/>
                  <a:pt x="3352991" y="1142333"/>
                </a:cubicBezTo>
                <a:cubicBezTo>
                  <a:pt x="3352514" y="1142333"/>
                  <a:pt x="3352133" y="1142714"/>
                  <a:pt x="3352133" y="1143191"/>
                </a:cubicBezTo>
                <a:cubicBezTo>
                  <a:pt x="3352133" y="1143667"/>
                  <a:pt x="3352514" y="1144048"/>
                  <a:pt x="3352991" y="1144048"/>
                </a:cubicBezTo>
                <a:close/>
                <a:moveTo>
                  <a:pt x="76391" y="1219581"/>
                </a:moveTo>
                <a:cubicBezTo>
                  <a:pt x="76486" y="1219581"/>
                  <a:pt x="76581" y="1219486"/>
                  <a:pt x="76581" y="1219391"/>
                </a:cubicBezTo>
                <a:cubicBezTo>
                  <a:pt x="76581" y="1219295"/>
                  <a:pt x="76486" y="1219200"/>
                  <a:pt x="76391" y="1219200"/>
                </a:cubicBezTo>
                <a:cubicBezTo>
                  <a:pt x="76295" y="1219200"/>
                  <a:pt x="76200" y="1219295"/>
                  <a:pt x="76200" y="1219391"/>
                </a:cubicBezTo>
                <a:cubicBezTo>
                  <a:pt x="76200" y="1219486"/>
                  <a:pt x="76295" y="1219581"/>
                  <a:pt x="76391" y="1219581"/>
                </a:cubicBezTo>
                <a:close/>
                <a:moveTo>
                  <a:pt x="152591" y="1220438"/>
                </a:moveTo>
                <a:cubicBezTo>
                  <a:pt x="153162" y="1220438"/>
                  <a:pt x="153638" y="1219962"/>
                  <a:pt x="153638" y="1219391"/>
                </a:cubicBezTo>
                <a:cubicBezTo>
                  <a:pt x="153638" y="1218819"/>
                  <a:pt x="153162" y="1218343"/>
                  <a:pt x="152591" y="1218343"/>
                </a:cubicBezTo>
                <a:cubicBezTo>
                  <a:pt x="152019" y="1218343"/>
                  <a:pt x="151543" y="1218819"/>
                  <a:pt x="151543" y="1219391"/>
                </a:cubicBezTo>
                <a:cubicBezTo>
                  <a:pt x="151543" y="1219962"/>
                  <a:pt x="152019" y="1220438"/>
                  <a:pt x="152591" y="1220438"/>
                </a:cubicBezTo>
                <a:close/>
                <a:moveTo>
                  <a:pt x="228791" y="1221486"/>
                </a:moveTo>
                <a:cubicBezTo>
                  <a:pt x="229934" y="1221486"/>
                  <a:pt x="230886" y="1220534"/>
                  <a:pt x="230886" y="1219391"/>
                </a:cubicBezTo>
                <a:cubicBezTo>
                  <a:pt x="230886" y="1218248"/>
                  <a:pt x="229934" y="1217295"/>
                  <a:pt x="228791" y="1217295"/>
                </a:cubicBezTo>
                <a:cubicBezTo>
                  <a:pt x="227648" y="1217295"/>
                  <a:pt x="226695" y="1218248"/>
                  <a:pt x="226695" y="1219391"/>
                </a:cubicBezTo>
                <a:cubicBezTo>
                  <a:pt x="226695" y="1220534"/>
                  <a:pt x="227648" y="1221486"/>
                  <a:pt x="228791" y="1221486"/>
                </a:cubicBezTo>
                <a:close/>
                <a:moveTo>
                  <a:pt x="304991" y="1222820"/>
                </a:moveTo>
                <a:cubicBezTo>
                  <a:pt x="306896" y="1222820"/>
                  <a:pt x="308324" y="1221296"/>
                  <a:pt x="308324" y="1219486"/>
                </a:cubicBezTo>
                <a:cubicBezTo>
                  <a:pt x="308324" y="1217676"/>
                  <a:pt x="306800" y="1216057"/>
                  <a:pt x="304991" y="1216057"/>
                </a:cubicBezTo>
                <a:cubicBezTo>
                  <a:pt x="303086" y="1216057"/>
                  <a:pt x="301562" y="1217581"/>
                  <a:pt x="301562" y="1219486"/>
                </a:cubicBezTo>
                <a:cubicBezTo>
                  <a:pt x="301562" y="1221391"/>
                  <a:pt x="303181" y="1222820"/>
                  <a:pt x="304991" y="1222820"/>
                </a:cubicBezTo>
                <a:close/>
                <a:moveTo>
                  <a:pt x="381191" y="1223867"/>
                </a:moveTo>
                <a:cubicBezTo>
                  <a:pt x="383667" y="1223867"/>
                  <a:pt x="385667" y="1221867"/>
                  <a:pt x="385667" y="1219391"/>
                </a:cubicBezTo>
                <a:cubicBezTo>
                  <a:pt x="385667" y="1216914"/>
                  <a:pt x="383667" y="1214914"/>
                  <a:pt x="381191" y="1214914"/>
                </a:cubicBezTo>
                <a:cubicBezTo>
                  <a:pt x="378714" y="1214914"/>
                  <a:pt x="376714" y="1216914"/>
                  <a:pt x="376714" y="1219391"/>
                </a:cubicBezTo>
                <a:cubicBezTo>
                  <a:pt x="376809" y="1221867"/>
                  <a:pt x="378714" y="1223867"/>
                  <a:pt x="381191" y="1223867"/>
                </a:cubicBezTo>
                <a:close/>
                <a:moveTo>
                  <a:pt x="457391" y="1224915"/>
                </a:moveTo>
                <a:cubicBezTo>
                  <a:pt x="460439" y="1224915"/>
                  <a:pt x="462915" y="1222439"/>
                  <a:pt x="462915" y="1219391"/>
                </a:cubicBezTo>
                <a:cubicBezTo>
                  <a:pt x="462915" y="1216343"/>
                  <a:pt x="460439" y="1213866"/>
                  <a:pt x="457391" y="1213866"/>
                </a:cubicBezTo>
                <a:cubicBezTo>
                  <a:pt x="454343" y="1213866"/>
                  <a:pt x="451866" y="1216343"/>
                  <a:pt x="451866" y="1219391"/>
                </a:cubicBezTo>
                <a:cubicBezTo>
                  <a:pt x="451961" y="1222439"/>
                  <a:pt x="454343" y="1224915"/>
                  <a:pt x="457391" y="1224915"/>
                </a:cubicBezTo>
                <a:close/>
                <a:moveTo>
                  <a:pt x="533591" y="1225963"/>
                </a:moveTo>
                <a:cubicBezTo>
                  <a:pt x="537210" y="1225963"/>
                  <a:pt x="540163" y="1223010"/>
                  <a:pt x="540163" y="1219391"/>
                </a:cubicBezTo>
                <a:cubicBezTo>
                  <a:pt x="540163" y="1215771"/>
                  <a:pt x="537210" y="1212818"/>
                  <a:pt x="533591" y="1212818"/>
                </a:cubicBezTo>
                <a:cubicBezTo>
                  <a:pt x="529971" y="1212818"/>
                  <a:pt x="527018" y="1215771"/>
                  <a:pt x="527018" y="1219391"/>
                </a:cubicBezTo>
                <a:cubicBezTo>
                  <a:pt x="527018" y="1223010"/>
                  <a:pt x="529971" y="1225963"/>
                  <a:pt x="533591" y="1225963"/>
                </a:cubicBezTo>
                <a:close/>
                <a:moveTo>
                  <a:pt x="609790" y="1227011"/>
                </a:moveTo>
                <a:cubicBezTo>
                  <a:pt x="613982" y="1227011"/>
                  <a:pt x="617411" y="1223582"/>
                  <a:pt x="617411" y="1219391"/>
                </a:cubicBezTo>
                <a:cubicBezTo>
                  <a:pt x="617411" y="1215200"/>
                  <a:pt x="613982" y="1211771"/>
                  <a:pt x="609790" y="1211771"/>
                </a:cubicBezTo>
                <a:cubicBezTo>
                  <a:pt x="605600" y="1211771"/>
                  <a:pt x="602171" y="1215200"/>
                  <a:pt x="602171" y="1219391"/>
                </a:cubicBezTo>
                <a:cubicBezTo>
                  <a:pt x="602171" y="1223582"/>
                  <a:pt x="605600" y="1227011"/>
                  <a:pt x="609790" y="1227011"/>
                </a:cubicBezTo>
                <a:close/>
                <a:moveTo>
                  <a:pt x="685990" y="1228058"/>
                </a:moveTo>
                <a:cubicBezTo>
                  <a:pt x="690753" y="1228058"/>
                  <a:pt x="694658" y="1224153"/>
                  <a:pt x="694658" y="1219391"/>
                </a:cubicBezTo>
                <a:cubicBezTo>
                  <a:pt x="694658" y="1214628"/>
                  <a:pt x="690753" y="1210723"/>
                  <a:pt x="685990" y="1210723"/>
                </a:cubicBezTo>
                <a:cubicBezTo>
                  <a:pt x="681228" y="1210723"/>
                  <a:pt x="677323" y="1214628"/>
                  <a:pt x="677323" y="1219391"/>
                </a:cubicBezTo>
                <a:cubicBezTo>
                  <a:pt x="677323" y="1224153"/>
                  <a:pt x="681228" y="1228058"/>
                  <a:pt x="685990" y="1228058"/>
                </a:cubicBezTo>
                <a:close/>
                <a:moveTo>
                  <a:pt x="762190" y="1229106"/>
                </a:moveTo>
                <a:cubicBezTo>
                  <a:pt x="767525" y="1229106"/>
                  <a:pt x="771906" y="1224725"/>
                  <a:pt x="771906" y="1219391"/>
                </a:cubicBezTo>
                <a:cubicBezTo>
                  <a:pt x="771906" y="1214057"/>
                  <a:pt x="767620" y="1209675"/>
                  <a:pt x="762190" y="1209675"/>
                </a:cubicBezTo>
                <a:cubicBezTo>
                  <a:pt x="756761" y="1209675"/>
                  <a:pt x="752475" y="1214057"/>
                  <a:pt x="752475" y="1219391"/>
                </a:cubicBezTo>
                <a:cubicBezTo>
                  <a:pt x="752475" y="1224725"/>
                  <a:pt x="756857" y="1229106"/>
                  <a:pt x="762190" y="1229106"/>
                </a:cubicBezTo>
                <a:close/>
                <a:moveTo>
                  <a:pt x="838390" y="1230154"/>
                </a:moveTo>
                <a:cubicBezTo>
                  <a:pt x="844296" y="1230154"/>
                  <a:pt x="849154" y="1225296"/>
                  <a:pt x="849154" y="1219391"/>
                </a:cubicBezTo>
                <a:cubicBezTo>
                  <a:pt x="849154" y="1213485"/>
                  <a:pt x="844296" y="1208627"/>
                  <a:pt x="838390" y="1208627"/>
                </a:cubicBezTo>
                <a:cubicBezTo>
                  <a:pt x="832485" y="1208627"/>
                  <a:pt x="827627" y="1213485"/>
                  <a:pt x="827627" y="1219391"/>
                </a:cubicBezTo>
                <a:cubicBezTo>
                  <a:pt x="827627" y="1225296"/>
                  <a:pt x="832485" y="1230154"/>
                  <a:pt x="838390" y="1230154"/>
                </a:cubicBezTo>
                <a:close/>
                <a:moveTo>
                  <a:pt x="914590" y="1231202"/>
                </a:moveTo>
                <a:cubicBezTo>
                  <a:pt x="921163" y="1231202"/>
                  <a:pt x="926402" y="1225868"/>
                  <a:pt x="926402" y="1219391"/>
                </a:cubicBezTo>
                <a:cubicBezTo>
                  <a:pt x="926402" y="1212818"/>
                  <a:pt x="921068" y="1207580"/>
                  <a:pt x="914590" y="1207580"/>
                </a:cubicBezTo>
                <a:cubicBezTo>
                  <a:pt x="908018" y="1207580"/>
                  <a:pt x="902780" y="1212914"/>
                  <a:pt x="902780" y="1219391"/>
                </a:cubicBezTo>
                <a:cubicBezTo>
                  <a:pt x="902780" y="1225963"/>
                  <a:pt x="908113" y="1231202"/>
                  <a:pt x="914590" y="1231202"/>
                </a:cubicBezTo>
                <a:close/>
                <a:moveTo>
                  <a:pt x="990790" y="1232345"/>
                </a:moveTo>
                <a:cubicBezTo>
                  <a:pt x="997934" y="1232345"/>
                  <a:pt x="1003649" y="1226534"/>
                  <a:pt x="1003649" y="1219486"/>
                </a:cubicBezTo>
                <a:cubicBezTo>
                  <a:pt x="1003649" y="1212342"/>
                  <a:pt x="997839" y="1206627"/>
                  <a:pt x="990790" y="1206627"/>
                </a:cubicBezTo>
                <a:cubicBezTo>
                  <a:pt x="983647" y="1206627"/>
                  <a:pt x="977932" y="1212437"/>
                  <a:pt x="977932" y="1219486"/>
                </a:cubicBezTo>
                <a:cubicBezTo>
                  <a:pt x="977932" y="1226534"/>
                  <a:pt x="983647" y="1232345"/>
                  <a:pt x="990790" y="1232345"/>
                </a:cubicBezTo>
                <a:close/>
                <a:moveTo>
                  <a:pt x="1066991" y="1233107"/>
                </a:moveTo>
                <a:cubicBezTo>
                  <a:pt x="1074611" y="1233107"/>
                  <a:pt x="1080707" y="1226915"/>
                  <a:pt x="1080707" y="1219391"/>
                </a:cubicBezTo>
                <a:cubicBezTo>
                  <a:pt x="1080707" y="1211866"/>
                  <a:pt x="1074515" y="1205675"/>
                  <a:pt x="1066991" y="1205675"/>
                </a:cubicBezTo>
                <a:cubicBezTo>
                  <a:pt x="1059371" y="1205675"/>
                  <a:pt x="1053275" y="1211866"/>
                  <a:pt x="1053275" y="1219391"/>
                </a:cubicBezTo>
                <a:cubicBezTo>
                  <a:pt x="1053275" y="1226915"/>
                  <a:pt x="1059466" y="1233107"/>
                  <a:pt x="1066991" y="1233107"/>
                </a:cubicBezTo>
                <a:close/>
                <a:moveTo>
                  <a:pt x="1143191" y="1233964"/>
                </a:moveTo>
                <a:cubicBezTo>
                  <a:pt x="1151287" y="1233964"/>
                  <a:pt x="1157764" y="1227392"/>
                  <a:pt x="1157764" y="1219391"/>
                </a:cubicBezTo>
                <a:cubicBezTo>
                  <a:pt x="1157764" y="1211390"/>
                  <a:pt x="1151192" y="1204817"/>
                  <a:pt x="1143191" y="1204817"/>
                </a:cubicBezTo>
                <a:cubicBezTo>
                  <a:pt x="1135190" y="1204817"/>
                  <a:pt x="1128617" y="1211390"/>
                  <a:pt x="1128617" y="1219391"/>
                </a:cubicBezTo>
                <a:cubicBezTo>
                  <a:pt x="1128617" y="1227392"/>
                  <a:pt x="1135190" y="1233964"/>
                  <a:pt x="1143191" y="1233964"/>
                </a:cubicBezTo>
                <a:close/>
                <a:moveTo>
                  <a:pt x="1219391" y="1234821"/>
                </a:moveTo>
                <a:cubicBezTo>
                  <a:pt x="1227868" y="1234821"/>
                  <a:pt x="1234821" y="1227868"/>
                  <a:pt x="1234821" y="1219391"/>
                </a:cubicBezTo>
                <a:cubicBezTo>
                  <a:pt x="1234821" y="1210913"/>
                  <a:pt x="1227868" y="1203960"/>
                  <a:pt x="1219391" y="1203960"/>
                </a:cubicBezTo>
                <a:cubicBezTo>
                  <a:pt x="1210913" y="1203960"/>
                  <a:pt x="1203960" y="1210818"/>
                  <a:pt x="1203960" y="1219391"/>
                </a:cubicBezTo>
                <a:cubicBezTo>
                  <a:pt x="1203960" y="1227963"/>
                  <a:pt x="1210913" y="1234821"/>
                  <a:pt x="1219391" y="1234821"/>
                </a:cubicBezTo>
                <a:close/>
                <a:moveTo>
                  <a:pt x="1295591" y="1235678"/>
                </a:moveTo>
                <a:cubicBezTo>
                  <a:pt x="1304544" y="1235678"/>
                  <a:pt x="1311878" y="1228439"/>
                  <a:pt x="1311878" y="1219391"/>
                </a:cubicBezTo>
                <a:cubicBezTo>
                  <a:pt x="1311878" y="1210342"/>
                  <a:pt x="1304639" y="1203103"/>
                  <a:pt x="1295591" y="1203103"/>
                </a:cubicBezTo>
                <a:cubicBezTo>
                  <a:pt x="1286542" y="1203103"/>
                  <a:pt x="1279303" y="1210342"/>
                  <a:pt x="1279303" y="1219391"/>
                </a:cubicBezTo>
                <a:cubicBezTo>
                  <a:pt x="1279303" y="1228439"/>
                  <a:pt x="1286637" y="1235678"/>
                  <a:pt x="1295591" y="1235678"/>
                </a:cubicBezTo>
                <a:close/>
                <a:moveTo>
                  <a:pt x="1371791" y="1236345"/>
                </a:moveTo>
                <a:cubicBezTo>
                  <a:pt x="1381125" y="1236345"/>
                  <a:pt x="1388650" y="1228820"/>
                  <a:pt x="1388650" y="1219486"/>
                </a:cubicBezTo>
                <a:cubicBezTo>
                  <a:pt x="1388650" y="1210151"/>
                  <a:pt x="1381125" y="1202627"/>
                  <a:pt x="1371791" y="1202627"/>
                </a:cubicBezTo>
                <a:cubicBezTo>
                  <a:pt x="1362456" y="1202627"/>
                  <a:pt x="1354931" y="1210151"/>
                  <a:pt x="1354931" y="1219486"/>
                </a:cubicBezTo>
                <a:cubicBezTo>
                  <a:pt x="1354931" y="1228725"/>
                  <a:pt x="1362456" y="1236345"/>
                  <a:pt x="1371791" y="1236345"/>
                </a:cubicBezTo>
                <a:close/>
                <a:moveTo>
                  <a:pt x="1447991" y="1236917"/>
                </a:moveTo>
                <a:cubicBezTo>
                  <a:pt x="1457706" y="1236917"/>
                  <a:pt x="1465517" y="1229106"/>
                  <a:pt x="1465517" y="1219391"/>
                </a:cubicBezTo>
                <a:cubicBezTo>
                  <a:pt x="1465517" y="1209675"/>
                  <a:pt x="1457706" y="1201865"/>
                  <a:pt x="1447991" y="1201865"/>
                </a:cubicBezTo>
                <a:cubicBezTo>
                  <a:pt x="1438275" y="1201865"/>
                  <a:pt x="1430464" y="1209675"/>
                  <a:pt x="1430464" y="1219391"/>
                </a:cubicBezTo>
                <a:cubicBezTo>
                  <a:pt x="1430464" y="1229106"/>
                  <a:pt x="1438370" y="1236917"/>
                  <a:pt x="1447991" y="1236917"/>
                </a:cubicBezTo>
                <a:close/>
                <a:moveTo>
                  <a:pt x="1524191" y="1237583"/>
                </a:moveTo>
                <a:cubicBezTo>
                  <a:pt x="1534192" y="1237583"/>
                  <a:pt x="1542383" y="1229487"/>
                  <a:pt x="1542383" y="1219391"/>
                </a:cubicBezTo>
                <a:cubicBezTo>
                  <a:pt x="1542383" y="1209389"/>
                  <a:pt x="1534287" y="1201198"/>
                  <a:pt x="1524191" y="1201198"/>
                </a:cubicBezTo>
                <a:cubicBezTo>
                  <a:pt x="1514189" y="1201198"/>
                  <a:pt x="1505998" y="1209294"/>
                  <a:pt x="1505998" y="1219391"/>
                </a:cubicBezTo>
                <a:cubicBezTo>
                  <a:pt x="1505998" y="1229487"/>
                  <a:pt x="1514189" y="1237583"/>
                  <a:pt x="1524191" y="1237583"/>
                </a:cubicBezTo>
                <a:close/>
                <a:moveTo>
                  <a:pt x="1600391" y="1237964"/>
                </a:moveTo>
                <a:cubicBezTo>
                  <a:pt x="1610678" y="1237964"/>
                  <a:pt x="1618964" y="1229678"/>
                  <a:pt x="1618964" y="1219391"/>
                </a:cubicBezTo>
                <a:cubicBezTo>
                  <a:pt x="1618964" y="1209104"/>
                  <a:pt x="1610678" y="1200817"/>
                  <a:pt x="1600391" y="1200817"/>
                </a:cubicBezTo>
                <a:cubicBezTo>
                  <a:pt x="1590104" y="1200817"/>
                  <a:pt x="1581817" y="1209104"/>
                  <a:pt x="1581817" y="1219391"/>
                </a:cubicBezTo>
                <a:cubicBezTo>
                  <a:pt x="1581817" y="1229678"/>
                  <a:pt x="1590104" y="1237964"/>
                  <a:pt x="1600391" y="1237964"/>
                </a:cubicBezTo>
                <a:close/>
                <a:moveTo>
                  <a:pt x="1676591" y="1238250"/>
                </a:moveTo>
                <a:cubicBezTo>
                  <a:pt x="1686973" y="1238250"/>
                  <a:pt x="1695355" y="1229868"/>
                  <a:pt x="1695355" y="1219486"/>
                </a:cubicBezTo>
                <a:cubicBezTo>
                  <a:pt x="1695355" y="1209104"/>
                  <a:pt x="1686973" y="1200722"/>
                  <a:pt x="1676591" y="1200722"/>
                </a:cubicBezTo>
                <a:cubicBezTo>
                  <a:pt x="1666208" y="1200722"/>
                  <a:pt x="1657826" y="1209104"/>
                  <a:pt x="1657826" y="1219486"/>
                </a:cubicBezTo>
                <a:cubicBezTo>
                  <a:pt x="1657826" y="1229773"/>
                  <a:pt x="1666208" y="1238250"/>
                  <a:pt x="1676591" y="1238250"/>
                </a:cubicBezTo>
                <a:close/>
                <a:moveTo>
                  <a:pt x="1752791" y="1238441"/>
                </a:moveTo>
                <a:cubicBezTo>
                  <a:pt x="1763268" y="1238441"/>
                  <a:pt x="1771841" y="1229963"/>
                  <a:pt x="1771841" y="1219391"/>
                </a:cubicBezTo>
                <a:cubicBezTo>
                  <a:pt x="1771841" y="1208913"/>
                  <a:pt x="1763363" y="1200341"/>
                  <a:pt x="1752791" y="1200341"/>
                </a:cubicBezTo>
                <a:cubicBezTo>
                  <a:pt x="1742313" y="1200341"/>
                  <a:pt x="1733741" y="1208818"/>
                  <a:pt x="1733741" y="1219391"/>
                </a:cubicBezTo>
                <a:cubicBezTo>
                  <a:pt x="1733836" y="1229868"/>
                  <a:pt x="1742313" y="1238441"/>
                  <a:pt x="1752791" y="1238441"/>
                </a:cubicBezTo>
                <a:close/>
                <a:moveTo>
                  <a:pt x="1828991" y="1238250"/>
                </a:moveTo>
                <a:cubicBezTo>
                  <a:pt x="1839373" y="1238250"/>
                  <a:pt x="1847755" y="1229868"/>
                  <a:pt x="1847755" y="1219486"/>
                </a:cubicBezTo>
                <a:cubicBezTo>
                  <a:pt x="1847755" y="1209104"/>
                  <a:pt x="1839373" y="1200722"/>
                  <a:pt x="1828991" y="1200722"/>
                </a:cubicBezTo>
                <a:cubicBezTo>
                  <a:pt x="1818608" y="1200722"/>
                  <a:pt x="1810226" y="1209104"/>
                  <a:pt x="1810226" y="1219486"/>
                </a:cubicBezTo>
                <a:cubicBezTo>
                  <a:pt x="1810226" y="1229773"/>
                  <a:pt x="1818608" y="1238250"/>
                  <a:pt x="1828991" y="1238250"/>
                </a:cubicBezTo>
                <a:close/>
                <a:moveTo>
                  <a:pt x="1905191" y="1237964"/>
                </a:moveTo>
                <a:cubicBezTo>
                  <a:pt x="1915478" y="1237964"/>
                  <a:pt x="1923764" y="1229678"/>
                  <a:pt x="1923764" y="1219391"/>
                </a:cubicBezTo>
                <a:cubicBezTo>
                  <a:pt x="1923764" y="1209104"/>
                  <a:pt x="1915478" y="1200817"/>
                  <a:pt x="1905191" y="1200817"/>
                </a:cubicBezTo>
                <a:cubicBezTo>
                  <a:pt x="1894904" y="1200817"/>
                  <a:pt x="1886617" y="1209104"/>
                  <a:pt x="1886617" y="1219391"/>
                </a:cubicBezTo>
                <a:cubicBezTo>
                  <a:pt x="1886617" y="1229678"/>
                  <a:pt x="1894904" y="1237964"/>
                  <a:pt x="1905191" y="1237964"/>
                </a:cubicBezTo>
                <a:close/>
                <a:moveTo>
                  <a:pt x="1981391" y="1237583"/>
                </a:moveTo>
                <a:cubicBezTo>
                  <a:pt x="1991392" y="1237583"/>
                  <a:pt x="1999583" y="1229487"/>
                  <a:pt x="1999583" y="1219391"/>
                </a:cubicBezTo>
                <a:cubicBezTo>
                  <a:pt x="1999583" y="1209389"/>
                  <a:pt x="1991487" y="1201198"/>
                  <a:pt x="1981391" y="1201198"/>
                </a:cubicBezTo>
                <a:cubicBezTo>
                  <a:pt x="1971389" y="1201198"/>
                  <a:pt x="1963198" y="1209294"/>
                  <a:pt x="1963198" y="1219391"/>
                </a:cubicBezTo>
                <a:cubicBezTo>
                  <a:pt x="1963198" y="1229487"/>
                  <a:pt x="1971389" y="1237583"/>
                  <a:pt x="1981391" y="1237583"/>
                </a:cubicBezTo>
                <a:close/>
                <a:moveTo>
                  <a:pt x="2057591" y="1237202"/>
                </a:moveTo>
                <a:cubicBezTo>
                  <a:pt x="2067401" y="1237202"/>
                  <a:pt x="2075307" y="1229297"/>
                  <a:pt x="2075307" y="1219486"/>
                </a:cubicBezTo>
                <a:cubicBezTo>
                  <a:pt x="2075307" y="1209675"/>
                  <a:pt x="2067401" y="1201769"/>
                  <a:pt x="2057591" y="1201769"/>
                </a:cubicBezTo>
                <a:cubicBezTo>
                  <a:pt x="2047780" y="1201769"/>
                  <a:pt x="2039874" y="1209675"/>
                  <a:pt x="2039874" y="1219486"/>
                </a:cubicBezTo>
                <a:cubicBezTo>
                  <a:pt x="2039874" y="1229201"/>
                  <a:pt x="2047780" y="1237202"/>
                  <a:pt x="2057591" y="1237202"/>
                </a:cubicBezTo>
                <a:close/>
                <a:moveTo>
                  <a:pt x="2133791" y="1236536"/>
                </a:moveTo>
                <a:cubicBezTo>
                  <a:pt x="2143220" y="1236536"/>
                  <a:pt x="2150936" y="1228916"/>
                  <a:pt x="2150936" y="1219391"/>
                </a:cubicBezTo>
                <a:cubicBezTo>
                  <a:pt x="2150936" y="1209866"/>
                  <a:pt x="2143316" y="1202246"/>
                  <a:pt x="2133791" y="1202246"/>
                </a:cubicBezTo>
                <a:cubicBezTo>
                  <a:pt x="2124266" y="1202246"/>
                  <a:pt x="2116646" y="1209866"/>
                  <a:pt x="2116646" y="1219391"/>
                </a:cubicBezTo>
                <a:cubicBezTo>
                  <a:pt x="2116646" y="1228916"/>
                  <a:pt x="2124361" y="1236536"/>
                  <a:pt x="2133791" y="1236536"/>
                </a:cubicBezTo>
                <a:close/>
                <a:moveTo>
                  <a:pt x="2209991" y="1235678"/>
                </a:moveTo>
                <a:cubicBezTo>
                  <a:pt x="2218944" y="1235678"/>
                  <a:pt x="2226278" y="1228439"/>
                  <a:pt x="2226278" y="1219391"/>
                </a:cubicBezTo>
                <a:cubicBezTo>
                  <a:pt x="2226278" y="1210342"/>
                  <a:pt x="2219039" y="1203103"/>
                  <a:pt x="2209991" y="1203103"/>
                </a:cubicBezTo>
                <a:cubicBezTo>
                  <a:pt x="2200942" y="1203103"/>
                  <a:pt x="2193703" y="1210342"/>
                  <a:pt x="2193703" y="1219391"/>
                </a:cubicBezTo>
                <a:cubicBezTo>
                  <a:pt x="2193703" y="1228439"/>
                  <a:pt x="2201037" y="1235678"/>
                  <a:pt x="2209991" y="1235678"/>
                </a:cubicBezTo>
                <a:close/>
                <a:moveTo>
                  <a:pt x="2286191" y="1235012"/>
                </a:moveTo>
                <a:cubicBezTo>
                  <a:pt x="2294858" y="1235012"/>
                  <a:pt x="2301812" y="1227963"/>
                  <a:pt x="2301812" y="1219391"/>
                </a:cubicBezTo>
                <a:cubicBezTo>
                  <a:pt x="2301812" y="1210818"/>
                  <a:pt x="2294763" y="1203770"/>
                  <a:pt x="2286191" y="1203770"/>
                </a:cubicBezTo>
                <a:cubicBezTo>
                  <a:pt x="2277618" y="1203770"/>
                  <a:pt x="2270570" y="1210818"/>
                  <a:pt x="2270570" y="1219391"/>
                </a:cubicBezTo>
                <a:cubicBezTo>
                  <a:pt x="2270570" y="1227963"/>
                  <a:pt x="2277618" y="1235012"/>
                  <a:pt x="2286191" y="1235012"/>
                </a:cubicBezTo>
                <a:close/>
                <a:moveTo>
                  <a:pt x="2362391" y="1234250"/>
                </a:moveTo>
                <a:cubicBezTo>
                  <a:pt x="2370582" y="1234250"/>
                  <a:pt x="2377154" y="1227582"/>
                  <a:pt x="2377154" y="1219486"/>
                </a:cubicBezTo>
                <a:cubicBezTo>
                  <a:pt x="2377154" y="1211390"/>
                  <a:pt x="2370487" y="1204722"/>
                  <a:pt x="2362391" y="1204722"/>
                </a:cubicBezTo>
                <a:cubicBezTo>
                  <a:pt x="2354294" y="1204722"/>
                  <a:pt x="2347627" y="1211390"/>
                  <a:pt x="2347627" y="1219486"/>
                </a:cubicBezTo>
                <a:cubicBezTo>
                  <a:pt x="2347627" y="1227582"/>
                  <a:pt x="2354199" y="1234250"/>
                  <a:pt x="2362391" y="1234250"/>
                </a:cubicBezTo>
                <a:close/>
                <a:moveTo>
                  <a:pt x="2438591" y="1233107"/>
                </a:moveTo>
                <a:cubicBezTo>
                  <a:pt x="2446211" y="1233107"/>
                  <a:pt x="2452307" y="1226915"/>
                  <a:pt x="2452307" y="1219391"/>
                </a:cubicBezTo>
                <a:cubicBezTo>
                  <a:pt x="2452307" y="1211866"/>
                  <a:pt x="2446115" y="1205675"/>
                  <a:pt x="2438591" y="1205675"/>
                </a:cubicBezTo>
                <a:cubicBezTo>
                  <a:pt x="2430971" y="1205675"/>
                  <a:pt x="2424875" y="1211866"/>
                  <a:pt x="2424875" y="1219391"/>
                </a:cubicBezTo>
                <a:cubicBezTo>
                  <a:pt x="2424875" y="1226915"/>
                  <a:pt x="2431066" y="1233107"/>
                  <a:pt x="2438591" y="1233107"/>
                </a:cubicBezTo>
                <a:close/>
                <a:moveTo>
                  <a:pt x="2514791" y="1232345"/>
                </a:moveTo>
                <a:cubicBezTo>
                  <a:pt x="2521934" y="1232345"/>
                  <a:pt x="2527649" y="1226534"/>
                  <a:pt x="2527649" y="1219486"/>
                </a:cubicBezTo>
                <a:cubicBezTo>
                  <a:pt x="2527649" y="1212342"/>
                  <a:pt x="2521839" y="1206627"/>
                  <a:pt x="2514791" y="1206627"/>
                </a:cubicBezTo>
                <a:cubicBezTo>
                  <a:pt x="2507647" y="1206627"/>
                  <a:pt x="2501932" y="1212437"/>
                  <a:pt x="2501932" y="1219486"/>
                </a:cubicBezTo>
                <a:cubicBezTo>
                  <a:pt x="2501932" y="1226534"/>
                  <a:pt x="2507647" y="1232345"/>
                  <a:pt x="2514791" y="1232345"/>
                </a:cubicBezTo>
                <a:close/>
                <a:moveTo>
                  <a:pt x="2590991" y="1231202"/>
                </a:moveTo>
                <a:cubicBezTo>
                  <a:pt x="2597563" y="1231202"/>
                  <a:pt x="2602802" y="1225868"/>
                  <a:pt x="2602802" y="1219391"/>
                </a:cubicBezTo>
                <a:cubicBezTo>
                  <a:pt x="2602802" y="1212818"/>
                  <a:pt x="2597468" y="1207580"/>
                  <a:pt x="2590991" y="1207580"/>
                </a:cubicBezTo>
                <a:cubicBezTo>
                  <a:pt x="2584418" y="1207580"/>
                  <a:pt x="2579180" y="1212914"/>
                  <a:pt x="2579180" y="1219391"/>
                </a:cubicBezTo>
                <a:cubicBezTo>
                  <a:pt x="2579180" y="1225963"/>
                  <a:pt x="2584514" y="1231202"/>
                  <a:pt x="2590991" y="1231202"/>
                </a:cubicBezTo>
                <a:close/>
                <a:moveTo>
                  <a:pt x="2667191" y="1230439"/>
                </a:moveTo>
                <a:cubicBezTo>
                  <a:pt x="2673287" y="1230439"/>
                  <a:pt x="2678145" y="1225487"/>
                  <a:pt x="2678145" y="1219486"/>
                </a:cubicBezTo>
                <a:cubicBezTo>
                  <a:pt x="2678145" y="1213485"/>
                  <a:pt x="2673191" y="1208532"/>
                  <a:pt x="2667191" y="1208532"/>
                </a:cubicBezTo>
                <a:cubicBezTo>
                  <a:pt x="2661095" y="1208532"/>
                  <a:pt x="2656237" y="1213485"/>
                  <a:pt x="2656237" y="1219486"/>
                </a:cubicBezTo>
                <a:cubicBezTo>
                  <a:pt x="2656237" y="1225487"/>
                  <a:pt x="2661190" y="1230439"/>
                  <a:pt x="2667191" y="1230439"/>
                </a:cubicBezTo>
                <a:close/>
                <a:moveTo>
                  <a:pt x="2743391" y="1229297"/>
                </a:moveTo>
                <a:cubicBezTo>
                  <a:pt x="2748915" y="1229297"/>
                  <a:pt x="2753297" y="1224820"/>
                  <a:pt x="2753297" y="1219391"/>
                </a:cubicBezTo>
                <a:cubicBezTo>
                  <a:pt x="2753297" y="1213866"/>
                  <a:pt x="2748820" y="1209485"/>
                  <a:pt x="2743391" y="1209485"/>
                </a:cubicBezTo>
                <a:cubicBezTo>
                  <a:pt x="2737866" y="1209485"/>
                  <a:pt x="2733485" y="1213961"/>
                  <a:pt x="2733485" y="1219391"/>
                </a:cubicBezTo>
                <a:cubicBezTo>
                  <a:pt x="2733485" y="1224915"/>
                  <a:pt x="2737961" y="1229297"/>
                  <a:pt x="2743391" y="1229297"/>
                </a:cubicBezTo>
                <a:close/>
                <a:moveTo>
                  <a:pt x="2819591" y="1228249"/>
                </a:moveTo>
                <a:cubicBezTo>
                  <a:pt x="2824448" y="1228249"/>
                  <a:pt x="2828449" y="1224248"/>
                  <a:pt x="2828449" y="1219391"/>
                </a:cubicBezTo>
                <a:cubicBezTo>
                  <a:pt x="2828449" y="1214533"/>
                  <a:pt x="2824448" y="1210532"/>
                  <a:pt x="2819591" y="1210532"/>
                </a:cubicBezTo>
                <a:cubicBezTo>
                  <a:pt x="2814733" y="1210532"/>
                  <a:pt x="2810732" y="1214533"/>
                  <a:pt x="2810732" y="1219391"/>
                </a:cubicBezTo>
                <a:cubicBezTo>
                  <a:pt x="2810732" y="1224248"/>
                  <a:pt x="2814733" y="1228249"/>
                  <a:pt x="2819591" y="1228249"/>
                </a:cubicBezTo>
                <a:close/>
                <a:moveTo>
                  <a:pt x="2895791" y="1227201"/>
                </a:moveTo>
                <a:cubicBezTo>
                  <a:pt x="2900077" y="1227201"/>
                  <a:pt x="2903601" y="1223677"/>
                  <a:pt x="2903601" y="1219391"/>
                </a:cubicBezTo>
                <a:cubicBezTo>
                  <a:pt x="2903601" y="1215104"/>
                  <a:pt x="2900077" y="1211580"/>
                  <a:pt x="2895791" y="1211580"/>
                </a:cubicBezTo>
                <a:cubicBezTo>
                  <a:pt x="2891504" y="1211580"/>
                  <a:pt x="2887980" y="1215104"/>
                  <a:pt x="2887980" y="1219391"/>
                </a:cubicBezTo>
                <a:cubicBezTo>
                  <a:pt x="2887980" y="1223772"/>
                  <a:pt x="2891504" y="1227201"/>
                  <a:pt x="2895791" y="1227201"/>
                </a:cubicBezTo>
                <a:close/>
                <a:moveTo>
                  <a:pt x="2971991" y="1226153"/>
                </a:moveTo>
                <a:cubicBezTo>
                  <a:pt x="2975705" y="1226153"/>
                  <a:pt x="2978753" y="1223105"/>
                  <a:pt x="2978753" y="1219391"/>
                </a:cubicBezTo>
                <a:cubicBezTo>
                  <a:pt x="2978753" y="1215676"/>
                  <a:pt x="2975705" y="1212628"/>
                  <a:pt x="2971991" y="1212628"/>
                </a:cubicBezTo>
                <a:cubicBezTo>
                  <a:pt x="2968276" y="1212628"/>
                  <a:pt x="2965228" y="1215676"/>
                  <a:pt x="2965228" y="1219391"/>
                </a:cubicBezTo>
                <a:cubicBezTo>
                  <a:pt x="2965228" y="1223105"/>
                  <a:pt x="2968276" y="1226153"/>
                  <a:pt x="2971991" y="1226153"/>
                </a:cubicBezTo>
                <a:close/>
                <a:moveTo>
                  <a:pt x="3048191" y="1224915"/>
                </a:moveTo>
                <a:cubicBezTo>
                  <a:pt x="3051239" y="1224915"/>
                  <a:pt x="3053715" y="1222439"/>
                  <a:pt x="3053715" y="1219391"/>
                </a:cubicBezTo>
                <a:cubicBezTo>
                  <a:pt x="3053715" y="1216343"/>
                  <a:pt x="3051239" y="1213866"/>
                  <a:pt x="3048191" y="1213866"/>
                </a:cubicBezTo>
                <a:cubicBezTo>
                  <a:pt x="3045143" y="1213866"/>
                  <a:pt x="3042666" y="1216343"/>
                  <a:pt x="3042666" y="1219391"/>
                </a:cubicBezTo>
                <a:cubicBezTo>
                  <a:pt x="3042761" y="1222439"/>
                  <a:pt x="3045143" y="1224915"/>
                  <a:pt x="3048191" y="1224915"/>
                </a:cubicBezTo>
                <a:close/>
                <a:moveTo>
                  <a:pt x="3124391" y="1223867"/>
                </a:moveTo>
                <a:cubicBezTo>
                  <a:pt x="3126867" y="1223867"/>
                  <a:pt x="3128867" y="1221867"/>
                  <a:pt x="3128867" y="1219391"/>
                </a:cubicBezTo>
                <a:cubicBezTo>
                  <a:pt x="3128867" y="1216914"/>
                  <a:pt x="3126867" y="1214914"/>
                  <a:pt x="3124391" y="1214914"/>
                </a:cubicBezTo>
                <a:cubicBezTo>
                  <a:pt x="3121914" y="1214914"/>
                  <a:pt x="3119914" y="1216914"/>
                  <a:pt x="3119914" y="1219391"/>
                </a:cubicBezTo>
                <a:cubicBezTo>
                  <a:pt x="3120009" y="1221867"/>
                  <a:pt x="3121914" y="1223867"/>
                  <a:pt x="3124391" y="1223867"/>
                </a:cubicBezTo>
                <a:close/>
                <a:moveTo>
                  <a:pt x="3200591" y="1222820"/>
                </a:moveTo>
                <a:cubicBezTo>
                  <a:pt x="3202496" y="1222820"/>
                  <a:pt x="3203924" y="1221296"/>
                  <a:pt x="3203924" y="1219486"/>
                </a:cubicBezTo>
                <a:cubicBezTo>
                  <a:pt x="3203924" y="1217676"/>
                  <a:pt x="3202400" y="1216057"/>
                  <a:pt x="3200591" y="1216057"/>
                </a:cubicBezTo>
                <a:cubicBezTo>
                  <a:pt x="3198686" y="1216057"/>
                  <a:pt x="3197257" y="1217581"/>
                  <a:pt x="3197257" y="1219486"/>
                </a:cubicBezTo>
                <a:cubicBezTo>
                  <a:pt x="3197257" y="1221391"/>
                  <a:pt x="3198781" y="1222820"/>
                  <a:pt x="3200591" y="1222820"/>
                </a:cubicBezTo>
                <a:close/>
                <a:moveTo>
                  <a:pt x="3276791" y="1221772"/>
                </a:moveTo>
                <a:cubicBezTo>
                  <a:pt x="3278029" y="1221772"/>
                  <a:pt x="3279077" y="1220724"/>
                  <a:pt x="3279077" y="1219486"/>
                </a:cubicBezTo>
                <a:cubicBezTo>
                  <a:pt x="3279077" y="1218248"/>
                  <a:pt x="3278029" y="1217200"/>
                  <a:pt x="3276791" y="1217200"/>
                </a:cubicBezTo>
                <a:cubicBezTo>
                  <a:pt x="3275553" y="1217200"/>
                  <a:pt x="3274505" y="1218248"/>
                  <a:pt x="3274505" y="1219486"/>
                </a:cubicBezTo>
                <a:cubicBezTo>
                  <a:pt x="3274505" y="1220724"/>
                  <a:pt x="3275553" y="1221772"/>
                  <a:pt x="3276791" y="1221772"/>
                </a:cubicBezTo>
                <a:close/>
                <a:moveTo>
                  <a:pt x="3352991" y="1220724"/>
                </a:moveTo>
                <a:cubicBezTo>
                  <a:pt x="3353657" y="1220724"/>
                  <a:pt x="3354229" y="1220153"/>
                  <a:pt x="3354229" y="1219486"/>
                </a:cubicBezTo>
                <a:cubicBezTo>
                  <a:pt x="3354229" y="1218819"/>
                  <a:pt x="3353657" y="1218248"/>
                  <a:pt x="3352991" y="1218248"/>
                </a:cubicBezTo>
                <a:cubicBezTo>
                  <a:pt x="3352324" y="1218248"/>
                  <a:pt x="3351753" y="1218819"/>
                  <a:pt x="3351753" y="1219486"/>
                </a:cubicBezTo>
                <a:cubicBezTo>
                  <a:pt x="3351753" y="1220153"/>
                  <a:pt x="3352324" y="1220724"/>
                  <a:pt x="3352991" y="1220724"/>
                </a:cubicBezTo>
                <a:close/>
                <a:moveTo>
                  <a:pt x="3429191" y="1219581"/>
                </a:moveTo>
                <a:cubicBezTo>
                  <a:pt x="3429286" y="1219581"/>
                  <a:pt x="3429381" y="1219486"/>
                  <a:pt x="3429381" y="1219391"/>
                </a:cubicBezTo>
                <a:cubicBezTo>
                  <a:pt x="3429381" y="1219295"/>
                  <a:pt x="3429286" y="1219200"/>
                  <a:pt x="3429191" y="1219200"/>
                </a:cubicBezTo>
                <a:cubicBezTo>
                  <a:pt x="3429095" y="1219200"/>
                  <a:pt x="3429000" y="1219295"/>
                  <a:pt x="3429000" y="1219391"/>
                </a:cubicBezTo>
                <a:cubicBezTo>
                  <a:pt x="3429000" y="1219486"/>
                  <a:pt x="3429095" y="1219581"/>
                  <a:pt x="3429191" y="1219581"/>
                </a:cubicBezTo>
                <a:close/>
                <a:moveTo>
                  <a:pt x="76391" y="1296067"/>
                </a:moveTo>
                <a:cubicBezTo>
                  <a:pt x="76581" y="1296067"/>
                  <a:pt x="76772" y="1295876"/>
                  <a:pt x="76772" y="1295686"/>
                </a:cubicBezTo>
                <a:cubicBezTo>
                  <a:pt x="76772" y="1295495"/>
                  <a:pt x="76581" y="1295305"/>
                  <a:pt x="76391" y="1295305"/>
                </a:cubicBezTo>
                <a:cubicBezTo>
                  <a:pt x="76200" y="1295305"/>
                  <a:pt x="76010" y="1295495"/>
                  <a:pt x="76010" y="1295686"/>
                </a:cubicBezTo>
                <a:cubicBezTo>
                  <a:pt x="76010" y="1295876"/>
                  <a:pt x="76200" y="1296067"/>
                  <a:pt x="76391" y="1296067"/>
                </a:cubicBezTo>
                <a:close/>
                <a:moveTo>
                  <a:pt x="152591" y="1297114"/>
                </a:moveTo>
                <a:cubicBezTo>
                  <a:pt x="153448" y="1297114"/>
                  <a:pt x="154115" y="1296448"/>
                  <a:pt x="154115" y="1295591"/>
                </a:cubicBezTo>
                <a:cubicBezTo>
                  <a:pt x="154115" y="1294733"/>
                  <a:pt x="153448" y="1294067"/>
                  <a:pt x="152591" y="1294067"/>
                </a:cubicBezTo>
                <a:cubicBezTo>
                  <a:pt x="151733" y="1294067"/>
                  <a:pt x="151067" y="1294733"/>
                  <a:pt x="151067" y="1295591"/>
                </a:cubicBezTo>
                <a:cubicBezTo>
                  <a:pt x="151067" y="1296448"/>
                  <a:pt x="151829" y="1297114"/>
                  <a:pt x="152591" y="1297114"/>
                </a:cubicBezTo>
                <a:close/>
                <a:moveTo>
                  <a:pt x="228791" y="1298162"/>
                </a:moveTo>
                <a:cubicBezTo>
                  <a:pt x="230219" y="1298162"/>
                  <a:pt x="231362" y="1297019"/>
                  <a:pt x="231362" y="1295591"/>
                </a:cubicBezTo>
                <a:cubicBezTo>
                  <a:pt x="231362" y="1294162"/>
                  <a:pt x="230219" y="1293019"/>
                  <a:pt x="228791" y="1293019"/>
                </a:cubicBezTo>
                <a:cubicBezTo>
                  <a:pt x="227362" y="1293019"/>
                  <a:pt x="226219" y="1294162"/>
                  <a:pt x="226219" y="1295591"/>
                </a:cubicBezTo>
                <a:cubicBezTo>
                  <a:pt x="226219" y="1297019"/>
                  <a:pt x="227457" y="1298162"/>
                  <a:pt x="228791" y="1298162"/>
                </a:cubicBezTo>
                <a:close/>
                <a:moveTo>
                  <a:pt x="304991" y="1299210"/>
                </a:moveTo>
                <a:cubicBezTo>
                  <a:pt x="306991" y="1299210"/>
                  <a:pt x="308610" y="1297591"/>
                  <a:pt x="308610" y="1295591"/>
                </a:cubicBezTo>
                <a:cubicBezTo>
                  <a:pt x="308610" y="1293590"/>
                  <a:pt x="306991" y="1291971"/>
                  <a:pt x="304991" y="1291971"/>
                </a:cubicBezTo>
                <a:cubicBezTo>
                  <a:pt x="302990" y="1291971"/>
                  <a:pt x="301371" y="1293590"/>
                  <a:pt x="301371" y="1295591"/>
                </a:cubicBezTo>
                <a:cubicBezTo>
                  <a:pt x="301371" y="1297591"/>
                  <a:pt x="302990" y="1299210"/>
                  <a:pt x="304991" y="1299210"/>
                </a:cubicBezTo>
                <a:close/>
                <a:moveTo>
                  <a:pt x="381191" y="1300448"/>
                </a:moveTo>
                <a:cubicBezTo>
                  <a:pt x="383858" y="1300448"/>
                  <a:pt x="386048" y="1298258"/>
                  <a:pt x="386048" y="1295591"/>
                </a:cubicBezTo>
                <a:cubicBezTo>
                  <a:pt x="386048" y="1292924"/>
                  <a:pt x="383858" y="1290733"/>
                  <a:pt x="381191" y="1290733"/>
                </a:cubicBezTo>
                <a:cubicBezTo>
                  <a:pt x="378524" y="1290733"/>
                  <a:pt x="376333" y="1292924"/>
                  <a:pt x="376333" y="1295591"/>
                </a:cubicBezTo>
                <a:cubicBezTo>
                  <a:pt x="376333" y="1298258"/>
                  <a:pt x="378524" y="1300448"/>
                  <a:pt x="381191" y="1300448"/>
                </a:cubicBezTo>
                <a:close/>
                <a:moveTo>
                  <a:pt x="457391" y="1301496"/>
                </a:moveTo>
                <a:cubicBezTo>
                  <a:pt x="460629" y="1301496"/>
                  <a:pt x="463296" y="1298829"/>
                  <a:pt x="463296" y="1295591"/>
                </a:cubicBezTo>
                <a:cubicBezTo>
                  <a:pt x="463296" y="1292352"/>
                  <a:pt x="460629" y="1289685"/>
                  <a:pt x="457391" y="1289685"/>
                </a:cubicBezTo>
                <a:cubicBezTo>
                  <a:pt x="454152" y="1289685"/>
                  <a:pt x="451485" y="1292352"/>
                  <a:pt x="451485" y="1295591"/>
                </a:cubicBezTo>
                <a:cubicBezTo>
                  <a:pt x="451485" y="1298924"/>
                  <a:pt x="454152" y="1301496"/>
                  <a:pt x="457391" y="1301496"/>
                </a:cubicBezTo>
                <a:close/>
                <a:moveTo>
                  <a:pt x="533591" y="1302544"/>
                </a:moveTo>
                <a:cubicBezTo>
                  <a:pt x="537401" y="1302544"/>
                  <a:pt x="540544" y="1299401"/>
                  <a:pt x="540544" y="1295591"/>
                </a:cubicBezTo>
                <a:cubicBezTo>
                  <a:pt x="540544" y="1291781"/>
                  <a:pt x="537401" y="1288637"/>
                  <a:pt x="533591" y="1288637"/>
                </a:cubicBezTo>
                <a:cubicBezTo>
                  <a:pt x="529781" y="1288637"/>
                  <a:pt x="526637" y="1291781"/>
                  <a:pt x="526637" y="1295591"/>
                </a:cubicBezTo>
                <a:cubicBezTo>
                  <a:pt x="526637" y="1299401"/>
                  <a:pt x="529781" y="1302544"/>
                  <a:pt x="533591" y="1302544"/>
                </a:cubicBezTo>
                <a:close/>
                <a:moveTo>
                  <a:pt x="609790" y="1303687"/>
                </a:moveTo>
                <a:cubicBezTo>
                  <a:pt x="614267" y="1303687"/>
                  <a:pt x="617792" y="1300067"/>
                  <a:pt x="617792" y="1295686"/>
                </a:cubicBezTo>
                <a:cubicBezTo>
                  <a:pt x="617792" y="1291209"/>
                  <a:pt x="614172" y="1287685"/>
                  <a:pt x="609790" y="1287685"/>
                </a:cubicBezTo>
                <a:cubicBezTo>
                  <a:pt x="605314" y="1287685"/>
                  <a:pt x="601790" y="1291304"/>
                  <a:pt x="601790" y="1295686"/>
                </a:cubicBezTo>
                <a:cubicBezTo>
                  <a:pt x="601790" y="1300067"/>
                  <a:pt x="605409" y="1303687"/>
                  <a:pt x="609790" y="1303687"/>
                </a:cubicBezTo>
                <a:close/>
                <a:moveTo>
                  <a:pt x="685990" y="1304925"/>
                </a:moveTo>
                <a:cubicBezTo>
                  <a:pt x="691134" y="1304925"/>
                  <a:pt x="695325" y="1300734"/>
                  <a:pt x="695325" y="1295591"/>
                </a:cubicBezTo>
                <a:cubicBezTo>
                  <a:pt x="695325" y="1290447"/>
                  <a:pt x="691134" y="1286256"/>
                  <a:pt x="685990" y="1286256"/>
                </a:cubicBezTo>
                <a:cubicBezTo>
                  <a:pt x="680847" y="1286256"/>
                  <a:pt x="676656" y="1290447"/>
                  <a:pt x="676656" y="1295591"/>
                </a:cubicBezTo>
                <a:cubicBezTo>
                  <a:pt x="676751" y="1300734"/>
                  <a:pt x="680847" y="1304925"/>
                  <a:pt x="685990" y="1304925"/>
                </a:cubicBezTo>
                <a:close/>
                <a:moveTo>
                  <a:pt x="762190" y="1305973"/>
                </a:moveTo>
                <a:cubicBezTo>
                  <a:pt x="767906" y="1305973"/>
                  <a:pt x="772573" y="1301306"/>
                  <a:pt x="772573" y="1295591"/>
                </a:cubicBezTo>
                <a:cubicBezTo>
                  <a:pt x="772573" y="1289876"/>
                  <a:pt x="767906" y="1285208"/>
                  <a:pt x="762190" y="1285208"/>
                </a:cubicBezTo>
                <a:cubicBezTo>
                  <a:pt x="756476" y="1285208"/>
                  <a:pt x="751808" y="1289876"/>
                  <a:pt x="751808" y="1295591"/>
                </a:cubicBezTo>
                <a:cubicBezTo>
                  <a:pt x="751808" y="1301306"/>
                  <a:pt x="756476" y="1305973"/>
                  <a:pt x="762190" y="1305973"/>
                </a:cubicBezTo>
                <a:close/>
                <a:moveTo>
                  <a:pt x="838390" y="1307021"/>
                </a:moveTo>
                <a:cubicBezTo>
                  <a:pt x="844677" y="1307021"/>
                  <a:pt x="849821" y="1301877"/>
                  <a:pt x="849821" y="1295591"/>
                </a:cubicBezTo>
                <a:cubicBezTo>
                  <a:pt x="849821" y="1289304"/>
                  <a:pt x="844677" y="1284161"/>
                  <a:pt x="838390" y="1284161"/>
                </a:cubicBezTo>
                <a:cubicBezTo>
                  <a:pt x="832104" y="1284161"/>
                  <a:pt x="826961" y="1289304"/>
                  <a:pt x="826961" y="1295591"/>
                </a:cubicBezTo>
                <a:cubicBezTo>
                  <a:pt x="826961" y="1301877"/>
                  <a:pt x="832104" y="1307021"/>
                  <a:pt x="838390" y="1307021"/>
                </a:cubicBezTo>
                <a:close/>
                <a:moveTo>
                  <a:pt x="914590" y="1308068"/>
                </a:moveTo>
                <a:cubicBezTo>
                  <a:pt x="921449" y="1308068"/>
                  <a:pt x="927068" y="1302449"/>
                  <a:pt x="927068" y="1295591"/>
                </a:cubicBezTo>
                <a:cubicBezTo>
                  <a:pt x="927068" y="1288733"/>
                  <a:pt x="921449" y="1283113"/>
                  <a:pt x="914590" y="1283113"/>
                </a:cubicBezTo>
                <a:cubicBezTo>
                  <a:pt x="907733" y="1283113"/>
                  <a:pt x="902113" y="1288733"/>
                  <a:pt x="902113" y="1295591"/>
                </a:cubicBezTo>
                <a:cubicBezTo>
                  <a:pt x="902113" y="1302449"/>
                  <a:pt x="907733" y="1308068"/>
                  <a:pt x="914590" y="1308068"/>
                </a:cubicBezTo>
                <a:close/>
                <a:moveTo>
                  <a:pt x="990790" y="1309116"/>
                </a:moveTo>
                <a:cubicBezTo>
                  <a:pt x="998220" y="1309116"/>
                  <a:pt x="1004316" y="1303020"/>
                  <a:pt x="1004316" y="1295591"/>
                </a:cubicBezTo>
                <a:cubicBezTo>
                  <a:pt x="1004316" y="1288161"/>
                  <a:pt x="998220" y="1282065"/>
                  <a:pt x="990790" y="1282065"/>
                </a:cubicBezTo>
                <a:cubicBezTo>
                  <a:pt x="983361" y="1282065"/>
                  <a:pt x="977265" y="1288161"/>
                  <a:pt x="977265" y="1295591"/>
                </a:cubicBezTo>
                <a:cubicBezTo>
                  <a:pt x="977265" y="1303020"/>
                  <a:pt x="983361" y="1309116"/>
                  <a:pt x="990790" y="1309116"/>
                </a:cubicBezTo>
                <a:close/>
                <a:moveTo>
                  <a:pt x="1066991" y="1309973"/>
                </a:moveTo>
                <a:cubicBezTo>
                  <a:pt x="1074896" y="1309973"/>
                  <a:pt x="1081373" y="1303496"/>
                  <a:pt x="1081373" y="1295591"/>
                </a:cubicBezTo>
                <a:cubicBezTo>
                  <a:pt x="1081373" y="1287685"/>
                  <a:pt x="1074896" y="1281208"/>
                  <a:pt x="1066991" y="1281208"/>
                </a:cubicBezTo>
                <a:cubicBezTo>
                  <a:pt x="1059085" y="1281208"/>
                  <a:pt x="1052608" y="1287685"/>
                  <a:pt x="1052608" y="1295591"/>
                </a:cubicBezTo>
                <a:cubicBezTo>
                  <a:pt x="1052608" y="1303496"/>
                  <a:pt x="1059085" y="1309973"/>
                  <a:pt x="1066991" y="1309973"/>
                </a:cubicBezTo>
                <a:close/>
                <a:moveTo>
                  <a:pt x="1143191" y="1311021"/>
                </a:moveTo>
                <a:cubicBezTo>
                  <a:pt x="1151668" y="1311021"/>
                  <a:pt x="1158621" y="1304068"/>
                  <a:pt x="1158621" y="1295591"/>
                </a:cubicBezTo>
                <a:cubicBezTo>
                  <a:pt x="1158621" y="1287113"/>
                  <a:pt x="1151763" y="1280160"/>
                  <a:pt x="1143191" y="1280160"/>
                </a:cubicBezTo>
                <a:cubicBezTo>
                  <a:pt x="1134618" y="1280160"/>
                  <a:pt x="1127760" y="1287113"/>
                  <a:pt x="1127760" y="1295591"/>
                </a:cubicBezTo>
                <a:cubicBezTo>
                  <a:pt x="1127760" y="1304068"/>
                  <a:pt x="1134713" y="1311021"/>
                  <a:pt x="1143191" y="1311021"/>
                </a:cubicBezTo>
                <a:close/>
                <a:moveTo>
                  <a:pt x="1219391" y="1311878"/>
                </a:moveTo>
                <a:cubicBezTo>
                  <a:pt x="1228344" y="1311878"/>
                  <a:pt x="1235678" y="1304639"/>
                  <a:pt x="1235678" y="1295591"/>
                </a:cubicBezTo>
                <a:cubicBezTo>
                  <a:pt x="1235678" y="1286542"/>
                  <a:pt x="1228439" y="1279303"/>
                  <a:pt x="1219391" y="1279303"/>
                </a:cubicBezTo>
                <a:cubicBezTo>
                  <a:pt x="1210342" y="1279303"/>
                  <a:pt x="1203103" y="1286542"/>
                  <a:pt x="1203103" y="1295591"/>
                </a:cubicBezTo>
                <a:cubicBezTo>
                  <a:pt x="1203103" y="1304639"/>
                  <a:pt x="1210437" y="1311878"/>
                  <a:pt x="1219391" y="1311878"/>
                </a:cubicBezTo>
                <a:close/>
                <a:moveTo>
                  <a:pt x="1295591" y="1312736"/>
                </a:moveTo>
                <a:cubicBezTo>
                  <a:pt x="1305020" y="1312736"/>
                  <a:pt x="1312736" y="1305116"/>
                  <a:pt x="1312736" y="1295591"/>
                </a:cubicBezTo>
                <a:cubicBezTo>
                  <a:pt x="1312736" y="1286066"/>
                  <a:pt x="1305116" y="1278446"/>
                  <a:pt x="1295591" y="1278446"/>
                </a:cubicBezTo>
                <a:cubicBezTo>
                  <a:pt x="1286066" y="1278446"/>
                  <a:pt x="1278446" y="1286066"/>
                  <a:pt x="1278446" y="1295591"/>
                </a:cubicBezTo>
                <a:cubicBezTo>
                  <a:pt x="1278446" y="1305116"/>
                  <a:pt x="1286161" y="1312736"/>
                  <a:pt x="1295591" y="1312736"/>
                </a:cubicBezTo>
                <a:close/>
                <a:moveTo>
                  <a:pt x="1371791" y="1313593"/>
                </a:moveTo>
                <a:cubicBezTo>
                  <a:pt x="1381697" y="1313593"/>
                  <a:pt x="1389793" y="1305592"/>
                  <a:pt x="1389793" y="1295591"/>
                </a:cubicBezTo>
                <a:cubicBezTo>
                  <a:pt x="1389793" y="1285589"/>
                  <a:pt x="1381792" y="1277588"/>
                  <a:pt x="1371791" y="1277588"/>
                </a:cubicBezTo>
                <a:cubicBezTo>
                  <a:pt x="1361789" y="1277588"/>
                  <a:pt x="1353788" y="1285589"/>
                  <a:pt x="1353788" y="1295591"/>
                </a:cubicBezTo>
                <a:cubicBezTo>
                  <a:pt x="1353788" y="1305592"/>
                  <a:pt x="1361885" y="1313593"/>
                  <a:pt x="1371791" y="1313593"/>
                </a:cubicBezTo>
                <a:close/>
                <a:moveTo>
                  <a:pt x="1447991" y="1314450"/>
                </a:moveTo>
                <a:cubicBezTo>
                  <a:pt x="1458373" y="1314450"/>
                  <a:pt x="1466755" y="1306068"/>
                  <a:pt x="1466755" y="1295686"/>
                </a:cubicBezTo>
                <a:cubicBezTo>
                  <a:pt x="1466755" y="1285304"/>
                  <a:pt x="1458373" y="1276922"/>
                  <a:pt x="1447991" y="1276922"/>
                </a:cubicBezTo>
                <a:cubicBezTo>
                  <a:pt x="1437608" y="1276922"/>
                  <a:pt x="1429226" y="1285304"/>
                  <a:pt x="1429226" y="1295686"/>
                </a:cubicBezTo>
                <a:cubicBezTo>
                  <a:pt x="1429226" y="1305973"/>
                  <a:pt x="1437608" y="1314450"/>
                  <a:pt x="1447991" y="1314450"/>
                </a:cubicBezTo>
                <a:close/>
                <a:moveTo>
                  <a:pt x="1524191" y="1314831"/>
                </a:moveTo>
                <a:cubicBezTo>
                  <a:pt x="1534763" y="1314831"/>
                  <a:pt x="1543431" y="1306259"/>
                  <a:pt x="1543431" y="1295591"/>
                </a:cubicBezTo>
                <a:cubicBezTo>
                  <a:pt x="1543431" y="1284923"/>
                  <a:pt x="1534859" y="1276350"/>
                  <a:pt x="1524191" y="1276350"/>
                </a:cubicBezTo>
                <a:cubicBezTo>
                  <a:pt x="1513523" y="1276350"/>
                  <a:pt x="1504950" y="1284923"/>
                  <a:pt x="1504950" y="1295591"/>
                </a:cubicBezTo>
                <a:cubicBezTo>
                  <a:pt x="1504950" y="1306259"/>
                  <a:pt x="1513618" y="1314831"/>
                  <a:pt x="1524191" y="1314831"/>
                </a:cubicBezTo>
                <a:close/>
                <a:moveTo>
                  <a:pt x="1600391" y="1315307"/>
                </a:moveTo>
                <a:cubicBezTo>
                  <a:pt x="1611249" y="1315307"/>
                  <a:pt x="1620012" y="1306544"/>
                  <a:pt x="1620012" y="1295686"/>
                </a:cubicBezTo>
                <a:cubicBezTo>
                  <a:pt x="1620012" y="1284827"/>
                  <a:pt x="1611249" y="1276064"/>
                  <a:pt x="1600391" y="1276064"/>
                </a:cubicBezTo>
                <a:cubicBezTo>
                  <a:pt x="1589532" y="1276064"/>
                  <a:pt x="1580769" y="1284827"/>
                  <a:pt x="1580769" y="1295686"/>
                </a:cubicBezTo>
                <a:cubicBezTo>
                  <a:pt x="1580769" y="1306544"/>
                  <a:pt x="1589532" y="1315307"/>
                  <a:pt x="1600391" y="1315307"/>
                </a:cubicBezTo>
                <a:close/>
                <a:moveTo>
                  <a:pt x="1676591" y="1315688"/>
                </a:moveTo>
                <a:cubicBezTo>
                  <a:pt x="1687639" y="1315688"/>
                  <a:pt x="1696688" y="1306735"/>
                  <a:pt x="1696688" y="1295591"/>
                </a:cubicBezTo>
                <a:cubicBezTo>
                  <a:pt x="1696688" y="1284446"/>
                  <a:pt x="1687735" y="1275493"/>
                  <a:pt x="1676591" y="1275493"/>
                </a:cubicBezTo>
                <a:cubicBezTo>
                  <a:pt x="1665446" y="1275493"/>
                  <a:pt x="1656493" y="1284446"/>
                  <a:pt x="1656493" y="1295591"/>
                </a:cubicBezTo>
                <a:cubicBezTo>
                  <a:pt x="1656493" y="1306735"/>
                  <a:pt x="1665542" y="1315688"/>
                  <a:pt x="1676591" y="1315688"/>
                </a:cubicBezTo>
                <a:close/>
                <a:moveTo>
                  <a:pt x="1752791" y="1315688"/>
                </a:moveTo>
                <a:cubicBezTo>
                  <a:pt x="1763839" y="1315688"/>
                  <a:pt x="1772888" y="1306735"/>
                  <a:pt x="1772888" y="1295591"/>
                </a:cubicBezTo>
                <a:cubicBezTo>
                  <a:pt x="1772888" y="1284446"/>
                  <a:pt x="1763935" y="1275493"/>
                  <a:pt x="1752791" y="1275493"/>
                </a:cubicBezTo>
                <a:cubicBezTo>
                  <a:pt x="1741646" y="1275493"/>
                  <a:pt x="1732693" y="1284446"/>
                  <a:pt x="1732693" y="1295591"/>
                </a:cubicBezTo>
                <a:cubicBezTo>
                  <a:pt x="1732693" y="1306735"/>
                  <a:pt x="1741742" y="1315688"/>
                  <a:pt x="1752791" y="1315688"/>
                </a:cubicBezTo>
                <a:close/>
                <a:moveTo>
                  <a:pt x="1828991" y="1315688"/>
                </a:moveTo>
                <a:cubicBezTo>
                  <a:pt x="1840039" y="1315688"/>
                  <a:pt x="1849088" y="1306735"/>
                  <a:pt x="1849088" y="1295591"/>
                </a:cubicBezTo>
                <a:cubicBezTo>
                  <a:pt x="1849088" y="1284446"/>
                  <a:pt x="1840135" y="1275493"/>
                  <a:pt x="1828991" y="1275493"/>
                </a:cubicBezTo>
                <a:cubicBezTo>
                  <a:pt x="1817846" y="1275493"/>
                  <a:pt x="1808893" y="1284446"/>
                  <a:pt x="1808893" y="1295591"/>
                </a:cubicBezTo>
                <a:cubicBezTo>
                  <a:pt x="1808893" y="1306735"/>
                  <a:pt x="1817942" y="1315688"/>
                  <a:pt x="1828991" y="1315688"/>
                </a:cubicBezTo>
                <a:close/>
                <a:moveTo>
                  <a:pt x="1905191" y="1315498"/>
                </a:moveTo>
                <a:cubicBezTo>
                  <a:pt x="1916144" y="1315498"/>
                  <a:pt x="1925098" y="1306639"/>
                  <a:pt x="1925098" y="1295591"/>
                </a:cubicBezTo>
                <a:cubicBezTo>
                  <a:pt x="1925098" y="1284542"/>
                  <a:pt x="1916239" y="1275683"/>
                  <a:pt x="1905191" y="1275683"/>
                </a:cubicBezTo>
                <a:cubicBezTo>
                  <a:pt x="1894237" y="1275683"/>
                  <a:pt x="1885283" y="1284542"/>
                  <a:pt x="1885283" y="1295591"/>
                </a:cubicBezTo>
                <a:cubicBezTo>
                  <a:pt x="1885283" y="1306639"/>
                  <a:pt x="1894237" y="1315498"/>
                  <a:pt x="1905191" y="1315498"/>
                </a:cubicBezTo>
                <a:close/>
                <a:moveTo>
                  <a:pt x="1981391" y="1315022"/>
                </a:moveTo>
                <a:cubicBezTo>
                  <a:pt x="1992154" y="1315022"/>
                  <a:pt x="2000822" y="1306354"/>
                  <a:pt x="2000822" y="1295591"/>
                </a:cubicBezTo>
                <a:cubicBezTo>
                  <a:pt x="2000822" y="1284827"/>
                  <a:pt x="1992154" y="1276160"/>
                  <a:pt x="1981391" y="1276160"/>
                </a:cubicBezTo>
                <a:cubicBezTo>
                  <a:pt x="1970627" y="1276160"/>
                  <a:pt x="1961960" y="1284827"/>
                  <a:pt x="1961960" y="1295591"/>
                </a:cubicBezTo>
                <a:cubicBezTo>
                  <a:pt x="1961960" y="1306354"/>
                  <a:pt x="1970723" y="1315022"/>
                  <a:pt x="1981391" y="1315022"/>
                </a:cubicBezTo>
                <a:close/>
                <a:moveTo>
                  <a:pt x="2057591" y="1314450"/>
                </a:moveTo>
                <a:cubicBezTo>
                  <a:pt x="2067973" y="1314450"/>
                  <a:pt x="2076355" y="1306068"/>
                  <a:pt x="2076355" y="1295686"/>
                </a:cubicBezTo>
                <a:cubicBezTo>
                  <a:pt x="2076355" y="1285304"/>
                  <a:pt x="2067973" y="1276922"/>
                  <a:pt x="2057591" y="1276922"/>
                </a:cubicBezTo>
                <a:cubicBezTo>
                  <a:pt x="2047208" y="1276922"/>
                  <a:pt x="2038826" y="1285304"/>
                  <a:pt x="2038826" y="1295686"/>
                </a:cubicBezTo>
                <a:cubicBezTo>
                  <a:pt x="2038826" y="1305973"/>
                  <a:pt x="2047208" y="1314450"/>
                  <a:pt x="2057591" y="1314450"/>
                </a:cubicBezTo>
                <a:close/>
                <a:moveTo>
                  <a:pt x="2133791" y="1313593"/>
                </a:moveTo>
                <a:cubicBezTo>
                  <a:pt x="2143697" y="1313593"/>
                  <a:pt x="2151793" y="1305592"/>
                  <a:pt x="2151793" y="1295591"/>
                </a:cubicBezTo>
                <a:cubicBezTo>
                  <a:pt x="2151793" y="1285589"/>
                  <a:pt x="2143792" y="1277588"/>
                  <a:pt x="2133791" y="1277588"/>
                </a:cubicBezTo>
                <a:cubicBezTo>
                  <a:pt x="2123789" y="1277588"/>
                  <a:pt x="2115788" y="1285589"/>
                  <a:pt x="2115788" y="1295591"/>
                </a:cubicBezTo>
                <a:cubicBezTo>
                  <a:pt x="2115788" y="1305592"/>
                  <a:pt x="2123885" y="1313593"/>
                  <a:pt x="2133791" y="1313593"/>
                </a:cubicBezTo>
                <a:close/>
                <a:moveTo>
                  <a:pt x="2209991" y="1312736"/>
                </a:moveTo>
                <a:cubicBezTo>
                  <a:pt x="2219420" y="1312736"/>
                  <a:pt x="2227136" y="1305116"/>
                  <a:pt x="2227136" y="1295591"/>
                </a:cubicBezTo>
                <a:cubicBezTo>
                  <a:pt x="2227136" y="1286066"/>
                  <a:pt x="2219516" y="1278446"/>
                  <a:pt x="2209991" y="1278446"/>
                </a:cubicBezTo>
                <a:cubicBezTo>
                  <a:pt x="2200466" y="1278446"/>
                  <a:pt x="2192846" y="1286066"/>
                  <a:pt x="2192846" y="1295591"/>
                </a:cubicBezTo>
                <a:cubicBezTo>
                  <a:pt x="2192846" y="1305116"/>
                  <a:pt x="2200561" y="1312736"/>
                  <a:pt x="2209991" y="1312736"/>
                </a:cubicBezTo>
                <a:close/>
                <a:moveTo>
                  <a:pt x="2286191" y="1311878"/>
                </a:moveTo>
                <a:cubicBezTo>
                  <a:pt x="2295144" y="1311878"/>
                  <a:pt x="2302478" y="1304639"/>
                  <a:pt x="2302478" y="1295591"/>
                </a:cubicBezTo>
                <a:cubicBezTo>
                  <a:pt x="2302478" y="1286542"/>
                  <a:pt x="2295239" y="1279303"/>
                  <a:pt x="2286191" y="1279303"/>
                </a:cubicBezTo>
                <a:cubicBezTo>
                  <a:pt x="2277142" y="1279303"/>
                  <a:pt x="2269903" y="1286542"/>
                  <a:pt x="2269903" y="1295591"/>
                </a:cubicBezTo>
                <a:cubicBezTo>
                  <a:pt x="2269903" y="1304639"/>
                  <a:pt x="2277237" y="1311878"/>
                  <a:pt x="2286191" y="1311878"/>
                </a:cubicBezTo>
                <a:close/>
                <a:moveTo>
                  <a:pt x="2362391" y="1311021"/>
                </a:moveTo>
                <a:cubicBezTo>
                  <a:pt x="2370868" y="1311021"/>
                  <a:pt x="2377821" y="1304068"/>
                  <a:pt x="2377821" y="1295591"/>
                </a:cubicBezTo>
                <a:cubicBezTo>
                  <a:pt x="2377821" y="1287113"/>
                  <a:pt x="2370868" y="1280160"/>
                  <a:pt x="2362391" y="1280160"/>
                </a:cubicBezTo>
                <a:cubicBezTo>
                  <a:pt x="2353913" y="1280160"/>
                  <a:pt x="2346960" y="1287113"/>
                  <a:pt x="2346960" y="1295591"/>
                </a:cubicBezTo>
                <a:cubicBezTo>
                  <a:pt x="2346960" y="1304068"/>
                  <a:pt x="2353913" y="1311021"/>
                  <a:pt x="2362391" y="1311021"/>
                </a:cubicBezTo>
                <a:close/>
                <a:moveTo>
                  <a:pt x="2438591" y="1310164"/>
                </a:moveTo>
                <a:cubicBezTo>
                  <a:pt x="2446687" y="1310164"/>
                  <a:pt x="2453164" y="1303592"/>
                  <a:pt x="2453164" y="1295591"/>
                </a:cubicBezTo>
                <a:cubicBezTo>
                  <a:pt x="2453164" y="1287589"/>
                  <a:pt x="2446591" y="1281017"/>
                  <a:pt x="2438591" y="1281017"/>
                </a:cubicBezTo>
                <a:cubicBezTo>
                  <a:pt x="2430494" y="1281017"/>
                  <a:pt x="2424017" y="1287589"/>
                  <a:pt x="2424017" y="1295591"/>
                </a:cubicBezTo>
                <a:cubicBezTo>
                  <a:pt x="2424017" y="1303592"/>
                  <a:pt x="2430590" y="1310164"/>
                  <a:pt x="2438591" y="1310164"/>
                </a:cubicBezTo>
                <a:close/>
                <a:moveTo>
                  <a:pt x="2514791" y="1309116"/>
                </a:moveTo>
                <a:cubicBezTo>
                  <a:pt x="2522220" y="1309116"/>
                  <a:pt x="2528316" y="1303020"/>
                  <a:pt x="2528316" y="1295591"/>
                </a:cubicBezTo>
                <a:cubicBezTo>
                  <a:pt x="2528316" y="1288161"/>
                  <a:pt x="2522220" y="1282065"/>
                  <a:pt x="2514791" y="1282065"/>
                </a:cubicBezTo>
                <a:cubicBezTo>
                  <a:pt x="2507361" y="1282065"/>
                  <a:pt x="2501265" y="1288161"/>
                  <a:pt x="2501265" y="1295591"/>
                </a:cubicBezTo>
                <a:cubicBezTo>
                  <a:pt x="2501265" y="1303020"/>
                  <a:pt x="2507361" y="1309116"/>
                  <a:pt x="2514791" y="1309116"/>
                </a:cubicBezTo>
                <a:close/>
                <a:moveTo>
                  <a:pt x="2590991" y="1308068"/>
                </a:moveTo>
                <a:cubicBezTo>
                  <a:pt x="2597849" y="1308068"/>
                  <a:pt x="2603468" y="1302449"/>
                  <a:pt x="2603468" y="1295591"/>
                </a:cubicBezTo>
                <a:cubicBezTo>
                  <a:pt x="2603468" y="1288733"/>
                  <a:pt x="2597849" y="1283113"/>
                  <a:pt x="2590991" y="1283113"/>
                </a:cubicBezTo>
                <a:cubicBezTo>
                  <a:pt x="2584133" y="1283113"/>
                  <a:pt x="2578513" y="1288733"/>
                  <a:pt x="2578513" y="1295591"/>
                </a:cubicBezTo>
                <a:cubicBezTo>
                  <a:pt x="2578513" y="1302449"/>
                  <a:pt x="2584133" y="1308068"/>
                  <a:pt x="2590991" y="1308068"/>
                </a:cubicBezTo>
                <a:close/>
                <a:moveTo>
                  <a:pt x="2667191" y="1307021"/>
                </a:moveTo>
                <a:cubicBezTo>
                  <a:pt x="2673477" y="1307021"/>
                  <a:pt x="2678621" y="1301877"/>
                  <a:pt x="2678621" y="1295591"/>
                </a:cubicBezTo>
                <a:cubicBezTo>
                  <a:pt x="2678621" y="1289304"/>
                  <a:pt x="2673477" y="1284161"/>
                  <a:pt x="2667191" y="1284161"/>
                </a:cubicBezTo>
                <a:cubicBezTo>
                  <a:pt x="2660904" y="1284161"/>
                  <a:pt x="2655761" y="1289304"/>
                  <a:pt x="2655761" y="1295591"/>
                </a:cubicBezTo>
                <a:cubicBezTo>
                  <a:pt x="2655761" y="1301877"/>
                  <a:pt x="2660904" y="1307021"/>
                  <a:pt x="2667191" y="1307021"/>
                </a:cubicBezTo>
                <a:close/>
                <a:moveTo>
                  <a:pt x="2743391" y="1305973"/>
                </a:moveTo>
                <a:cubicBezTo>
                  <a:pt x="2749106" y="1305973"/>
                  <a:pt x="2753773" y="1301306"/>
                  <a:pt x="2753773" y="1295591"/>
                </a:cubicBezTo>
                <a:cubicBezTo>
                  <a:pt x="2753773" y="1289876"/>
                  <a:pt x="2749106" y="1285208"/>
                  <a:pt x="2743391" y="1285208"/>
                </a:cubicBezTo>
                <a:cubicBezTo>
                  <a:pt x="2737676" y="1285208"/>
                  <a:pt x="2733008" y="1289876"/>
                  <a:pt x="2733008" y="1295591"/>
                </a:cubicBezTo>
                <a:cubicBezTo>
                  <a:pt x="2733008" y="1301306"/>
                  <a:pt x="2737676" y="1305973"/>
                  <a:pt x="2743391" y="1305973"/>
                </a:cubicBezTo>
                <a:close/>
                <a:moveTo>
                  <a:pt x="2819591" y="1304925"/>
                </a:moveTo>
                <a:cubicBezTo>
                  <a:pt x="2824734" y="1304925"/>
                  <a:pt x="2828925" y="1300734"/>
                  <a:pt x="2828925" y="1295591"/>
                </a:cubicBezTo>
                <a:cubicBezTo>
                  <a:pt x="2828925" y="1290447"/>
                  <a:pt x="2824734" y="1286256"/>
                  <a:pt x="2819591" y="1286256"/>
                </a:cubicBezTo>
                <a:cubicBezTo>
                  <a:pt x="2814447" y="1286256"/>
                  <a:pt x="2810256" y="1290447"/>
                  <a:pt x="2810256" y="1295591"/>
                </a:cubicBezTo>
                <a:cubicBezTo>
                  <a:pt x="2810351" y="1300734"/>
                  <a:pt x="2814447" y="1304925"/>
                  <a:pt x="2819591" y="1304925"/>
                </a:cubicBezTo>
                <a:close/>
                <a:moveTo>
                  <a:pt x="2895791" y="1303877"/>
                </a:moveTo>
                <a:cubicBezTo>
                  <a:pt x="2900363" y="1303877"/>
                  <a:pt x="2904078" y="1300163"/>
                  <a:pt x="2904078" y="1295591"/>
                </a:cubicBezTo>
                <a:cubicBezTo>
                  <a:pt x="2904078" y="1291018"/>
                  <a:pt x="2900363" y="1287304"/>
                  <a:pt x="2895791" y="1287304"/>
                </a:cubicBezTo>
                <a:cubicBezTo>
                  <a:pt x="2891219" y="1287304"/>
                  <a:pt x="2887504" y="1291018"/>
                  <a:pt x="2887504" y="1295591"/>
                </a:cubicBezTo>
                <a:cubicBezTo>
                  <a:pt x="2887504" y="1300163"/>
                  <a:pt x="2891219" y="1303877"/>
                  <a:pt x="2895791" y="1303877"/>
                </a:cubicBezTo>
                <a:close/>
                <a:moveTo>
                  <a:pt x="2971991" y="1302830"/>
                </a:moveTo>
                <a:cubicBezTo>
                  <a:pt x="2975991" y="1302830"/>
                  <a:pt x="2979134" y="1299591"/>
                  <a:pt x="2979134" y="1295686"/>
                </a:cubicBezTo>
                <a:cubicBezTo>
                  <a:pt x="2979134" y="1291685"/>
                  <a:pt x="2975896" y="1288542"/>
                  <a:pt x="2971991" y="1288542"/>
                </a:cubicBezTo>
                <a:cubicBezTo>
                  <a:pt x="2967990" y="1288542"/>
                  <a:pt x="2964847" y="1291781"/>
                  <a:pt x="2964847" y="1295686"/>
                </a:cubicBezTo>
                <a:cubicBezTo>
                  <a:pt x="2964847" y="1299591"/>
                  <a:pt x="2968085" y="1302830"/>
                  <a:pt x="2971991" y="1302830"/>
                </a:cubicBezTo>
                <a:close/>
                <a:moveTo>
                  <a:pt x="3048191" y="1301496"/>
                </a:moveTo>
                <a:cubicBezTo>
                  <a:pt x="3051429" y="1301496"/>
                  <a:pt x="3054096" y="1298829"/>
                  <a:pt x="3054096" y="1295591"/>
                </a:cubicBezTo>
                <a:cubicBezTo>
                  <a:pt x="3054096" y="1292352"/>
                  <a:pt x="3051429" y="1289685"/>
                  <a:pt x="3048191" y="1289685"/>
                </a:cubicBezTo>
                <a:cubicBezTo>
                  <a:pt x="3044952" y="1289685"/>
                  <a:pt x="3042285" y="1292352"/>
                  <a:pt x="3042285" y="1295591"/>
                </a:cubicBezTo>
                <a:cubicBezTo>
                  <a:pt x="3042285" y="1298924"/>
                  <a:pt x="3044952" y="1301496"/>
                  <a:pt x="3048191" y="1301496"/>
                </a:cubicBezTo>
                <a:close/>
                <a:moveTo>
                  <a:pt x="3124391" y="1300448"/>
                </a:moveTo>
                <a:cubicBezTo>
                  <a:pt x="3127058" y="1300448"/>
                  <a:pt x="3129248" y="1298258"/>
                  <a:pt x="3129248" y="1295591"/>
                </a:cubicBezTo>
                <a:cubicBezTo>
                  <a:pt x="3129248" y="1292924"/>
                  <a:pt x="3127058" y="1290733"/>
                  <a:pt x="3124391" y="1290733"/>
                </a:cubicBezTo>
                <a:cubicBezTo>
                  <a:pt x="3121724" y="1290733"/>
                  <a:pt x="3119533" y="1292924"/>
                  <a:pt x="3119533" y="1295591"/>
                </a:cubicBezTo>
                <a:cubicBezTo>
                  <a:pt x="3119533" y="1298258"/>
                  <a:pt x="3121724" y="1300448"/>
                  <a:pt x="3124391" y="1300448"/>
                </a:cubicBezTo>
                <a:close/>
                <a:moveTo>
                  <a:pt x="3200591" y="1299401"/>
                </a:moveTo>
                <a:cubicBezTo>
                  <a:pt x="3202686" y="1299401"/>
                  <a:pt x="3204401" y="1297686"/>
                  <a:pt x="3204401" y="1295591"/>
                </a:cubicBezTo>
                <a:cubicBezTo>
                  <a:pt x="3204401" y="1293495"/>
                  <a:pt x="3202686" y="1291781"/>
                  <a:pt x="3200591" y="1291781"/>
                </a:cubicBezTo>
                <a:cubicBezTo>
                  <a:pt x="3198495" y="1291781"/>
                  <a:pt x="3196781" y="1293495"/>
                  <a:pt x="3196781" y="1295591"/>
                </a:cubicBezTo>
                <a:cubicBezTo>
                  <a:pt x="3196781" y="1297686"/>
                  <a:pt x="3198495" y="1299401"/>
                  <a:pt x="3200591" y="1299401"/>
                </a:cubicBezTo>
                <a:close/>
                <a:moveTo>
                  <a:pt x="3276791" y="1298353"/>
                </a:moveTo>
                <a:cubicBezTo>
                  <a:pt x="3278315" y="1298353"/>
                  <a:pt x="3279553" y="1297114"/>
                  <a:pt x="3279553" y="1295591"/>
                </a:cubicBezTo>
                <a:cubicBezTo>
                  <a:pt x="3279553" y="1294067"/>
                  <a:pt x="3278315" y="1292828"/>
                  <a:pt x="3276791" y="1292828"/>
                </a:cubicBezTo>
                <a:cubicBezTo>
                  <a:pt x="3275266" y="1292828"/>
                  <a:pt x="3274028" y="1294067"/>
                  <a:pt x="3274028" y="1295591"/>
                </a:cubicBezTo>
                <a:cubicBezTo>
                  <a:pt x="3274028" y="1297114"/>
                  <a:pt x="3275266" y="1298353"/>
                  <a:pt x="3276791" y="1298353"/>
                </a:cubicBezTo>
                <a:close/>
                <a:moveTo>
                  <a:pt x="3352991" y="1297114"/>
                </a:moveTo>
                <a:cubicBezTo>
                  <a:pt x="3353848" y="1297114"/>
                  <a:pt x="3354515" y="1296448"/>
                  <a:pt x="3354515" y="1295591"/>
                </a:cubicBezTo>
                <a:cubicBezTo>
                  <a:pt x="3354515" y="1294733"/>
                  <a:pt x="3353848" y="1294067"/>
                  <a:pt x="3352991" y="1294067"/>
                </a:cubicBezTo>
                <a:cubicBezTo>
                  <a:pt x="3352133" y="1294067"/>
                  <a:pt x="3351466" y="1294733"/>
                  <a:pt x="3351466" y="1295591"/>
                </a:cubicBezTo>
                <a:cubicBezTo>
                  <a:pt x="3351466" y="1296448"/>
                  <a:pt x="3352229" y="1297114"/>
                  <a:pt x="3352991" y="1297114"/>
                </a:cubicBezTo>
                <a:close/>
                <a:moveTo>
                  <a:pt x="3429191" y="1296067"/>
                </a:moveTo>
                <a:cubicBezTo>
                  <a:pt x="3429381" y="1296067"/>
                  <a:pt x="3429572" y="1295876"/>
                  <a:pt x="3429572" y="1295686"/>
                </a:cubicBezTo>
                <a:cubicBezTo>
                  <a:pt x="3429572" y="1295495"/>
                  <a:pt x="3429381" y="1295305"/>
                  <a:pt x="3429191" y="1295305"/>
                </a:cubicBezTo>
                <a:cubicBezTo>
                  <a:pt x="3429000" y="1295305"/>
                  <a:pt x="3428810" y="1295495"/>
                  <a:pt x="3428810" y="1295686"/>
                </a:cubicBezTo>
                <a:cubicBezTo>
                  <a:pt x="3428810" y="1295876"/>
                  <a:pt x="3429000" y="1296067"/>
                  <a:pt x="3429191" y="1296067"/>
                </a:cubicBezTo>
                <a:close/>
                <a:moveTo>
                  <a:pt x="76391" y="1372457"/>
                </a:moveTo>
                <a:cubicBezTo>
                  <a:pt x="76772" y="1372457"/>
                  <a:pt x="77057" y="1372172"/>
                  <a:pt x="77057" y="1371791"/>
                </a:cubicBezTo>
                <a:cubicBezTo>
                  <a:pt x="77057" y="1371410"/>
                  <a:pt x="76772" y="1371124"/>
                  <a:pt x="76391" y="1371124"/>
                </a:cubicBezTo>
                <a:cubicBezTo>
                  <a:pt x="76010" y="1371124"/>
                  <a:pt x="75724" y="1371410"/>
                  <a:pt x="75724" y="1371791"/>
                </a:cubicBezTo>
                <a:cubicBezTo>
                  <a:pt x="75819" y="1372172"/>
                  <a:pt x="76105" y="1372457"/>
                  <a:pt x="76391" y="1372457"/>
                </a:cubicBezTo>
                <a:close/>
                <a:moveTo>
                  <a:pt x="152591" y="1373505"/>
                </a:moveTo>
                <a:cubicBezTo>
                  <a:pt x="153543" y="1373505"/>
                  <a:pt x="154305" y="1372743"/>
                  <a:pt x="154305" y="1371791"/>
                </a:cubicBezTo>
                <a:cubicBezTo>
                  <a:pt x="154305" y="1370838"/>
                  <a:pt x="153543" y="1370076"/>
                  <a:pt x="152591" y="1370076"/>
                </a:cubicBezTo>
                <a:cubicBezTo>
                  <a:pt x="151638" y="1370076"/>
                  <a:pt x="150876" y="1370838"/>
                  <a:pt x="150876" y="1371791"/>
                </a:cubicBezTo>
                <a:cubicBezTo>
                  <a:pt x="150876" y="1372743"/>
                  <a:pt x="151638" y="1373505"/>
                  <a:pt x="152591" y="1373505"/>
                </a:cubicBezTo>
                <a:close/>
                <a:moveTo>
                  <a:pt x="228791" y="1374743"/>
                </a:moveTo>
                <a:cubicBezTo>
                  <a:pt x="230410" y="1374743"/>
                  <a:pt x="231743" y="1373410"/>
                  <a:pt x="231743" y="1371791"/>
                </a:cubicBezTo>
                <a:cubicBezTo>
                  <a:pt x="231743" y="1370171"/>
                  <a:pt x="230410" y="1368838"/>
                  <a:pt x="228791" y="1368838"/>
                </a:cubicBezTo>
                <a:cubicBezTo>
                  <a:pt x="227171" y="1368838"/>
                  <a:pt x="225838" y="1370171"/>
                  <a:pt x="225838" y="1371791"/>
                </a:cubicBezTo>
                <a:cubicBezTo>
                  <a:pt x="225838" y="1373410"/>
                  <a:pt x="227171" y="1374743"/>
                  <a:pt x="228791" y="1374743"/>
                </a:cubicBezTo>
                <a:close/>
                <a:moveTo>
                  <a:pt x="304991" y="1375791"/>
                </a:moveTo>
                <a:cubicBezTo>
                  <a:pt x="307181" y="1375791"/>
                  <a:pt x="308991" y="1373981"/>
                  <a:pt x="308991" y="1371791"/>
                </a:cubicBezTo>
                <a:cubicBezTo>
                  <a:pt x="308991" y="1369600"/>
                  <a:pt x="307181" y="1367790"/>
                  <a:pt x="304991" y="1367790"/>
                </a:cubicBezTo>
                <a:cubicBezTo>
                  <a:pt x="302800" y="1367790"/>
                  <a:pt x="300990" y="1369600"/>
                  <a:pt x="300990" y="1371791"/>
                </a:cubicBezTo>
                <a:cubicBezTo>
                  <a:pt x="300990" y="1373981"/>
                  <a:pt x="302800" y="1375791"/>
                  <a:pt x="304991" y="1375791"/>
                </a:cubicBezTo>
                <a:close/>
                <a:moveTo>
                  <a:pt x="381191" y="1376839"/>
                </a:moveTo>
                <a:cubicBezTo>
                  <a:pt x="383953" y="1376839"/>
                  <a:pt x="386239" y="1374553"/>
                  <a:pt x="386239" y="1371791"/>
                </a:cubicBezTo>
                <a:cubicBezTo>
                  <a:pt x="386239" y="1369028"/>
                  <a:pt x="383953" y="1366742"/>
                  <a:pt x="381191" y="1366742"/>
                </a:cubicBezTo>
                <a:cubicBezTo>
                  <a:pt x="378428" y="1366742"/>
                  <a:pt x="376142" y="1369028"/>
                  <a:pt x="376142" y="1371791"/>
                </a:cubicBezTo>
                <a:cubicBezTo>
                  <a:pt x="376142" y="1374648"/>
                  <a:pt x="378428" y="1376839"/>
                  <a:pt x="381191" y="1376839"/>
                </a:cubicBezTo>
                <a:close/>
                <a:moveTo>
                  <a:pt x="457391" y="1378172"/>
                </a:moveTo>
                <a:cubicBezTo>
                  <a:pt x="460915" y="1378172"/>
                  <a:pt x="463772" y="1375315"/>
                  <a:pt x="463772" y="1371791"/>
                </a:cubicBezTo>
                <a:cubicBezTo>
                  <a:pt x="463772" y="1368266"/>
                  <a:pt x="460915" y="1365409"/>
                  <a:pt x="457391" y="1365409"/>
                </a:cubicBezTo>
                <a:cubicBezTo>
                  <a:pt x="453866" y="1365409"/>
                  <a:pt x="451009" y="1368266"/>
                  <a:pt x="451009" y="1371791"/>
                </a:cubicBezTo>
                <a:cubicBezTo>
                  <a:pt x="451104" y="1375315"/>
                  <a:pt x="453866" y="1378172"/>
                  <a:pt x="457391" y="1378172"/>
                </a:cubicBezTo>
                <a:close/>
                <a:moveTo>
                  <a:pt x="533591" y="1379220"/>
                </a:moveTo>
                <a:cubicBezTo>
                  <a:pt x="537686" y="1379220"/>
                  <a:pt x="541020" y="1375886"/>
                  <a:pt x="541020" y="1371791"/>
                </a:cubicBezTo>
                <a:cubicBezTo>
                  <a:pt x="541020" y="1367695"/>
                  <a:pt x="537686" y="1364361"/>
                  <a:pt x="533591" y="1364361"/>
                </a:cubicBezTo>
                <a:cubicBezTo>
                  <a:pt x="529495" y="1364361"/>
                  <a:pt x="526161" y="1367695"/>
                  <a:pt x="526161" y="1371791"/>
                </a:cubicBezTo>
                <a:cubicBezTo>
                  <a:pt x="526161" y="1375886"/>
                  <a:pt x="529495" y="1379220"/>
                  <a:pt x="533591" y="1379220"/>
                </a:cubicBezTo>
                <a:close/>
                <a:moveTo>
                  <a:pt x="609790" y="1380268"/>
                </a:moveTo>
                <a:cubicBezTo>
                  <a:pt x="614458" y="1380268"/>
                  <a:pt x="618268" y="1376458"/>
                  <a:pt x="618268" y="1371791"/>
                </a:cubicBezTo>
                <a:cubicBezTo>
                  <a:pt x="618268" y="1367123"/>
                  <a:pt x="614458" y="1363313"/>
                  <a:pt x="609790" y="1363313"/>
                </a:cubicBezTo>
                <a:cubicBezTo>
                  <a:pt x="605123" y="1363313"/>
                  <a:pt x="601313" y="1367123"/>
                  <a:pt x="601313" y="1371791"/>
                </a:cubicBezTo>
                <a:cubicBezTo>
                  <a:pt x="601313" y="1376458"/>
                  <a:pt x="605123" y="1380268"/>
                  <a:pt x="609790" y="1380268"/>
                </a:cubicBezTo>
                <a:close/>
                <a:moveTo>
                  <a:pt x="685990" y="1381506"/>
                </a:moveTo>
                <a:cubicBezTo>
                  <a:pt x="691325" y="1381506"/>
                  <a:pt x="695706" y="1377125"/>
                  <a:pt x="695706" y="1371791"/>
                </a:cubicBezTo>
                <a:cubicBezTo>
                  <a:pt x="695706" y="1366457"/>
                  <a:pt x="691420" y="1362075"/>
                  <a:pt x="685990" y="1362075"/>
                </a:cubicBezTo>
                <a:cubicBezTo>
                  <a:pt x="680561" y="1362075"/>
                  <a:pt x="676275" y="1366457"/>
                  <a:pt x="676275" y="1371791"/>
                </a:cubicBezTo>
                <a:cubicBezTo>
                  <a:pt x="676275" y="1377125"/>
                  <a:pt x="680657" y="1381506"/>
                  <a:pt x="685990" y="1381506"/>
                </a:cubicBezTo>
                <a:close/>
                <a:moveTo>
                  <a:pt x="762190" y="1382554"/>
                </a:moveTo>
                <a:cubicBezTo>
                  <a:pt x="768096" y="1382554"/>
                  <a:pt x="772954" y="1377696"/>
                  <a:pt x="772954" y="1371791"/>
                </a:cubicBezTo>
                <a:cubicBezTo>
                  <a:pt x="772954" y="1365885"/>
                  <a:pt x="768096" y="1361027"/>
                  <a:pt x="762190" y="1361027"/>
                </a:cubicBezTo>
                <a:cubicBezTo>
                  <a:pt x="756285" y="1361027"/>
                  <a:pt x="751427" y="1365885"/>
                  <a:pt x="751427" y="1371791"/>
                </a:cubicBezTo>
                <a:cubicBezTo>
                  <a:pt x="751427" y="1377696"/>
                  <a:pt x="756285" y="1382554"/>
                  <a:pt x="762190" y="1382554"/>
                </a:cubicBezTo>
                <a:close/>
                <a:moveTo>
                  <a:pt x="838390" y="1383602"/>
                </a:moveTo>
                <a:cubicBezTo>
                  <a:pt x="844963" y="1383602"/>
                  <a:pt x="850202" y="1378268"/>
                  <a:pt x="850202" y="1371791"/>
                </a:cubicBezTo>
                <a:cubicBezTo>
                  <a:pt x="850202" y="1365314"/>
                  <a:pt x="844868" y="1359980"/>
                  <a:pt x="838390" y="1359980"/>
                </a:cubicBezTo>
                <a:cubicBezTo>
                  <a:pt x="831818" y="1359980"/>
                  <a:pt x="826580" y="1365314"/>
                  <a:pt x="826580" y="1371791"/>
                </a:cubicBezTo>
                <a:cubicBezTo>
                  <a:pt x="826580" y="1378268"/>
                  <a:pt x="831913" y="1383602"/>
                  <a:pt x="838390" y="1383602"/>
                </a:cubicBezTo>
                <a:close/>
                <a:moveTo>
                  <a:pt x="914590" y="1384745"/>
                </a:moveTo>
                <a:cubicBezTo>
                  <a:pt x="921734" y="1384745"/>
                  <a:pt x="927449" y="1378934"/>
                  <a:pt x="927449" y="1371886"/>
                </a:cubicBezTo>
                <a:cubicBezTo>
                  <a:pt x="927449" y="1364742"/>
                  <a:pt x="921639" y="1359027"/>
                  <a:pt x="914590" y="1359027"/>
                </a:cubicBezTo>
                <a:cubicBezTo>
                  <a:pt x="907447" y="1359027"/>
                  <a:pt x="901732" y="1364837"/>
                  <a:pt x="901732" y="1371886"/>
                </a:cubicBezTo>
                <a:cubicBezTo>
                  <a:pt x="901732" y="1378934"/>
                  <a:pt x="907447" y="1384745"/>
                  <a:pt x="914590" y="1384745"/>
                </a:cubicBezTo>
                <a:close/>
                <a:moveTo>
                  <a:pt x="990790" y="1385792"/>
                </a:moveTo>
                <a:cubicBezTo>
                  <a:pt x="998506" y="1385792"/>
                  <a:pt x="1004697" y="1379506"/>
                  <a:pt x="1004697" y="1371886"/>
                </a:cubicBezTo>
                <a:cubicBezTo>
                  <a:pt x="1004697" y="1364171"/>
                  <a:pt x="998411" y="1357979"/>
                  <a:pt x="990790" y="1357979"/>
                </a:cubicBezTo>
                <a:cubicBezTo>
                  <a:pt x="983171" y="1357979"/>
                  <a:pt x="976884" y="1364266"/>
                  <a:pt x="976884" y="1371886"/>
                </a:cubicBezTo>
                <a:cubicBezTo>
                  <a:pt x="976884" y="1379506"/>
                  <a:pt x="983075" y="1385792"/>
                  <a:pt x="990790" y="1385792"/>
                </a:cubicBezTo>
                <a:close/>
                <a:moveTo>
                  <a:pt x="1066991" y="1386840"/>
                </a:moveTo>
                <a:cubicBezTo>
                  <a:pt x="1075277" y="1386840"/>
                  <a:pt x="1081945" y="1380077"/>
                  <a:pt x="1081945" y="1371886"/>
                </a:cubicBezTo>
                <a:cubicBezTo>
                  <a:pt x="1081945" y="1363694"/>
                  <a:pt x="1075182" y="1356836"/>
                  <a:pt x="1066991" y="1356836"/>
                </a:cubicBezTo>
                <a:cubicBezTo>
                  <a:pt x="1058704" y="1356836"/>
                  <a:pt x="1051941" y="1363599"/>
                  <a:pt x="1051941" y="1371886"/>
                </a:cubicBezTo>
                <a:cubicBezTo>
                  <a:pt x="1051941" y="1380173"/>
                  <a:pt x="1058704" y="1386840"/>
                  <a:pt x="1066991" y="1386840"/>
                </a:cubicBezTo>
                <a:close/>
                <a:moveTo>
                  <a:pt x="1143191" y="1387888"/>
                </a:moveTo>
                <a:cubicBezTo>
                  <a:pt x="1152049" y="1387888"/>
                  <a:pt x="1159288" y="1380744"/>
                  <a:pt x="1159288" y="1371791"/>
                </a:cubicBezTo>
                <a:cubicBezTo>
                  <a:pt x="1159288" y="1362932"/>
                  <a:pt x="1152144" y="1355693"/>
                  <a:pt x="1143191" y="1355693"/>
                </a:cubicBezTo>
                <a:cubicBezTo>
                  <a:pt x="1134237" y="1355693"/>
                  <a:pt x="1127093" y="1362837"/>
                  <a:pt x="1127093" y="1371791"/>
                </a:cubicBezTo>
                <a:cubicBezTo>
                  <a:pt x="1127189" y="1380649"/>
                  <a:pt x="1134332" y="1387888"/>
                  <a:pt x="1143191" y="1387888"/>
                </a:cubicBezTo>
                <a:close/>
                <a:moveTo>
                  <a:pt x="1219391" y="1388745"/>
                </a:moveTo>
                <a:cubicBezTo>
                  <a:pt x="1228725" y="1388745"/>
                  <a:pt x="1236250" y="1381220"/>
                  <a:pt x="1236250" y="1371886"/>
                </a:cubicBezTo>
                <a:cubicBezTo>
                  <a:pt x="1236250" y="1362551"/>
                  <a:pt x="1228725" y="1355027"/>
                  <a:pt x="1219391" y="1355027"/>
                </a:cubicBezTo>
                <a:cubicBezTo>
                  <a:pt x="1210056" y="1355027"/>
                  <a:pt x="1202531" y="1362551"/>
                  <a:pt x="1202531" y="1371886"/>
                </a:cubicBezTo>
                <a:cubicBezTo>
                  <a:pt x="1202531" y="1381125"/>
                  <a:pt x="1210056" y="1388745"/>
                  <a:pt x="1219391" y="1388745"/>
                </a:cubicBezTo>
                <a:close/>
                <a:moveTo>
                  <a:pt x="1295591" y="1389793"/>
                </a:moveTo>
                <a:cubicBezTo>
                  <a:pt x="1305497" y="1389793"/>
                  <a:pt x="1313593" y="1381792"/>
                  <a:pt x="1313593" y="1371791"/>
                </a:cubicBezTo>
                <a:cubicBezTo>
                  <a:pt x="1313593" y="1361789"/>
                  <a:pt x="1305592" y="1353788"/>
                  <a:pt x="1295591" y="1353788"/>
                </a:cubicBezTo>
                <a:cubicBezTo>
                  <a:pt x="1285589" y="1353788"/>
                  <a:pt x="1277588" y="1361789"/>
                  <a:pt x="1277588" y="1371791"/>
                </a:cubicBezTo>
                <a:cubicBezTo>
                  <a:pt x="1277588" y="1381792"/>
                  <a:pt x="1285685" y="1389793"/>
                  <a:pt x="1295591" y="1389793"/>
                </a:cubicBezTo>
                <a:close/>
                <a:moveTo>
                  <a:pt x="1371791" y="1390650"/>
                </a:moveTo>
                <a:cubicBezTo>
                  <a:pt x="1382173" y="1390650"/>
                  <a:pt x="1390555" y="1382268"/>
                  <a:pt x="1390555" y="1371886"/>
                </a:cubicBezTo>
                <a:cubicBezTo>
                  <a:pt x="1390555" y="1361504"/>
                  <a:pt x="1382173" y="1353122"/>
                  <a:pt x="1371791" y="1353122"/>
                </a:cubicBezTo>
                <a:cubicBezTo>
                  <a:pt x="1361408" y="1353122"/>
                  <a:pt x="1353026" y="1361504"/>
                  <a:pt x="1353026" y="1371886"/>
                </a:cubicBezTo>
                <a:cubicBezTo>
                  <a:pt x="1353026" y="1382173"/>
                  <a:pt x="1361408" y="1390650"/>
                  <a:pt x="1371791" y="1390650"/>
                </a:cubicBezTo>
                <a:close/>
                <a:moveTo>
                  <a:pt x="1447991" y="1391507"/>
                </a:moveTo>
                <a:cubicBezTo>
                  <a:pt x="1458849" y="1391507"/>
                  <a:pt x="1467612" y="1382744"/>
                  <a:pt x="1467612" y="1371886"/>
                </a:cubicBezTo>
                <a:cubicBezTo>
                  <a:pt x="1467612" y="1361027"/>
                  <a:pt x="1458849" y="1352264"/>
                  <a:pt x="1447991" y="1352264"/>
                </a:cubicBezTo>
                <a:cubicBezTo>
                  <a:pt x="1437132" y="1352264"/>
                  <a:pt x="1428369" y="1361027"/>
                  <a:pt x="1428369" y="1371886"/>
                </a:cubicBezTo>
                <a:cubicBezTo>
                  <a:pt x="1428369" y="1382744"/>
                  <a:pt x="1437132" y="1391507"/>
                  <a:pt x="1447991" y="1391507"/>
                </a:cubicBezTo>
                <a:close/>
                <a:moveTo>
                  <a:pt x="1524191" y="1392079"/>
                </a:moveTo>
                <a:cubicBezTo>
                  <a:pt x="1535430" y="1392079"/>
                  <a:pt x="1544479" y="1383030"/>
                  <a:pt x="1544479" y="1371791"/>
                </a:cubicBezTo>
                <a:cubicBezTo>
                  <a:pt x="1544479" y="1360551"/>
                  <a:pt x="1535430" y="1351502"/>
                  <a:pt x="1524191" y="1351502"/>
                </a:cubicBezTo>
                <a:cubicBezTo>
                  <a:pt x="1512951" y="1351502"/>
                  <a:pt x="1503902" y="1360551"/>
                  <a:pt x="1503902" y="1371791"/>
                </a:cubicBezTo>
                <a:cubicBezTo>
                  <a:pt x="1503902" y="1383030"/>
                  <a:pt x="1513046" y="1392079"/>
                  <a:pt x="1524191" y="1392079"/>
                </a:cubicBezTo>
                <a:close/>
                <a:moveTo>
                  <a:pt x="1600391" y="1392746"/>
                </a:moveTo>
                <a:cubicBezTo>
                  <a:pt x="1611916" y="1392746"/>
                  <a:pt x="1621346" y="1383411"/>
                  <a:pt x="1621346" y="1371791"/>
                </a:cubicBezTo>
                <a:cubicBezTo>
                  <a:pt x="1621346" y="1360170"/>
                  <a:pt x="1612011" y="1350836"/>
                  <a:pt x="1600391" y="1350836"/>
                </a:cubicBezTo>
                <a:cubicBezTo>
                  <a:pt x="1588770" y="1350836"/>
                  <a:pt x="1579436" y="1360170"/>
                  <a:pt x="1579436" y="1371791"/>
                </a:cubicBezTo>
                <a:cubicBezTo>
                  <a:pt x="1579436" y="1383411"/>
                  <a:pt x="1588865" y="1392746"/>
                  <a:pt x="1600391" y="1392746"/>
                </a:cubicBezTo>
                <a:close/>
                <a:moveTo>
                  <a:pt x="1676591" y="1392936"/>
                </a:moveTo>
                <a:cubicBezTo>
                  <a:pt x="1688306" y="1392936"/>
                  <a:pt x="1697736" y="1383506"/>
                  <a:pt x="1697736" y="1371791"/>
                </a:cubicBezTo>
                <a:cubicBezTo>
                  <a:pt x="1697736" y="1360075"/>
                  <a:pt x="1688306" y="1350645"/>
                  <a:pt x="1676591" y="1350645"/>
                </a:cubicBezTo>
                <a:cubicBezTo>
                  <a:pt x="1664875" y="1350645"/>
                  <a:pt x="1655445" y="1360075"/>
                  <a:pt x="1655445" y="1371791"/>
                </a:cubicBezTo>
                <a:cubicBezTo>
                  <a:pt x="1655445" y="1383506"/>
                  <a:pt x="1664970" y="1392936"/>
                  <a:pt x="1676591" y="1392936"/>
                </a:cubicBezTo>
                <a:close/>
                <a:moveTo>
                  <a:pt x="1752791" y="1393127"/>
                </a:moveTo>
                <a:cubicBezTo>
                  <a:pt x="1764602" y="1393127"/>
                  <a:pt x="1774127" y="1383602"/>
                  <a:pt x="1774127" y="1371791"/>
                </a:cubicBezTo>
                <a:cubicBezTo>
                  <a:pt x="1774127" y="1359980"/>
                  <a:pt x="1764602" y="1350455"/>
                  <a:pt x="1752791" y="1350455"/>
                </a:cubicBezTo>
                <a:cubicBezTo>
                  <a:pt x="1740980" y="1350455"/>
                  <a:pt x="1731455" y="1359980"/>
                  <a:pt x="1731455" y="1371791"/>
                </a:cubicBezTo>
                <a:cubicBezTo>
                  <a:pt x="1731455" y="1383602"/>
                  <a:pt x="1740980" y="1393127"/>
                  <a:pt x="1752791" y="1393127"/>
                </a:cubicBezTo>
                <a:close/>
                <a:moveTo>
                  <a:pt x="1828991" y="1392936"/>
                </a:moveTo>
                <a:cubicBezTo>
                  <a:pt x="1840706" y="1392936"/>
                  <a:pt x="1850136" y="1383506"/>
                  <a:pt x="1850136" y="1371791"/>
                </a:cubicBezTo>
                <a:cubicBezTo>
                  <a:pt x="1850136" y="1360075"/>
                  <a:pt x="1840706" y="1350645"/>
                  <a:pt x="1828991" y="1350645"/>
                </a:cubicBezTo>
                <a:cubicBezTo>
                  <a:pt x="1817275" y="1350645"/>
                  <a:pt x="1807845" y="1360075"/>
                  <a:pt x="1807845" y="1371791"/>
                </a:cubicBezTo>
                <a:cubicBezTo>
                  <a:pt x="1807845" y="1383506"/>
                  <a:pt x="1817370" y="1392936"/>
                  <a:pt x="1828991" y="1392936"/>
                </a:cubicBezTo>
                <a:close/>
                <a:moveTo>
                  <a:pt x="1905191" y="1392746"/>
                </a:moveTo>
                <a:cubicBezTo>
                  <a:pt x="1916716" y="1392746"/>
                  <a:pt x="1926146" y="1383411"/>
                  <a:pt x="1926146" y="1371791"/>
                </a:cubicBezTo>
                <a:cubicBezTo>
                  <a:pt x="1926146" y="1360170"/>
                  <a:pt x="1916811" y="1350836"/>
                  <a:pt x="1905191" y="1350836"/>
                </a:cubicBezTo>
                <a:cubicBezTo>
                  <a:pt x="1893570" y="1350836"/>
                  <a:pt x="1884236" y="1360170"/>
                  <a:pt x="1884236" y="1371791"/>
                </a:cubicBezTo>
                <a:cubicBezTo>
                  <a:pt x="1884236" y="1383411"/>
                  <a:pt x="1893665" y="1392746"/>
                  <a:pt x="1905191" y="1392746"/>
                </a:cubicBezTo>
                <a:close/>
                <a:moveTo>
                  <a:pt x="1981391" y="1392079"/>
                </a:moveTo>
                <a:cubicBezTo>
                  <a:pt x="1992630" y="1392079"/>
                  <a:pt x="2001679" y="1383030"/>
                  <a:pt x="2001679" y="1371791"/>
                </a:cubicBezTo>
                <a:cubicBezTo>
                  <a:pt x="2001679" y="1360551"/>
                  <a:pt x="1992630" y="1351502"/>
                  <a:pt x="1981391" y="1351502"/>
                </a:cubicBezTo>
                <a:cubicBezTo>
                  <a:pt x="1970151" y="1351502"/>
                  <a:pt x="1961102" y="1360551"/>
                  <a:pt x="1961102" y="1371791"/>
                </a:cubicBezTo>
                <a:cubicBezTo>
                  <a:pt x="1961102" y="1383030"/>
                  <a:pt x="1970246" y="1392079"/>
                  <a:pt x="1981391" y="1392079"/>
                </a:cubicBezTo>
                <a:close/>
                <a:moveTo>
                  <a:pt x="2057591" y="1391507"/>
                </a:moveTo>
                <a:cubicBezTo>
                  <a:pt x="2068449" y="1391507"/>
                  <a:pt x="2077212" y="1382744"/>
                  <a:pt x="2077212" y="1371886"/>
                </a:cubicBezTo>
                <a:cubicBezTo>
                  <a:pt x="2077212" y="1361027"/>
                  <a:pt x="2068449" y="1352264"/>
                  <a:pt x="2057591" y="1352264"/>
                </a:cubicBezTo>
                <a:cubicBezTo>
                  <a:pt x="2046732" y="1352264"/>
                  <a:pt x="2037969" y="1361027"/>
                  <a:pt x="2037969" y="1371886"/>
                </a:cubicBezTo>
                <a:cubicBezTo>
                  <a:pt x="2037969" y="1382744"/>
                  <a:pt x="2046732" y="1391507"/>
                  <a:pt x="2057591" y="1391507"/>
                </a:cubicBezTo>
                <a:close/>
                <a:moveTo>
                  <a:pt x="2133791" y="1390841"/>
                </a:moveTo>
                <a:cubicBezTo>
                  <a:pt x="2144268" y="1390841"/>
                  <a:pt x="2152841" y="1382363"/>
                  <a:pt x="2152841" y="1371791"/>
                </a:cubicBezTo>
                <a:cubicBezTo>
                  <a:pt x="2152841" y="1361313"/>
                  <a:pt x="2144363" y="1352741"/>
                  <a:pt x="2133791" y="1352741"/>
                </a:cubicBezTo>
                <a:cubicBezTo>
                  <a:pt x="2123313" y="1352741"/>
                  <a:pt x="2114741" y="1361218"/>
                  <a:pt x="2114741" y="1371791"/>
                </a:cubicBezTo>
                <a:cubicBezTo>
                  <a:pt x="2114836" y="1382268"/>
                  <a:pt x="2123313" y="1390841"/>
                  <a:pt x="2133791" y="1390841"/>
                </a:cubicBezTo>
                <a:close/>
                <a:moveTo>
                  <a:pt x="2209991" y="1389793"/>
                </a:moveTo>
                <a:cubicBezTo>
                  <a:pt x="2219897" y="1389793"/>
                  <a:pt x="2227993" y="1381792"/>
                  <a:pt x="2227993" y="1371791"/>
                </a:cubicBezTo>
                <a:cubicBezTo>
                  <a:pt x="2227993" y="1361789"/>
                  <a:pt x="2219992" y="1353788"/>
                  <a:pt x="2209991" y="1353788"/>
                </a:cubicBezTo>
                <a:cubicBezTo>
                  <a:pt x="2199989" y="1353788"/>
                  <a:pt x="2191988" y="1361789"/>
                  <a:pt x="2191988" y="1371791"/>
                </a:cubicBezTo>
                <a:cubicBezTo>
                  <a:pt x="2191988" y="1381792"/>
                  <a:pt x="2200085" y="1389793"/>
                  <a:pt x="2209991" y="1389793"/>
                </a:cubicBezTo>
                <a:close/>
                <a:moveTo>
                  <a:pt x="2286191" y="1388936"/>
                </a:moveTo>
                <a:cubicBezTo>
                  <a:pt x="2295620" y="1388936"/>
                  <a:pt x="2303336" y="1381316"/>
                  <a:pt x="2303336" y="1371791"/>
                </a:cubicBezTo>
                <a:cubicBezTo>
                  <a:pt x="2303336" y="1362266"/>
                  <a:pt x="2295716" y="1354646"/>
                  <a:pt x="2286191" y="1354646"/>
                </a:cubicBezTo>
                <a:cubicBezTo>
                  <a:pt x="2276666" y="1354646"/>
                  <a:pt x="2269046" y="1362266"/>
                  <a:pt x="2269046" y="1371791"/>
                </a:cubicBezTo>
                <a:cubicBezTo>
                  <a:pt x="2269046" y="1381316"/>
                  <a:pt x="2276761" y="1388936"/>
                  <a:pt x="2286191" y="1388936"/>
                </a:cubicBezTo>
                <a:close/>
                <a:moveTo>
                  <a:pt x="2362391" y="1387888"/>
                </a:moveTo>
                <a:cubicBezTo>
                  <a:pt x="2371249" y="1387888"/>
                  <a:pt x="2378488" y="1380744"/>
                  <a:pt x="2378488" y="1371791"/>
                </a:cubicBezTo>
                <a:cubicBezTo>
                  <a:pt x="2378488" y="1362932"/>
                  <a:pt x="2371344" y="1355693"/>
                  <a:pt x="2362391" y="1355693"/>
                </a:cubicBezTo>
                <a:cubicBezTo>
                  <a:pt x="2353532" y="1355693"/>
                  <a:pt x="2346293" y="1362837"/>
                  <a:pt x="2346293" y="1371791"/>
                </a:cubicBezTo>
                <a:cubicBezTo>
                  <a:pt x="2346389" y="1380649"/>
                  <a:pt x="2353532" y="1387888"/>
                  <a:pt x="2362391" y="1387888"/>
                </a:cubicBezTo>
                <a:close/>
                <a:moveTo>
                  <a:pt x="2438591" y="1387031"/>
                </a:moveTo>
                <a:cubicBezTo>
                  <a:pt x="2446973" y="1387031"/>
                  <a:pt x="2453831" y="1380173"/>
                  <a:pt x="2453831" y="1371791"/>
                </a:cubicBezTo>
                <a:cubicBezTo>
                  <a:pt x="2453831" y="1363409"/>
                  <a:pt x="2446973" y="1356551"/>
                  <a:pt x="2438591" y="1356551"/>
                </a:cubicBezTo>
                <a:cubicBezTo>
                  <a:pt x="2430209" y="1356551"/>
                  <a:pt x="2423351" y="1363409"/>
                  <a:pt x="2423351" y="1371791"/>
                </a:cubicBezTo>
                <a:cubicBezTo>
                  <a:pt x="2423351" y="1380173"/>
                  <a:pt x="2430209" y="1387031"/>
                  <a:pt x="2438591" y="1387031"/>
                </a:cubicBezTo>
                <a:close/>
                <a:moveTo>
                  <a:pt x="2514791" y="1385983"/>
                </a:moveTo>
                <a:cubicBezTo>
                  <a:pt x="2522601" y="1385983"/>
                  <a:pt x="2528983" y="1379601"/>
                  <a:pt x="2528983" y="1371791"/>
                </a:cubicBezTo>
                <a:cubicBezTo>
                  <a:pt x="2528983" y="1363980"/>
                  <a:pt x="2522601" y="1357598"/>
                  <a:pt x="2514791" y="1357598"/>
                </a:cubicBezTo>
                <a:cubicBezTo>
                  <a:pt x="2506980" y="1357598"/>
                  <a:pt x="2500598" y="1363980"/>
                  <a:pt x="2500598" y="1371791"/>
                </a:cubicBezTo>
                <a:cubicBezTo>
                  <a:pt x="2500694" y="1379601"/>
                  <a:pt x="2506980" y="1385983"/>
                  <a:pt x="2514791" y="1385983"/>
                </a:cubicBezTo>
                <a:close/>
                <a:moveTo>
                  <a:pt x="2590991" y="1384935"/>
                </a:moveTo>
                <a:cubicBezTo>
                  <a:pt x="2598230" y="1384935"/>
                  <a:pt x="2604135" y="1379030"/>
                  <a:pt x="2604135" y="1371791"/>
                </a:cubicBezTo>
                <a:cubicBezTo>
                  <a:pt x="2604135" y="1364552"/>
                  <a:pt x="2598230" y="1358646"/>
                  <a:pt x="2590991" y="1358646"/>
                </a:cubicBezTo>
                <a:cubicBezTo>
                  <a:pt x="2583752" y="1358646"/>
                  <a:pt x="2577846" y="1364552"/>
                  <a:pt x="2577846" y="1371791"/>
                </a:cubicBezTo>
                <a:cubicBezTo>
                  <a:pt x="2577846" y="1379030"/>
                  <a:pt x="2583752" y="1384935"/>
                  <a:pt x="2590991" y="1384935"/>
                </a:cubicBezTo>
                <a:close/>
                <a:moveTo>
                  <a:pt x="2667191" y="1383887"/>
                </a:moveTo>
                <a:cubicBezTo>
                  <a:pt x="2673858" y="1383887"/>
                  <a:pt x="2679192" y="1378458"/>
                  <a:pt x="2679192" y="1371886"/>
                </a:cubicBezTo>
                <a:cubicBezTo>
                  <a:pt x="2679192" y="1365218"/>
                  <a:pt x="2673763" y="1359884"/>
                  <a:pt x="2667191" y="1359884"/>
                </a:cubicBezTo>
                <a:cubicBezTo>
                  <a:pt x="2660523" y="1359884"/>
                  <a:pt x="2655189" y="1365314"/>
                  <a:pt x="2655189" y="1371886"/>
                </a:cubicBezTo>
                <a:cubicBezTo>
                  <a:pt x="2655189" y="1378458"/>
                  <a:pt x="2660523" y="1383887"/>
                  <a:pt x="2667191" y="1383887"/>
                </a:cubicBezTo>
                <a:close/>
                <a:moveTo>
                  <a:pt x="2743391" y="1382839"/>
                </a:moveTo>
                <a:cubicBezTo>
                  <a:pt x="2749487" y="1382839"/>
                  <a:pt x="2754345" y="1377887"/>
                  <a:pt x="2754345" y="1371886"/>
                </a:cubicBezTo>
                <a:cubicBezTo>
                  <a:pt x="2754345" y="1365885"/>
                  <a:pt x="2749391" y="1360932"/>
                  <a:pt x="2743391" y="1360932"/>
                </a:cubicBezTo>
                <a:cubicBezTo>
                  <a:pt x="2737295" y="1360932"/>
                  <a:pt x="2732437" y="1365885"/>
                  <a:pt x="2732437" y="1371886"/>
                </a:cubicBezTo>
                <a:cubicBezTo>
                  <a:pt x="2732437" y="1377887"/>
                  <a:pt x="2737390" y="1382839"/>
                  <a:pt x="2743391" y="1382839"/>
                </a:cubicBezTo>
                <a:close/>
                <a:moveTo>
                  <a:pt x="2819591" y="1381506"/>
                </a:moveTo>
                <a:cubicBezTo>
                  <a:pt x="2824924" y="1381506"/>
                  <a:pt x="2829306" y="1377125"/>
                  <a:pt x="2829306" y="1371791"/>
                </a:cubicBezTo>
                <a:cubicBezTo>
                  <a:pt x="2829306" y="1366457"/>
                  <a:pt x="2824924" y="1362075"/>
                  <a:pt x="2819591" y="1362075"/>
                </a:cubicBezTo>
                <a:cubicBezTo>
                  <a:pt x="2814257" y="1362075"/>
                  <a:pt x="2809875" y="1366457"/>
                  <a:pt x="2809875" y="1371791"/>
                </a:cubicBezTo>
                <a:cubicBezTo>
                  <a:pt x="2809875" y="1377125"/>
                  <a:pt x="2814257" y="1381506"/>
                  <a:pt x="2819591" y="1381506"/>
                </a:cubicBezTo>
                <a:close/>
                <a:moveTo>
                  <a:pt x="2895791" y="1380458"/>
                </a:moveTo>
                <a:cubicBezTo>
                  <a:pt x="2900553" y="1380458"/>
                  <a:pt x="2904458" y="1376553"/>
                  <a:pt x="2904458" y="1371791"/>
                </a:cubicBezTo>
                <a:cubicBezTo>
                  <a:pt x="2904458" y="1367028"/>
                  <a:pt x="2900553" y="1363123"/>
                  <a:pt x="2895791" y="1363123"/>
                </a:cubicBezTo>
                <a:cubicBezTo>
                  <a:pt x="2891028" y="1363123"/>
                  <a:pt x="2887123" y="1367028"/>
                  <a:pt x="2887123" y="1371791"/>
                </a:cubicBezTo>
                <a:cubicBezTo>
                  <a:pt x="2887123" y="1376553"/>
                  <a:pt x="2891028" y="1380458"/>
                  <a:pt x="2895791" y="1380458"/>
                </a:cubicBezTo>
                <a:close/>
                <a:moveTo>
                  <a:pt x="2971991" y="1379220"/>
                </a:moveTo>
                <a:cubicBezTo>
                  <a:pt x="2976086" y="1379220"/>
                  <a:pt x="2979420" y="1375886"/>
                  <a:pt x="2979420" y="1371791"/>
                </a:cubicBezTo>
                <a:cubicBezTo>
                  <a:pt x="2979420" y="1367695"/>
                  <a:pt x="2976086" y="1364361"/>
                  <a:pt x="2971991" y="1364361"/>
                </a:cubicBezTo>
                <a:cubicBezTo>
                  <a:pt x="2967895" y="1364361"/>
                  <a:pt x="2964561" y="1367695"/>
                  <a:pt x="2964561" y="1371791"/>
                </a:cubicBezTo>
                <a:cubicBezTo>
                  <a:pt x="2964561" y="1375886"/>
                  <a:pt x="2967895" y="1379220"/>
                  <a:pt x="2971991" y="1379220"/>
                </a:cubicBezTo>
                <a:close/>
                <a:moveTo>
                  <a:pt x="3048191" y="1378172"/>
                </a:moveTo>
                <a:cubicBezTo>
                  <a:pt x="3051715" y="1378172"/>
                  <a:pt x="3054572" y="1375315"/>
                  <a:pt x="3054572" y="1371791"/>
                </a:cubicBezTo>
                <a:cubicBezTo>
                  <a:pt x="3054572" y="1368266"/>
                  <a:pt x="3051715" y="1365409"/>
                  <a:pt x="3048191" y="1365409"/>
                </a:cubicBezTo>
                <a:cubicBezTo>
                  <a:pt x="3044666" y="1365409"/>
                  <a:pt x="3041809" y="1368266"/>
                  <a:pt x="3041809" y="1371791"/>
                </a:cubicBezTo>
                <a:cubicBezTo>
                  <a:pt x="3041904" y="1375315"/>
                  <a:pt x="3044666" y="1378172"/>
                  <a:pt x="3048191" y="1378172"/>
                </a:cubicBezTo>
                <a:close/>
                <a:moveTo>
                  <a:pt x="3124391" y="1377125"/>
                </a:moveTo>
                <a:cubicBezTo>
                  <a:pt x="3127343" y="1377125"/>
                  <a:pt x="3129629" y="1374743"/>
                  <a:pt x="3129629" y="1371886"/>
                </a:cubicBezTo>
                <a:cubicBezTo>
                  <a:pt x="3129629" y="1369028"/>
                  <a:pt x="3127248" y="1366647"/>
                  <a:pt x="3124391" y="1366647"/>
                </a:cubicBezTo>
                <a:cubicBezTo>
                  <a:pt x="3121438" y="1366647"/>
                  <a:pt x="3119152" y="1369028"/>
                  <a:pt x="3119152" y="1371886"/>
                </a:cubicBezTo>
                <a:cubicBezTo>
                  <a:pt x="3119152" y="1374743"/>
                  <a:pt x="3121533" y="1377125"/>
                  <a:pt x="3124391" y="1377125"/>
                </a:cubicBezTo>
                <a:close/>
                <a:moveTo>
                  <a:pt x="3200591" y="1375791"/>
                </a:moveTo>
                <a:cubicBezTo>
                  <a:pt x="3202781" y="1375791"/>
                  <a:pt x="3204591" y="1373981"/>
                  <a:pt x="3204591" y="1371791"/>
                </a:cubicBezTo>
                <a:cubicBezTo>
                  <a:pt x="3204591" y="1369600"/>
                  <a:pt x="3202781" y="1367790"/>
                  <a:pt x="3200591" y="1367790"/>
                </a:cubicBezTo>
                <a:cubicBezTo>
                  <a:pt x="3198400" y="1367790"/>
                  <a:pt x="3196590" y="1369600"/>
                  <a:pt x="3196590" y="1371791"/>
                </a:cubicBezTo>
                <a:cubicBezTo>
                  <a:pt x="3196590" y="1373981"/>
                  <a:pt x="3198400" y="1375791"/>
                  <a:pt x="3200591" y="1375791"/>
                </a:cubicBezTo>
                <a:close/>
                <a:moveTo>
                  <a:pt x="3276791" y="1374743"/>
                </a:moveTo>
                <a:cubicBezTo>
                  <a:pt x="3278410" y="1374743"/>
                  <a:pt x="3279743" y="1373410"/>
                  <a:pt x="3279743" y="1371791"/>
                </a:cubicBezTo>
                <a:cubicBezTo>
                  <a:pt x="3279743" y="1370171"/>
                  <a:pt x="3278410" y="1368838"/>
                  <a:pt x="3276791" y="1368838"/>
                </a:cubicBezTo>
                <a:cubicBezTo>
                  <a:pt x="3275171" y="1368838"/>
                  <a:pt x="3273838" y="1370171"/>
                  <a:pt x="3273838" y="1371791"/>
                </a:cubicBezTo>
                <a:cubicBezTo>
                  <a:pt x="3273838" y="1373410"/>
                  <a:pt x="3275171" y="1374743"/>
                  <a:pt x="3276791" y="1374743"/>
                </a:cubicBezTo>
                <a:close/>
                <a:moveTo>
                  <a:pt x="3352991" y="1373696"/>
                </a:moveTo>
                <a:cubicBezTo>
                  <a:pt x="3354038" y="1373696"/>
                  <a:pt x="3354896" y="1372838"/>
                  <a:pt x="3354896" y="1371791"/>
                </a:cubicBezTo>
                <a:cubicBezTo>
                  <a:pt x="3354896" y="1370743"/>
                  <a:pt x="3354038" y="1369886"/>
                  <a:pt x="3352991" y="1369886"/>
                </a:cubicBezTo>
                <a:cubicBezTo>
                  <a:pt x="3351943" y="1369886"/>
                  <a:pt x="3351086" y="1370743"/>
                  <a:pt x="3351086" y="1371791"/>
                </a:cubicBezTo>
                <a:cubicBezTo>
                  <a:pt x="3351086" y="1372838"/>
                  <a:pt x="3351943" y="1373696"/>
                  <a:pt x="3352991" y="1373696"/>
                </a:cubicBezTo>
                <a:close/>
                <a:moveTo>
                  <a:pt x="3429191" y="1372457"/>
                </a:moveTo>
                <a:cubicBezTo>
                  <a:pt x="3429572" y="1372457"/>
                  <a:pt x="3429857" y="1372172"/>
                  <a:pt x="3429857" y="1371791"/>
                </a:cubicBezTo>
                <a:cubicBezTo>
                  <a:pt x="3429857" y="1371410"/>
                  <a:pt x="3429572" y="1371124"/>
                  <a:pt x="3429191" y="1371124"/>
                </a:cubicBezTo>
                <a:cubicBezTo>
                  <a:pt x="3428810" y="1371124"/>
                  <a:pt x="3428524" y="1371410"/>
                  <a:pt x="3428524" y="1371791"/>
                </a:cubicBezTo>
                <a:cubicBezTo>
                  <a:pt x="3428619" y="1372172"/>
                  <a:pt x="3428905" y="1372457"/>
                  <a:pt x="3429191" y="1372457"/>
                </a:cubicBezTo>
                <a:close/>
                <a:moveTo>
                  <a:pt x="76391" y="1448848"/>
                </a:moveTo>
                <a:cubicBezTo>
                  <a:pt x="76867" y="1448848"/>
                  <a:pt x="77248" y="1448467"/>
                  <a:pt x="77248" y="1447991"/>
                </a:cubicBezTo>
                <a:cubicBezTo>
                  <a:pt x="77248" y="1447514"/>
                  <a:pt x="76867" y="1447133"/>
                  <a:pt x="76391" y="1447133"/>
                </a:cubicBezTo>
                <a:cubicBezTo>
                  <a:pt x="75914" y="1447133"/>
                  <a:pt x="75533" y="1447514"/>
                  <a:pt x="75533" y="1447991"/>
                </a:cubicBezTo>
                <a:cubicBezTo>
                  <a:pt x="75533" y="1448467"/>
                  <a:pt x="75914" y="1448848"/>
                  <a:pt x="76391" y="1448848"/>
                </a:cubicBezTo>
                <a:close/>
                <a:moveTo>
                  <a:pt x="152591" y="1449896"/>
                </a:moveTo>
                <a:cubicBezTo>
                  <a:pt x="153638" y="1449896"/>
                  <a:pt x="154496" y="1449038"/>
                  <a:pt x="154496" y="1447991"/>
                </a:cubicBezTo>
                <a:cubicBezTo>
                  <a:pt x="154496" y="1446943"/>
                  <a:pt x="153638" y="1446086"/>
                  <a:pt x="152591" y="1446086"/>
                </a:cubicBezTo>
                <a:cubicBezTo>
                  <a:pt x="151543" y="1446086"/>
                  <a:pt x="150686" y="1446943"/>
                  <a:pt x="150686" y="1447991"/>
                </a:cubicBezTo>
                <a:cubicBezTo>
                  <a:pt x="150686" y="1449038"/>
                  <a:pt x="151543" y="1449896"/>
                  <a:pt x="152591" y="1449896"/>
                </a:cubicBezTo>
                <a:close/>
                <a:moveTo>
                  <a:pt x="228791" y="1451134"/>
                </a:moveTo>
                <a:cubicBezTo>
                  <a:pt x="230505" y="1451134"/>
                  <a:pt x="231934" y="1449705"/>
                  <a:pt x="231934" y="1447991"/>
                </a:cubicBezTo>
                <a:cubicBezTo>
                  <a:pt x="231934" y="1446276"/>
                  <a:pt x="230505" y="1444847"/>
                  <a:pt x="228791" y="1444847"/>
                </a:cubicBezTo>
                <a:cubicBezTo>
                  <a:pt x="227076" y="1444847"/>
                  <a:pt x="225647" y="1446276"/>
                  <a:pt x="225647" y="1447991"/>
                </a:cubicBezTo>
                <a:cubicBezTo>
                  <a:pt x="225647" y="1449800"/>
                  <a:pt x="227076" y="1451134"/>
                  <a:pt x="228791" y="1451134"/>
                </a:cubicBezTo>
                <a:close/>
                <a:moveTo>
                  <a:pt x="304991" y="1452277"/>
                </a:moveTo>
                <a:cubicBezTo>
                  <a:pt x="307276" y="1452277"/>
                  <a:pt x="309182" y="1450372"/>
                  <a:pt x="309182" y="1448086"/>
                </a:cubicBezTo>
                <a:cubicBezTo>
                  <a:pt x="309182" y="1445800"/>
                  <a:pt x="307276" y="1443895"/>
                  <a:pt x="304991" y="1443895"/>
                </a:cubicBezTo>
                <a:cubicBezTo>
                  <a:pt x="302609" y="1443895"/>
                  <a:pt x="300800" y="1445800"/>
                  <a:pt x="300800" y="1448086"/>
                </a:cubicBezTo>
                <a:cubicBezTo>
                  <a:pt x="300800" y="1450372"/>
                  <a:pt x="302705" y="1452277"/>
                  <a:pt x="304991" y="1452277"/>
                </a:cubicBezTo>
                <a:close/>
                <a:moveTo>
                  <a:pt x="381191" y="1453515"/>
                </a:moveTo>
                <a:cubicBezTo>
                  <a:pt x="384239" y="1453515"/>
                  <a:pt x="386715" y="1451039"/>
                  <a:pt x="386715" y="1447991"/>
                </a:cubicBezTo>
                <a:cubicBezTo>
                  <a:pt x="386715" y="1444943"/>
                  <a:pt x="384239" y="1442466"/>
                  <a:pt x="381191" y="1442466"/>
                </a:cubicBezTo>
                <a:cubicBezTo>
                  <a:pt x="378143" y="1442466"/>
                  <a:pt x="375666" y="1444943"/>
                  <a:pt x="375666" y="1447991"/>
                </a:cubicBezTo>
                <a:cubicBezTo>
                  <a:pt x="375761" y="1451039"/>
                  <a:pt x="378143" y="1453515"/>
                  <a:pt x="381191" y="1453515"/>
                </a:cubicBezTo>
                <a:close/>
                <a:moveTo>
                  <a:pt x="457391" y="1454563"/>
                </a:moveTo>
                <a:cubicBezTo>
                  <a:pt x="461010" y="1454563"/>
                  <a:pt x="463963" y="1451610"/>
                  <a:pt x="463963" y="1447991"/>
                </a:cubicBezTo>
                <a:cubicBezTo>
                  <a:pt x="463963" y="1444371"/>
                  <a:pt x="461010" y="1441418"/>
                  <a:pt x="457391" y="1441418"/>
                </a:cubicBezTo>
                <a:cubicBezTo>
                  <a:pt x="453771" y="1441418"/>
                  <a:pt x="450818" y="1444371"/>
                  <a:pt x="450818" y="1447991"/>
                </a:cubicBezTo>
                <a:cubicBezTo>
                  <a:pt x="450818" y="1451610"/>
                  <a:pt x="453771" y="1454563"/>
                  <a:pt x="457391" y="1454563"/>
                </a:cubicBezTo>
                <a:close/>
                <a:moveTo>
                  <a:pt x="533591" y="1455801"/>
                </a:moveTo>
                <a:cubicBezTo>
                  <a:pt x="537877" y="1455801"/>
                  <a:pt x="541401" y="1452277"/>
                  <a:pt x="541401" y="1447991"/>
                </a:cubicBezTo>
                <a:cubicBezTo>
                  <a:pt x="541401" y="1443704"/>
                  <a:pt x="537877" y="1440180"/>
                  <a:pt x="533591" y="1440180"/>
                </a:cubicBezTo>
                <a:cubicBezTo>
                  <a:pt x="529304" y="1440180"/>
                  <a:pt x="525780" y="1443704"/>
                  <a:pt x="525780" y="1447991"/>
                </a:cubicBezTo>
                <a:cubicBezTo>
                  <a:pt x="525780" y="1452372"/>
                  <a:pt x="529304" y="1455801"/>
                  <a:pt x="533591" y="1455801"/>
                </a:cubicBezTo>
                <a:close/>
                <a:moveTo>
                  <a:pt x="609790" y="1456849"/>
                </a:moveTo>
                <a:cubicBezTo>
                  <a:pt x="614648" y="1456849"/>
                  <a:pt x="618649" y="1452848"/>
                  <a:pt x="618649" y="1447991"/>
                </a:cubicBezTo>
                <a:cubicBezTo>
                  <a:pt x="618649" y="1443133"/>
                  <a:pt x="614648" y="1439132"/>
                  <a:pt x="609790" y="1439132"/>
                </a:cubicBezTo>
                <a:cubicBezTo>
                  <a:pt x="604933" y="1439132"/>
                  <a:pt x="600932" y="1443133"/>
                  <a:pt x="600932" y="1447991"/>
                </a:cubicBezTo>
                <a:cubicBezTo>
                  <a:pt x="600932" y="1452848"/>
                  <a:pt x="604933" y="1456849"/>
                  <a:pt x="609790" y="1456849"/>
                </a:cubicBezTo>
                <a:close/>
                <a:moveTo>
                  <a:pt x="685990" y="1458182"/>
                </a:moveTo>
                <a:cubicBezTo>
                  <a:pt x="691610" y="1458182"/>
                  <a:pt x="696087" y="1453610"/>
                  <a:pt x="696087" y="1448086"/>
                </a:cubicBezTo>
                <a:cubicBezTo>
                  <a:pt x="696087" y="1442561"/>
                  <a:pt x="691515" y="1437989"/>
                  <a:pt x="685990" y="1437989"/>
                </a:cubicBezTo>
                <a:cubicBezTo>
                  <a:pt x="680371" y="1437989"/>
                  <a:pt x="675894" y="1442561"/>
                  <a:pt x="675894" y="1448086"/>
                </a:cubicBezTo>
                <a:cubicBezTo>
                  <a:pt x="675894" y="1453610"/>
                  <a:pt x="680371" y="1458182"/>
                  <a:pt x="685990" y="1458182"/>
                </a:cubicBezTo>
                <a:close/>
                <a:moveTo>
                  <a:pt x="762190" y="1459230"/>
                </a:moveTo>
                <a:cubicBezTo>
                  <a:pt x="768382" y="1459230"/>
                  <a:pt x="773430" y="1454182"/>
                  <a:pt x="773430" y="1447991"/>
                </a:cubicBezTo>
                <a:cubicBezTo>
                  <a:pt x="773430" y="1441799"/>
                  <a:pt x="768382" y="1436751"/>
                  <a:pt x="762190" y="1436751"/>
                </a:cubicBezTo>
                <a:cubicBezTo>
                  <a:pt x="755999" y="1436751"/>
                  <a:pt x="750951" y="1441799"/>
                  <a:pt x="750951" y="1447991"/>
                </a:cubicBezTo>
                <a:cubicBezTo>
                  <a:pt x="751046" y="1454182"/>
                  <a:pt x="755999" y="1459230"/>
                  <a:pt x="762190" y="1459230"/>
                </a:cubicBezTo>
                <a:close/>
                <a:moveTo>
                  <a:pt x="838390" y="1460278"/>
                </a:moveTo>
                <a:cubicBezTo>
                  <a:pt x="845153" y="1460278"/>
                  <a:pt x="850678" y="1454753"/>
                  <a:pt x="850678" y="1447991"/>
                </a:cubicBezTo>
                <a:cubicBezTo>
                  <a:pt x="850678" y="1441228"/>
                  <a:pt x="845153" y="1435703"/>
                  <a:pt x="838390" y="1435703"/>
                </a:cubicBezTo>
                <a:cubicBezTo>
                  <a:pt x="831628" y="1435703"/>
                  <a:pt x="826103" y="1441228"/>
                  <a:pt x="826103" y="1447991"/>
                </a:cubicBezTo>
                <a:cubicBezTo>
                  <a:pt x="826103" y="1454753"/>
                  <a:pt x="831628" y="1460278"/>
                  <a:pt x="838390" y="1460278"/>
                </a:cubicBezTo>
                <a:close/>
                <a:moveTo>
                  <a:pt x="914590" y="1461326"/>
                </a:moveTo>
                <a:cubicBezTo>
                  <a:pt x="921925" y="1461326"/>
                  <a:pt x="927926" y="1455325"/>
                  <a:pt x="927926" y="1447991"/>
                </a:cubicBezTo>
                <a:cubicBezTo>
                  <a:pt x="927926" y="1440656"/>
                  <a:pt x="921925" y="1434656"/>
                  <a:pt x="914590" y="1434656"/>
                </a:cubicBezTo>
                <a:cubicBezTo>
                  <a:pt x="907256" y="1434656"/>
                  <a:pt x="901256" y="1440656"/>
                  <a:pt x="901256" y="1447991"/>
                </a:cubicBezTo>
                <a:cubicBezTo>
                  <a:pt x="901256" y="1455325"/>
                  <a:pt x="907256" y="1461326"/>
                  <a:pt x="914590" y="1461326"/>
                </a:cubicBezTo>
                <a:close/>
                <a:moveTo>
                  <a:pt x="990790" y="1462373"/>
                </a:moveTo>
                <a:cubicBezTo>
                  <a:pt x="998696" y="1462373"/>
                  <a:pt x="1005173" y="1455896"/>
                  <a:pt x="1005173" y="1447991"/>
                </a:cubicBezTo>
                <a:cubicBezTo>
                  <a:pt x="1005173" y="1440085"/>
                  <a:pt x="998696" y="1433608"/>
                  <a:pt x="990790" y="1433608"/>
                </a:cubicBezTo>
                <a:cubicBezTo>
                  <a:pt x="982885" y="1433608"/>
                  <a:pt x="976408" y="1440085"/>
                  <a:pt x="976408" y="1447991"/>
                </a:cubicBezTo>
                <a:cubicBezTo>
                  <a:pt x="976408" y="1455896"/>
                  <a:pt x="982885" y="1462373"/>
                  <a:pt x="990790" y="1462373"/>
                </a:cubicBezTo>
                <a:close/>
                <a:moveTo>
                  <a:pt x="1066991" y="1463612"/>
                </a:moveTo>
                <a:cubicBezTo>
                  <a:pt x="1075658" y="1463612"/>
                  <a:pt x="1082612" y="1456563"/>
                  <a:pt x="1082612" y="1447991"/>
                </a:cubicBezTo>
                <a:cubicBezTo>
                  <a:pt x="1082612" y="1439418"/>
                  <a:pt x="1075563" y="1432370"/>
                  <a:pt x="1066991" y="1432370"/>
                </a:cubicBezTo>
                <a:cubicBezTo>
                  <a:pt x="1058418" y="1432370"/>
                  <a:pt x="1051370" y="1439418"/>
                  <a:pt x="1051370" y="1447991"/>
                </a:cubicBezTo>
                <a:cubicBezTo>
                  <a:pt x="1051370" y="1456563"/>
                  <a:pt x="1058418" y="1463612"/>
                  <a:pt x="1066991" y="1463612"/>
                </a:cubicBezTo>
                <a:close/>
                <a:moveTo>
                  <a:pt x="1143191" y="1464469"/>
                </a:moveTo>
                <a:cubicBezTo>
                  <a:pt x="1152335" y="1464469"/>
                  <a:pt x="1159669" y="1457135"/>
                  <a:pt x="1159669" y="1447991"/>
                </a:cubicBezTo>
                <a:cubicBezTo>
                  <a:pt x="1159669" y="1438847"/>
                  <a:pt x="1152335" y="1431512"/>
                  <a:pt x="1143191" y="1431512"/>
                </a:cubicBezTo>
                <a:cubicBezTo>
                  <a:pt x="1134047" y="1431512"/>
                  <a:pt x="1126712" y="1438847"/>
                  <a:pt x="1126712" y="1447991"/>
                </a:cubicBezTo>
                <a:cubicBezTo>
                  <a:pt x="1126712" y="1457135"/>
                  <a:pt x="1134142" y="1464469"/>
                  <a:pt x="1143191" y="1464469"/>
                </a:cubicBezTo>
                <a:close/>
                <a:moveTo>
                  <a:pt x="1219391" y="1465517"/>
                </a:moveTo>
                <a:cubicBezTo>
                  <a:pt x="1229106" y="1465517"/>
                  <a:pt x="1236917" y="1457706"/>
                  <a:pt x="1236917" y="1447991"/>
                </a:cubicBezTo>
                <a:cubicBezTo>
                  <a:pt x="1236917" y="1438275"/>
                  <a:pt x="1229106" y="1430464"/>
                  <a:pt x="1219391" y="1430464"/>
                </a:cubicBezTo>
                <a:cubicBezTo>
                  <a:pt x="1209675" y="1430464"/>
                  <a:pt x="1201865" y="1438275"/>
                  <a:pt x="1201865" y="1447991"/>
                </a:cubicBezTo>
                <a:cubicBezTo>
                  <a:pt x="1201865" y="1457706"/>
                  <a:pt x="1209770" y="1465517"/>
                  <a:pt x="1219391" y="1465517"/>
                </a:cubicBezTo>
                <a:close/>
                <a:moveTo>
                  <a:pt x="1295591" y="1466850"/>
                </a:moveTo>
                <a:cubicBezTo>
                  <a:pt x="1305973" y="1466850"/>
                  <a:pt x="1314355" y="1458468"/>
                  <a:pt x="1314355" y="1448086"/>
                </a:cubicBezTo>
                <a:cubicBezTo>
                  <a:pt x="1314355" y="1437704"/>
                  <a:pt x="1305973" y="1429322"/>
                  <a:pt x="1295591" y="1429322"/>
                </a:cubicBezTo>
                <a:cubicBezTo>
                  <a:pt x="1285208" y="1429322"/>
                  <a:pt x="1276826" y="1437704"/>
                  <a:pt x="1276826" y="1448086"/>
                </a:cubicBezTo>
                <a:cubicBezTo>
                  <a:pt x="1276826" y="1458373"/>
                  <a:pt x="1285208" y="1466850"/>
                  <a:pt x="1295591" y="1466850"/>
                </a:cubicBezTo>
                <a:close/>
                <a:moveTo>
                  <a:pt x="1371791" y="1467707"/>
                </a:moveTo>
                <a:cubicBezTo>
                  <a:pt x="1382649" y="1467707"/>
                  <a:pt x="1391412" y="1458944"/>
                  <a:pt x="1391412" y="1448086"/>
                </a:cubicBezTo>
                <a:cubicBezTo>
                  <a:pt x="1391412" y="1437227"/>
                  <a:pt x="1382649" y="1428464"/>
                  <a:pt x="1371791" y="1428464"/>
                </a:cubicBezTo>
                <a:cubicBezTo>
                  <a:pt x="1360932" y="1428464"/>
                  <a:pt x="1352169" y="1437227"/>
                  <a:pt x="1352169" y="1448086"/>
                </a:cubicBezTo>
                <a:cubicBezTo>
                  <a:pt x="1352169" y="1458944"/>
                  <a:pt x="1360932" y="1467707"/>
                  <a:pt x="1371791" y="1467707"/>
                </a:cubicBezTo>
                <a:close/>
                <a:moveTo>
                  <a:pt x="1447991" y="1468469"/>
                </a:moveTo>
                <a:cubicBezTo>
                  <a:pt x="1459325" y="1468469"/>
                  <a:pt x="1468469" y="1459325"/>
                  <a:pt x="1468469" y="1447991"/>
                </a:cubicBezTo>
                <a:cubicBezTo>
                  <a:pt x="1468469" y="1436656"/>
                  <a:pt x="1459325" y="1427512"/>
                  <a:pt x="1447991" y="1427512"/>
                </a:cubicBezTo>
                <a:cubicBezTo>
                  <a:pt x="1436656" y="1427512"/>
                  <a:pt x="1427512" y="1436656"/>
                  <a:pt x="1427512" y="1447991"/>
                </a:cubicBezTo>
                <a:cubicBezTo>
                  <a:pt x="1427512" y="1459325"/>
                  <a:pt x="1436656" y="1468469"/>
                  <a:pt x="1447991" y="1468469"/>
                </a:cubicBezTo>
                <a:close/>
                <a:moveTo>
                  <a:pt x="1524191" y="1469327"/>
                </a:moveTo>
                <a:cubicBezTo>
                  <a:pt x="1536002" y="1469327"/>
                  <a:pt x="1545527" y="1459802"/>
                  <a:pt x="1545527" y="1447991"/>
                </a:cubicBezTo>
                <a:cubicBezTo>
                  <a:pt x="1545527" y="1436180"/>
                  <a:pt x="1536002" y="1426655"/>
                  <a:pt x="1524191" y="1426655"/>
                </a:cubicBezTo>
                <a:cubicBezTo>
                  <a:pt x="1512380" y="1426655"/>
                  <a:pt x="1502855" y="1436180"/>
                  <a:pt x="1502855" y="1447991"/>
                </a:cubicBezTo>
                <a:cubicBezTo>
                  <a:pt x="1502855" y="1459802"/>
                  <a:pt x="1512380" y="1469327"/>
                  <a:pt x="1524191" y="1469327"/>
                </a:cubicBezTo>
                <a:close/>
                <a:moveTo>
                  <a:pt x="1600391" y="1469993"/>
                </a:moveTo>
                <a:cubicBezTo>
                  <a:pt x="1612487" y="1469993"/>
                  <a:pt x="1622393" y="1460183"/>
                  <a:pt x="1622393" y="1447991"/>
                </a:cubicBezTo>
                <a:cubicBezTo>
                  <a:pt x="1622393" y="1435799"/>
                  <a:pt x="1612583" y="1425988"/>
                  <a:pt x="1600391" y="1425988"/>
                </a:cubicBezTo>
                <a:cubicBezTo>
                  <a:pt x="1588199" y="1425988"/>
                  <a:pt x="1578388" y="1435799"/>
                  <a:pt x="1578388" y="1447991"/>
                </a:cubicBezTo>
                <a:cubicBezTo>
                  <a:pt x="1578388" y="1460183"/>
                  <a:pt x="1588294" y="1469993"/>
                  <a:pt x="1600391" y="1469993"/>
                </a:cubicBezTo>
                <a:close/>
                <a:moveTo>
                  <a:pt x="1676591" y="1470374"/>
                </a:moveTo>
                <a:cubicBezTo>
                  <a:pt x="1688973" y="1470374"/>
                  <a:pt x="1698974" y="1460373"/>
                  <a:pt x="1698974" y="1447991"/>
                </a:cubicBezTo>
                <a:cubicBezTo>
                  <a:pt x="1698974" y="1435608"/>
                  <a:pt x="1688973" y="1425607"/>
                  <a:pt x="1676591" y="1425607"/>
                </a:cubicBezTo>
                <a:cubicBezTo>
                  <a:pt x="1664208" y="1425607"/>
                  <a:pt x="1654207" y="1435608"/>
                  <a:pt x="1654207" y="1447991"/>
                </a:cubicBezTo>
                <a:cubicBezTo>
                  <a:pt x="1654207" y="1460373"/>
                  <a:pt x="1664208" y="1470374"/>
                  <a:pt x="1676591" y="1470374"/>
                </a:cubicBezTo>
                <a:close/>
                <a:moveTo>
                  <a:pt x="1752791" y="1470374"/>
                </a:moveTo>
                <a:cubicBezTo>
                  <a:pt x="1765173" y="1470374"/>
                  <a:pt x="1775174" y="1460373"/>
                  <a:pt x="1775174" y="1447991"/>
                </a:cubicBezTo>
                <a:cubicBezTo>
                  <a:pt x="1775174" y="1435608"/>
                  <a:pt x="1765173" y="1425607"/>
                  <a:pt x="1752791" y="1425607"/>
                </a:cubicBezTo>
                <a:cubicBezTo>
                  <a:pt x="1740408" y="1425607"/>
                  <a:pt x="1730407" y="1435608"/>
                  <a:pt x="1730407" y="1447991"/>
                </a:cubicBezTo>
                <a:cubicBezTo>
                  <a:pt x="1730407" y="1460373"/>
                  <a:pt x="1740408" y="1470374"/>
                  <a:pt x="1752791" y="1470374"/>
                </a:cubicBezTo>
                <a:close/>
                <a:moveTo>
                  <a:pt x="1828991" y="1470374"/>
                </a:moveTo>
                <a:cubicBezTo>
                  <a:pt x="1841373" y="1470374"/>
                  <a:pt x="1851374" y="1460373"/>
                  <a:pt x="1851374" y="1447991"/>
                </a:cubicBezTo>
                <a:cubicBezTo>
                  <a:pt x="1851374" y="1435608"/>
                  <a:pt x="1841373" y="1425607"/>
                  <a:pt x="1828991" y="1425607"/>
                </a:cubicBezTo>
                <a:cubicBezTo>
                  <a:pt x="1816608" y="1425607"/>
                  <a:pt x="1806607" y="1435608"/>
                  <a:pt x="1806607" y="1447991"/>
                </a:cubicBezTo>
                <a:cubicBezTo>
                  <a:pt x="1806607" y="1460373"/>
                  <a:pt x="1816608" y="1470374"/>
                  <a:pt x="1828991" y="1470374"/>
                </a:cubicBezTo>
                <a:close/>
                <a:moveTo>
                  <a:pt x="1905191" y="1469993"/>
                </a:moveTo>
                <a:cubicBezTo>
                  <a:pt x="1917287" y="1469993"/>
                  <a:pt x="1927193" y="1460183"/>
                  <a:pt x="1927193" y="1447991"/>
                </a:cubicBezTo>
                <a:cubicBezTo>
                  <a:pt x="1927193" y="1435799"/>
                  <a:pt x="1917383" y="1425988"/>
                  <a:pt x="1905191" y="1425988"/>
                </a:cubicBezTo>
                <a:cubicBezTo>
                  <a:pt x="1892999" y="1425988"/>
                  <a:pt x="1883188" y="1435799"/>
                  <a:pt x="1883188" y="1447991"/>
                </a:cubicBezTo>
                <a:cubicBezTo>
                  <a:pt x="1883188" y="1460183"/>
                  <a:pt x="1893094" y="1469993"/>
                  <a:pt x="1905191" y="1469993"/>
                </a:cubicBezTo>
                <a:close/>
                <a:moveTo>
                  <a:pt x="1981391" y="1469327"/>
                </a:moveTo>
                <a:cubicBezTo>
                  <a:pt x="1993202" y="1469327"/>
                  <a:pt x="2002727" y="1459802"/>
                  <a:pt x="2002727" y="1447991"/>
                </a:cubicBezTo>
                <a:cubicBezTo>
                  <a:pt x="2002727" y="1436180"/>
                  <a:pt x="1993202" y="1426655"/>
                  <a:pt x="1981391" y="1426655"/>
                </a:cubicBezTo>
                <a:cubicBezTo>
                  <a:pt x="1969580" y="1426655"/>
                  <a:pt x="1960055" y="1436180"/>
                  <a:pt x="1960055" y="1447991"/>
                </a:cubicBezTo>
                <a:cubicBezTo>
                  <a:pt x="1960055" y="1459802"/>
                  <a:pt x="1969580" y="1469327"/>
                  <a:pt x="1981391" y="1469327"/>
                </a:cubicBezTo>
                <a:close/>
                <a:moveTo>
                  <a:pt x="2057591" y="1468469"/>
                </a:moveTo>
                <a:cubicBezTo>
                  <a:pt x="2068925" y="1468469"/>
                  <a:pt x="2078069" y="1459325"/>
                  <a:pt x="2078069" y="1447991"/>
                </a:cubicBezTo>
                <a:cubicBezTo>
                  <a:pt x="2078069" y="1436656"/>
                  <a:pt x="2068925" y="1427512"/>
                  <a:pt x="2057591" y="1427512"/>
                </a:cubicBezTo>
                <a:cubicBezTo>
                  <a:pt x="2046256" y="1427512"/>
                  <a:pt x="2037112" y="1436656"/>
                  <a:pt x="2037112" y="1447991"/>
                </a:cubicBezTo>
                <a:cubicBezTo>
                  <a:pt x="2037112" y="1459325"/>
                  <a:pt x="2046256" y="1468469"/>
                  <a:pt x="2057591" y="1468469"/>
                </a:cubicBezTo>
                <a:close/>
                <a:moveTo>
                  <a:pt x="2133791" y="1467707"/>
                </a:moveTo>
                <a:cubicBezTo>
                  <a:pt x="2144649" y="1467707"/>
                  <a:pt x="2153412" y="1458944"/>
                  <a:pt x="2153412" y="1448086"/>
                </a:cubicBezTo>
                <a:cubicBezTo>
                  <a:pt x="2153412" y="1437227"/>
                  <a:pt x="2144649" y="1428464"/>
                  <a:pt x="2133791" y="1428464"/>
                </a:cubicBezTo>
                <a:cubicBezTo>
                  <a:pt x="2122932" y="1428464"/>
                  <a:pt x="2114169" y="1437227"/>
                  <a:pt x="2114169" y="1448086"/>
                </a:cubicBezTo>
                <a:cubicBezTo>
                  <a:pt x="2114169" y="1458944"/>
                  <a:pt x="2122932" y="1467707"/>
                  <a:pt x="2133791" y="1467707"/>
                </a:cubicBezTo>
                <a:close/>
                <a:moveTo>
                  <a:pt x="2209991" y="1466850"/>
                </a:moveTo>
                <a:cubicBezTo>
                  <a:pt x="2220373" y="1466850"/>
                  <a:pt x="2228755" y="1458468"/>
                  <a:pt x="2228755" y="1448086"/>
                </a:cubicBezTo>
                <a:cubicBezTo>
                  <a:pt x="2228755" y="1437704"/>
                  <a:pt x="2220373" y="1429322"/>
                  <a:pt x="2209991" y="1429322"/>
                </a:cubicBezTo>
                <a:cubicBezTo>
                  <a:pt x="2199608" y="1429322"/>
                  <a:pt x="2191226" y="1437704"/>
                  <a:pt x="2191226" y="1448086"/>
                </a:cubicBezTo>
                <a:cubicBezTo>
                  <a:pt x="2191226" y="1458373"/>
                  <a:pt x="2199608" y="1466850"/>
                  <a:pt x="2209991" y="1466850"/>
                </a:cubicBezTo>
                <a:close/>
                <a:moveTo>
                  <a:pt x="2286191" y="1465802"/>
                </a:moveTo>
                <a:cubicBezTo>
                  <a:pt x="2296001" y="1465802"/>
                  <a:pt x="2303907" y="1457897"/>
                  <a:pt x="2303907" y="1448086"/>
                </a:cubicBezTo>
                <a:cubicBezTo>
                  <a:pt x="2303907" y="1438275"/>
                  <a:pt x="2296001" y="1430369"/>
                  <a:pt x="2286191" y="1430369"/>
                </a:cubicBezTo>
                <a:cubicBezTo>
                  <a:pt x="2276380" y="1430369"/>
                  <a:pt x="2268474" y="1438275"/>
                  <a:pt x="2268474" y="1448086"/>
                </a:cubicBezTo>
                <a:cubicBezTo>
                  <a:pt x="2268474" y="1457801"/>
                  <a:pt x="2276380" y="1465802"/>
                  <a:pt x="2286191" y="1465802"/>
                </a:cubicBezTo>
                <a:close/>
                <a:moveTo>
                  <a:pt x="2362391" y="1464659"/>
                </a:moveTo>
                <a:cubicBezTo>
                  <a:pt x="2371630" y="1464659"/>
                  <a:pt x="2379059" y="1457230"/>
                  <a:pt x="2379059" y="1447991"/>
                </a:cubicBezTo>
                <a:cubicBezTo>
                  <a:pt x="2379059" y="1438751"/>
                  <a:pt x="2371630" y="1431322"/>
                  <a:pt x="2362391" y="1431322"/>
                </a:cubicBezTo>
                <a:cubicBezTo>
                  <a:pt x="2353151" y="1431322"/>
                  <a:pt x="2345722" y="1438751"/>
                  <a:pt x="2345722" y="1447991"/>
                </a:cubicBezTo>
                <a:cubicBezTo>
                  <a:pt x="2345722" y="1457230"/>
                  <a:pt x="2353151" y="1464659"/>
                  <a:pt x="2362391" y="1464659"/>
                </a:cubicBezTo>
                <a:close/>
                <a:moveTo>
                  <a:pt x="2438591" y="1463612"/>
                </a:moveTo>
                <a:cubicBezTo>
                  <a:pt x="2447258" y="1463612"/>
                  <a:pt x="2454212" y="1456563"/>
                  <a:pt x="2454212" y="1447991"/>
                </a:cubicBezTo>
                <a:cubicBezTo>
                  <a:pt x="2454212" y="1439418"/>
                  <a:pt x="2447258" y="1432370"/>
                  <a:pt x="2438591" y="1432370"/>
                </a:cubicBezTo>
                <a:cubicBezTo>
                  <a:pt x="2429923" y="1432370"/>
                  <a:pt x="2422970" y="1439418"/>
                  <a:pt x="2422970" y="1447991"/>
                </a:cubicBezTo>
                <a:cubicBezTo>
                  <a:pt x="2422970" y="1456563"/>
                  <a:pt x="2430018" y="1463612"/>
                  <a:pt x="2438591" y="1463612"/>
                </a:cubicBezTo>
                <a:close/>
                <a:moveTo>
                  <a:pt x="2514791" y="1462564"/>
                </a:moveTo>
                <a:cubicBezTo>
                  <a:pt x="2522887" y="1462564"/>
                  <a:pt x="2529364" y="1455992"/>
                  <a:pt x="2529364" y="1447991"/>
                </a:cubicBezTo>
                <a:cubicBezTo>
                  <a:pt x="2529364" y="1439989"/>
                  <a:pt x="2522791" y="1433417"/>
                  <a:pt x="2514791" y="1433417"/>
                </a:cubicBezTo>
                <a:cubicBezTo>
                  <a:pt x="2506695" y="1433417"/>
                  <a:pt x="2500217" y="1439989"/>
                  <a:pt x="2500217" y="1447991"/>
                </a:cubicBezTo>
                <a:cubicBezTo>
                  <a:pt x="2500217" y="1455992"/>
                  <a:pt x="2506790" y="1462564"/>
                  <a:pt x="2514791" y="1462564"/>
                </a:cubicBezTo>
                <a:close/>
                <a:moveTo>
                  <a:pt x="2590991" y="1461516"/>
                </a:moveTo>
                <a:cubicBezTo>
                  <a:pt x="2598420" y="1461516"/>
                  <a:pt x="2604516" y="1455420"/>
                  <a:pt x="2604516" y="1447991"/>
                </a:cubicBezTo>
                <a:cubicBezTo>
                  <a:pt x="2604516" y="1440561"/>
                  <a:pt x="2598420" y="1434465"/>
                  <a:pt x="2590991" y="1434465"/>
                </a:cubicBezTo>
                <a:cubicBezTo>
                  <a:pt x="2583561" y="1434465"/>
                  <a:pt x="2577465" y="1440561"/>
                  <a:pt x="2577465" y="1447991"/>
                </a:cubicBezTo>
                <a:cubicBezTo>
                  <a:pt x="2577465" y="1455420"/>
                  <a:pt x="2583561" y="1461516"/>
                  <a:pt x="2590991" y="1461516"/>
                </a:cubicBezTo>
                <a:close/>
                <a:moveTo>
                  <a:pt x="2667191" y="1460468"/>
                </a:moveTo>
                <a:cubicBezTo>
                  <a:pt x="2674049" y="1460468"/>
                  <a:pt x="2679668" y="1454849"/>
                  <a:pt x="2679668" y="1447991"/>
                </a:cubicBezTo>
                <a:cubicBezTo>
                  <a:pt x="2679668" y="1441133"/>
                  <a:pt x="2674049" y="1435513"/>
                  <a:pt x="2667191" y="1435513"/>
                </a:cubicBezTo>
                <a:cubicBezTo>
                  <a:pt x="2660333" y="1435513"/>
                  <a:pt x="2654713" y="1441133"/>
                  <a:pt x="2654713" y="1447991"/>
                </a:cubicBezTo>
                <a:cubicBezTo>
                  <a:pt x="2654713" y="1454849"/>
                  <a:pt x="2660333" y="1460468"/>
                  <a:pt x="2667191" y="1460468"/>
                </a:cubicBezTo>
                <a:close/>
                <a:moveTo>
                  <a:pt x="2743391" y="1459230"/>
                </a:moveTo>
                <a:cubicBezTo>
                  <a:pt x="2749582" y="1459230"/>
                  <a:pt x="2754630" y="1454182"/>
                  <a:pt x="2754630" y="1447991"/>
                </a:cubicBezTo>
                <a:cubicBezTo>
                  <a:pt x="2754630" y="1441799"/>
                  <a:pt x="2749582" y="1436751"/>
                  <a:pt x="2743391" y="1436751"/>
                </a:cubicBezTo>
                <a:cubicBezTo>
                  <a:pt x="2737199" y="1436751"/>
                  <a:pt x="2732151" y="1441799"/>
                  <a:pt x="2732151" y="1447991"/>
                </a:cubicBezTo>
                <a:cubicBezTo>
                  <a:pt x="2732246" y="1454182"/>
                  <a:pt x="2737199" y="1459230"/>
                  <a:pt x="2743391" y="1459230"/>
                </a:cubicBezTo>
                <a:close/>
                <a:moveTo>
                  <a:pt x="2819591" y="1458182"/>
                </a:moveTo>
                <a:cubicBezTo>
                  <a:pt x="2825210" y="1458182"/>
                  <a:pt x="2829687" y="1453610"/>
                  <a:pt x="2829687" y="1448086"/>
                </a:cubicBezTo>
                <a:cubicBezTo>
                  <a:pt x="2829687" y="1442561"/>
                  <a:pt x="2825115" y="1437989"/>
                  <a:pt x="2819591" y="1437989"/>
                </a:cubicBezTo>
                <a:cubicBezTo>
                  <a:pt x="2813971" y="1437989"/>
                  <a:pt x="2809494" y="1442561"/>
                  <a:pt x="2809494" y="1448086"/>
                </a:cubicBezTo>
                <a:cubicBezTo>
                  <a:pt x="2809494" y="1453610"/>
                  <a:pt x="2813971" y="1458182"/>
                  <a:pt x="2819591" y="1458182"/>
                </a:cubicBezTo>
                <a:close/>
                <a:moveTo>
                  <a:pt x="2895791" y="1457135"/>
                </a:moveTo>
                <a:cubicBezTo>
                  <a:pt x="2900839" y="1457135"/>
                  <a:pt x="2904839" y="1453039"/>
                  <a:pt x="2904839" y="1448086"/>
                </a:cubicBezTo>
                <a:cubicBezTo>
                  <a:pt x="2904839" y="1443133"/>
                  <a:pt x="2900744" y="1439037"/>
                  <a:pt x="2895791" y="1439037"/>
                </a:cubicBezTo>
                <a:cubicBezTo>
                  <a:pt x="2890742" y="1439037"/>
                  <a:pt x="2886742" y="1443133"/>
                  <a:pt x="2886742" y="1448086"/>
                </a:cubicBezTo>
                <a:cubicBezTo>
                  <a:pt x="2886742" y="1453039"/>
                  <a:pt x="2890838" y="1457135"/>
                  <a:pt x="2895791" y="1457135"/>
                </a:cubicBezTo>
                <a:close/>
                <a:moveTo>
                  <a:pt x="2971991" y="1455801"/>
                </a:moveTo>
                <a:cubicBezTo>
                  <a:pt x="2976277" y="1455801"/>
                  <a:pt x="2979801" y="1452277"/>
                  <a:pt x="2979801" y="1447991"/>
                </a:cubicBezTo>
                <a:cubicBezTo>
                  <a:pt x="2979801" y="1443704"/>
                  <a:pt x="2976277" y="1440180"/>
                  <a:pt x="2971991" y="1440180"/>
                </a:cubicBezTo>
                <a:cubicBezTo>
                  <a:pt x="2967704" y="1440180"/>
                  <a:pt x="2964180" y="1443704"/>
                  <a:pt x="2964180" y="1447991"/>
                </a:cubicBezTo>
                <a:cubicBezTo>
                  <a:pt x="2964180" y="1452372"/>
                  <a:pt x="2967704" y="1455801"/>
                  <a:pt x="2971991" y="1455801"/>
                </a:cubicBezTo>
                <a:close/>
                <a:moveTo>
                  <a:pt x="3048191" y="1454753"/>
                </a:moveTo>
                <a:cubicBezTo>
                  <a:pt x="3051905" y="1454753"/>
                  <a:pt x="3054953" y="1451705"/>
                  <a:pt x="3054953" y="1447991"/>
                </a:cubicBezTo>
                <a:cubicBezTo>
                  <a:pt x="3054953" y="1444276"/>
                  <a:pt x="3051905" y="1441228"/>
                  <a:pt x="3048191" y="1441228"/>
                </a:cubicBezTo>
                <a:cubicBezTo>
                  <a:pt x="3044476" y="1441228"/>
                  <a:pt x="3041428" y="1444276"/>
                  <a:pt x="3041428" y="1447991"/>
                </a:cubicBezTo>
                <a:cubicBezTo>
                  <a:pt x="3041428" y="1451705"/>
                  <a:pt x="3044476" y="1454753"/>
                  <a:pt x="3048191" y="1454753"/>
                </a:cubicBezTo>
                <a:close/>
                <a:moveTo>
                  <a:pt x="3124391" y="1453515"/>
                </a:moveTo>
                <a:cubicBezTo>
                  <a:pt x="3127439" y="1453515"/>
                  <a:pt x="3129915" y="1451039"/>
                  <a:pt x="3129915" y="1447991"/>
                </a:cubicBezTo>
                <a:cubicBezTo>
                  <a:pt x="3129915" y="1444943"/>
                  <a:pt x="3127439" y="1442466"/>
                  <a:pt x="3124391" y="1442466"/>
                </a:cubicBezTo>
                <a:cubicBezTo>
                  <a:pt x="3121343" y="1442466"/>
                  <a:pt x="3118866" y="1444943"/>
                  <a:pt x="3118866" y="1447991"/>
                </a:cubicBezTo>
                <a:cubicBezTo>
                  <a:pt x="3118961" y="1451039"/>
                  <a:pt x="3121343" y="1453515"/>
                  <a:pt x="3124391" y="1453515"/>
                </a:cubicBezTo>
                <a:close/>
                <a:moveTo>
                  <a:pt x="3200591" y="1452467"/>
                </a:moveTo>
                <a:cubicBezTo>
                  <a:pt x="3203067" y="1452467"/>
                  <a:pt x="3205067" y="1450467"/>
                  <a:pt x="3205067" y="1447991"/>
                </a:cubicBezTo>
                <a:cubicBezTo>
                  <a:pt x="3205067" y="1445514"/>
                  <a:pt x="3203067" y="1443514"/>
                  <a:pt x="3200591" y="1443514"/>
                </a:cubicBezTo>
                <a:cubicBezTo>
                  <a:pt x="3198114" y="1443514"/>
                  <a:pt x="3196114" y="1445514"/>
                  <a:pt x="3196114" y="1447991"/>
                </a:cubicBezTo>
                <a:cubicBezTo>
                  <a:pt x="3196209" y="1450467"/>
                  <a:pt x="3198114" y="1452467"/>
                  <a:pt x="3200591" y="1452467"/>
                </a:cubicBezTo>
                <a:close/>
                <a:moveTo>
                  <a:pt x="3276791" y="1451134"/>
                </a:moveTo>
                <a:cubicBezTo>
                  <a:pt x="3278505" y="1451134"/>
                  <a:pt x="3279934" y="1449705"/>
                  <a:pt x="3279934" y="1447991"/>
                </a:cubicBezTo>
                <a:cubicBezTo>
                  <a:pt x="3279934" y="1446276"/>
                  <a:pt x="3278505" y="1444847"/>
                  <a:pt x="3276791" y="1444847"/>
                </a:cubicBezTo>
                <a:cubicBezTo>
                  <a:pt x="3275076" y="1444847"/>
                  <a:pt x="3273647" y="1446276"/>
                  <a:pt x="3273647" y="1447991"/>
                </a:cubicBezTo>
                <a:cubicBezTo>
                  <a:pt x="3273647" y="1449800"/>
                  <a:pt x="3275076" y="1451134"/>
                  <a:pt x="3276791" y="1451134"/>
                </a:cubicBezTo>
                <a:close/>
                <a:moveTo>
                  <a:pt x="3352991" y="1450086"/>
                </a:moveTo>
                <a:cubicBezTo>
                  <a:pt x="3354134" y="1450086"/>
                  <a:pt x="3355086" y="1449134"/>
                  <a:pt x="3355086" y="1447991"/>
                </a:cubicBezTo>
                <a:cubicBezTo>
                  <a:pt x="3355086" y="1446848"/>
                  <a:pt x="3354134" y="1445895"/>
                  <a:pt x="3352991" y="1445895"/>
                </a:cubicBezTo>
                <a:cubicBezTo>
                  <a:pt x="3351848" y="1445895"/>
                  <a:pt x="3350895" y="1446848"/>
                  <a:pt x="3350895" y="1447991"/>
                </a:cubicBezTo>
                <a:cubicBezTo>
                  <a:pt x="3350895" y="1449134"/>
                  <a:pt x="3351848" y="1450086"/>
                  <a:pt x="3352991" y="1450086"/>
                </a:cubicBezTo>
                <a:close/>
                <a:moveTo>
                  <a:pt x="3429191" y="1449038"/>
                </a:moveTo>
                <a:cubicBezTo>
                  <a:pt x="3429762" y="1449038"/>
                  <a:pt x="3430238" y="1448562"/>
                  <a:pt x="3430238" y="1447991"/>
                </a:cubicBezTo>
                <a:cubicBezTo>
                  <a:pt x="3430238" y="1447419"/>
                  <a:pt x="3429762" y="1446943"/>
                  <a:pt x="3429191" y="1446943"/>
                </a:cubicBezTo>
                <a:cubicBezTo>
                  <a:pt x="3428619" y="1446943"/>
                  <a:pt x="3428143" y="1447419"/>
                  <a:pt x="3428143" y="1447991"/>
                </a:cubicBezTo>
                <a:cubicBezTo>
                  <a:pt x="3428143" y="1448562"/>
                  <a:pt x="3428619" y="1449038"/>
                  <a:pt x="3429191" y="1449038"/>
                </a:cubicBezTo>
                <a:close/>
                <a:moveTo>
                  <a:pt x="76391" y="1525238"/>
                </a:moveTo>
                <a:cubicBezTo>
                  <a:pt x="76962" y="1525238"/>
                  <a:pt x="77438" y="1524762"/>
                  <a:pt x="77438" y="1524191"/>
                </a:cubicBezTo>
                <a:cubicBezTo>
                  <a:pt x="77438" y="1523619"/>
                  <a:pt x="76962" y="1523143"/>
                  <a:pt x="76391" y="1523143"/>
                </a:cubicBezTo>
                <a:cubicBezTo>
                  <a:pt x="75819" y="1523143"/>
                  <a:pt x="75343" y="1523619"/>
                  <a:pt x="75343" y="1524191"/>
                </a:cubicBezTo>
                <a:cubicBezTo>
                  <a:pt x="75343" y="1524762"/>
                  <a:pt x="75819" y="1525238"/>
                  <a:pt x="76391" y="1525238"/>
                </a:cubicBezTo>
                <a:close/>
                <a:moveTo>
                  <a:pt x="152591" y="1526286"/>
                </a:moveTo>
                <a:cubicBezTo>
                  <a:pt x="153734" y="1526286"/>
                  <a:pt x="154686" y="1525334"/>
                  <a:pt x="154686" y="1524191"/>
                </a:cubicBezTo>
                <a:cubicBezTo>
                  <a:pt x="154686" y="1523048"/>
                  <a:pt x="153734" y="1522095"/>
                  <a:pt x="152591" y="1522095"/>
                </a:cubicBezTo>
                <a:cubicBezTo>
                  <a:pt x="151448" y="1522095"/>
                  <a:pt x="150495" y="1523048"/>
                  <a:pt x="150495" y="1524191"/>
                </a:cubicBezTo>
                <a:cubicBezTo>
                  <a:pt x="150495" y="1525334"/>
                  <a:pt x="151448" y="1526286"/>
                  <a:pt x="152591" y="1526286"/>
                </a:cubicBezTo>
                <a:close/>
                <a:moveTo>
                  <a:pt x="228791" y="1527620"/>
                </a:moveTo>
                <a:cubicBezTo>
                  <a:pt x="230696" y="1527620"/>
                  <a:pt x="232124" y="1526096"/>
                  <a:pt x="232124" y="1524286"/>
                </a:cubicBezTo>
                <a:cubicBezTo>
                  <a:pt x="232124" y="1522476"/>
                  <a:pt x="230600" y="1520952"/>
                  <a:pt x="228791" y="1520952"/>
                </a:cubicBezTo>
                <a:cubicBezTo>
                  <a:pt x="226886" y="1520952"/>
                  <a:pt x="225457" y="1522476"/>
                  <a:pt x="225457" y="1524286"/>
                </a:cubicBezTo>
                <a:cubicBezTo>
                  <a:pt x="225457" y="1526096"/>
                  <a:pt x="226981" y="1527620"/>
                  <a:pt x="228791" y="1527620"/>
                </a:cubicBezTo>
                <a:close/>
                <a:moveTo>
                  <a:pt x="304991" y="1528667"/>
                </a:moveTo>
                <a:cubicBezTo>
                  <a:pt x="307467" y="1528667"/>
                  <a:pt x="309467" y="1526667"/>
                  <a:pt x="309467" y="1524191"/>
                </a:cubicBezTo>
                <a:cubicBezTo>
                  <a:pt x="309467" y="1521714"/>
                  <a:pt x="307467" y="1519714"/>
                  <a:pt x="304991" y="1519714"/>
                </a:cubicBezTo>
                <a:cubicBezTo>
                  <a:pt x="302514" y="1519714"/>
                  <a:pt x="300514" y="1521714"/>
                  <a:pt x="300514" y="1524191"/>
                </a:cubicBezTo>
                <a:cubicBezTo>
                  <a:pt x="300609" y="1526667"/>
                  <a:pt x="302514" y="1528667"/>
                  <a:pt x="304991" y="1528667"/>
                </a:cubicBezTo>
                <a:close/>
                <a:moveTo>
                  <a:pt x="381191" y="1529906"/>
                </a:moveTo>
                <a:cubicBezTo>
                  <a:pt x="384334" y="1529906"/>
                  <a:pt x="386906" y="1527334"/>
                  <a:pt x="386906" y="1524191"/>
                </a:cubicBezTo>
                <a:cubicBezTo>
                  <a:pt x="386906" y="1521047"/>
                  <a:pt x="384334" y="1518476"/>
                  <a:pt x="381191" y="1518476"/>
                </a:cubicBezTo>
                <a:cubicBezTo>
                  <a:pt x="378047" y="1518476"/>
                  <a:pt x="375475" y="1521047"/>
                  <a:pt x="375475" y="1524191"/>
                </a:cubicBezTo>
                <a:cubicBezTo>
                  <a:pt x="375475" y="1527334"/>
                  <a:pt x="378047" y="1529906"/>
                  <a:pt x="381191" y="1529906"/>
                </a:cubicBezTo>
                <a:close/>
                <a:moveTo>
                  <a:pt x="457391" y="1530953"/>
                </a:moveTo>
                <a:cubicBezTo>
                  <a:pt x="461105" y="1530953"/>
                  <a:pt x="464153" y="1527905"/>
                  <a:pt x="464153" y="1524191"/>
                </a:cubicBezTo>
                <a:cubicBezTo>
                  <a:pt x="464153" y="1520476"/>
                  <a:pt x="461105" y="1517428"/>
                  <a:pt x="457391" y="1517428"/>
                </a:cubicBezTo>
                <a:cubicBezTo>
                  <a:pt x="453676" y="1517428"/>
                  <a:pt x="450628" y="1520476"/>
                  <a:pt x="450628" y="1524191"/>
                </a:cubicBezTo>
                <a:cubicBezTo>
                  <a:pt x="450628" y="1527905"/>
                  <a:pt x="453676" y="1530953"/>
                  <a:pt x="457391" y="1530953"/>
                </a:cubicBezTo>
                <a:close/>
                <a:moveTo>
                  <a:pt x="533591" y="1532287"/>
                </a:moveTo>
                <a:cubicBezTo>
                  <a:pt x="538067" y="1532287"/>
                  <a:pt x="541592" y="1528667"/>
                  <a:pt x="541592" y="1524286"/>
                </a:cubicBezTo>
                <a:cubicBezTo>
                  <a:pt x="541592" y="1519809"/>
                  <a:pt x="537972" y="1516285"/>
                  <a:pt x="533591" y="1516285"/>
                </a:cubicBezTo>
                <a:cubicBezTo>
                  <a:pt x="529114" y="1516285"/>
                  <a:pt x="525590" y="1519904"/>
                  <a:pt x="525590" y="1524286"/>
                </a:cubicBezTo>
                <a:cubicBezTo>
                  <a:pt x="525590" y="1528667"/>
                  <a:pt x="529209" y="1532287"/>
                  <a:pt x="533591" y="1532287"/>
                </a:cubicBezTo>
                <a:close/>
                <a:moveTo>
                  <a:pt x="609790" y="1533335"/>
                </a:moveTo>
                <a:cubicBezTo>
                  <a:pt x="614839" y="1533335"/>
                  <a:pt x="618839" y="1529239"/>
                  <a:pt x="618839" y="1524286"/>
                </a:cubicBezTo>
                <a:cubicBezTo>
                  <a:pt x="618839" y="1519333"/>
                  <a:pt x="614744" y="1515237"/>
                  <a:pt x="609790" y="1515237"/>
                </a:cubicBezTo>
                <a:cubicBezTo>
                  <a:pt x="604838" y="1515237"/>
                  <a:pt x="600742" y="1519333"/>
                  <a:pt x="600742" y="1524286"/>
                </a:cubicBezTo>
                <a:cubicBezTo>
                  <a:pt x="600742" y="1529239"/>
                  <a:pt x="604838" y="1533335"/>
                  <a:pt x="609790" y="1533335"/>
                </a:cubicBezTo>
                <a:close/>
                <a:moveTo>
                  <a:pt x="685990" y="1534573"/>
                </a:moveTo>
                <a:cubicBezTo>
                  <a:pt x="691706" y="1534573"/>
                  <a:pt x="696373" y="1529906"/>
                  <a:pt x="696373" y="1524191"/>
                </a:cubicBezTo>
                <a:cubicBezTo>
                  <a:pt x="696373" y="1518476"/>
                  <a:pt x="691706" y="1513808"/>
                  <a:pt x="685990" y="1513808"/>
                </a:cubicBezTo>
                <a:cubicBezTo>
                  <a:pt x="680276" y="1513808"/>
                  <a:pt x="675608" y="1518476"/>
                  <a:pt x="675608" y="1524191"/>
                </a:cubicBezTo>
                <a:cubicBezTo>
                  <a:pt x="675608" y="1529906"/>
                  <a:pt x="680276" y="1534573"/>
                  <a:pt x="685990" y="1534573"/>
                </a:cubicBezTo>
                <a:close/>
                <a:moveTo>
                  <a:pt x="762190" y="1535621"/>
                </a:moveTo>
                <a:cubicBezTo>
                  <a:pt x="768477" y="1535621"/>
                  <a:pt x="773621" y="1530477"/>
                  <a:pt x="773621" y="1524191"/>
                </a:cubicBezTo>
                <a:cubicBezTo>
                  <a:pt x="773621" y="1517904"/>
                  <a:pt x="768477" y="1512761"/>
                  <a:pt x="762190" y="1512761"/>
                </a:cubicBezTo>
                <a:cubicBezTo>
                  <a:pt x="755904" y="1512761"/>
                  <a:pt x="750761" y="1517904"/>
                  <a:pt x="750761" y="1524191"/>
                </a:cubicBezTo>
                <a:cubicBezTo>
                  <a:pt x="750761" y="1530477"/>
                  <a:pt x="755904" y="1535621"/>
                  <a:pt x="762190" y="1535621"/>
                </a:cubicBezTo>
                <a:close/>
                <a:moveTo>
                  <a:pt x="838390" y="1536859"/>
                </a:moveTo>
                <a:cubicBezTo>
                  <a:pt x="845439" y="1536859"/>
                  <a:pt x="851059" y="1531144"/>
                  <a:pt x="851059" y="1524191"/>
                </a:cubicBezTo>
                <a:cubicBezTo>
                  <a:pt x="851059" y="1517142"/>
                  <a:pt x="845344" y="1511522"/>
                  <a:pt x="838390" y="1511522"/>
                </a:cubicBezTo>
                <a:cubicBezTo>
                  <a:pt x="831437" y="1511522"/>
                  <a:pt x="825722" y="1517237"/>
                  <a:pt x="825722" y="1524191"/>
                </a:cubicBezTo>
                <a:cubicBezTo>
                  <a:pt x="825722" y="1531239"/>
                  <a:pt x="831437" y="1536859"/>
                  <a:pt x="838390" y="1536859"/>
                </a:cubicBezTo>
                <a:close/>
                <a:moveTo>
                  <a:pt x="914590" y="1537907"/>
                </a:moveTo>
                <a:cubicBezTo>
                  <a:pt x="922211" y="1537907"/>
                  <a:pt x="928307" y="1531715"/>
                  <a:pt x="928307" y="1524191"/>
                </a:cubicBezTo>
                <a:cubicBezTo>
                  <a:pt x="928307" y="1516666"/>
                  <a:pt x="922115" y="1510475"/>
                  <a:pt x="914590" y="1510475"/>
                </a:cubicBezTo>
                <a:cubicBezTo>
                  <a:pt x="906971" y="1510475"/>
                  <a:pt x="900875" y="1516666"/>
                  <a:pt x="900875" y="1524191"/>
                </a:cubicBezTo>
                <a:cubicBezTo>
                  <a:pt x="900875" y="1531715"/>
                  <a:pt x="907066" y="1537907"/>
                  <a:pt x="914590" y="1537907"/>
                </a:cubicBezTo>
                <a:close/>
                <a:moveTo>
                  <a:pt x="990790" y="1539050"/>
                </a:moveTo>
                <a:cubicBezTo>
                  <a:pt x="998982" y="1539050"/>
                  <a:pt x="1005554" y="1532382"/>
                  <a:pt x="1005554" y="1524286"/>
                </a:cubicBezTo>
                <a:cubicBezTo>
                  <a:pt x="1005554" y="1516189"/>
                  <a:pt x="998887" y="1509522"/>
                  <a:pt x="990790" y="1509522"/>
                </a:cubicBezTo>
                <a:cubicBezTo>
                  <a:pt x="982599" y="1509522"/>
                  <a:pt x="976027" y="1516189"/>
                  <a:pt x="976027" y="1524286"/>
                </a:cubicBezTo>
                <a:cubicBezTo>
                  <a:pt x="976027" y="1532382"/>
                  <a:pt x="982599" y="1539050"/>
                  <a:pt x="990790" y="1539050"/>
                </a:cubicBezTo>
                <a:close/>
                <a:moveTo>
                  <a:pt x="1066991" y="1540097"/>
                </a:moveTo>
                <a:cubicBezTo>
                  <a:pt x="1075754" y="1540097"/>
                  <a:pt x="1082802" y="1533049"/>
                  <a:pt x="1082802" y="1524286"/>
                </a:cubicBezTo>
                <a:cubicBezTo>
                  <a:pt x="1082802" y="1515523"/>
                  <a:pt x="1075754" y="1508474"/>
                  <a:pt x="1066991" y="1508474"/>
                </a:cubicBezTo>
                <a:cubicBezTo>
                  <a:pt x="1058228" y="1508474"/>
                  <a:pt x="1051179" y="1515523"/>
                  <a:pt x="1051179" y="1524286"/>
                </a:cubicBezTo>
                <a:cubicBezTo>
                  <a:pt x="1051179" y="1533049"/>
                  <a:pt x="1058228" y="1540097"/>
                  <a:pt x="1066991" y="1540097"/>
                </a:cubicBezTo>
                <a:close/>
                <a:moveTo>
                  <a:pt x="1143191" y="1541336"/>
                </a:moveTo>
                <a:cubicBezTo>
                  <a:pt x="1152620" y="1541336"/>
                  <a:pt x="1160336" y="1533716"/>
                  <a:pt x="1160336" y="1524191"/>
                </a:cubicBezTo>
                <a:cubicBezTo>
                  <a:pt x="1160336" y="1514666"/>
                  <a:pt x="1152716" y="1507046"/>
                  <a:pt x="1143191" y="1507046"/>
                </a:cubicBezTo>
                <a:cubicBezTo>
                  <a:pt x="1133666" y="1507046"/>
                  <a:pt x="1126046" y="1514666"/>
                  <a:pt x="1126046" y="1524191"/>
                </a:cubicBezTo>
                <a:cubicBezTo>
                  <a:pt x="1126046" y="1533716"/>
                  <a:pt x="1133761" y="1541336"/>
                  <a:pt x="1143191" y="1541336"/>
                </a:cubicBezTo>
                <a:close/>
                <a:moveTo>
                  <a:pt x="1219391" y="1542383"/>
                </a:moveTo>
                <a:cubicBezTo>
                  <a:pt x="1229392" y="1542383"/>
                  <a:pt x="1237583" y="1534287"/>
                  <a:pt x="1237583" y="1524191"/>
                </a:cubicBezTo>
                <a:cubicBezTo>
                  <a:pt x="1237583" y="1514189"/>
                  <a:pt x="1229487" y="1505998"/>
                  <a:pt x="1219391" y="1505998"/>
                </a:cubicBezTo>
                <a:cubicBezTo>
                  <a:pt x="1209389" y="1505998"/>
                  <a:pt x="1201198" y="1514094"/>
                  <a:pt x="1201198" y="1524191"/>
                </a:cubicBezTo>
                <a:cubicBezTo>
                  <a:pt x="1201198" y="1534287"/>
                  <a:pt x="1209389" y="1542383"/>
                  <a:pt x="1219391" y="1542383"/>
                </a:cubicBezTo>
                <a:close/>
                <a:moveTo>
                  <a:pt x="1295591" y="1543431"/>
                </a:moveTo>
                <a:cubicBezTo>
                  <a:pt x="1306163" y="1543431"/>
                  <a:pt x="1314831" y="1534859"/>
                  <a:pt x="1314831" y="1524191"/>
                </a:cubicBezTo>
                <a:cubicBezTo>
                  <a:pt x="1314831" y="1513523"/>
                  <a:pt x="1306259" y="1504950"/>
                  <a:pt x="1295591" y="1504950"/>
                </a:cubicBezTo>
                <a:cubicBezTo>
                  <a:pt x="1284923" y="1504950"/>
                  <a:pt x="1276350" y="1513523"/>
                  <a:pt x="1276350" y="1524191"/>
                </a:cubicBezTo>
                <a:cubicBezTo>
                  <a:pt x="1276350" y="1534859"/>
                  <a:pt x="1285018" y="1543431"/>
                  <a:pt x="1295591" y="1543431"/>
                </a:cubicBezTo>
                <a:close/>
                <a:moveTo>
                  <a:pt x="1371791" y="1544479"/>
                </a:moveTo>
                <a:cubicBezTo>
                  <a:pt x="1383030" y="1544479"/>
                  <a:pt x="1392079" y="1535430"/>
                  <a:pt x="1392079" y="1524191"/>
                </a:cubicBezTo>
                <a:cubicBezTo>
                  <a:pt x="1392079" y="1512951"/>
                  <a:pt x="1383030" y="1503902"/>
                  <a:pt x="1371791" y="1503902"/>
                </a:cubicBezTo>
                <a:cubicBezTo>
                  <a:pt x="1360551" y="1503902"/>
                  <a:pt x="1351502" y="1512951"/>
                  <a:pt x="1351502" y="1524191"/>
                </a:cubicBezTo>
                <a:cubicBezTo>
                  <a:pt x="1351502" y="1535430"/>
                  <a:pt x="1360646" y="1544479"/>
                  <a:pt x="1371791" y="1544479"/>
                </a:cubicBezTo>
                <a:close/>
                <a:moveTo>
                  <a:pt x="1447991" y="1545527"/>
                </a:moveTo>
                <a:cubicBezTo>
                  <a:pt x="1459802" y="1545527"/>
                  <a:pt x="1469327" y="1536002"/>
                  <a:pt x="1469327" y="1524191"/>
                </a:cubicBezTo>
                <a:cubicBezTo>
                  <a:pt x="1469327" y="1512380"/>
                  <a:pt x="1459802" y="1502855"/>
                  <a:pt x="1447991" y="1502855"/>
                </a:cubicBezTo>
                <a:cubicBezTo>
                  <a:pt x="1436180" y="1502855"/>
                  <a:pt x="1426655" y="1512380"/>
                  <a:pt x="1426655" y="1524191"/>
                </a:cubicBezTo>
                <a:cubicBezTo>
                  <a:pt x="1426655" y="1536002"/>
                  <a:pt x="1436180" y="1545527"/>
                  <a:pt x="1447991" y="1545527"/>
                </a:cubicBezTo>
                <a:close/>
                <a:moveTo>
                  <a:pt x="1524191" y="1546384"/>
                </a:moveTo>
                <a:cubicBezTo>
                  <a:pt x="1536478" y="1546384"/>
                  <a:pt x="1546384" y="1536478"/>
                  <a:pt x="1546384" y="1524191"/>
                </a:cubicBezTo>
                <a:cubicBezTo>
                  <a:pt x="1546384" y="1511903"/>
                  <a:pt x="1536478" y="1501997"/>
                  <a:pt x="1524191" y="1501997"/>
                </a:cubicBezTo>
                <a:cubicBezTo>
                  <a:pt x="1511903" y="1501997"/>
                  <a:pt x="1501997" y="1511903"/>
                  <a:pt x="1501997" y="1524191"/>
                </a:cubicBezTo>
                <a:cubicBezTo>
                  <a:pt x="1501997" y="1536478"/>
                  <a:pt x="1511999" y="1546384"/>
                  <a:pt x="1524191" y="1546384"/>
                </a:cubicBezTo>
                <a:close/>
                <a:moveTo>
                  <a:pt x="1600391" y="1547051"/>
                </a:moveTo>
                <a:cubicBezTo>
                  <a:pt x="1612964" y="1547051"/>
                  <a:pt x="1623251" y="1536859"/>
                  <a:pt x="1623251" y="1524191"/>
                </a:cubicBezTo>
                <a:cubicBezTo>
                  <a:pt x="1623251" y="1511522"/>
                  <a:pt x="1613059" y="1501331"/>
                  <a:pt x="1600391" y="1501331"/>
                </a:cubicBezTo>
                <a:cubicBezTo>
                  <a:pt x="1587722" y="1501331"/>
                  <a:pt x="1577531" y="1511522"/>
                  <a:pt x="1577531" y="1524191"/>
                </a:cubicBezTo>
                <a:cubicBezTo>
                  <a:pt x="1577531" y="1536859"/>
                  <a:pt x="1587818" y="1547051"/>
                  <a:pt x="1600391" y="1547051"/>
                </a:cubicBezTo>
                <a:close/>
                <a:moveTo>
                  <a:pt x="1676591" y="1547622"/>
                </a:moveTo>
                <a:cubicBezTo>
                  <a:pt x="1689545" y="1547622"/>
                  <a:pt x="1700022" y="1537145"/>
                  <a:pt x="1700022" y="1524191"/>
                </a:cubicBezTo>
                <a:cubicBezTo>
                  <a:pt x="1700022" y="1511237"/>
                  <a:pt x="1689545" y="1500759"/>
                  <a:pt x="1676591" y="1500759"/>
                </a:cubicBezTo>
                <a:cubicBezTo>
                  <a:pt x="1663637" y="1500759"/>
                  <a:pt x="1653159" y="1511237"/>
                  <a:pt x="1653159" y="1524191"/>
                </a:cubicBezTo>
                <a:cubicBezTo>
                  <a:pt x="1653159" y="1537145"/>
                  <a:pt x="1663637" y="1547622"/>
                  <a:pt x="1676591" y="1547622"/>
                </a:cubicBezTo>
                <a:close/>
                <a:moveTo>
                  <a:pt x="1752791" y="1547908"/>
                </a:moveTo>
                <a:cubicBezTo>
                  <a:pt x="1765840" y="1547908"/>
                  <a:pt x="1776413" y="1537335"/>
                  <a:pt x="1776413" y="1524286"/>
                </a:cubicBezTo>
                <a:cubicBezTo>
                  <a:pt x="1776413" y="1511237"/>
                  <a:pt x="1765840" y="1500664"/>
                  <a:pt x="1752791" y="1500664"/>
                </a:cubicBezTo>
                <a:cubicBezTo>
                  <a:pt x="1739741" y="1500664"/>
                  <a:pt x="1729168" y="1511237"/>
                  <a:pt x="1729168" y="1524286"/>
                </a:cubicBezTo>
                <a:cubicBezTo>
                  <a:pt x="1729168" y="1537240"/>
                  <a:pt x="1739741" y="1547908"/>
                  <a:pt x="1752791" y="1547908"/>
                </a:cubicBezTo>
                <a:close/>
                <a:moveTo>
                  <a:pt x="1828991" y="1547622"/>
                </a:moveTo>
                <a:cubicBezTo>
                  <a:pt x="1841945" y="1547622"/>
                  <a:pt x="1852422" y="1537145"/>
                  <a:pt x="1852422" y="1524191"/>
                </a:cubicBezTo>
                <a:cubicBezTo>
                  <a:pt x="1852422" y="1511237"/>
                  <a:pt x="1841945" y="1500759"/>
                  <a:pt x="1828991" y="1500759"/>
                </a:cubicBezTo>
                <a:cubicBezTo>
                  <a:pt x="1816037" y="1500759"/>
                  <a:pt x="1805559" y="1511237"/>
                  <a:pt x="1805559" y="1524191"/>
                </a:cubicBezTo>
                <a:cubicBezTo>
                  <a:pt x="1805559" y="1537145"/>
                  <a:pt x="1816037" y="1547622"/>
                  <a:pt x="1828991" y="1547622"/>
                </a:cubicBezTo>
                <a:close/>
                <a:moveTo>
                  <a:pt x="1905191" y="1547241"/>
                </a:moveTo>
                <a:cubicBezTo>
                  <a:pt x="1917954" y="1547241"/>
                  <a:pt x="1928241" y="1536954"/>
                  <a:pt x="1928241" y="1524191"/>
                </a:cubicBezTo>
                <a:cubicBezTo>
                  <a:pt x="1928241" y="1511427"/>
                  <a:pt x="1917954" y="1501140"/>
                  <a:pt x="1905191" y="1501140"/>
                </a:cubicBezTo>
                <a:cubicBezTo>
                  <a:pt x="1892427" y="1501140"/>
                  <a:pt x="1882140" y="1511427"/>
                  <a:pt x="1882140" y="1524191"/>
                </a:cubicBezTo>
                <a:cubicBezTo>
                  <a:pt x="1882140" y="1536954"/>
                  <a:pt x="1892522" y="1547241"/>
                  <a:pt x="1905191" y="1547241"/>
                </a:cubicBezTo>
                <a:close/>
                <a:moveTo>
                  <a:pt x="1981391" y="1546384"/>
                </a:moveTo>
                <a:cubicBezTo>
                  <a:pt x="1993678" y="1546384"/>
                  <a:pt x="2003584" y="1536478"/>
                  <a:pt x="2003584" y="1524191"/>
                </a:cubicBezTo>
                <a:cubicBezTo>
                  <a:pt x="2003584" y="1511903"/>
                  <a:pt x="1993678" y="1501997"/>
                  <a:pt x="1981391" y="1501997"/>
                </a:cubicBezTo>
                <a:cubicBezTo>
                  <a:pt x="1969103" y="1501997"/>
                  <a:pt x="1959197" y="1511903"/>
                  <a:pt x="1959197" y="1524191"/>
                </a:cubicBezTo>
                <a:cubicBezTo>
                  <a:pt x="1959197" y="1536478"/>
                  <a:pt x="1969199" y="1546384"/>
                  <a:pt x="1981391" y="1546384"/>
                </a:cubicBezTo>
                <a:close/>
                <a:moveTo>
                  <a:pt x="2057591" y="1545527"/>
                </a:moveTo>
                <a:cubicBezTo>
                  <a:pt x="2069402" y="1545527"/>
                  <a:pt x="2078927" y="1536002"/>
                  <a:pt x="2078927" y="1524191"/>
                </a:cubicBezTo>
                <a:cubicBezTo>
                  <a:pt x="2078927" y="1512380"/>
                  <a:pt x="2069402" y="1502855"/>
                  <a:pt x="2057591" y="1502855"/>
                </a:cubicBezTo>
                <a:cubicBezTo>
                  <a:pt x="2045780" y="1502855"/>
                  <a:pt x="2036255" y="1512380"/>
                  <a:pt x="2036255" y="1524191"/>
                </a:cubicBezTo>
                <a:cubicBezTo>
                  <a:pt x="2036255" y="1536002"/>
                  <a:pt x="2045780" y="1545527"/>
                  <a:pt x="2057591" y="1545527"/>
                </a:cubicBezTo>
                <a:close/>
                <a:moveTo>
                  <a:pt x="2133791" y="1544669"/>
                </a:moveTo>
                <a:cubicBezTo>
                  <a:pt x="2145125" y="1544669"/>
                  <a:pt x="2154269" y="1535525"/>
                  <a:pt x="2154269" y="1524191"/>
                </a:cubicBezTo>
                <a:cubicBezTo>
                  <a:pt x="2154269" y="1512856"/>
                  <a:pt x="2145125" y="1503712"/>
                  <a:pt x="2133791" y="1503712"/>
                </a:cubicBezTo>
                <a:cubicBezTo>
                  <a:pt x="2122456" y="1503712"/>
                  <a:pt x="2113312" y="1512856"/>
                  <a:pt x="2113312" y="1524191"/>
                </a:cubicBezTo>
                <a:cubicBezTo>
                  <a:pt x="2113312" y="1535525"/>
                  <a:pt x="2122456" y="1544669"/>
                  <a:pt x="2133791" y="1544669"/>
                </a:cubicBezTo>
                <a:close/>
                <a:moveTo>
                  <a:pt x="2209991" y="1543622"/>
                </a:moveTo>
                <a:cubicBezTo>
                  <a:pt x="2220754" y="1543622"/>
                  <a:pt x="2229422" y="1534954"/>
                  <a:pt x="2229422" y="1524191"/>
                </a:cubicBezTo>
                <a:cubicBezTo>
                  <a:pt x="2229422" y="1513427"/>
                  <a:pt x="2220754" y="1504760"/>
                  <a:pt x="2209991" y="1504760"/>
                </a:cubicBezTo>
                <a:cubicBezTo>
                  <a:pt x="2199227" y="1504760"/>
                  <a:pt x="2190560" y="1513427"/>
                  <a:pt x="2190560" y="1524191"/>
                </a:cubicBezTo>
                <a:cubicBezTo>
                  <a:pt x="2190560" y="1534954"/>
                  <a:pt x="2199323" y="1543622"/>
                  <a:pt x="2209991" y="1543622"/>
                </a:cubicBezTo>
                <a:close/>
                <a:moveTo>
                  <a:pt x="2286191" y="1542574"/>
                </a:moveTo>
                <a:cubicBezTo>
                  <a:pt x="2296382" y="1542574"/>
                  <a:pt x="2304574" y="1534382"/>
                  <a:pt x="2304574" y="1524191"/>
                </a:cubicBezTo>
                <a:cubicBezTo>
                  <a:pt x="2304574" y="1513999"/>
                  <a:pt x="2296382" y="1505807"/>
                  <a:pt x="2286191" y="1505807"/>
                </a:cubicBezTo>
                <a:cubicBezTo>
                  <a:pt x="2275999" y="1505807"/>
                  <a:pt x="2267807" y="1513999"/>
                  <a:pt x="2267807" y="1524191"/>
                </a:cubicBezTo>
                <a:cubicBezTo>
                  <a:pt x="2267807" y="1534382"/>
                  <a:pt x="2276094" y="1542574"/>
                  <a:pt x="2286191" y="1542574"/>
                </a:cubicBezTo>
                <a:close/>
                <a:moveTo>
                  <a:pt x="2362391" y="1541336"/>
                </a:moveTo>
                <a:cubicBezTo>
                  <a:pt x="2371820" y="1541336"/>
                  <a:pt x="2379536" y="1533716"/>
                  <a:pt x="2379536" y="1524191"/>
                </a:cubicBezTo>
                <a:cubicBezTo>
                  <a:pt x="2379536" y="1514666"/>
                  <a:pt x="2371916" y="1507046"/>
                  <a:pt x="2362391" y="1507046"/>
                </a:cubicBezTo>
                <a:cubicBezTo>
                  <a:pt x="2352866" y="1507046"/>
                  <a:pt x="2345246" y="1514666"/>
                  <a:pt x="2345246" y="1524191"/>
                </a:cubicBezTo>
                <a:cubicBezTo>
                  <a:pt x="2345246" y="1533716"/>
                  <a:pt x="2352961" y="1541336"/>
                  <a:pt x="2362391" y="1541336"/>
                </a:cubicBezTo>
                <a:close/>
                <a:moveTo>
                  <a:pt x="2438591" y="1540288"/>
                </a:moveTo>
                <a:cubicBezTo>
                  <a:pt x="2447449" y="1540288"/>
                  <a:pt x="2454688" y="1533144"/>
                  <a:pt x="2454688" y="1524191"/>
                </a:cubicBezTo>
                <a:cubicBezTo>
                  <a:pt x="2454688" y="1515332"/>
                  <a:pt x="2447544" y="1508093"/>
                  <a:pt x="2438591" y="1508093"/>
                </a:cubicBezTo>
                <a:cubicBezTo>
                  <a:pt x="2429732" y="1508093"/>
                  <a:pt x="2422493" y="1515237"/>
                  <a:pt x="2422493" y="1524191"/>
                </a:cubicBezTo>
                <a:cubicBezTo>
                  <a:pt x="2422589" y="1533049"/>
                  <a:pt x="2429732" y="1540288"/>
                  <a:pt x="2438591" y="1540288"/>
                </a:cubicBezTo>
                <a:close/>
                <a:moveTo>
                  <a:pt x="2514791" y="1539240"/>
                </a:moveTo>
                <a:cubicBezTo>
                  <a:pt x="2523078" y="1539240"/>
                  <a:pt x="2529840" y="1532477"/>
                  <a:pt x="2529840" y="1524286"/>
                </a:cubicBezTo>
                <a:cubicBezTo>
                  <a:pt x="2529840" y="1516094"/>
                  <a:pt x="2523078" y="1509236"/>
                  <a:pt x="2514791" y="1509236"/>
                </a:cubicBezTo>
                <a:cubicBezTo>
                  <a:pt x="2506504" y="1509236"/>
                  <a:pt x="2499741" y="1515999"/>
                  <a:pt x="2499741" y="1524286"/>
                </a:cubicBezTo>
                <a:cubicBezTo>
                  <a:pt x="2499741" y="1532573"/>
                  <a:pt x="2506504" y="1539240"/>
                  <a:pt x="2514791" y="1539240"/>
                </a:cubicBezTo>
                <a:close/>
                <a:moveTo>
                  <a:pt x="2590991" y="1537907"/>
                </a:moveTo>
                <a:cubicBezTo>
                  <a:pt x="2598611" y="1537907"/>
                  <a:pt x="2604707" y="1531715"/>
                  <a:pt x="2604707" y="1524191"/>
                </a:cubicBezTo>
                <a:cubicBezTo>
                  <a:pt x="2604707" y="1516666"/>
                  <a:pt x="2598515" y="1510475"/>
                  <a:pt x="2590991" y="1510475"/>
                </a:cubicBezTo>
                <a:cubicBezTo>
                  <a:pt x="2583371" y="1510475"/>
                  <a:pt x="2577274" y="1516666"/>
                  <a:pt x="2577274" y="1524191"/>
                </a:cubicBezTo>
                <a:cubicBezTo>
                  <a:pt x="2577274" y="1531715"/>
                  <a:pt x="2583466" y="1537907"/>
                  <a:pt x="2590991" y="1537907"/>
                </a:cubicBezTo>
                <a:close/>
                <a:moveTo>
                  <a:pt x="2667191" y="1536859"/>
                </a:moveTo>
                <a:cubicBezTo>
                  <a:pt x="2674239" y="1536859"/>
                  <a:pt x="2679859" y="1531144"/>
                  <a:pt x="2679859" y="1524191"/>
                </a:cubicBezTo>
                <a:cubicBezTo>
                  <a:pt x="2679859" y="1517142"/>
                  <a:pt x="2674144" y="1511522"/>
                  <a:pt x="2667191" y="1511522"/>
                </a:cubicBezTo>
                <a:cubicBezTo>
                  <a:pt x="2660142" y="1511522"/>
                  <a:pt x="2654522" y="1517237"/>
                  <a:pt x="2654522" y="1524191"/>
                </a:cubicBezTo>
                <a:cubicBezTo>
                  <a:pt x="2654522" y="1531239"/>
                  <a:pt x="2660237" y="1536859"/>
                  <a:pt x="2667191" y="1536859"/>
                </a:cubicBezTo>
                <a:close/>
                <a:moveTo>
                  <a:pt x="2743391" y="1535811"/>
                </a:moveTo>
                <a:cubicBezTo>
                  <a:pt x="2749772" y="1535811"/>
                  <a:pt x="2755011" y="1530572"/>
                  <a:pt x="2755011" y="1524191"/>
                </a:cubicBezTo>
                <a:cubicBezTo>
                  <a:pt x="2755011" y="1517809"/>
                  <a:pt x="2749772" y="1512570"/>
                  <a:pt x="2743391" y="1512570"/>
                </a:cubicBezTo>
                <a:cubicBezTo>
                  <a:pt x="2737009" y="1512570"/>
                  <a:pt x="2731770" y="1517809"/>
                  <a:pt x="2731770" y="1524191"/>
                </a:cubicBezTo>
                <a:cubicBezTo>
                  <a:pt x="2731770" y="1530668"/>
                  <a:pt x="2737009" y="1535811"/>
                  <a:pt x="2743391" y="1535811"/>
                </a:cubicBezTo>
                <a:close/>
                <a:moveTo>
                  <a:pt x="2819591" y="1534573"/>
                </a:moveTo>
                <a:cubicBezTo>
                  <a:pt x="2825306" y="1534573"/>
                  <a:pt x="2829973" y="1529906"/>
                  <a:pt x="2829973" y="1524191"/>
                </a:cubicBezTo>
                <a:cubicBezTo>
                  <a:pt x="2829973" y="1518476"/>
                  <a:pt x="2825306" y="1513808"/>
                  <a:pt x="2819591" y="1513808"/>
                </a:cubicBezTo>
                <a:cubicBezTo>
                  <a:pt x="2813876" y="1513808"/>
                  <a:pt x="2809208" y="1518476"/>
                  <a:pt x="2809208" y="1524191"/>
                </a:cubicBezTo>
                <a:cubicBezTo>
                  <a:pt x="2809208" y="1529906"/>
                  <a:pt x="2813876" y="1534573"/>
                  <a:pt x="2819591" y="1534573"/>
                </a:cubicBezTo>
                <a:close/>
                <a:moveTo>
                  <a:pt x="2895791" y="1533525"/>
                </a:moveTo>
                <a:cubicBezTo>
                  <a:pt x="2900934" y="1533525"/>
                  <a:pt x="2905125" y="1529334"/>
                  <a:pt x="2905125" y="1524191"/>
                </a:cubicBezTo>
                <a:cubicBezTo>
                  <a:pt x="2905125" y="1519047"/>
                  <a:pt x="2900934" y="1514856"/>
                  <a:pt x="2895791" y="1514856"/>
                </a:cubicBezTo>
                <a:cubicBezTo>
                  <a:pt x="2890647" y="1514856"/>
                  <a:pt x="2886456" y="1519047"/>
                  <a:pt x="2886456" y="1524191"/>
                </a:cubicBezTo>
                <a:cubicBezTo>
                  <a:pt x="2886551" y="1529334"/>
                  <a:pt x="2890647" y="1533525"/>
                  <a:pt x="2895791" y="1533525"/>
                </a:cubicBezTo>
                <a:close/>
                <a:moveTo>
                  <a:pt x="2971991" y="1532287"/>
                </a:moveTo>
                <a:cubicBezTo>
                  <a:pt x="2976467" y="1532287"/>
                  <a:pt x="2979991" y="1528667"/>
                  <a:pt x="2979991" y="1524286"/>
                </a:cubicBezTo>
                <a:cubicBezTo>
                  <a:pt x="2979991" y="1519809"/>
                  <a:pt x="2976372" y="1516285"/>
                  <a:pt x="2971991" y="1516285"/>
                </a:cubicBezTo>
                <a:cubicBezTo>
                  <a:pt x="2967514" y="1516285"/>
                  <a:pt x="2963990" y="1519904"/>
                  <a:pt x="2963990" y="1524286"/>
                </a:cubicBezTo>
                <a:cubicBezTo>
                  <a:pt x="2963990" y="1528667"/>
                  <a:pt x="2967609" y="1532287"/>
                  <a:pt x="2971991" y="1532287"/>
                </a:cubicBezTo>
                <a:close/>
                <a:moveTo>
                  <a:pt x="3048191" y="1531144"/>
                </a:moveTo>
                <a:cubicBezTo>
                  <a:pt x="3052001" y="1531144"/>
                  <a:pt x="3055144" y="1528001"/>
                  <a:pt x="3055144" y="1524191"/>
                </a:cubicBezTo>
                <a:cubicBezTo>
                  <a:pt x="3055144" y="1520381"/>
                  <a:pt x="3052001" y="1517237"/>
                  <a:pt x="3048191" y="1517237"/>
                </a:cubicBezTo>
                <a:cubicBezTo>
                  <a:pt x="3044381" y="1517237"/>
                  <a:pt x="3041237" y="1520381"/>
                  <a:pt x="3041237" y="1524191"/>
                </a:cubicBezTo>
                <a:cubicBezTo>
                  <a:pt x="3041237" y="1528001"/>
                  <a:pt x="3044381" y="1531144"/>
                  <a:pt x="3048191" y="1531144"/>
                </a:cubicBezTo>
                <a:close/>
                <a:moveTo>
                  <a:pt x="3124391" y="1529906"/>
                </a:moveTo>
                <a:cubicBezTo>
                  <a:pt x="3127534" y="1529906"/>
                  <a:pt x="3130106" y="1527334"/>
                  <a:pt x="3130106" y="1524191"/>
                </a:cubicBezTo>
                <a:cubicBezTo>
                  <a:pt x="3130106" y="1521047"/>
                  <a:pt x="3127534" y="1518476"/>
                  <a:pt x="3124391" y="1518476"/>
                </a:cubicBezTo>
                <a:cubicBezTo>
                  <a:pt x="3121247" y="1518476"/>
                  <a:pt x="3118676" y="1521047"/>
                  <a:pt x="3118676" y="1524191"/>
                </a:cubicBezTo>
                <a:cubicBezTo>
                  <a:pt x="3118676" y="1527334"/>
                  <a:pt x="3121247" y="1529906"/>
                  <a:pt x="3124391" y="1529906"/>
                </a:cubicBezTo>
                <a:close/>
                <a:moveTo>
                  <a:pt x="3200591" y="1528858"/>
                </a:moveTo>
                <a:cubicBezTo>
                  <a:pt x="3203162" y="1528858"/>
                  <a:pt x="3205258" y="1526762"/>
                  <a:pt x="3205258" y="1524191"/>
                </a:cubicBezTo>
                <a:cubicBezTo>
                  <a:pt x="3205258" y="1521619"/>
                  <a:pt x="3203162" y="1519523"/>
                  <a:pt x="3200591" y="1519523"/>
                </a:cubicBezTo>
                <a:cubicBezTo>
                  <a:pt x="3198019" y="1519523"/>
                  <a:pt x="3195923" y="1521619"/>
                  <a:pt x="3195923" y="1524191"/>
                </a:cubicBezTo>
                <a:cubicBezTo>
                  <a:pt x="3195923" y="1526762"/>
                  <a:pt x="3198019" y="1528858"/>
                  <a:pt x="3200591" y="1528858"/>
                </a:cubicBezTo>
                <a:close/>
                <a:moveTo>
                  <a:pt x="3276791" y="1527620"/>
                </a:moveTo>
                <a:cubicBezTo>
                  <a:pt x="3278696" y="1527620"/>
                  <a:pt x="3280124" y="1526096"/>
                  <a:pt x="3280124" y="1524286"/>
                </a:cubicBezTo>
                <a:cubicBezTo>
                  <a:pt x="3280124" y="1522476"/>
                  <a:pt x="3278600" y="1520952"/>
                  <a:pt x="3276791" y="1520952"/>
                </a:cubicBezTo>
                <a:cubicBezTo>
                  <a:pt x="3274886" y="1520952"/>
                  <a:pt x="3273457" y="1522476"/>
                  <a:pt x="3273457" y="1524286"/>
                </a:cubicBezTo>
                <a:cubicBezTo>
                  <a:pt x="3273457" y="1526096"/>
                  <a:pt x="3274981" y="1527620"/>
                  <a:pt x="3276791" y="1527620"/>
                </a:cubicBezTo>
                <a:close/>
                <a:moveTo>
                  <a:pt x="3352991" y="1526572"/>
                </a:moveTo>
                <a:cubicBezTo>
                  <a:pt x="3354229" y="1526572"/>
                  <a:pt x="3355277" y="1525524"/>
                  <a:pt x="3355277" y="1524286"/>
                </a:cubicBezTo>
                <a:cubicBezTo>
                  <a:pt x="3355277" y="1523048"/>
                  <a:pt x="3354229" y="1522000"/>
                  <a:pt x="3352991" y="1522000"/>
                </a:cubicBezTo>
                <a:cubicBezTo>
                  <a:pt x="3351753" y="1522000"/>
                  <a:pt x="3350705" y="1523048"/>
                  <a:pt x="3350705" y="1524286"/>
                </a:cubicBezTo>
                <a:cubicBezTo>
                  <a:pt x="3350705" y="1525524"/>
                  <a:pt x="3351753" y="1526572"/>
                  <a:pt x="3352991" y="1526572"/>
                </a:cubicBezTo>
                <a:close/>
                <a:moveTo>
                  <a:pt x="3429191" y="1525524"/>
                </a:moveTo>
                <a:cubicBezTo>
                  <a:pt x="3429857" y="1525524"/>
                  <a:pt x="3430429" y="1524953"/>
                  <a:pt x="3430429" y="1524286"/>
                </a:cubicBezTo>
                <a:cubicBezTo>
                  <a:pt x="3430429" y="1523619"/>
                  <a:pt x="3429857" y="1523048"/>
                  <a:pt x="3429191" y="1523048"/>
                </a:cubicBezTo>
                <a:cubicBezTo>
                  <a:pt x="3428524" y="1523048"/>
                  <a:pt x="3427953" y="1523619"/>
                  <a:pt x="3427953" y="1524286"/>
                </a:cubicBezTo>
                <a:cubicBezTo>
                  <a:pt x="3427953" y="1524953"/>
                  <a:pt x="3428524" y="1525524"/>
                  <a:pt x="3429191" y="1525524"/>
                </a:cubicBezTo>
                <a:close/>
                <a:moveTo>
                  <a:pt x="3505391" y="1524381"/>
                </a:moveTo>
                <a:cubicBezTo>
                  <a:pt x="3505486" y="1524381"/>
                  <a:pt x="3505581" y="1524286"/>
                  <a:pt x="3505581" y="1524191"/>
                </a:cubicBezTo>
                <a:cubicBezTo>
                  <a:pt x="3505581" y="1524095"/>
                  <a:pt x="3505486" y="1524000"/>
                  <a:pt x="3505391" y="1524000"/>
                </a:cubicBezTo>
                <a:cubicBezTo>
                  <a:pt x="3505295" y="1524000"/>
                  <a:pt x="3505200" y="1524095"/>
                  <a:pt x="3505200" y="1524191"/>
                </a:cubicBezTo>
                <a:cubicBezTo>
                  <a:pt x="3505200" y="1524286"/>
                  <a:pt x="3505295" y="1524381"/>
                  <a:pt x="3505391" y="1524381"/>
                </a:cubicBezTo>
                <a:close/>
                <a:moveTo>
                  <a:pt x="191" y="1600581"/>
                </a:moveTo>
                <a:cubicBezTo>
                  <a:pt x="286" y="1600581"/>
                  <a:pt x="381" y="1600486"/>
                  <a:pt x="381" y="1600391"/>
                </a:cubicBezTo>
                <a:cubicBezTo>
                  <a:pt x="381" y="1600295"/>
                  <a:pt x="286" y="1600200"/>
                  <a:pt x="191" y="1600200"/>
                </a:cubicBezTo>
                <a:cubicBezTo>
                  <a:pt x="95" y="1600200"/>
                  <a:pt x="0" y="1600295"/>
                  <a:pt x="0" y="1600391"/>
                </a:cubicBezTo>
                <a:cubicBezTo>
                  <a:pt x="0" y="1600486"/>
                  <a:pt x="95" y="1600581"/>
                  <a:pt x="191" y="1600581"/>
                </a:cubicBezTo>
                <a:close/>
                <a:moveTo>
                  <a:pt x="76391" y="1601724"/>
                </a:moveTo>
                <a:cubicBezTo>
                  <a:pt x="77057" y="1601724"/>
                  <a:pt x="77629" y="1601153"/>
                  <a:pt x="77629" y="1600486"/>
                </a:cubicBezTo>
                <a:cubicBezTo>
                  <a:pt x="77629" y="1599819"/>
                  <a:pt x="77057" y="1599248"/>
                  <a:pt x="76391" y="1599248"/>
                </a:cubicBezTo>
                <a:cubicBezTo>
                  <a:pt x="75724" y="1599248"/>
                  <a:pt x="75152" y="1599819"/>
                  <a:pt x="75152" y="1600486"/>
                </a:cubicBezTo>
                <a:cubicBezTo>
                  <a:pt x="75152" y="1601153"/>
                  <a:pt x="75724" y="1601724"/>
                  <a:pt x="76391" y="1601724"/>
                </a:cubicBezTo>
                <a:close/>
                <a:moveTo>
                  <a:pt x="152591" y="1602772"/>
                </a:moveTo>
                <a:cubicBezTo>
                  <a:pt x="153829" y="1602772"/>
                  <a:pt x="154877" y="1601724"/>
                  <a:pt x="154877" y="1600486"/>
                </a:cubicBezTo>
                <a:cubicBezTo>
                  <a:pt x="154877" y="1599248"/>
                  <a:pt x="153829" y="1598200"/>
                  <a:pt x="152591" y="1598200"/>
                </a:cubicBezTo>
                <a:cubicBezTo>
                  <a:pt x="151352" y="1598200"/>
                  <a:pt x="150305" y="1599248"/>
                  <a:pt x="150305" y="1600486"/>
                </a:cubicBezTo>
                <a:cubicBezTo>
                  <a:pt x="150305" y="1601724"/>
                  <a:pt x="151352" y="1602772"/>
                  <a:pt x="152591" y="1602772"/>
                </a:cubicBezTo>
                <a:close/>
                <a:moveTo>
                  <a:pt x="228791" y="1604010"/>
                </a:moveTo>
                <a:cubicBezTo>
                  <a:pt x="230791" y="1604010"/>
                  <a:pt x="232410" y="1602391"/>
                  <a:pt x="232410" y="1600391"/>
                </a:cubicBezTo>
                <a:cubicBezTo>
                  <a:pt x="232410" y="1598390"/>
                  <a:pt x="230791" y="1596771"/>
                  <a:pt x="228791" y="1596771"/>
                </a:cubicBezTo>
                <a:cubicBezTo>
                  <a:pt x="226790" y="1596771"/>
                  <a:pt x="225171" y="1598390"/>
                  <a:pt x="225171" y="1600391"/>
                </a:cubicBezTo>
                <a:cubicBezTo>
                  <a:pt x="225171" y="1602391"/>
                  <a:pt x="226790" y="1604010"/>
                  <a:pt x="228791" y="1604010"/>
                </a:cubicBezTo>
                <a:close/>
                <a:moveTo>
                  <a:pt x="304991" y="1605058"/>
                </a:moveTo>
                <a:cubicBezTo>
                  <a:pt x="307562" y="1605058"/>
                  <a:pt x="309658" y="1602962"/>
                  <a:pt x="309658" y="1600391"/>
                </a:cubicBezTo>
                <a:cubicBezTo>
                  <a:pt x="309658" y="1597819"/>
                  <a:pt x="307562" y="1595723"/>
                  <a:pt x="304991" y="1595723"/>
                </a:cubicBezTo>
                <a:cubicBezTo>
                  <a:pt x="302419" y="1595723"/>
                  <a:pt x="300323" y="1597819"/>
                  <a:pt x="300323" y="1600391"/>
                </a:cubicBezTo>
                <a:cubicBezTo>
                  <a:pt x="300323" y="1602962"/>
                  <a:pt x="302419" y="1605058"/>
                  <a:pt x="304991" y="1605058"/>
                </a:cubicBezTo>
                <a:close/>
                <a:moveTo>
                  <a:pt x="381191" y="1606296"/>
                </a:moveTo>
                <a:cubicBezTo>
                  <a:pt x="384429" y="1606296"/>
                  <a:pt x="387096" y="1603629"/>
                  <a:pt x="387096" y="1600391"/>
                </a:cubicBezTo>
                <a:cubicBezTo>
                  <a:pt x="387096" y="1597152"/>
                  <a:pt x="384429" y="1594485"/>
                  <a:pt x="381191" y="1594485"/>
                </a:cubicBezTo>
                <a:cubicBezTo>
                  <a:pt x="377952" y="1594485"/>
                  <a:pt x="375285" y="1597152"/>
                  <a:pt x="375285" y="1600391"/>
                </a:cubicBezTo>
                <a:cubicBezTo>
                  <a:pt x="375285" y="1603724"/>
                  <a:pt x="377952" y="1606296"/>
                  <a:pt x="381191" y="1606296"/>
                </a:cubicBezTo>
                <a:close/>
                <a:moveTo>
                  <a:pt x="457391" y="1607344"/>
                </a:moveTo>
                <a:cubicBezTo>
                  <a:pt x="461200" y="1607344"/>
                  <a:pt x="464344" y="1604201"/>
                  <a:pt x="464344" y="1600391"/>
                </a:cubicBezTo>
                <a:cubicBezTo>
                  <a:pt x="464344" y="1596581"/>
                  <a:pt x="461200" y="1593437"/>
                  <a:pt x="457391" y="1593437"/>
                </a:cubicBezTo>
                <a:cubicBezTo>
                  <a:pt x="453581" y="1593437"/>
                  <a:pt x="450437" y="1596581"/>
                  <a:pt x="450437" y="1600391"/>
                </a:cubicBezTo>
                <a:cubicBezTo>
                  <a:pt x="450437" y="1604201"/>
                  <a:pt x="453581" y="1607344"/>
                  <a:pt x="457391" y="1607344"/>
                </a:cubicBezTo>
                <a:close/>
                <a:moveTo>
                  <a:pt x="533591" y="1608487"/>
                </a:moveTo>
                <a:cubicBezTo>
                  <a:pt x="538067" y="1608487"/>
                  <a:pt x="541592" y="1604867"/>
                  <a:pt x="541592" y="1600486"/>
                </a:cubicBezTo>
                <a:cubicBezTo>
                  <a:pt x="541592" y="1596009"/>
                  <a:pt x="537972" y="1592485"/>
                  <a:pt x="533591" y="1592485"/>
                </a:cubicBezTo>
                <a:cubicBezTo>
                  <a:pt x="529114" y="1592485"/>
                  <a:pt x="525590" y="1596104"/>
                  <a:pt x="525590" y="1600486"/>
                </a:cubicBezTo>
                <a:cubicBezTo>
                  <a:pt x="525590" y="1604867"/>
                  <a:pt x="529209" y="1608487"/>
                  <a:pt x="533591" y="1608487"/>
                </a:cubicBezTo>
                <a:close/>
                <a:moveTo>
                  <a:pt x="609790" y="1609725"/>
                </a:moveTo>
                <a:cubicBezTo>
                  <a:pt x="614934" y="1609725"/>
                  <a:pt x="619125" y="1605534"/>
                  <a:pt x="619125" y="1600391"/>
                </a:cubicBezTo>
                <a:cubicBezTo>
                  <a:pt x="619125" y="1595247"/>
                  <a:pt x="614934" y="1591056"/>
                  <a:pt x="609790" y="1591056"/>
                </a:cubicBezTo>
                <a:cubicBezTo>
                  <a:pt x="604647" y="1591056"/>
                  <a:pt x="600456" y="1595247"/>
                  <a:pt x="600456" y="1600391"/>
                </a:cubicBezTo>
                <a:cubicBezTo>
                  <a:pt x="600551" y="1605534"/>
                  <a:pt x="604647" y="1609725"/>
                  <a:pt x="609790" y="1609725"/>
                </a:cubicBezTo>
                <a:close/>
                <a:moveTo>
                  <a:pt x="685990" y="1610963"/>
                </a:moveTo>
                <a:cubicBezTo>
                  <a:pt x="691801" y="1610963"/>
                  <a:pt x="696563" y="1606201"/>
                  <a:pt x="696563" y="1600391"/>
                </a:cubicBezTo>
                <a:cubicBezTo>
                  <a:pt x="696563" y="1594580"/>
                  <a:pt x="691801" y="1589818"/>
                  <a:pt x="685990" y="1589818"/>
                </a:cubicBezTo>
                <a:cubicBezTo>
                  <a:pt x="680180" y="1589818"/>
                  <a:pt x="675418" y="1594580"/>
                  <a:pt x="675418" y="1600391"/>
                </a:cubicBezTo>
                <a:cubicBezTo>
                  <a:pt x="675418" y="1606201"/>
                  <a:pt x="680180" y="1610963"/>
                  <a:pt x="685990" y="1610963"/>
                </a:cubicBezTo>
                <a:close/>
                <a:moveTo>
                  <a:pt x="762190" y="1612011"/>
                </a:moveTo>
                <a:cubicBezTo>
                  <a:pt x="768572" y="1612011"/>
                  <a:pt x="773811" y="1606772"/>
                  <a:pt x="773811" y="1600391"/>
                </a:cubicBezTo>
                <a:cubicBezTo>
                  <a:pt x="773811" y="1594009"/>
                  <a:pt x="768572" y="1588770"/>
                  <a:pt x="762190" y="1588770"/>
                </a:cubicBezTo>
                <a:cubicBezTo>
                  <a:pt x="755809" y="1588770"/>
                  <a:pt x="750570" y="1594009"/>
                  <a:pt x="750570" y="1600391"/>
                </a:cubicBezTo>
                <a:cubicBezTo>
                  <a:pt x="750570" y="1606868"/>
                  <a:pt x="755809" y="1612011"/>
                  <a:pt x="762190" y="1612011"/>
                </a:cubicBezTo>
                <a:close/>
                <a:moveTo>
                  <a:pt x="838390" y="1613345"/>
                </a:moveTo>
                <a:cubicBezTo>
                  <a:pt x="845534" y="1613345"/>
                  <a:pt x="851249" y="1607534"/>
                  <a:pt x="851249" y="1600486"/>
                </a:cubicBezTo>
                <a:cubicBezTo>
                  <a:pt x="851249" y="1593342"/>
                  <a:pt x="845439" y="1587627"/>
                  <a:pt x="838390" y="1587627"/>
                </a:cubicBezTo>
                <a:cubicBezTo>
                  <a:pt x="831247" y="1587627"/>
                  <a:pt x="825532" y="1593437"/>
                  <a:pt x="825532" y="1600486"/>
                </a:cubicBezTo>
                <a:cubicBezTo>
                  <a:pt x="825532" y="1607534"/>
                  <a:pt x="831247" y="1613345"/>
                  <a:pt x="838390" y="1613345"/>
                </a:cubicBezTo>
                <a:close/>
                <a:moveTo>
                  <a:pt x="914590" y="1614392"/>
                </a:moveTo>
                <a:cubicBezTo>
                  <a:pt x="922306" y="1614392"/>
                  <a:pt x="928497" y="1608106"/>
                  <a:pt x="928497" y="1600486"/>
                </a:cubicBezTo>
                <a:cubicBezTo>
                  <a:pt x="928497" y="1592771"/>
                  <a:pt x="922211" y="1586579"/>
                  <a:pt x="914590" y="1586579"/>
                </a:cubicBezTo>
                <a:cubicBezTo>
                  <a:pt x="906971" y="1586579"/>
                  <a:pt x="900684" y="1592866"/>
                  <a:pt x="900684" y="1600486"/>
                </a:cubicBezTo>
                <a:cubicBezTo>
                  <a:pt x="900684" y="1608106"/>
                  <a:pt x="906875" y="1614392"/>
                  <a:pt x="914590" y="1614392"/>
                </a:cubicBezTo>
                <a:close/>
                <a:moveTo>
                  <a:pt x="990790" y="1615631"/>
                </a:moveTo>
                <a:cubicBezTo>
                  <a:pt x="999173" y="1615631"/>
                  <a:pt x="1006031" y="1608773"/>
                  <a:pt x="1006031" y="1600391"/>
                </a:cubicBezTo>
                <a:cubicBezTo>
                  <a:pt x="1006031" y="1592009"/>
                  <a:pt x="999173" y="1585151"/>
                  <a:pt x="990790" y="1585151"/>
                </a:cubicBezTo>
                <a:cubicBezTo>
                  <a:pt x="982409" y="1585151"/>
                  <a:pt x="975551" y="1592009"/>
                  <a:pt x="975551" y="1600391"/>
                </a:cubicBezTo>
                <a:cubicBezTo>
                  <a:pt x="975551" y="1608773"/>
                  <a:pt x="982409" y="1615631"/>
                  <a:pt x="990790" y="1615631"/>
                </a:cubicBezTo>
                <a:close/>
                <a:moveTo>
                  <a:pt x="1066991" y="1616678"/>
                </a:moveTo>
                <a:cubicBezTo>
                  <a:pt x="1075944" y="1616678"/>
                  <a:pt x="1083278" y="1609439"/>
                  <a:pt x="1083278" y="1600391"/>
                </a:cubicBezTo>
                <a:cubicBezTo>
                  <a:pt x="1083278" y="1591342"/>
                  <a:pt x="1076039" y="1584103"/>
                  <a:pt x="1066991" y="1584103"/>
                </a:cubicBezTo>
                <a:cubicBezTo>
                  <a:pt x="1058037" y="1584103"/>
                  <a:pt x="1050703" y="1591342"/>
                  <a:pt x="1050703" y="1600391"/>
                </a:cubicBezTo>
                <a:cubicBezTo>
                  <a:pt x="1050703" y="1609439"/>
                  <a:pt x="1058037" y="1616678"/>
                  <a:pt x="1066991" y="1616678"/>
                </a:cubicBezTo>
                <a:close/>
                <a:moveTo>
                  <a:pt x="1143191" y="1617726"/>
                </a:moveTo>
                <a:cubicBezTo>
                  <a:pt x="1152716" y="1617726"/>
                  <a:pt x="1160526" y="1610011"/>
                  <a:pt x="1160526" y="1600391"/>
                </a:cubicBezTo>
                <a:cubicBezTo>
                  <a:pt x="1160526" y="1590866"/>
                  <a:pt x="1152811" y="1583055"/>
                  <a:pt x="1143191" y="1583055"/>
                </a:cubicBezTo>
                <a:cubicBezTo>
                  <a:pt x="1133666" y="1583055"/>
                  <a:pt x="1125855" y="1590770"/>
                  <a:pt x="1125855" y="1600391"/>
                </a:cubicBezTo>
                <a:cubicBezTo>
                  <a:pt x="1125855" y="1610011"/>
                  <a:pt x="1133666" y="1617726"/>
                  <a:pt x="1143191" y="1617726"/>
                </a:cubicBezTo>
                <a:close/>
                <a:moveTo>
                  <a:pt x="1219391" y="1618964"/>
                </a:moveTo>
                <a:cubicBezTo>
                  <a:pt x="1229678" y="1618964"/>
                  <a:pt x="1237964" y="1610678"/>
                  <a:pt x="1237964" y="1600391"/>
                </a:cubicBezTo>
                <a:cubicBezTo>
                  <a:pt x="1237964" y="1590104"/>
                  <a:pt x="1229678" y="1581817"/>
                  <a:pt x="1219391" y="1581817"/>
                </a:cubicBezTo>
                <a:cubicBezTo>
                  <a:pt x="1209104" y="1581817"/>
                  <a:pt x="1200817" y="1590104"/>
                  <a:pt x="1200817" y="1600391"/>
                </a:cubicBezTo>
                <a:cubicBezTo>
                  <a:pt x="1200817" y="1610678"/>
                  <a:pt x="1209104" y="1618964"/>
                  <a:pt x="1219391" y="1618964"/>
                </a:cubicBezTo>
                <a:close/>
                <a:moveTo>
                  <a:pt x="1295591" y="1620107"/>
                </a:moveTo>
                <a:cubicBezTo>
                  <a:pt x="1306449" y="1620107"/>
                  <a:pt x="1315212" y="1611344"/>
                  <a:pt x="1315212" y="1600486"/>
                </a:cubicBezTo>
                <a:cubicBezTo>
                  <a:pt x="1315212" y="1589627"/>
                  <a:pt x="1306449" y="1580864"/>
                  <a:pt x="1295591" y="1580864"/>
                </a:cubicBezTo>
                <a:cubicBezTo>
                  <a:pt x="1284732" y="1580864"/>
                  <a:pt x="1275969" y="1589627"/>
                  <a:pt x="1275969" y="1600486"/>
                </a:cubicBezTo>
                <a:cubicBezTo>
                  <a:pt x="1275969" y="1611344"/>
                  <a:pt x="1284732" y="1620107"/>
                  <a:pt x="1295591" y="1620107"/>
                </a:cubicBezTo>
                <a:close/>
                <a:moveTo>
                  <a:pt x="1371791" y="1621346"/>
                </a:moveTo>
                <a:cubicBezTo>
                  <a:pt x="1383316" y="1621346"/>
                  <a:pt x="1392746" y="1612011"/>
                  <a:pt x="1392746" y="1600391"/>
                </a:cubicBezTo>
                <a:cubicBezTo>
                  <a:pt x="1392746" y="1588770"/>
                  <a:pt x="1383411" y="1579436"/>
                  <a:pt x="1371791" y="1579436"/>
                </a:cubicBezTo>
                <a:cubicBezTo>
                  <a:pt x="1360170" y="1579436"/>
                  <a:pt x="1350836" y="1588770"/>
                  <a:pt x="1350836" y="1600391"/>
                </a:cubicBezTo>
                <a:cubicBezTo>
                  <a:pt x="1350836" y="1612011"/>
                  <a:pt x="1360265" y="1621346"/>
                  <a:pt x="1371791" y="1621346"/>
                </a:cubicBezTo>
                <a:close/>
                <a:moveTo>
                  <a:pt x="1447991" y="1622393"/>
                </a:moveTo>
                <a:cubicBezTo>
                  <a:pt x="1460087" y="1622393"/>
                  <a:pt x="1469993" y="1612583"/>
                  <a:pt x="1469993" y="1600391"/>
                </a:cubicBezTo>
                <a:cubicBezTo>
                  <a:pt x="1469993" y="1588199"/>
                  <a:pt x="1460183" y="1578388"/>
                  <a:pt x="1447991" y="1578388"/>
                </a:cubicBezTo>
                <a:cubicBezTo>
                  <a:pt x="1435799" y="1578388"/>
                  <a:pt x="1425988" y="1588199"/>
                  <a:pt x="1425988" y="1600391"/>
                </a:cubicBezTo>
                <a:cubicBezTo>
                  <a:pt x="1425988" y="1612583"/>
                  <a:pt x="1435894" y="1622393"/>
                  <a:pt x="1447991" y="1622393"/>
                </a:cubicBezTo>
                <a:close/>
                <a:moveTo>
                  <a:pt x="1524191" y="1623251"/>
                </a:moveTo>
                <a:cubicBezTo>
                  <a:pt x="1536764" y="1623251"/>
                  <a:pt x="1547051" y="1613059"/>
                  <a:pt x="1547051" y="1600391"/>
                </a:cubicBezTo>
                <a:cubicBezTo>
                  <a:pt x="1547051" y="1587722"/>
                  <a:pt x="1536859" y="1577531"/>
                  <a:pt x="1524191" y="1577531"/>
                </a:cubicBezTo>
                <a:cubicBezTo>
                  <a:pt x="1511522" y="1577531"/>
                  <a:pt x="1501331" y="1587722"/>
                  <a:pt x="1501331" y="1600391"/>
                </a:cubicBezTo>
                <a:cubicBezTo>
                  <a:pt x="1501331" y="1613059"/>
                  <a:pt x="1511618" y="1623251"/>
                  <a:pt x="1524191" y="1623251"/>
                </a:cubicBezTo>
                <a:close/>
                <a:moveTo>
                  <a:pt x="1600391" y="1624298"/>
                </a:moveTo>
                <a:cubicBezTo>
                  <a:pt x="1613535" y="1624298"/>
                  <a:pt x="1624298" y="1613630"/>
                  <a:pt x="1624298" y="1600391"/>
                </a:cubicBezTo>
                <a:cubicBezTo>
                  <a:pt x="1624298" y="1587246"/>
                  <a:pt x="1613630" y="1576483"/>
                  <a:pt x="1600391" y="1576483"/>
                </a:cubicBezTo>
                <a:cubicBezTo>
                  <a:pt x="1587246" y="1576483"/>
                  <a:pt x="1576483" y="1587151"/>
                  <a:pt x="1576483" y="1600391"/>
                </a:cubicBezTo>
                <a:cubicBezTo>
                  <a:pt x="1576578" y="1613630"/>
                  <a:pt x="1587246" y="1624298"/>
                  <a:pt x="1600391" y="1624298"/>
                </a:cubicBezTo>
                <a:close/>
                <a:moveTo>
                  <a:pt x="1676591" y="1624965"/>
                </a:moveTo>
                <a:cubicBezTo>
                  <a:pt x="1690116" y="1624965"/>
                  <a:pt x="1701070" y="1614011"/>
                  <a:pt x="1701070" y="1600486"/>
                </a:cubicBezTo>
                <a:cubicBezTo>
                  <a:pt x="1701070" y="1586960"/>
                  <a:pt x="1690116" y="1576007"/>
                  <a:pt x="1676591" y="1576007"/>
                </a:cubicBezTo>
                <a:cubicBezTo>
                  <a:pt x="1663065" y="1576007"/>
                  <a:pt x="1652111" y="1586960"/>
                  <a:pt x="1652111" y="1600486"/>
                </a:cubicBezTo>
                <a:cubicBezTo>
                  <a:pt x="1652111" y="1614011"/>
                  <a:pt x="1663065" y="1624965"/>
                  <a:pt x="1676591" y="1624965"/>
                </a:cubicBezTo>
                <a:close/>
                <a:moveTo>
                  <a:pt x="1752791" y="1625156"/>
                </a:moveTo>
                <a:cubicBezTo>
                  <a:pt x="1766411" y="1625156"/>
                  <a:pt x="1777556" y="1614107"/>
                  <a:pt x="1777556" y="1600391"/>
                </a:cubicBezTo>
                <a:cubicBezTo>
                  <a:pt x="1777556" y="1586770"/>
                  <a:pt x="1766507" y="1575626"/>
                  <a:pt x="1752791" y="1575626"/>
                </a:cubicBezTo>
                <a:cubicBezTo>
                  <a:pt x="1739170" y="1575626"/>
                  <a:pt x="1728026" y="1586675"/>
                  <a:pt x="1728026" y="1600391"/>
                </a:cubicBezTo>
                <a:cubicBezTo>
                  <a:pt x="1728121" y="1614107"/>
                  <a:pt x="1739170" y="1625156"/>
                  <a:pt x="1752791" y="1625156"/>
                </a:cubicBezTo>
                <a:close/>
                <a:moveTo>
                  <a:pt x="1828991" y="1624965"/>
                </a:moveTo>
                <a:cubicBezTo>
                  <a:pt x="1842516" y="1624965"/>
                  <a:pt x="1853470" y="1614011"/>
                  <a:pt x="1853470" y="1600486"/>
                </a:cubicBezTo>
                <a:cubicBezTo>
                  <a:pt x="1853470" y="1586960"/>
                  <a:pt x="1842516" y="1576007"/>
                  <a:pt x="1828991" y="1576007"/>
                </a:cubicBezTo>
                <a:cubicBezTo>
                  <a:pt x="1815465" y="1576007"/>
                  <a:pt x="1804511" y="1586960"/>
                  <a:pt x="1804511" y="1600486"/>
                </a:cubicBezTo>
                <a:cubicBezTo>
                  <a:pt x="1804511" y="1614011"/>
                  <a:pt x="1815465" y="1624965"/>
                  <a:pt x="1828991" y="1624965"/>
                </a:cubicBezTo>
                <a:close/>
                <a:moveTo>
                  <a:pt x="1905191" y="1624298"/>
                </a:moveTo>
                <a:cubicBezTo>
                  <a:pt x="1918335" y="1624298"/>
                  <a:pt x="1929098" y="1613630"/>
                  <a:pt x="1929098" y="1600391"/>
                </a:cubicBezTo>
                <a:cubicBezTo>
                  <a:pt x="1929098" y="1587246"/>
                  <a:pt x="1918430" y="1576483"/>
                  <a:pt x="1905191" y="1576483"/>
                </a:cubicBezTo>
                <a:cubicBezTo>
                  <a:pt x="1892046" y="1576483"/>
                  <a:pt x="1881283" y="1587151"/>
                  <a:pt x="1881283" y="1600391"/>
                </a:cubicBezTo>
                <a:cubicBezTo>
                  <a:pt x="1881378" y="1613630"/>
                  <a:pt x="1892046" y="1624298"/>
                  <a:pt x="1905191" y="1624298"/>
                </a:cubicBezTo>
                <a:close/>
                <a:moveTo>
                  <a:pt x="1981391" y="1623441"/>
                </a:moveTo>
                <a:cubicBezTo>
                  <a:pt x="1994154" y="1623441"/>
                  <a:pt x="2004441" y="1613154"/>
                  <a:pt x="2004441" y="1600391"/>
                </a:cubicBezTo>
                <a:cubicBezTo>
                  <a:pt x="2004441" y="1587627"/>
                  <a:pt x="1994154" y="1577340"/>
                  <a:pt x="1981391" y="1577340"/>
                </a:cubicBezTo>
                <a:cubicBezTo>
                  <a:pt x="1968627" y="1577340"/>
                  <a:pt x="1958340" y="1587627"/>
                  <a:pt x="1958340" y="1600391"/>
                </a:cubicBezTo>
                <a:cubicBezTo>
                  <a:pt x="1958340" y="1613154"/>
                  <a:pt x="1968722" y="1623441"/>
                  <a:pt x="1981391" y="1623441"/>
                </a:cubicBezTo>
                <a:close/>
                <a:moveTo>
                  <a:pt x="2057591" y="1622393"/>
                </a:moveTo>
                <a:cubicBezTo>
                  <a:pt x="2069687" y="1622393"/>
                  <a:pt x="2079593" y="1612583"/>
                  <a:pt x="2079593" y="1600391"/>
                </a:cubicBezTo>
                <a:cubicBezTo>
                  <a:pt x="2079593" y="1588199"/>
                  <a:pt x="2069783" y="1578388"/>
                  <a:pt x="2057591" y="1578388"/>
                </a:cubicBezTo>
                <a:cubicBezTo>
                  <a:pt x="2045399" y="1578388"/>
                  <a:pt x="2035588" y="1588199"/>
                  <a:pt x="2035588" y="1600391"/>
                </a:cubicBezTo>
                <a:cubicBezTo>
                  <a:pt x="2035588" y="1612583"/>
                  <a:pt x="2045494" y="1622393"/>
                  <a:pt x="2057591" y="1622393"/>
                </a:cubicBezTo>
                <a:close/>
                <a:moveTo>
                  <a:pt x="2133791" y="1621346"/>
                </a:moveTo>
                <a:cubicBezTo>
                  <a:pt x="2145316" y="1621346"/>
                  <a:pt x="2154746" y="1612011"/>
                  <a:pt x="2154746" y="1600391"/>
                </a:cubicBezTo>
                <a:cubicBezTo>
                  <a:pt x="2154746" y="1588770"/>
                  <a:pt x="2145411" y="1579436"/>
                  <a:pt x="2133791" y="1579436"/>
                </a:cubicBezTo>
                <a:cubicBezTo>
                  <a:pt x="2122170" y="1579436"/>
                  <a:pt x="2112836" y="1588770"/>
                  <a:pt x="2112836" y="1600391"/>
                </a:cubicBezTo>
                <a:cubicBezTo>
                  <a:pt x="2112836" y="1612011"/>
                  <a:pt x="2122265" y="1621346"/>
                  <a:pt x="2133791" y="1621346"/>
                </a:cubicBezTo>
                <a:close/>
                <a:moveTo>
                  <a:pt x="2209991" y="1620298"/>
                </a:moveTo>
                <a:cubicBezTo>
                  <a:pt x="2220944" y="1620298"/>
                  <a:pt x="2229898" y="1611439"/>
                  <a:pt x="2229898" y="1600391"/>
                </a:cubicBezTo>
                <a:cubicBezTo>
                  <a:pt x="2229898" y="1589342"/>
                  <a:pt x="2221040" y="1580483"/>
                  <a:pt x="2209991" y="1580483"/>
                </a:cubicBezTo>
                <a:cubicBezTo>
                  <a:pt x="2199037" y="1580483"/>
                  <a:pt x="2190083" y="1589342"/>
                  <a:pt x="2190083" y="1600391"/>
                </a:cubicBezTo>
                <a:cubicBezTo>
                  <a:pt x="2190083" y="1611439"/>
                  <a:pt x="2199037" y="1620298"/>
                  <a:pt x="2209991" y="1620298"/>
                </a:cubicBezTo>
                <a:close/>
                <a:moveTo>
                  <a:pt x="2286191" y="1619250"/>
                </a:moveTo>
                <a:cubicBezTo>
                  <a:pt x="2296573" y="1619250"/>
                  <a:pt x="2304955" y="1610868"/>
                  <a:pt x="2304955" y="1600486"/>
                </a:cubicBezTo>
                <a:cubicBezTo>
                  <a:pt x="2304955" y="1590104"/>
                  <a:pt x="2296573" y="1581722"/>
                  <a:pt x="2286191" y="1581722"/>
                </a:cubicBezTo>
                <a:cubicBezTo>
                  <a:pt x="2275808" y="1581722"/>
                  <a:pt x="2267426" y="1590104"/>
                  <a:pt x="2267426" y="1600486"/>
                </a:cubicBezTo>
                <a:cubicBezTo>
                  <a:pt x="2267426" y="1610773"/>
                  <a:pt x="2275808" y="1619250"/>
                  <a:pt x="2286191" y="1619250"/>
                </a:cubicBezTo>
                <a:close/>
                <a:moveTo>
                  <a:pt x="2362391" y="1617917"/>
                </a:moveTo>
                <a:cubicBezTo>
                  <a:pt x="2372106" y="1617917"/>
                  <a:pt x="2379917" y="1610106"/>
                  <a:pt x="2379917" y="1600391"/>
                </a:cubicBezTo>
                <a:cubicBezTo>
                  <a:pt x="2379917" y="1590675"/>
                  <a:pt x="2372106" y="1582864"/>
                  <a:pt x="2362391" y="1582864"/>
                </a:cubicBezTo>
                <a:cubicBezTo>
                  <a:pt x="2352675" y="1582864"/>
                  <a:pt x="2344865" y="1590675"/>
                  <a:pt x="2344865" y="1600391"/>
                </a:cubicBezTo>
                <a:cubicBezTo>
                  <a:pt x="2344865" y="1610106"/>
                  <a:pt x="2352770" y="1617917"/>
                  <a:pt x="2362391" y="1617917"/>
                </a:cubicBezTo>
                <a:close/>
                <a:moveTo>
                  <a:pt x="2438591" y="1616869"/>
                </a:moveTo>
                <a:cubicBezTo>
                  <a:pt x="2447735" y="1616869"/>
                  <a:pt x="2455069" y="1609535"/>
                  <a:pt x="2455069" y="1600391"/>
                </a:cubicBezTo>
                <a:cubicBezTo>
                  <a:pt x="2455069" y="1591247"/>
                  <a:pt x="2447735" y="1583912"/>
                  <a:pt x="2438591" y="1583912"/>
                </a:cubicBezTo>
                <a:cubicBezTo>
                  <a:pt x="2429447" y="1583912"/>
                  <a:pt x="2422112" y="1591247"/>
                  <a:pt x="2422112" y="1600391"/>
                </a:cubicBezTo>
                <a:cubicBezTo>
                  <a:pt x="2422112" y="1609535"/>
                  <a:pt x="2429542" y="1616869"/>
                  <a:pt x="2438591" y="1616869"/>
                </a:cubicBezTo>
                <a:close/>
                <a:moveTo>
                  <a:pt x="2514791" y="1615631"/>
                </a:moveTo>
                <a:cubicBezTo>
                  <a:pt x="2523173" y="1615631"/>
                  <a:pt x="2530031" y="1608773"/>
                  <a:pt x="2530031" y="1600391"/>
                </a:cubicBezTo>
                <a:cubicBezTo>
                  <a:pt x="2530031" y="1592009"/>
                  <a:pt x="2523173" y="1585151"/>
                  <a:pt x="2514791" y="1585151"/>
                </a:cubicBezTo>
                <a:cubicBezTo>
                  <a:pt x="2506409" y="1585151"/>
                  <a:pt x="2499551" y="1592009"/>
                  <a:pt x="2499551" y="1600391"/>
                </a:cubicBezTo>
                <a:cubicBezTo>
                  <a:pt x="2499551" y="1608773"/>
                  <a:pt x="2506409" y="1615631"/>
                  <a:pt x="2514791" y="1615631"/>
                </a:cubicBezTo>
                <a:close/>
                <a:moveTo>
                  <a:pt x="2590991" y="1614583"/>
                </a:moveTo>
                <a:cubicBezTo>
                  <a:pt x="2598801" y="1614583"/>
                  <a:pt x="2605183" y="1608201"/>
                  <a:pt x="2605183" y="1600391"/>
                </a:cubicBezTo>
                <a:cubicBezTo>
                  <a:pt x="2605183" y="1592580"/>
                  <a:pt x="2598801" y="1586198"/>
                  <a:pt x="2590991" y="1586198"/>
                </a:cubicBezTo>
                <a:cubicBezTo>
                  <a:pt x="2583180" y="1586198"/>
                  <a:pt x="2576798" y="1592580"/>
                  <a:pt x="2576798" y="1600391"/>
                </a:cubicBezTo>
                <a:cubicBezTo>
                  <a:pt x="2576894" y="1608201"/>
                  <a:pt x="2583180" y="1614583"/>
                  <a:pt x="2590991" y="1614583"/>
                </a:cubicBezTo>
                <a:close/>
                <a:moveTo>
                  <a:pt x="2667191" y="1613345"/>
                </a:moveTo>
                <a:cubicBezTo>
                  <a:pt x="2674334" y="1613345"/>
                  <a:pt x="2680049" y="1607534"/>
                  <a:pt x="2680049" y="1600486"/>
                </a:cubicBezTo>
                <a:cubicBezTo>
                  <a:pt x="2680049" y="1593342"/>
                  <a:pt x="2674239" y="1587627"/>
                  <a:pt x="2667191" y="1587627"/>
                </a:cubicBezTo>
                <a:cubicBezTo>
                  <a:pt x="2660047" y="1587627"/>
                  <a:pt x="2654332" y="1593437"/>
                  <a:pt x="2654332" y="1600486"/>
                </a:cubicBezTo>
                <a:cubicBezTo>
                  <a:pt x="2654332" y="1607534"/>
                  <a:pt x="2660047" y="1613345"/>
                  <a:pt x="2667191" y="1613345"/>
                </a:cubicBezTo>
                <a:close/>
                <a:moveTo>
                  <a:pt x="2743391" y="1612202"/>
                </a:moveTo>
                <a:cubicBezTo>
                  <a:pt x="2749963" y="1612202"/>
                  <a:pt x="2755202" y="1606868"/>
                  <a:pt x="2755202" y="1600391"/>
                </a:cubicBezTo>
                <a:cubicBezTo>
                  <a:pt x="2755202" y="1593914"/>
                  <a:pt x="2749868" y="1588580"/>
                  <a:pt x="2743391" y="1588580"/>
                </a:cubicBezTo>
                <a:cubicBezTo>
                  <a:pt x="2736818" y="1588580"/>
                  <a:pt x="2731580" y="1593914"/>
                  <a:pt x="2731580" y="1600391"/>
                </a:cubicBezTo>
                <a:cubicBezTo>
                  <a:pt x="2731580" y="1606868"/>
                  <a:pt x="2736914" y="1612202"/>
                  <a:pt x="2743391" y="1612202"/>
                </a:cubicBezTo>
                <a:close/>
                <a:moveTo>
                  <a:pt x="2819591" y="1611154"/>
                </a:moveTo>
                <a:cubicBezTo>
                  <a:pt x="2825496" y="1611154"/>
                  <a:pt x="2830354" y="1606296"/>
                  <a:pt x="2830354" y="1600391"/>
                </a:cubicBezTo>
                <a:cubicBezTo>
                  <a:pt x="2830354" y="1594485"/>
                  <a:pt x="2825496" y="1589627"/>
                  <a:pt x="2819591" y="1589627"/>
                </a:cubicBezTo>
                <a:cubicBezTo>
                  <a:pt x="2813685" y="1589627"/>
                  <a:pt x="2808828" y="1594485"/>
                  <a:pt x="2808828" y="1600391"/>
                </a:cubicBezTo>
                <a:cubicBezTo>
                  <a:pt x="2808828" y="1606296"/>
                  <a:pt x="2813685" y="1611154"/>
                  <a:pt x="2819591" y="1611154"/>
                </a:cubicBezTo>
                <a:close/>
                <a:moveTo>
                  <a:pt x="2895791" y="1609916"/>
                </a:moveTo>
                <a:cubicBezTo>
                  <a:pt x="2901029" y="1609916"/>
                  <a:pt x="2905316" y="1605629"/>
                  <a:pt x="2905316" y="1600391"/>
                </a:cubicBezTo>
                <a:cubicBezTo>
                  <a:pt x="2905316" y="1595152"/>
                  <a:pt x="2901029" y="1590866"/>
                  <a:pt x="2895791" y="1590866"/>
                </a:cubicBezTo>
                <a:cubicBezTo>
                  <a:pt x="2890552" y="1590866"/>
                  <a:pt x="2886266" y="1595152"/>
                  <a:pt x="2886266" y="1600391"/>
                </a:cubicBezTo>
                <a:cubicBezTo>
                  <a:pt x="2886266" y="1605629"/>
                  <a:pt x="2890552" y="1609916"/>
                  <a:pt x="2895791" y="1609916"/>
                </a:cubicBezTo>
                <a:close/>
                <a:moveTo>
                  <a:pt x="2971991" y="1608677"/>
                </a:moveTo>
                <a:cubicBezTo>
                  <a:pt x="2976563" y="1608677"/>
                  <a:pt x="2980278" y="1604963"/>
                  <a:pt x="2980278" y="1600391"/>
                </a:cubicBezTo>
                <a:cubicBezTo>
                  <a:pt x="2980278" y="1595818"/>
                  <a:pt x="2976563" y="1592104"/>
                  <a:pt x="2971991" y="1592104"/>
                </a:cubicBezTo>
                <a:cubicBezTo>
                  <a:pt x="2967419" y="1592104"/>
                  <a:pt x="2963704" y="1595818"/>
                  <a:pt x="2963704" y="1600391"/>
                </a:cubicBezTo>
                <a:cubicBezTo>
                  <a:pt x="2963704" y="1604963"/>
                  <a:pt x="2967419" y="1608677"/>
                  <a:pt x="2971991" y="1608677"/>
                </a:cubicBezTo>
                <a:close/>
                <a:moveTo>
                  <a:pt x="3048191" y="1607630"/>
                </a:moveTo>
                <a:cubicBezTo>
                  <a:pt x="3052191" y="1607630"/>
                  <a:pt x="3055334" y="1604391"/>
                  <a:pt x="3055334" y="1600486"/>
                </a:cubicBezTo>
                <a:cubicBezTo>
                  <a:pt x="3055334" y="1596485"/>
                  <a:pt x="3052096" y="1593342"/>
                  <a:pt x="3048191" y="1593342"/>
                </a:cubicBezTo>
                <a:cubicBezTo>
                  <a:pt x="3044190" y="1593342"/>
                  <a:pt x="3041047" y="1596581"/>
                  <a:pt x="3041047" y="1600486"/>
                </a:cubicBezTo>
                <a:cubicBezTo>
                  <a:pt x="3041047" y="1604391"/>
                  <a:pt x="3044285" y="1607630"/>
                  <a:pt x="3048191" y="1607630"/>
                </a:cubicBezTo>
                <a:close/>
                <a:moveTo>
                  <a:pt x="3124391" y="1606296"/>
                </a:moveTo>
                <a:cubicBezTo>
                  <a:pt x="3127629" y="1606296"/>
                  <a:pt x="3130296" y="1603629"/>
                  <a:pt x="3130296" y="1600391"/>
                </a:cubicBezTo>
                <a:cubicBezTo>
                  <a:pt x="3130296" y="1597152"/>
                  <a:pt x="3127629" y="1594485"/>
                  <a:pt x="3124391" y="1594485"/>
                </a:cubicBezTo>
                <a:cubicBezTo>
                  <a:pt x="3121152" y="1594485"/>
                  <a:pt x="3118485" y="1597152"/>
                  <a:pt x="3118485" y="1600391"/>
                </a:cubicBezTo>
                <a:cubicBezTo>
                  <a:pt x="3118485" y="1603724"/>
                  <a:pt x="3121152" y="1606296"/>
                  <a:pt x="3124391" y="1606296"/>
                </a:cubicBezTo>
                <a:close/>
                <a:moveTo>
                  <a:pt x="3200591" y="1605248"/>
                </a:moveTo>
                <a:cubicBezTo>
                  <a:pt x="3203258" y="1605248"/>
                  <a:pt x="3205448" y="1603058"/>
                  <a:pt x="3205448" y="1600391"/>
                </a:cubicBezTo>
                <a:cubicBezTo>
                  <a:pt x="3205448" y="1597724"/>
                  <a:pt x="3203258" y="1595533"/>
                  <a:pt x="3200591" y="1595533"/>
                </a:cubicBezTo>
                <a:cubicBezTo>
                  <a:pt x="3197924" y="1595533"/>
                  <a:pt x="3195733" y="1597724"/>
                  <a:pt x="3195733" y="1600391"/>
                </a:cubicBezTo>
                <a:cubicBezTo>
                  <a:pt x="3195733" y="1603058"/>
                  <a:pt x="3197924" y="1605248"/>
                  <a:pt x="3200591" y="1605248"/>
                </a:cubicBezTo>
                <a:close/>
                <a:moveTo>
                  <a:pt x="3276791" y="1604010"/>
                </a:moveTo>
                <a:cubicBezTo>
                  <a:pt x="3278791" y="1604010"/>
                  <a:pt x="3280410" y="1602391"/>
                  <a:pt x="3280410" y="1600391"/>
                </a:cubicBezTo>
                <a:cubicBezTo>
                  <a:pt x="3280410" y="1598390"/>
                  <a:pt x="3278791" y="1596771"/>
                  <a:pt x="3276791" y="1596771"/>
                </a:cubicBezTo>
                <a:cubicBezTo>
                  <a:pt x="3274790" y="1596771"/>
                  <a:pt x="3273171" y="1598390"/>
                  <a:pt x="3273171" y="1600391"/>
                </a:cubicBezTo>
                <a:cubicBezTo>
                  <a:pt x="3273171" y="1602391"/>
                  <a:pt x="3274790" y="1604010"/>
                  <a:pt x="3276791" y="1604010"/>
                </a:cubicBezTo>
                <a:close/>
                <a:moveTo>
                  <a:pt x="3352991" y="1602962"/>
                </a:moveTo>
                <a:cubicBezTo>
                  <a:pt x="3354420" y="1602962"/>
                  <a:pt x="3355562" y="1601819"/>
                  <a:pt x="3355562" y="1600391"/>
                </a:cubicBezTo>
                <a:cubicBezTo>
                  <a:pt x="3355562" y="1598962"/>
                  <a:pt x="3354420" y="1597819"/>
                  <a:pt x="3352991" y="1597819"/>
                </a:cubicBezTo>
                <a:cubicBezTo>
                  <a:pt x="3351562" y="1597819"/>
                  <a:pt x="3350419" y="1598962"/>
                  <a:pt x="3350419" y="1600391"/>
                </a:cubicBezTo>
                <a:cubicBezTo>
                  <a:pt x="3350419" y="1601819"/>
                  <a:pt x="3351657" y="1602962"/>
                  <a:pt x="3352991" y="1602962"/>
                </a:cubicBezTo>
                <a:close/>
                <a:moveTo>
                  <a:pt x="3429191" y="1601724"/>
                </a:moveTo>
                <a:cubicBezTo>
                  <a:pt x="3429857" y="1601724"/>
                  <a:pt x="3430429" y="1601153"/>
                  <a:pt x="3430429" y="1600486"/>
                </a:cubicBezTo>
                <a:cubicBezTo>
                  <a:pt x="3430429" y="1599819"/>
                  <a:pt x="3429857" y="1599248"/>
                  <a:pt x="3429191" y="1599248"/>
                </a:cubicBezTo>
                <a:cubicBezTo>
                  <a:pt x="3428524" y="1599248"/>
                  <a:pt x="3427953" y="1599819"/>
                  <a:pt x="3427953" y="1600486"/>
                </a:cubicBezTo>
                <a:cubicBezTo>
                  <a:pt x="3427953" y="1601153"/>
                  <a:pt x="3428524" y="1601724"/>
                  <a:pt x="3429191" y="1601724"/>
                </a:cubicBezTo>
                <a:close/>
                <a:moveTo>
                  <a:pt x="3505391" y="1600581"/>
                </a:moveTo>
                <a:cubicBezTo>
                  <a:pt x="3505486" y="1600581"/>
                  <a:pt x="3505581" y="1600486"/>
                  <a:pt x="3505581" y="1600391"/>
                </a:cubicBezTo>
                <a:cubicBezTo>
                  <a:pt x="3505581" y="1600295"/>
                  <a:pt x="3505486" y="1600200"/>
                  <a:pt x="3505391" y="1600200"/>
                </a:cubicBezTo>
                <a:cubicBezTo>
                  <a:pt x="3505295" y="1600200"/>
                  <a:pt x="3505200" y="1600295"/>
                  <a:pt x="3505200" y="1600391"/>
                </a:cubicBezTo>
                <a:cubicBezTo>
                  <a:pt x="3505200" y="1600486"/>
                  <a:pt x="3505295" y="1600581"/>
                  <a:pt x="3505391" y="1600581"/>
                </a:cubicBezTo>
                <a:close/>
                <a:moveTo>
                  <a:pt x="191" y="1676781"/>
                </a:moveTo>
                <a:cubicBezTo>
                  <a:pt x="286" y="1676781"/>
                  <a:pt x="381" y="1676686"/>
                  <a:pt x="381" y="1676591"/>
                </a:cubicBezTo>
                <a:cubicBezTo>
                  <a:pt x="381" y="1676495"/>
                  <a:pt x="286" y="1676400"/>
                  <a:pt x="191" y="1676400"/>
                </a:cubicBezTo>
                <a:cubicBezTo>
                  <a:pt x="95" y="1676400"/>
                  <a:pt x="0" y="1676495"/>
                  <a:pt x="0" y="1676591"/>
                </a:cubicBezTo>
                <a:cubicBezTo>
                  <a:pt x="0" y="1676686"/>
                  <a:pt x="95" y="1676781"/>
                  <a:pt x="191" y="1676781"/>
                </a:cubicBezTo>
                <a:close/>
                <a:moveTo>
                  <a:pt x="76391" y="1677924"/>
                </a:moveTo>
                <a:cubicBezTo>
                  <a:pt x="77057" y="1677924"/>
                  <a:pt x="77629" y="1677353"/>
                  <a:pt x="77629" y="1676686"/>
                </a:cubicBezTo>
                <a:cubicBezTo>
                  <a:pt x="77629" y="1676019"/>
                  <a:pt x="77057" y="1675448"/>
                  <a:pt x="76391" y="1675448"/>
                </a:cubicBezTo>
                <a:cubicBezTo>
                  <a:pt x="75724" y="1675448"/>
                  <a:pt x="75152" y="1676019"/>
                  <a:pt x="75152" y="1676686"/>
                </a:cubicBezTo>
                <a:cubicBezTo>
                  <a:pt x="75152" y="1677353"/>
                  <a:pt x="75724" y="1677924"/>
                  <a:pt x="76391" y="1677924"/>
                </a:cubicBezTo>
                <a:close/>
                <a:moveTo>
                  <a:pt x="152591" y="1678972"/>
                </a:moveTo>
                <a:cubicBezTo>
                  <a:pt x="153829" y="1678972"/>
                  <a:pt x="154877" y="1677924"/>
                  <a:pt x="154877" y="1676686"/>
                </a:cubicBezTo>
                <a:cubicBezTo>
                  <a:pt x="154877" y="1675448"/>
                  <a:pt x="153829" y="1674400"/>
                  <a:pt x="152591" y="1674400"/>
                </a:cubicBezTo>
                <a:cubicBezTo>
                  <a:pt x="151352" y="1674400"/>
                  <a:pt x="150305" y="1675448"/>
                  <a:pt x="150305" y="1676686"/>
                </a:cubicBezTo>
                <a:cubicBezTo>
                  <a:pt x="150305" y="1677924"/>
                  <a:pt x="151352" y="1678972"/>
                  <a:pt x="152591" y="1678972"/>
                </a:cubicBezTo>
                <a:close/>
                <a:moveTo>
                  <a:pt x="228791" y="1680210"/>
                </a:moveTo>
                <a:cubicBezTo>
                  <a:pt x="230791" y="1680210"/>
                  <a:pt x="232410" y="1678591"/>
                  <a:pt x="232410" y="1676591"/>
                </a:cubicBezTo>
                <a:cubicBezTo>
                  <a:pt x="232410" y="1674590"/>
                  <a:pt x="230791" y="1672971"/>
                  <a:pt x="228791" y="1672971"/>
                </a:cubicBezTo>
                <a:cubicBezTo>
                  <a:pt x="226790" y="1672971"/>
                  <a:pt x="225171" y="1674590"/>
                  <a:pt x="225171" y="1676591"/>
                </a:cubicBezTo>
                <a:cubicBezTo>
                  <a:pt x="225171" y="1678591"/>
                  <a:pt x="226790" y="1680210"/>
                  <a:pt x="228791" y="1680210"/>
                </a:cubicBezTo>
                <a:close/>
                <a:moveTo>
                  <a:pt x="304991" y="1681258"/>
                </a:moveTo>
                <a:cubicBezTo>
                  <a:pt x="307562" y="1681258"/>
                  <a:pt x="309658" y="1679162"/>
                  <a:pt x="309658" y="1676591"/>
                </a:cubicBezTo>
                <a:cubicBezTo>
                  <a:pt x="309658" y="1674019"/>
                  <a:pt x="307562" y="1671923"/>
                  <a:pt x="304991" y="1671923"/>
                </a:cubicBezTo>
                <a:cubicBezTo>
                  <a:pt x="302419" y="1671923"/>
                  <a:pt x="300323" y="1674019"/>
                  <a:pt x="300323" y="1676591"/>
                </a:cubicBezTo>
                <a:cubicBezTo>
                  <a:pt x="300323" y="1679162"/>
                  <a:pt x="302419" y="1681258"/>
                  <a:pt x="304991" y="1681258"/>
                </a:cubicBezTo>
                <a:close/>
                <a:moveTo>
                  <a:pt x="381191" y="1682496"/>
                </a:moveTo>
                <a:cubicBezTo>
                  <a:pt x="384429" y="1682496"/>
                  <a:pt x="387096" y="1679829"/>
                  <a:pt x="387096" y="1676591"/>
                </a:cubicBezTo>
                <a:cubicBezTo>
                  <a:pt x="387096" y="1673352"/>
                  <a:pt x="384429" y="1670685"/>
                  <a:pt x="381191" y="1670685"/>
                </a:cubicBezTo>
                <a:cubicBezTo>
                  <a:pt x="377952" y="1670685"/>
                  <a:pt x="375285" y="1673352"/>
                  <a:pt x="375285" y="1676591"/>
                </a:cubicBezTo>
                <a:cubicBezTo>
                  <a:pt x="375285" y="1679924"/>
                  <a:pt x="377952" y="1682496"/>
                  <a:pt x="381191" y="1682496"/>
                </a:cubicBezTo>
                <a:close/>
                <a:moveTo>
                  <a:pt x="457391" y="1683544"/>
                </a:moveTo>
                <a:cubicBezTo>
                  <a:pt x="461200" y="1683544"/>
                  <a:pt x="464344" y="1680401"/>
                  <a:pt x="464344" y="1676591"/>
                </a:cubicBezTo>
                <a:cubicBezTo>
                  <a:pt x="464344" y="1672781"/>
                  <a:pt x="461200" y="1669637"/>
                  <a:pt x="457391" y="1669637"/>
                </a:cubicBezTo>
                <a:cubicBezTo>
                  <a:pt x="453581" y="1669637"/>
                  <a:pt x="450437" y="1672781"/>
                  <a:pt x="450437" y="1676591"/>
                </a:cubicBezTo>
                <a:cubicBezTo>
                  <a:pt x="450437" y="1680401"/>
                  <a:pt x="453581" y="1683544"/>
                  <a:pt x="457391" y="1683544"/>
                </a:cubicBezTo>
                <a:close/>
                <a:moveTo>
                  <a:pt x="533591" y="1684877"/>
                </a:moveTo>
                <a:cubicBezTo>
                  <a:pt x="538163" y="1684877"/>
                  <a:pt x="541877" y="1681163"/>
                  <a:pt x="541877" y="1676591"/>
                </a:cubicBezTo>
                <a:cubicBezTo>
                  <a:pt x="541877" y="1672018"/>
                  <a:pt x="538163" y="1668304"/>
                  <a:pt x="533591" y="1668304"/>
                </a:cubicBezTo>
                <a:cubicBezTo>
                  <a:pt x="529019" y="1668304"/>
                  <a:pt x="525304" y="1672018"/>
                  <a:pt x="525304" y="1676591"/>
                </a:cubicBezTo>
                <a:cubicBezTo>
                  <a:pt x="525304" y="1681163"/>
                  <a:pt x="529019" y="1684877"/>
                  <a:pt x="533591" y="1684877"/>
                </a:cubicBezTo>
                <a:close/>
                <a:moveTo>
                  <a:pt x="609790" y="1686116"/>
                </a:moveTo>
                <a:cubicBezTo>
                  <a:pt x="615029" y="1686116"/>
                  <a:pt x="619315" y="1681829"/>
                  <a:pt x="619315" y="1676591"/>
                </a:cubicBezTo>
                <a:cubicBezTo>
                  <a:pt x="619315" y="1671352"/>
                  <a:pt x="615029" y="1667066"/>
                  <a:pt x="609790" y="1667066"/>
                </a:cubicBezTo>
                <a:cubicBezTo>
                  <a:pt x="604552" y="1667066"/>
                  <a:pt x="600266" y="1671352"/>
                  <a:pt x="600266" y="1676591"/>
                </a:cubicBezTo>
                <a:cubicBezTo>
                  <a:pt x="600266" y="1681829"/>
                  <a:pt x="604552" y="1686116"/>
                  <a:pt x="609790" y="1686116"/>
                </a:cubicBezTo>
                <a:close/>
                <a:moveTo>
                  <a:pt x="685990" y="1687163"/>
                </a:moveTo>
                <a:cubicBezTo>
                  <a:pt x="691801" y="1687163"/>
                  <a:pt x="696563" y="1682401"/>
                  <a:pt x="696563" y="1676591"/>
                </a:cubicBezTo>
                <a:cubicBezTo>
                  <a:pt x="696563" y="1670780"/>
                  <a:pt x="691801" y="1666018"/>
                  <a:pt x="685990" y="1666018"/>
                </a:cubicBezTo>
                <a:cubicBezTo>
                  <a:pt x="680180" y="1666018"/>
                  <a:pt x="675418" y="1670780"/>
                  <a:pt x="675418" y="1676591"/>
                </a:cubicBezTo>
                <a:cubicBezTo>
                  <a:pt x="675418" y="1682401"/>
                  <a:pt x="680180" y="1687163"/>
                  <a:pt x="685990" y="1687163"/>
                </a:cubicBezTo>
                <a:close/>
                <a:moveTo>
                  <a:pt x="762190" y="1688402"/>
                </a:moveTo>
                <a:cubicBezTo>
                  <a:pt x="768763" y="1688402"/>
                  <a:pt x="774002" y="1683068"/>
                  <a:pt x="774002" y="1676591"/>
                </a:cubicBezTo>
                <a:cubicBezTo>
                  <a:pt x="774002" y="1670114"/>
                  <a:pt x="768668" y="1664780"/>
                  <a:pt x="762190" y="1664780"/>
                </a:cubicBezTo>
                <a:cubicBezTo>
                  <a:pt x="755618" y="1664780"/>
                  <a:pt x="750380" y="1670114"/>
                  <a:pt x="750380" y="1676591"/>
                </a:cubicBezTo>
                <a:cubicBezTo>
                  <a:pt x="750380" y="1683068"/>
                  <a:pt x="755713" y="1688402"/>
                  <a:pt x="762190" y="1688402"/>
                </a:cubicBezTo>
                <a:close/>
                <a:moveTo>
                  <a:pt x="838390" y="1689545"/>
                </a:moveTo>
                <a:cubicBezTo>
                  <a:pt x="845534" y="1689545"/>
                  <a:pt x="851249" y="1683734"/>
                  <a:pt x="851249" y="1676686"/>
                </a:cubicBezTo>
                <a:cubicBezTo>
                  <a:pt x="851249" y="1669542"/>
                  <a:pt x="845439" y="1663827"/>
                  <a:pt x="838390" y="1663827"/>
                </a:cubicBezTo>
                <a:cubicBezTo>
                  <a:pt x="831247" y="1663827"/>
                  <a:pt x="825532" y="1669637"/>
                  <a:pt x="825532" y="1676686"/>
                </a:cubicBezTo>
                <a:cubicBezTo>
                  <a:pt x="825532" y="1683734"/>
                  <a:pt x="831247" y="1689545"/>
                  <a:pt x="838390" y="1689545"/>
                </a:cubicBezTo>
                <a:close/>
                <a:moveTo>
                  <a:pt x="914590" y="1690783"/>
                </a:moveTo>
                <a:cubicBezTo>
                  <a:pt x="922401" y="1690783"/>
                  <a:pt x="928783" y="1684401"/>
                  <a:pt x="928783" y="1676591"/>
                </a:cubicBezTo>
                <a:cubicBezTo>
                  <a:pt x="928783" y="1668780"/>
                  <a:pt x="922401" y="1662398"/>
                  <a:pt x="914590" y="1662398"/>
                </a:cubicBezTo>
                <a:cubicBezTo>
                  <a:pt x="906780" y="1662398"/>
                  <a:pt x="900398" y="1668780"/>
                  <a:pt x="900398" y="1676591"/>
                </a:cubicBezTo>
                <a:cubicBezTo>
                  <a:pt x="900494" y="1684401"/>
                  <a:pt x="906780" y="1690783"/>
                  <a:pt x="914590" y="1690783"/>
                </a:cubicBezTo>
                <a:close/>
                <a:moveTo>
                  <a:pt x="990790" y="1691831"/>
                </a:moveTo>
                <a:cubicBezTo>
                  <a:pt x="999173" y="1691831"/>
                  <a:pt x="1006031" y="1684973"/>
                  <a:pt x="1006031" y="1676591"/>
                </a:cubicBezTo>
                <a:cubicBezTo>
                  <a:pt x="1006031" y="1668209"/>
                  <a:pt x="999173" y="1661351"/>
                  <a:pt x="990790" y="1661351"/>
                </a:cubicBezTo>
                <a:cubicBezTo>
                  <a:pt x="982409" y="1661351"/>
                  <a:pt x="975551" y="1668209"/>
                  <a:pt x="975551" y="1676591"/>
                </a:cubicBezTo>
                <a:cubicBezTo>
                  <a:pt x="975551" y="1684973"/>
                  <a:pt x="982409" y="1691831"/>
                  <a:pt x="990790" y="1691831"/>
                </a:cubicBezTo>
                <a:close/>
                <a:moveTo>
                  <a:pt x="1066991" y="1693069"/>
                </a:moveTo>
                <a:cubicBezTo>
                  <a:pt x="1076135" y="1693069"/>
                  <a:pt x="1083469" y="1685735"/>
                  <a:pt x="1083469" y="1676591"/>
                </a:cubicBezTo>
                <a:cubicBezTo>
                  <a:pt x="1083469" y="1667447"/>
                  <a:pt x="1076135" y="1660112"/>
                  <a:pt x="1066991" y="1660112"/>
                </a:cubicBezTo>
                <a:cubicBezTo>
                  <a:pt x="1057847" y="1660112"/>
                  <a:pt x="1050512" y="1667447"/>
                  <a:pt x="1050512" y="1676591"/>
                </a:cubicBezTo>
                <a:cubicBezTo>
                  <a:pt x="1050512" y="1685735"/>
                  <a:pt x="1057942" y="1693069"/>
                  <a:pt x="1066991" y="1693069"/>
                </a:cubicBezTo>
                <a:close/>
                <a:moveTo>
                  <a:pt x="1143191" y="1694117"/>
                </a:moveTo>
                <a:cubicBezTo>
                  <a:pt x="1152906" y="1694117"/>
                  <a:pt x="1160717" y="1686306"/>
                  <a:pt x="1160717" y="1676591"/>
                </a:cubicBezTo>
                <a:cubicBezTo>
                  <a:pt x="1160717" y="1666875"/>
                  <a:pt x="1152906" y="1659064"/>
                  <a:pt x="1143191" y="1659064"/>
                </a:cubicBezTo>
                <a:cubicBezTo>
                  <a:pt x="1133475" y="1659064"/>
                  <a:pt x="1125665" y="1666875"/>
                  <a:pt x="1125665" y="1676591"/>
                </a:cubicBezTo>
                <a:cubicBezTo>
                  <a:pt x="1125665" y="1686306"/>
                  <a:pt x="1133570" y="1694117"/>
                  <a:pt x="1143191" y="1694117"/>
                </a:cubicBezTo>
                <a:close/>
                <a:moveTo>
                  <a:pt x="1219391" y="1695450"/>
                </a:moveTo>
                <a:cubicBezTo>
                  <a:pt x="1229773" y="1695450"/>
                  <a:pt x="1238155" y="1687068"/>
                  <a:pt x="1238155" y="1676686"/>
                </a:cubicBezTo>
                <a:cubicBezTo>
                  <a:pt x="1238155" y="1666304"/>
                  <a:pt x="1229773" y="1657922"/>
                  <a:pt x="1219391" y="1657922"/>
                </a:cubicBezTo>
                <a:cubicBezTo>
                  <a:pt x="1209008" y="1657922"/>
                  <a:pt x="1200626" y="1666304"/>
                  <a:pt x="1200626" y="1676686"/>
                </a:cubicBezTo>
                <a:cubicBezTo>
                  <a:pt x="1200626" y="1686973"/>
                  <a:pt x="1209008" y="1695450"/>
                  <a:pt x="1219391" y="1695450"/>
                </a:cubicBezTo>
                <a:close/>
                <a:moveTo>
                  <a:pt x="1295591" y="1696688"/>
                </a:moveTo>
                <a:cubicBezTo>
                  <a:pt x="1306639" y="1696688"/>
                  <a:pt x="1315688" y="1687735"/>
                  <a:pt x="1315688" y="1676591"/>
                </a:cubicBezTo>
                <a:cubicBezTo>
                  <a:pt x="1315688" y="1665446"/>
                  <a:pt x="1306735" y="1656493"/>
                  <a:pt x="1295591" y="1656493"/>
                </a:cubicBezTo>
                <a:cubicBezTo>
                  <a:pt x="1284446" y="1656493"/>
                  <a:pt x="1275493" y="1665446"/>
                  <a:pt x="1275493" y="1676591"/>
                </a:cubicBezTo>
                <a:cubicBezTo>
                  <a:pt x="1275493" y="1687735"/>
                  <a:pt x="1284542" y="1696688"/>
                  <a:pt x="1295591" y="1696688"/>
                </a:cubicBezTo>
                <a:close/>
                <a:moveTo>
                  <a:pt x="1371791" y="1697736"/>
                </a:moveTo>
                <a:cubicBezTo>
                  <a:pt x="1383506" y="1697736"/>
                  <a:pt x="1392936" y="1688306"/>
                  <a:pt x="1392936" y="1676591"/>
                </a:cubicBezTo>
                <a:cubicBezTo>
                  <a:pt x="1392936" y="1664875"/>
                  <a:pt x="1383506" y="1655445"/>
                  <a:pt x="1371791" y="1655445"/>
                </a:cubicBezTo>
                <a:cubicBezTo>
                  <a:pt x="1360075" y="1655445"/>
                  <a:pt x="1350645" y="1664875"/>
                  <a:pt x="1350645" y="1676591"/>
                </a:cubicBezTo>
                <a:cubicBezTo>
                  <a:pt x="1350645" y="1688306"/>
                  <a:pt x="1360170" y="1697736"/>
                  <a:pt x="1371791" y="1697736"/>
                </a:cubicBezTo>
                <a:close/>
                <a:moveTo>
                  <a:pt x="1447991" y="1698974"/>
                </a:moveTo>
                <a:cubicBezTo>
                  <a:pt x="1460373" y="1698974"/>
                  <a:pt x="1470374" y="1688973"/>
                  <a:pt x="1470374" y="1676591"/>
                </a:cubicBezTo>
                <a:cubicBezTo>
                  <a:pt x="1470374" y="1664208"/>
                  <a:pt x="1460373" y="1654207"/>
                  <a:pt x="1447991" y="1654207"/>
                </a:cubicBezTo>
                <a:cubicBezTo>
                  <a:pt x="1435608" y="1654207"/>
                  <a:pt x="1425607" y="1664208"/>
                  <a:pt x="1425607" y="1676591"/>
                </a:cubicBezTo>
                <a:cubicBezTo>
                  <a:pt x="1425607" y="1688973"/>
                  <a:pt x="1435608" y="1698974"/>
                  <a:pt x="1447991" y="1698974"/>
                </a:cubicBezTo>
                <a:close/>
                <a:moveTo>
                  <a:pt x="1524191" y="1700022"/>
                </a:moveTo>
                <a:cubicBezTo>
                  <a:pt x="1537145" y="1700022"/>
                  <a:pt x="1547622" y="1689545"/>
                  <a:pt x="1547622" y="1676591"/>
                </a:cubicBezTo>
                <a:cubicBezTo>
                  <a:pt x="1547622" y="1663637"/>
                  <a:pt x="1537145" y="1653159"/>
                  <a:pt x="1524191" y="1653159"/>
                </a:cubicBezTo>
                <a:cubicBezTo>
                  <a:pt x="1511237" y="1653159"/>
                  <a:pt x="1500759" y="1663637"/>
                  <a:pt x="1500759" y="1676591"/>
                </a:cubicBezTo>
                <a:cubicBezTo>
                  <a:pt x="1500759" y="1689545"/>
                  <a:pt x="1511237" y="1700022"/>
                  <a:pt x="1524191" y="1700022"/>
                </a:cubicBezTo>
                <a:close/>
                <a:moveTo>
                  <a:pt x="1600391" y="1701165"/>
                </a:moveTo>
                <a:cubicBezTo>
                  <a:pt x="1613916" y="1701165"/>
                  <a:pt x="1624870" y="1690211"/>
                  <a:pt x="1624870" y="1676686"/>
                </a:cubicBezTo>
                <a:cubicBezTo>
                  <a:pt x="1624870" y="1663160"/>
                  <a:pt x="1613916" y="1652207"/>
                  <a:pt x="1600391" y="1652207"/>
                </a:cubicBezTo>
                <a:cubicBezTo>
                  <a:pt x="1586865" y="1652207"/>
                  <a:pt x="1575911" y="1663160"/>
                  <a:pt x="1575911" y="1676686"/>
                </a:cubicBezTo>
                <a:cubicBezTo>
                  <a:pt x="1575911" y="1690211"/>
                  <a:pt x="1586865" y="1701165"/>
                  <a:pt x="1600391" y="1701165"/>
                </a:cubicBezTo>
                <a:close/>
                <a:moveTo>
                  <a:pt x="1676591" y="1701927"/>
                </a:moveTo>
                <a:cubicBezTo>
                  <a:pt x="1690592" y="1701927"/>
                  <a:pt x="1701927" y="1690592"/>
                  <a:pt x="1701927" y="1676591"/>
                </a:cubicBezTo>
                <a:cubicBezTo>
                  <a:pt x="1701927" y="1662589"/>
                  <a:pt x="1690592" y="1651254"/>
                  <a:pt x="1676591" y="1651254"/>
                </a:cubicBezTo>
                <a:cubicBezTo>
                  <a:pt x="1662589" y="1651254"/>
                  <a:pt x="1651254" y="1662589"/>
                  <a:pt x="1651254" y="1676591"/>
                </a:cubicBezTo>
                <a:cubicBezTo>
                  <a:pt x="1651254" y="1690592"/>
                  <a:pt x="1662589" y="1701927"/>
                  <a:pt x="1676591" y="1701927"/>
                </a:cubicBezTo>
                <a:close/>
                <a:moveTo>
                  <a:pt x="1752791" y="1702594"/>
                </a:moveTo>
                <a:cubicBezTo>
                  <a:pt x="1767173" y="1702594"/>
                  <a:pt x="1778794" y="1690973"/>
                  <a:pt x="1778794" y="1676591"/>
                </a:cubicBezTo>
                <a:cubicBezTo>
                  <a:pt x="1778794" y="1662208"/>
                  <a:pt x="1767173" y="1650587"/>
                  <a:pt x="1752791" y="1650587"/>
                </a:cubicBezTo>
                <a:cubicBezTo>
                  <a:pt x="1738408" y="1650587"/>
                  <a:pt x="1726787" y="1662208"/>
                  <a:pt x="1726787" y="1676591"/>
                </a:cubicBezTo>
                <a:cubicBezTo>
                  <a:pt x="1726787" y="1690973"/>
                  <a:pt x="1738503" y="1702594"/>
                  <a:pt x="1752791" y="1702594"/>
                </a:cubicBezTo>
                <a:close/>
                <a:moveTo>
                  <a:pt x="1828991" y="1702213"/>
                </a:moveTo>
                <a:cubicBezTo>
                  <a:pt x="1843088" y="1702213"/>
                  <a:pt x="1854518" y="1690783"/>
                  <a:pt x="1854518" y="1676686"/>
                </a:cubicBezTo>
                <a:cubicBezTo>
                  <a:pt x="1854518" y="1662589"/>
                  <a:pt x="1843088" y="1651159"/>
                  <a:pt x="1828991" y="1651159"/>
                </a:cubicBezTo>
                <a:cubicBezTo>
                  <a:pt x="1814893" y="1651159"/>
                  <a:pt x="1803464" y="1662589"/>
                  <a:pt x="1803464" y="1676686"/>
                </a:cubicBezTo>
                <a:cubicBezTo>
                  <a:pt x="1803464" y="1690688"/>
                  <a:pt x="1814893" y="1702213"/>
                  <a:pt x="1828991" y="1702213"/>
                </a:cubicBezTo>
                <a:close/>
                <a:moveTo>
                  <a:pt x="1905191" y="1701165"/>
                </a:moveTo>
                <a:cubicBezTo>
                  <a:pt x="1918716" y="1701165"/>
                  <a:pt x="1929670" y="1690211"/>
                  <a:pt x="1929670" y="1676686"/>
                </a:cubicBezTo>
                <a:cubicBezTo>
                  <a:pt x="1929670" y="1663160"/>
                  <a:pt x="1918716" y="1652207"/>
                  <a:pt x="1905191" y="1652207"/>
                </a:cubicBezTo>
                <a:cubicBezTo>
                  <a:pt x="1891665" y="1652207"/>
                  <a:pt x="1880711" y="1663160"/>
                  <a:pt x="1880711" y="1676686"/>
                </a:cubicBezTo>
                <a:cubicBezTo>
                  <a:pt x="1880711" y="1690211"/>
                  <a:pt x="1891665" y="1701165"/>
                  <a:pt x="1905191" y="1701165"/>
                </a:cubicBezTo>
                <a:close/>
                <a:moveTo>
                  <a:pt x="1981391" y="1700022"/>
                </a:moveTo>
                <a:cubicBezTo>
                  <a:pt x="1994345" y="1700022"/>
                  <a:pt x="2004822" y="1689545"/>
                  <a:pt x="2004822" y="1676591"/>
                </a:cubicBezTo>
                <a:cubicBezTo>
                  <a:pt x="2004822" y="1663637"/>
                  <a:pt x="1994345" y="1653159"/>
                  <a:pt x="1981391" y="1653159"/>
                </a:cubicBezTo>
                <a:cubicBezTo>
                  <a:pt x="1968437" y="1653159"/>
                  <a:pt x="1957959" y="1663637"/>
                  <a:pt x="1957959" y="1676591"/>
                </a:cubicBezTo>
                <a:cubicBezTo>
                  <a:pt x="1957959" y="1689545"/>
                  <a:pt x="1968437" y="1700022"/>
                  <a:pt x="1981391" y="1700022"/>
                </a:cubicBezTo>
                <a:close/>
                <a:moveTo>
                  <a:pt x="2057591" y="1698974"/>
                </a:moveTo>
                <a:cubicBezTo>
                  <a:pt x="2069973" y="1698974"/>
                  <a:pt x="2079974" y="1688973"/>
                  <a:pt x="2079974" y="1676591"/>
                </a:cubicBezTo>
                <a:cubicBezTo>
                  <a:pt x="2079974" y="1664208"/>
                  <a:pt x="2069973" y="1654207"/>
                  <a:pt x="2057591" y="1654207"/>
                </a:cubicBezTo>
                <a:cubicBezTo>
                  <a:pt x="2045208" y="1654207"/>
                  <a:pt x="2035207" y="1664208"/>
                  <a:pt x="2035207" y="1676591"/>
                </a:cubicBezTo>
                <a:cubicBezTo>
                  <a:pt x="2035207" y="1688973"/>
                  <a:pt x="2045208" y="1698974"/>
                  <a:pt x="2057591" y="1698974"/>
                </a:cubicBezTo>
                <a:close/>
                <a:moveTo>
                  <a:pt x="2133791" y="1697927"/>
                </a:moveTo>
                <a:cubicBezTo>
                  <a:pt x="2145602" y="1697927"/>
                  <a:pt x="2155127" y="1688402"/>
                  <a:pt x="2155127" y="1676591"/>
                </a:cubicBezTo>
                <a:cubicBezTo>
                  <a:pt x="2155127" y="1664780"/>
                  <a:pt x="2145602" y="1655255"/>
                  <a:pt x="2133791" y="1655255"/>
                </a:cubicBezTo>
                <a:cubicBezTo>
                  <a:pt x="2121980" y="1655255"/>
                  <a:pt x="2112455" y="1664780"/>
                  <a:pt x="2112455" y="1676591"/>
                </a:cubicBezTo>
                <a:cubicBezTo>
                  <a:pt x="2112455" y="1688402"/>
                  <a:pt x="2121980" y="1697927"/>
                  <a:pt x="2133791" y="1697927"/>
                </a:cubicBezTo>
                <a:close/>
                <a:moveTo>
                  <a:pt x="2209991" y="1696688"/>
                </a:moveTo>
                <a:cubicBezTo>
                  <a:pt x="2221040" y="1696688"/>
                  <a:pt x="2230088" y="1687735"/>
                  <a:pt x="2230088" y="1676591"/>
                </a:cubicBezTo>
                <a:cubicBezTo>
                  <a:pt x="2230088" y="1665446"/>
                  <a:pt x="2221135" y="1656493"/>
                  <a:pt x="2209991" y="1656493"/>
                </a:cubicBezTo>
                <a:cubicBezTo>
                  <a:pt x="2198846" y="1656493"/>
                  <a:pt x="2189893" y="1665446"/>
                  <a:pt x="2189893" y="1676591"/>
                </a:cubicBezTo>
                <a:cubicBezTo>
                  <a:pt x="2189893" y="1687735"/>
                  <a:pt x="2198942" y="1696688"/>
                  <a:pt x="2209991" y="1696688"/>
                </a:cubicBezTo>
                <a:close/>
                <a:moveTo>
                  <a:pt x="2286191" y="1695641"/>
                </a:moveTo>
                <a:cubicBezTo>
                  <a:pt x="2296668" y="1695641"/>
                  <a:pt x="2305241" y="1687163"/>
                  <a:pt x="2305241" y="1676591"/>
                </a:cubicBezTo>
                <a:cubicBezTo>
                  <a:pt x="2305241" y="1666113"/>
                  <a:pt x="2296763" y="1657541"/>
                  <a:pt x="2286191" y="1657541"/>
                </a:cubicBezTo>
                <a:cubicBezTo>
                  <a:pt x="2275713" y="1657541"/>
                  <a:pt x="2267141" y="1666018"/>
                  <a:pt x="2267141" y="1676591"/>
                </a:cubicBezTo>
                <a:cubicBezTo>
                  <a:pt x="2267236" y="1687068"/>
                  <a:pt x="2275713" y="1695641"/>
                  <a:pt x="2286191" y="1695641"/>
                </a:cubicBezTo>
                <a:close/>
                <a:moveTo>
                  <a:pt x="2362391" y="1694402"/>
                </a:moveTo>
                <a:cubicBezTo>
                  <a:pt x="2372201" y="1694402"/>
                  <a:pt x="2380107" y="1686497"/>
                  <a:pt x="2380107" y="1676686"/>
                </a:cubicBezTo>
                <a:cubicBezTo>
                  <a:pt x="2380107" y="1666875"/>
                  <a:pt x="2372201" y="1658969"/>
                  <a:pt x="2362391" y="1658969"/>
                </a:cubicBezTo>
                <a:cubicBezTo>
                  <a:pt x="2352580" y="1658969"/>
                  <a:pt x="2344674" y="1666875"/>
                  <a:pt x="2344674" y="1676686"/>
                </a:cubicBezTo>
                <a:cubicBezTo>
                  <a:pt x="2344674" y="1686401"/>
                  <a:pt x="2352580" y="1694402"/>
                  <a:pt x="2362391" y="1694402"/>
                </a:cubicBezTo>
                <a:close/>
                <a:moveTo>
                  <a:pt x="2438591" y="1693259"/>
                </a:moveTo>
                <a:cubicBezTo>
                  <a:pt x="2447830" y="1693259"/>
                  <a:pt x="2455259" y="1685830"/>
                  <a:pt x="2455259" y="1676591"/>
                </a:cubicBezTo>
                <a:cubicBezTo>
                  <a:pt x="2455259" y="1667351"/>
                  <a:pt x="2447830" y="1659922"/>
                  <a:pt x="2438591" y="1659922"/>
                </a:cubicBezTo>
                <a:cubicBezTo>
                  <a:pt x="2429351" y="1659922"/>
                  <a:pt x="2421922" y="1667351"/>
                  <a:pt x="2421922" y="1676591"/>
                </a:cubicBezTo>
                <a:cubicBezTo>
                  <a:pt x="2421922" y="1685830"/>
                  <a:pt x="2429351" y="1693259"/>
                  <a:pt x="2438591" y="1693259"/>
                </a:cubicBezTo>
                <a:close/>
                <a:moveTo>
                  <a:pt x="2514791" y="1692021"/>
                </a:moveTo>
                <a:cubicBezTo>
                  <a:pt x="2523268" y="1692021"/>
                  <a:pt x="2530221" y="1685068"/>
                  <a:pt x="2530221" y="1676591"/>
                </a:cubicBezTo>
                <a:cubicBezTo>
                  <a:pt x="2530221" y="1668113"/>
                  <a:pt x="2523268" y="1661160"/>
                  <a:pt x="2514791" y="1661160"/>
                </a:cubicBezTo>
                <a:cubicBezTo>
                  <a:pt x="2506313" y="1661160"/>
                  <a:pt x="2499360" y="1668113"/>
                  <a:pt x="2499360" y="1676591"/>
                </a:cubicBezTo>
                <a:cubicBezTo>
                  <a:pt x="2499360" y="1685068"/>
                  <a:pt x="2506313" y="1692021"/>
                  <a:pt x="2514791" y="1692021"/>
                </a:cubicBezTo>
                <a:close/>
                <a:moveTo>
                  <a:pt x="2590991" y="1690973"/>
                </a:moveTo>
                <a:cubicBezTo>
                  <a:pt x="2598896" y="1690973"/>
                  <a:pt x="2605373" y="1684496"/>
                  <a:pt x="2605373" y="1676591"/>
                </a:cubicBezTo>
                <a:cubicBezTo>
                  <a:pt x="2605373" y="1668685"/>
                  <a:pt x="2598896" y="1662208"/>
                  <a:pt x="2590991" y="1662208"/>
                </a:cubicBezTo>
                <a:cubicBezTo>
                  <a:pt x="2583085" y="1662208"/>
                  <a:pt x="2576608" y="1668685"/>
                  <a:pt x="2576608" y="1676591"/>
                </a:cubicBezTo>
                <a:cubicBezTo>
                  <a:pt x="2576608" y="1684496"/>
                  <a:pt x="2583085" y="1690973"/>
                  <a:pt x="2590991" y="1690973"/>
                </a:cubicBezTo>
                <a:close/>
                <a:moveTo>
                  <a:pt x="2667191" y="1689735"/>
                </a:moveTo>
                <a:cubicBezTo>
                  <a:pt x="2674430" y="1689735"/>
                  <a:pt x="2680335" y="1683830"/>
                  <a:pt x="2680335" y="1676591"/>
                </a:cubicBezTo>
                <a:cubicBezTo>
                  <a:pt x="2680335" y="1669352"/>
                  <a:pt x="2674430" y="1663446"/>
                  <a:pt x="2667191" y="1663446"/>
                </a:cubicBezTo>
                <a:cubicBezTo>
                  <a:pt x="2659952" y="1663446"/>
                  <a:pt x="2654046" y="1669352"/>
                  <a:pt x="2654046" y="1676591"/>
                </a:cubicBezTo>
                <a:cubicBezTo>
                  <a:pt x="2654046" y="1683830"/>
                  <a:pt x="2659952" y="1689735"/>
                  <a:pt x="2667191" y="1689735"/>
                </a:cubicBezTo>
                <a:close/>
                <a:moveTo>
                  <a:pt x="2743391" y="1688687"/>
                </a:moveTo>
                <a:cubicBezTo>
                  <a:pt x="2750058" y="1688687"/>
                  <a:pt x="2755392" y="1683258"/>
                  <a:pt x="2755392" y="1676686"/>
                </a:cubicBezTo>
                <a:cubicBezTo>
                  <a:pt x="2755392" y="1670018"/>
                  <a:pt x="2749963" y="1664684"/>
                  <a:pt x="2743391" y="1664684"/>
                </a:cubicBezTo>
                <a:cubicBezTo>
                  <a:pt x="2736723" y="1664684"/>
                  <a:pt x="2731389" y="1670114"/>
                  <a:pt x="2731389" y="1676686"/>
                </a:cubicBezTo>
                <a:cubicBezTo>
                  <a:pt x="2731389" y="1683258"/>
                  <a:pt x="2736723" y="1688687"/>
                  <a:pt x="2743391" y="1688687"/>
                </a:cubicBezTo>
                <a:close/>
                <a:moveTo>
                  <a:pt x="2819591" y="1687354"/>
                </a:moveTo>
                <a:cubicBezTo>
                  <a:pt x="2825496" y="1687354"/>
                  <a:pt x="2830354" y="1682496"/>
                  <a:pt x="2830354" y="1676591"/>
                </a:cubicBezTo>
                <a:cubicBezTo>
                  <a:pt x="2830354" y="1670685"/>
                  <a:pt x="2825496" y="1665827"/>
                  <a:pt x="2819591" y="1665827"/>
                </a:cubicBezTo>
                <a:cubicBezTo>
                  <a:pt x="2813685" y="1665827"/>
                  <a:pt x="2808828" y="1670685"/>
                  <a:pt x="2808828" y="1676591"/>
                </a:cubicBezTo>
                <a:cubicBezTo>
                  <a:pt x="2808828" y="1682496"/>
                  <a:pt x="2813685" y="1687354"/>
                  <a:pt x="2819591" y="1687354"/>
                </a:cubicBezTo>
                <a:close/>
                <a:moveTo>
                  <a:pt x="2895791" y="1686116"/>
                </a:moveTo>
                <a:cubicBezTo>
                  <a:pt x="2901029" y="1686116"/>
                  <a:pt x="2905316" y="1681829"/>
                  <a:pt x="2905316" y="1676591"/>
                </a:cubicBezTo>
                <a:cubicBezTo>
                  <a:pt x="2905316" y="1671352"/>
                  <a:pt x="2901029" y="1667066"/>
                  <a:pt x="2895791" y="1667066"/>
                </a:cubicBezTo>
                <a:cubicBezTo>
                  <a:pt x="2890552" y="1667066"/>
                  <a:pt x="2886266" y="1671352"/>
                  <a:pt x="2886266" y="1676591"/>
                </a:cubicBezTo>
                <a:cubicBezTo>
                  <a:pt x="2886266" y="1681829"/>
                  <a:pt x="2890552" y="1686116"/>
                  <a:pt x="2895791" y="1686116"/>
                </a:cubicBezTo>
                <a:close/>
                <a:moveTo>
                  <a:pt x="2971991" y="1685068"/>
                </a:moveTo>
                <a:cubicBezTo>
                  <a:pt x="2976658" y="1685068"/>
                  <a:pt x="2980468" y="1681258"/>
                  <a:pt x="2980468" y="1676591"/>
                </a:cubicBezTo>
                <a:cubicBezTo>
                  <a:pt x="2980468" y="1671923"/>
                  <a:pt x="2976658" y="1668113"/>
                  <a:pt x="2971991" y="1668113"/>
                </a:cubicBezTo>
                <a:cubicBezTo>
                  <a:pt x="2967323" y="1668113"/>
                  <a:pt x="2963513" y="1671923"/>
                  <a:pt x="2963513" y="1676591"/>
                </a:cubicBezTo>
                <a:cubicBezTo>
                  <a:pt x="2963513" y="1681258"/>
                  <a:pt x="2967323" y="1685068"/>
                  <a:pt x="2971991" y="1685068"/>
                </a:cubicBezTo>
                <a:close/>
                <a:moveTo>
                  <a:pt x="3048191" y="1683830"/>
                </a:moveTo>
                <a:cubicBezTo>
                  <a:pt x="3052191" y="1683830"/>
                  <a:pt x="3055334" y="1680591"/>
                  <a:pt x="3055334" y="1676686"/>
                </a:cubicBezTo>
                <a:cubicBezTo>
                  <a:pt x="3055334" y="1672685"/>
                  <a:pt x="3052096" y="1669542"/>
                  <a:pt x="3048191" y="1669542"/>
                </a:cubicBezTo>
                <a:cubicBezTo>
                  <a:pt x="3044190" y="1669542"/>
                  <a:pt x="3041047" y="1672781"/>
                  <a:pt x="3041047" y="1676686"/>
                </a:cubicBezTo>
                <a:cubicBezTo>
                  <a:pt x="3041047" y="1680591"/>
                  <a:pt x="3044285" y="1683830"/>
                  <a:pt x="3048191" y="1683830"/>
                </a:cubicBezTo>
                <a:close/>
                <a:moveTo>
                  <a:pt x="3124391" y="1682782"/>
                </a:moveTo>
                <a:cubicBezTo>
                  <a:pt x="3127820" y="1682782"/>
                  <a:pt x="3130487" y="1680020"/>
                  <a:pt x="3130487" y="1676686"/>
                </a:cubicBezTo>
                <a:cubicBezTo>
                  <a:pt x="3130487" y="1673352"/>
                  <a:pt x="3127724" y="1670590"/>
                  <a:pt x="3124391" y="1670590"/>
                </a:cubicBezTo>
                <a:cubicBezTo>
                  <a:pt x="3120962" y="1670590"/>
                  <a:pt x="3118295" y="1673352"/>
                  <a:pt x="3118295" y="1676686"/>
                </a:cubicBezTo>
                <a:cubicBezTo>
                  <a:pt x="3118295" y="1680020"/>
                  <a:pt x="3121057" y="1682782"/>
                  <a:pt x="3124391" y="1682782"/>
                </a:cubicBezTo>
                <a:close/>
                <a:moveTo>
                  <a:pt x="3200591" y="1681448"/>
                </a:moveTo>
                <a:cubicBezTo>
                  <a:pt x="3203258" y="1681448"/>
                  <a:pt x="3205448" y="1679258"/>
                  <a:pt x="3205448" y="1676591"/>
                </a:cubicBezTo>
                <a:cubicBezTo>
                  <a:pt x="3205448" y="1673924"/>
                  <a:pt x="3203258" y="1671733"/>
                  <a:pt x="3200591" y="1671733"/>
                </a:cubicBezTo>
                <a:cubicBezTo>
                  <a:pt x="3197924" y="1671733"/>
                  <a:pt x="3195733" y="1673924"/>
                  <a:pt x="3195733" y="1676591"/>
                </a:cubicBezTo>
                <a:cubicBezTo>
                  <a:pt x="3195733" y="1679258"/>
                  <a:pt x="3197924" y="1681448"/>
                  <a:pt x="3200591" y="1681448"/>
                </a:cubicBezTo>
                <a:close/>
                <a:moveTo>
                  <a:pt x="3276791" y="1680401"/>
                </a:moveTo>
                <a:cubicBezTo>
                  <a:pt x="3278886" y="1680401"/>
                  <a:pt x="3280601" y="1678686"/>
                  <a:pt x="3280601" y="1676591"/>
                </a:cubicBezTo>
                <a:cubicBezTo>
                  <a:pt x="3280601" y="1674495"/>
                  <a:pt x="3278886" y="1672781"/>
                  <a:pt x="3276791" y="1672781"/>
                </a:cubicBezTo>
                <a:cubicBezTo>
                  <a:pt x="3274695" y="1672781"/>
                  <a:pt x="3272981" y="1674495"/>
                  <a:pt x="3272981" y="1676591"/>
                </a:cubicBezTo>
                <a:cubicBezTo>
                  <a:pt x="3272981" y="1678686"/>
                  <a:pt x="3274695" y="1680401"/>
                  <a:pt x="3276791" y="1680401"/>
                </a:cubicBezTo>
                <a:close/>
                <a:moveTo>
                  <a:pt x="3352991" y="1679162"/>
                </a:moveTo>
                <a:cubicBezTo>
                  <a:pt x="3354420" y="1679162"/>
                  <a:pt x="3355562" y="1678019"/>
                  <a:pt x="3355562" y="1676591"/>
                </a:cubicBezTo>
                <a:cubicBezTo>
                  <a:pt x="3355562" y="1675162"/>
                  <a:pt x="3354420" y="1674019"/>
                  <a:pt x="3352991" y="1674019"/>
                </a:cubicBezTo>
                <a:cubicBezTo>
                  <a:pt x="3351562" y="1674019"/>
                  <a:pt x="3350419" y="1675162"/>
                  <a:pt x="3350419" y="1676591"/>
                </a:cubicBezTo>
                <a:cubicBezTo>
                  <a:pt x="3350419" y="1678019"/>
                  <a:pt x="3351657" y="1679162"/>
                  <a:pt x="3352991" y="1679162"/>
                </a:cubicBezTo>
                <a:close/>
                <a:moveTo>
                  <a:pt x="3429191" y="1677924"/>
                </a:moveTo>
                <a:cubicBezTo>
                  <a:pt x="3429857" y="1677924"/>
                  <a:pt x="3430429" y="1677353"/>
                  <a:pt x="3430429" y="1676686"/>
                </a:cubicBezTo>
                <a:cubicBezTo>
                  <a:pt x="3430429" y="1676019"/>
                  <a:pt x="3429857" y="1675448"/>
                  <a:pt x="3429191" y="1675448"/>
                </a:cubicBezTo>
                <a:cubicBezTo>
                  <a:pt x="3428524" y="1675448"/>
                  <a:pt x="3427953" y="1676019"/>
                  <a:pt x="3427953" y="1676686"/>
                </a:cubicBezTo>
                <a:cubicBezTo>
                  <a:pt x="3427953" y="1677353"/>
                  <a:pt x="3428524" y="1677924"/>
                  <a:pt x="3429191" y="1677924"/>
                </a:cubicBezTo>
                <a:close/>
                <a:moveTo>
                  <a:pt x="3505391" y="1676781"/>
                </a:moveTo>
                <a:cubicBezTo>
                  <a:pt x="3505486" y="1676781"/>
                  <a:pt x="3505581" y="1676686"/>
                  <a:pt x="3505581" y="1676591"/>
                </a:cubicBezTo>
                <a:cubicBezTo>
                  <a:pt x="3505581" y="1676495"/>
                  <a:pt x="3505486" y="1676400"/>
                  <a:pt x="3505391" y="1676400"/>
                </a:cubicBezTo>
                <a:cubicBezTo>
                  <a:pt x="3505295" y="1676400"/>
                  <a:pt x="3505200" y="1676495"/>
                  <a:pt x="3505200" y="1676591"/>
                </a:cubicBezTo>
                <a:cubicBezTo>
                  <a:pt x="3505200" y="1676686"/>
                  <a:pt x="3505295" y="1676781"/>
                  <a:pt x="3505391" y="1676781"/>
                </a:cubicBezTo>
                <a:close/>
                <a:moveTo>
                  <a:pt x="191" y="1752981"/>
                </a:moveTo>
                <a:cubicBezTo>
                  <a:pt x="286" y="1752981"/>
                  <a:pt x="381" y="1752886"/>
                  <a:pt x="381" y="1752791"/>
                </a:cubicBezTo>
                <a:cubicBezTo>
                  <a:pt x="381" y="1752695"/>
                  <a:pt x="286" y="1752600"/>
                  <a:pt x="191" y="1752600"/>
                </a:cubicBezTo>
                <a:cubicBezTo>
                  <a:pt x="95" y="1752600"/>
                  <a:pt x="0" y="1752695"/>
                  <a:pt x="0" y="1752791"/>
                </a:cubicBezTo>
                <a:cubicBezTo>
                  <a:pt x="0" y="1752886"/>
                  <a:pt x="95" y="1752981"/>
                  <a:pt x="191" y="1752981"/>
                </a:cubicBezTo>
                <a:close/>
                <a:moveTo>
                  <a:pt x="76391" y="1754124"/>
                </a:moveTo>
                <a:cubicBezTo>
                  <a:pt x="77057" y="1754124"/>
                  <a:pt x="77629" y="1753553"/>
                  <a:pt x="77629" y="1752886"/>
                </a:cubicBezTo>
                <a:cubicBezTo>
                  <a:pt x="77629" y="1752219"/>
                  <a:pt x="77057" y="1751648"/>
                  <a:pt x="76391" y="1751648"/>
                </a:cubicBezTo>
                <a:cubicBezTo>
                  <a:pt x="75724" y="1751648"/>
                  <a:pt x="75152" y="1752219"/>
                  <a:pt x="75152" y="1752886"/>
                </a:cubicBezTo>
                <a:cubicBezTo>
                  <a:pt x="75152" y="1753553"/>
                  <a:pt x="75724" y="1754124"/>
                  <a:pt x="76391" y="1754124"/>
                </a:cubicBezTo>
                <a:close/>
                <a:moveTo>
                  <a:pt x="152591" y="1755362"/>
                </a:moveTo>
                <a:cubicBezTo>
                  <a:pt x="154019" y="1755362"/>
                  <a:pt x="155162" y="1754219"/>
                  <a:pt x="155162" y="1752791"/>
                </a:cubicBezTo>
                <a:cubicBezTo>
                  <a:pt x="155162" y="1751362"/>
                  <a:pt x="154019" y="1750219"/>
                  <a:pt x="152591" y="1750219"/>
                </a:cubicBezTo>
                <a:cubicBezTo>
                  <a:pt x="151162" y="1750219"/>
                  <a:pt x="150019" y="1751362"/>
                  <a:pt x="150019" y="1752791"/>
                </a:cubicBezTo>
                <a:cubicBezTo>
                  <a:pt x="150019" y="1754219"/>
                  <a:pt x="151257" y="1755362"/>
                  <a:pt x="152591" y="1755362"/>
                </a:cubicBezTo>
                <a:close/>
                <a:moveTo>
                  <a:pt x="228791" y="1756410"/>
                </a:moveTo>
                <a:cubicBezTo>
                  <a:pt x="230791" y="1756410"/>
                  <a:pt x="232410" y="1754791"/>
                  <a:pt x="232410" y="1752791"/>
                </a:cubicBezTo>
                <a:cubicBezTo>
                  <a:pt x="232410" y="1750790"/>
                  <a:pt x="230791" y="1749171"/>
                  <a:pt x="228791" y="1749171"/>
                </a:cubicBezTo>
                <a:cubicBezTo>
                  <a:pt x="226790" y="1749171"/>
                  <a:pt x="225171" y="1750790"/>
                  <a:pt x="225171" y="1752791"/>
                </a:cubicBezTo>
                <a:cubicBezTo>
                  <a:pt x="225171" y="1754791"/>
                  <a:pt x="226790" y="1756410"/>
                  <a:pt x="228791" y="1756410"/>
                </a:cubicBezTo>
                <a:close/>
                <a:moveTo>
                  <a:pt x="304991" y="1757648"/>
                </a:moveTo>
                <a:cubicBezTo>
                  <a:pt x="307658" y="1757648"/>
                  <a:pt x="309848" y="1755458"/>
                  <a:pt x="309848" y="1752791"/>
                </a:cubicBezTo>
                <a:cubicBezTo>
                  <a:pt x="309848" y="1750124"/>
                  <a:pt x="307658" y="1747933"/>
                  <a:pt x="304991" y="1747933"/>
                </a:cubicBezTo>
                <a:cubicBezTo>
                  <a:pt x="302324" y="1747933"/>
                  <a:pt x="300133" y="1750124"/>
                  <a:pt x="300133" y="1752791"/>
                </a:cubicBezTo>
                <a:cubicBezTo>
                  <a:pt x="300133" y="1755458"/>
                  <a:pt x="302324" y="1757648"/>
                  <a:pt x="304991" y="1757648"/>
                </a:cubicBezTo>
                <a:close/>
                <a:moveTo>
                  <a:pt x="381191" y="1758696"/>
                </a:moveTo>
                <a:cubicBezTo>
                  <a:pt x="384429" y="1758696"/>
                  <a:pt x="387096" y="1756029"/>
                  <a:pt x="387096" y="1752791"/>
                </a:cubicBezTo>
                <a:cubicBezTo>
                  <a:pt x="387096" y="1749552"/>
                  <a:pt x="384429" y="1746885"/>
                  <a:pt x="381191" y="1746885"/>
                </a:cubicBezTo>
                <a:cubicBezTo>
                  <a:pt x="377952" y="1746885"/>
                  <a:pt x="375285" y="1749552"/>
                  <a:pt x="375285" y="1752791"/>
                </a:cubicBezTo>
                <a:cubicBezTo>
                  <a:pt x="375285" y="1756124"/>
                  <a:pt x="377952" y="1758696"/>
                  <a:pt x="381191" y="1758696"/>
                </a:cubicBezTo>
                <a:close/>
                <a:moveTo>
                  <a:pt x="457391" y="1760030"/>
                </a:moveTo>
                <a:cubicBezTo>
                  <a:pt x="461391" y="1760030"/>
                  <a:pt x="464534" y="1756791"/>
                  <a:pt x="464534" y="1752886"/>
                </a:cubicBezTo>
                <a:cubicBezTo>
                  <a:pt x="464534" y="1748885"/>
                  <a:pt x="461296" y="1745742"/>
                  <a:pt x="457391" y="1745742"/>
                </a:cubicBezTo>
                <a:cubicBezTo>
                  <a:pt x="453390" y="1745742"/>
                  <a:pt x="450247" y="1748981"/>
                  <a:pt x="450247" y="1752886"/>
                </a:cubicBezTo>
                <a:cubicBezTo>
                  <a:pt x="450247" y="1756791"/>
                  <a:pt x="453485" y="1760030"/>
                  <a:pt x="457391" y="1760030"/>
                </a:cubicBezTo>
                <a:close/>
                <a:moveTo>
                  <a:pt x="533591" y="1761077"/>
                </a:moveTo>
                <a:cubicBezTo>
                  <a:pt x="538163" y="1761077"/>
                  <a:pt x="541877" y="1757363"/>
                  <a:pt x="541877" y="1752791"/>
                </a:cubicBezTo>
                <a:cubicBezTo>
                  <a:pt x="541877" y="1748218"/>
                  <a:pt x="538163" y="1744504"/>
                  <a:pt x="533591" y="1744504"/>
                </a:cubicBezTo>
                <a:cubicBezTo>
                  <a:pt x="529019" y="1744504"/>
                  <a:pt x="525304" y="1748218"/>
                  <a:pt x="525304" y="1752791"/>
                </a:cubicBezTo>
                <a:cubicBezTo>
                  <a:pt x="525304" y="1757363"/>
                  <a:pt x="529019" y="1761077"/>
                  <a:pt x="533591" y="1761077"/>
                </a:cubicBezTo>
                <a:close/>
                <a:moveTo>
                  <a:pt x="609790" y="1762316"/>
                </a:moveTo>
                <a:cubicBezTo>
                  <a:pt x="615029" y="1762316"/>
                  <a:pt x="619315" y="1758029"/>
                  <a:pt x="619315" y="1752791"/>
                </a:cubicBezTo>
                <a:cubicBezTo>
                  <a:pt x="619315" y="1747552"/>
                  <a:pt x="615029" y="1743266"/>
                  <a:pt x="609790" y="1743266"/>
                </a:cubicBezTo>
                <a:cubicBezTo>
                  <a:pt x="604552" y="1743266"/>
                  <a:pt x="600266" y="1747552"/>
                  <a:pt x="600266" y="1752791"/>
                </a:cubicBezTo>
                <a:cubicBezTo>
                  <a:pt x="600266" y="1758029"/>
                  <a:pt x="604552" y="1762316"/>
                  <a:pt x="609790" y="1762316"/>
                </a:cubicBezTo>
                <a:close/>
                <a:moveTo>
                  <a:pt x="685990" y="1763554"/>
                </a:moveTo>
                <a:cubicBezTo>
                  <a:pt x="691896" y="1763554"/>
                  <a:pt x="696754" y="1758696"/>
                  <a:pt x="696754" y="1752791"/>
                </a:cubicBezTo>
                <a:cubicBezTo>
                  <a:pt x="696754" y="1746885"/>
                  <a:pt x="691896" y="1742027"/>
                  <a:pt x="685990" y="1742027"/>
                </a:cubicBezTo>
                <a:cubicBezTo>
                  <a:pt x="680085" y="1742027"/>
                  <a:pt x="675227" y="1746885"/>
                  <a:pt x="675227" y="1752791"/>
                </a:cubicBezTo>
                <a:cubicBezTo>
                  <a:pt x="675227" y="1758696"/>
                  <a:pt x="680085" y="1763554"/>
                  <a:pt x="685990" y="1763554"/>
                </a:cubicBezTo>
                <a:close/>
                <a:moveTo>
                  <a:pt x="762190" y="1764602"/>
                </a:moveTo>
                <a:cubicBezTo>
                  <a:pt x="768763" y="1764602"/>
                  <a:pt x="774002" y="1759268"/>
                  <a:pt x="774002" y="1752791"/>
                </a:cubicBezTo>
                <a:cubicBezTo>
                  <a:pt x="774002" y="1746314"/>
                  <a:pt x="768668" y="1740980"/>
                  <a:pt x="762190" y="1740980"/>
                </a:cubicBezTo>
                <a:cubicBezTo>
                  <a:pt x="755618" y="1740980"/>
                  <a:pt x="750380" y="1746314"/>
                  <a:pt x="750380" y="1752791"/>
                </a:cubicBezTo>
                <a:cubicBezTo>
                  <a:pt x="750380" y="1759268"/>
                  <a:pt x="755713" y="1764602"/>
                  <a:pt x="762190" y="1764602"/>
                </a:cubicBezTo>
                <a:close/>
                <a:moveTo>
                  <a:pt x="838390" y="1765935"/>
                </a:moveTo>
                <a:cubicBezTo>
                  <a:pt x="845630" y="1765935"/>
                  <a:pt x="851535" y="1760030"/>
                  <a:pt x="851535" y="1752791"/>
                </a:cubicBezTo>
                <a:cubicBezTo>
                  <a:pt x="851535" y="1745552"/>
                  <a:pt x="845630" y="1739646"/>
                  <a:pt x="838390" y="1739646"/>
                </a:cubicBezTo>
                <a:cubicBezTo>
                  <a:pt x="831152" y="1739646"/>
                  <a:pt x="825246" y="1745552"/>
                  <a:pt x="825246" y="1752791"/>
                </a:cubicBezTo>
                <a:cubicBezTo>
                  <a:pt x="825246" y="1760030"/>
                  <a:pt x="831152" y="1765935"/>
                  <a:pt x="838390" y="1765935"/>
                </a:cubicBezTo>
                <a:close/>
                <a:moveTo>
                  <a:pt x="914590" y="1766983"/>
                </a:moveTo>
                <a:cubicBezTo>
                  <a:pt x="922401" y="1766983"/>
                  <a:pt x="928783" y="1760601"/>
                  <a:pt x="928783" y="1752791"/>
                </a:cubicBezTo>
                <a:cubicBezTo>
                  <a:pt x="928783" y="1744980"/>
                  <a:pt x="922401" y="1738598"/>
                  <a:pt x="914590" y="1738598"/>
                </a:cubicBezTo>
                <a:cubicBezTo>
                  <a:pt x="906780" y="1738598"/>
                  <a:pt x="900398" y="1744980"/>
                  <a:pt x="900398" y="1752791"/>
                </a:cubicBezTo>
                <a:cubicBezTo>
                  <a:pt x="900494" y="1760601"/>
                  <a:pt x="906780" y="1766983"/>
                  <a:pt x="914590" y="1766983"/>
                </a:cubicBezTo>
                <a:close/>
                <a:moveTo>
                  <a:pt x="990790" y="1768221"/>
                </a:moveTo>
                <a:cubicBezTo>
                  <a:pt x="999268" y="1768221"/>
                  <a:pt x="1006221" y="1761268"/>
                  <a:pt x="1006221" y="1752791"/>
                </a:cubicBezTo>
                <a:cubicBezTo>
                  <a:pt x="1006221" y="1744313"/>
                  <a:pt x="999363" y="1737360"/>
                  <a:pt x="990790" y="1737360"/>
                </a:cubicBezTo>
                <a:cubicBezTo>
                  <a:pt x="982218" y="1737360"/>
                  <a:pt x="975360" y="1744313"/>
                  <a:pt x="975360" y="1752791"/>
                </a:cubicBezTo>
                <a:cubicBezTo>
                  <a:pt x="975360" y="1761268"/>
                  <a:pt x="982313" y="1768221"/>
                  <a:pt x="990790" y="1768221"/>
                </a:cubicBezTo>
                <a:close/>
                <a:moveTo>
                  <a:pt x="1066991" y="1769269"/>
                </a:moveTo>
                <a:cubicBezTo>
                  <a:pt x="1076135" y="1769269"/>
                  <a:pt x="1083469" y="1761935"/>
                  <a:pt x="1083469" y="1752791"/>
                </a:cubicBezTo>
                <a:cubicBezTo>
                  <a:pt x="1083469" y="1743647"/>
                  <a:pt x="1076135" y="1736312"/>
                  <a:pt x="1066991" y="1736312"/>
                </a:cubicBezTo>
                <a:cubicBezTo>
                  <a:pt x="1057847" y="1736312"/>
                  <a:pt x="1050512" y="1743647"/>
                  <a:pt x="1050512" y="1752791"/>
                </a:cubicBezTo>
                <a:cubicBezTo>
                  <a:pt x="1050512" y="1761935"/>
                  <a:pt x="1057942" y="1769269"/>
                  <a:pt x="1066991" y="1769269"/>
                </a:cubicBezTo>
                <a:close/>
                <a:moveTo>
                  <a:pt x="1143191" y="1770602"/>
                </a:moveTo>
                <a:cubicBezTo>
                  <a:pt x="1153001" y="1770602"/>
                  <a:pt x="1160907" y="1762697"/>
                  <a:pt x="1160907" y="1752886"/>
                </a:cubicBezTo>
                <a:cubicBezTo>
                  <a:pt x="1160907" y="1743075"/>
                  <a:pt x="1153001" y="1735169"/>
                  <a:pt x="1143191" y="1735169"/>
                </a:cubicBezTo>
                <a:cubicBezTo>
                  <a:pt x="1133380" y="1735169"/>
                  <a:pt x="1125474" y="1743075"/>
                  <a:pt x="1125474" y="1752886"/>
                </a:cubicBezTo>
                <a:cubicBezTo>
                  <a:pt x="1125474" y="1762601"/>
                  <a:pt x="1133380" y="1770602"/>
                  <a:pt x="1143191" y="1770602"/>
                </a:cubicBezTo>
                <a:close/>
                <a:moveTo>
                  <a:pt x="1219391" y="1771841"/>
                </a:moveTo>
                <a:cubicBezTo>
                  <a:pt x="1229868" y="1771841"/>
                  <a:pt x="1238441" y="1763363"/>
                  <a:pt x="1238441" y="1752791"/>
                </a:cubicBezTo>
                <a:cubicBezTo>
                  <a:pt x="1238441" y="1742313"/>
                  <a:pt x="1229963" y="1733741"/>
                  <a:pt x="1219391" y="1733741"/>
                </a:cubicBezTo>
                <a:cubicBezTo>
                  <a:pt x="1208913" y="1733741"/>
                  <a:pt x="1200341" y="1742218"/>
                  <a:pt x="1200341" y="1752791"/>
                </a:cubicBezTo>
                <a:cubicBezTo>
                  <a:pt x="1200436" y="1763268"/>
                  <a:pt x="1208913" y="1771841"/>
                  <a:pt x="1219391" y="1771841"/>
                </a:cubicBezTo>
                <a:close/>
                <a:moveTo>
                  <a:pt x="1295591" y="1772888"/>
                </a:moveTo>
                <a:cubicBezTo>
                  <a:pt x="1306639" y="1772888"/>
                  <a:pt x="1315688" y="1763935"/>
                  <a:pt x="1315688" y="1752791"/>
                </a:cubicBezTo>
                <a:cubicBezTo>
                  <a:pt x="1315688" y="1741646"/>
                  <a:pt x="1306735" y="1732693"/>
                  <a:pt x="1295591" y="1732693"/>
                </a:cubicBezTo>
                <a:cubicBezTo>
                  <a:pt x="1284446" y="1732693"/>
                  <a:pt x="1275493" y="1741646"/>
                  <a:pt x="1275493" y="1752791"/>
                </a:cubicBezTo>
                <a:cubicBezTo>
                  <a:pt x="1275493" y="1763935"/>
                  <a:pt x="1284542" y="1772888"/>
                  <a:pt x="1295591" y="1772888"/>
                </a:cubicBezTo>
                <a:close/>
                <a:moveTo>
                  <a:pt x="1371791" y="1774127"/>
                </a:moveTo>
                <a:cubicBezTo>
                  <a:pt x="1383602" y="1774127"/>
                  <a:pt x="1393127" y="1764602"/>
                  <a:pt x="1393127" y="1752791"/>
                </a:cubicBezTo>
                <a:cubicBezTo>
                  <a:pt x="1393127" y="1740980"/>
                  <a:pt x="1383602" y="1731455"/>
                  <a:pt x="1371791" y="1731455"/>
                </a:cubicBezTo>
                <a:cubicBezTo>
                  <a:pt x="1359980" y="1731455"/>
                  <a:pt x="1350455" y="1740980"/>
                  <a:pt x="1350455" y="1752791"/>
                </a:cubicBezTo>
                <a:cubicBezTo>
                  <a:pt x="1350455" y="1764602"/>
                  <a:pt x="1359980" y="1774127"/>
                  <a:pt x="1371791" y="1774127"/>
                </a:cubicBezTo>
                <a:close/>
                <a:moveTo>
                  <a:pt x="1447991" y="1775174"/>
                </a:moveTo>
                <a:cubicBezTo>
                  <a:pt x="1460373" y="1775174"/>
                  <a:pt x="1470374" y="1765173"/>
                  <a:pt x="1470374" y="1752791"/>
                </a:cubicBezTo>
                <a:cubicBezTo>
                  <a:pt x="1470374" y="1740408"/>
                  <a:pt x="1460373" y="1730407"/>
                  <a:pt x="1447991" y="1730407"/>
                </a:cubicBezTo>
                <a:cubicBezTo>
                  <a:pt x="1435608" y="1730407"/>
                  <a:pt x="1425607" y="1740408"/>
                  <a:pt x="1425607" y="1752791"/>
                </a:cubicBezTo>
                <a:cubicBezTo>
                  <a:pt x="1425607" y="1765173"/>
                  <a:pt x="1435608" y="1775174"/>
                  <a:pt x="1447991" y="1775174"/>
                </a:cubicBezTo>
                <a:close/>
                <a:moveTo>
                  <a:pt x="1524191" y="1776508"/>
                </a:moveTo>
                <a:cubicBezTo>
                  <a:pt x="1537240" y="1776508"/>
                  <a:pt x="1547813" y="1765935"/>
                  <a:pt x="1547813" y="1752886"/>
                </a:cubicBezTo>
                <a:cubicBezTo>
                  <a:pt x="1547813" y="1739837"/>
                  <a:pt x="1537240" y="1729264"/>
                  <a:pt x="1524191" y="1729264"/>
                </a:cubicBezTo>
                <a:cubicBezTo>
                  <a:pt x="1511141" y="1729264"/>
                  <a:pt x="1500568" y="1739837"/>
                  <a:pt x="1500568" y="1752886"/>
                </a:cubicBezTo>
                <a:cubicBezTo>
                  <a:pt x="1500568" y="1765840"/>
                  <a:pt x="1511141" y="1776508"/>
                  <a:pt x="1524191" y="1776508"/>
                </a:cubicBezTo>
                <a:close/>
                <a:moveTo>
                  <a:pt x="1600391" y="1777556"/>
                </a:moveTo>
                <a:cubicBezTo>
                  <a:pt x="1614011" y="1777556"/>
                  <a:pt x="1625156" y="1766507"/>
                  <a:pt x="1625156" y="1752791"/>
                </a:cubicBezTo>
                <a:cubicBezTo>
                  <a:pt x="1625156" y="1739170"/>
                  <a:pt x="1614107" y="1728026"/>
                  <a:pt x="1600391" y="1728026"/>
                </a:cubicBezTo>
                <a:cubicBezTo>
                  <a:pt x="1586770" y="1728026"/>
                  <a:pt x="1575626" y="1739075"/>
                  <a:pt x="1575626" y="1752791"/>
                </a:cubicBezTo>
                <a:cubicBezTo>
                  <a:pt x="1575721" y="1766507"/>
                  <a:pt x="1586770" y="1777556"/>
                  <a:pt x="1600391" y="1777556"/>
                </a:cubicBezTo>
                <a:close/>
                <a:moveTo>
                  <a:pt x="1676591" y="1778794"/>
                </a:moveTo>
                <a:cubicBezTo>
                  <a:pt x="1690973" y="1778794"/>
                  <a:pt x="1702594" y="1767173"/>
                  <a:pt x="1702594" y="1752791"/>
                </a:cubicBezTo>
                <a:cubicBezTo>
                  <a:pt x="1702594" y="1738408"/>
                  <a:pt x="1690973" y="1726787"/>
                  <a:pt x="1676591" y="1726787"/>
                </a:cubicBezTo>
                <a:cubicBezTo>
                  <a:pt x="1662208" y="1726787"/>
                  <a:pt x="1650587" y="1738408"/>
                  <a:pt x="1650587" y="1752791"/>
                </a:cubicBezTo>
                <a:cubicBezTo>
                  <a:pt x="1650587" y="1767173"/>
                  <a:pt x="1662303" y="1778794"/>
                  <a:pt x="1676591" y="1778794"/>
                </a:cubicBezTo>
                <a:close/>
                <a:moveTo>
                  <a:pt x="1752791" y="1779461"/>
                </a:moveTo>
                <a:cubicBezTo>
                  <a:pt x="1767459" y="1779461"/>
                  <a:pt x="1779461" y="1767554"/>
                  <a:pt x="1779461" y="1752791"/>
                </a:cubicBezTo>
                <a:cubicBezTo>
                  <a:pt x="1779461" y="1738027"/>
                  <a:pt x="1767554" y="1726121"/>
                  <a:pt x="1752791" y="1726121"/>
                </a:cubicBezTo>
                <a:cubicBezTo>
                  <a:pt x="1738027" y="1726121"/>
                  <a:pt x="1726121" y="1738027"/>
                  <a:pt x="1726121" y="1752791"/>
                </a:cubicBezTo>
                <a:cubicBezTo>
                  <a:pt x="1726121" y="1767554"/>
                  <a:pt x="1738122" y="1779461"/>
                  <a:pt x="1752791" y="1779461"/>
                </a:cubicBezTo>
                <a:close/>
                <a:moveTo>
                  <a:pt x="1828991" y="1778794"/>
                </a:moveTo>
                <a:cubicBezTo>
                  <a:pt x="1843373" y="1778794"/>
                  <a:pt x="1854994" y="1767173"/>
                  <a:pt x="1854994" y="1752791"/>
                </a:cubicBezTo>
                <a:cubicBezTo>
                  <a:pt x="1854994" y="1738408"/>
                  <a:pt x="1843373" y="1726787"/>
                  <a:pt x="1828991" y="1726787"/>
                </a:cubicBezTo>
                <a:cubicBezTo>
                  <a:pt x="1814608" y="1726787"/>
                  <a:pt x="1802987" y="1738408"/>
                  <a:pt x="1802987" y="1752791"/>
                </a:cubicBezTo>
                <a:cubicBezTo>
                  <a:pt x="1802987" y="1767173"/>
                  <a:pt x="1814703" y="1778794"/>
                  <a:pt x="1828991" y="1778794"/>
                </a:cubicBezTo>
                <a:close/>
                <a:moveTo>
                  <a:pt x="1905191" y="1777746"/>
                </a:moveTo>
                <a:cubicBezTo>
                  <a:pt x="1919002" y="1777746"/>
                  <a:pt x="1930146" y="1766602"/>
                  <a:pt x="1930146" y="1752791"/>
                </a:cubicBezTo>
                <a:cubicBezTo>
                  <a:pt x="1930146" y="1738979"/>
                  <a:pt x="1919002" y="1727835"/>
                  <a:pt x="1905191" y="1727835"/>
                </a:cubicBezTo>
                <a:cubicBezTo>
                  <a:pt x="1891379" y="1727835"/>
                  <a:pt x="1880235" y="1738979"/>
                  <a:pt x="1880235" y="1752791"/>
                </a:cubicBezTo>
                <a:cubicBezTo>
                  <a:pt x="1880235" y="1766602"/>
                  <a:pt x="1891475" y="1777746"/>
                  <a:pt x="1905191" y="1777746"/>
                </a:cubicBezTo>
                <a:close/>
                <a:moveTo>
                  <a:pt x="1981391" y="1776508"/>
                </a:moveTo>
                <a:cubicBezTo>
                  <a:pt x="1994440" y="1776508"/>
                  <a:pt x="2005013" y="1765935"/>
                  <a:pt x="2005013" y="1752886"/>
                </a:cubicBezTo>
                <a:cubicBezTo>
                  <a:pt x="2005013" y="1739837"/>
                  <a:pt x="1994440" y="1729264"/>
                  <a:pt x="1981391" y="1729264"/>
                </a:cubicBezTo>
                <a:cubicBezTo>
                  <a:pt x="1968341" y="1729264"/>
                  <a:pt x="1957768" y="1739837"/>
                  <a:pt x="1957768" y="1752886"/>
                </a:cubicBezTo>
                <a:cubicBezTo>
                  <a:pt x="1957768" y="1765840"/>
                  <a:pt x="1968341" y="1776508"/>
                  <a:pt x="1981391" y="1776508"/>
                </a:cubicBezTo>
                <a:close/>
                <a:moveTo>
                  <a:pt x="2057591" y="1775460"/>
                </a:moveTo>
                <a:cubicBezTo>
                  <a:pt x="2070068" y="1775460"/>
                  <a:pt x="2080165" y="1765364"/>
                  <a:pt x="2080165" y="1752886"/>
                </a:cubicBezTo>
                <a:cubicBezTo>
                  <a:pt x="2080165" y="1740408"/>
                  <a:pt x="2070068" y="1730312"/>
                  <a:pt x="2057591" y="1730312"/>
                </a:cubicBezTo>
                <a:cubicBezTo>
                  <a:pt x="2045113" y="1730312"/>
                  <a:pt x="2035016" y="1740408"/>
                  <a:pt x="2035016" y="1752886"/>
                </a:cubicBezTo>
                <a:cubicBezTo>
                  <a:pt x="2035016" y="1765364"/>
                  <a:pt x="2045113" y="1775460"/>
                  <a:pt x="2057591" y="1775460"/>
                </a:cubicBezTo>
                <a:close/>
                <a:moveTo>
                  <a:pt x="2133791" y="1774127"/>
                </a:moveTo>
                <a:cubicBezTo>
                  <a:pt x="2145602" y="1774127"/>
                  <a:pt x="2155127" y="1764602"/>
                  <a:pt x="2155127" y="1752791"/>
                </a:cubicBezTo>
                <a:cubicBezTo>
                  <a:pt x="2155127" y="1740980"/>
                  <a:pt x="2145602" y="1731455"/>
                  <a:pt x="2133791" y="1731455"/>
                </a:cubicBezTo>
                <a:cubicBezTo>
                  <a:pt x="2121980" y="1731455"/>
                  <a:pt x="2112455" y="1740980"/>
                  <a:pt x="2112455" y="1752791"/>
                </a:cubicBezTo>
                <a:cubicBezTo>
                  <a:pt x="2112455" y="1764602"/>
                  <a:pt x="2121980" y="1774127"/>
                  <a:pt x="2133791" y="1774127"/>
                </a:cubicBezTo>
                <a:close/>
                <a:moveTo>
                  <a:pt x="2209991" y="1773079"/>
                </a:moveTo>
                <a:cubicBezTo>
                  <a:pt x="2221230" y="1773079"/>
                  <a:pt x="2230279" y="1764030"/>
                  <a:pt x="2230279" y="1752791"/>
                </a:cubicBezTo>
                <a:cubicBezTo>
                  <a:pt x="2230279" y="1741551"/>
                  <a:pt x="2221230" y="1732502"/>
                  <a:pt x="2209991" y="1732502"/>
                </a:cubicBezTo>
                <a:cubicBezTo>
                  <a:pt x="2198751" y="1732502"/>
                  <a:pt x="2189702" y="1741551"/>
                  <a:pt x="2189702" y="1752791"/>
                </a:cubicBezTo>
                <a:cubicBezTo>
                  <a:pt x="2189702" y="1764030"/>
                  <a:pt x="2198846" y="1773079"/>
                  <a:pt x="2209991" y="1773079"/>
                </a:cubicBezTo>
                <a:close/>
                <a:moveTo>
                  <a:pt x="2286191" y="1771841"/>
                </a:moveTo>
                <a:cubicBezTo>
                  <a:pt x="2296668" y="1771841"/>
                  <a:pt x="2305241" y="1763363"/>
                  <a:pt x="2305241" y="1752791"/>
                </a:cubicBezTo>
                <a:cubicBezTo>
                  <a:pt x="2305241" y="1742313"/>
                  <a:pt x="2296763" y="1733741"/>
                  <a:pt x="2286191" y="1733741"/>
                </a:cubicBezTo>
                <a:cubicBezTo>
                  <a:pt x="2275713" y="1733741"/>
                  <a:pt x="2267141" y="1742218"/>
                  <a:pt x="2267141" y="1752791"/>
                </a:cubicBezTo>
                <a:cubicBezTo>
                  <a:pt x="2267236" y="1763268"/>
                  <a:pt x="2275713" y="1771841"/>
                  <a:pt x="2286191" y="1771841"/>
                </a:cubicBezTo>
                <a:close/>
                <a:moveTo>
                  <a:pt x="2362391" y="1770793"/>
                </a:moveTo>
                <a:cubicBezTo>
                  <a:pt x="2372297" y="1770793"/>
                  <a:pt x="2380393" y="1762792"/>
                  <a:pt x="2380393" y="1752791"/>
                </a:cubicBezTo>
                <a:cubicBezTo>
                  <a:pt x="2380393" y="1742789"/>
                  <a:pt x="2372392" y="1734788"/>
                  <a:pt x="2362391" y="1734788"/>
                </a:cubicBezTo>
                <a:cubicBezTo>
                  <a:pt x="2352389" y="1734788"/>
                  <a:pt x="2344388" y="1742789"/>
                  <a:pt x="2344388" y="1752791"/>
                </a:cubicBezTo>
                <a:cubicBezTo>
                  <a:pt x="2344388" y="1762792"/>
                  <a:pt x="2352485" y="1770793"/>
                  <a:pt x="2362391" y="1770793"/>
                </a:cubicBezTo>
                <a:close/>
                <a:moveTo>
                  <a:pt x="2438591" y="1769459"/>
                </a:moveTo>
                <a:cubicBezTo>
                  <a:pt x="2447830" y="1769459"/>
                  <a:pt x="2455259" y="1762030"/>
                  <a:pt x="2455259" y="1752791"/>
                </a:cubicBezTo>
                <a:cubicBezTo>
                  <a:pt x="2455259" y="1743551"/>
                  <a:pt x="2447830" y="1736122"/>
                  <a:pt x="2438591" y="1736122"/>
                </a:cubicBezTo>
                <a:cubicBezTo>
                  <a:pt x="2429351" y="1736122"/>
                  <a:pt x="2421922" y="1743551"/>
                  <a:pt x="2421922" y="1752791"/>
                </a:cubicBezTo>
                <a:cubicBezTo>
                  <a:pt x="2421922" y="1762030"/>
                  <a:pt x="2429351" y="1769459"/>
                  <a:pt x="2438591" y="1769459"/>
                </a:cubicBezTo>
                <a:close/>
                <a:moveTo>
                  <a:pt x="2514791" y="1768221"/>
                </a:moveTo>
                <a:cubicBezTo>
                  <a:pt x="2523268" y="1768221"/>
                  <a:pt x="2530221" y="1761268"/>
                  <a:pt x="2530221" y="1752791"/>
                </a:cubicBezTo>
                <a:cubicBezTo>
                  <a:pt x="2530221" y="1744313"/>
                  <a:pt x="2523268" y="1737360"/>
                  <a:pt x="2514791" y="1737360"/>
                </a:cubicBezTo>
                <a:cubicBezTo>
                  <a:pt x="2506313" y="1737360"/>
                  <a:pt x="2499360" y="1744313"/>
                  <a:pt x="2499360" y="1752791"/>
                </a:cubicBezTo>
                <a:cubicBezTo>
                  <a:pt x="2499360" y="1761268"/>
                  <a:pt x="2506313" y="1768221"/>
                  <a:pt x="2514791" y="1768221"/>
                </a:cubicBezTo>
                <a:close/>
                <a:moveTo>
                  <a:pt x="2590991" y="1767173"/>
                </a:moveTo>
                <a:cubicBezTo>
                  <a:pt x="2598896" y="1767173"/>
                  <a:pt x="2605373" y="1760696"/>
                  <a:pt x="2605373" y="1752791"/>
                </a:cubicBezTo>
                <a:cubicBezTo>
                  <a:pt x="2605373" y="1744885"/>
                  <a:pt x="2598896" y="1738408"/>
                  <a:pt x="2590991" y="1738408"/>
                </a:cubicBezTo>
                <a:cubicBezTo>
                  <a:pt x="2583085" y="1738408"/>
                  <a:pt x="2576608" y="1744885"/>
                  <a:pt x="2576608" y="1752791"/>
                </a:cubicBezTo>
                <a:cubicBezTo>
                  <a:pt x="2576608" y="1760696"/>
                  <a:pt x="2583085" y="1767173"/>
                  <a:pt x="2590991" y="1767173"/>
                </a:cubicBezTo>
                <a:close/>
                <a:moveTo>
                  <a:pt x="2667191" y="1765935"/>
                </a:moveTo>
                <a:cubicBezTo>
                  <a:pt x="2674430" y="1765935"/>
                  <a:pt x="2680335" y="1760030"/>
                  <a:pt x="2680335" y="1752791"/>
                </a:cubicBezTo>
                <a:cubicBezTo>
                  <a:pt x="2680335" y="1745552"/>
                  <a:pt x="2674430" y="1739646"/>
                  <a:pt x="2667191" y="1739646"/>
                </a:cubicBezTo>
                <a:cubicBezTo>
                  <a:pt x="2659952" y="1739646"/>
                  <a:pt x="2654046" y="1745552"/>
                  <a:pt x="2654046" y="1752791"/>
                </a:cubicBezTo>
                <a:cubicBezTo>
                  <a:pt x="2654046" y="1760030"/>
                  <a:pt x="2659952" y="1765935"/>
                  <a:pt x="2667191" y="1765935"/>
                </a:cubicBezTo>
                <a:close/>
                <a:moveTo>
                  <a:pt x="2743391" y="1764887"/>
                </a:moveTo>
                <a:cubicBezTo>
                  <a:pt x="2750058" y="1764887"/>
                  <a:pt x="2755392" y="1759458"/>
                  <a:pt x="2755392" y="1752886"/>
                </a:cubicBezTo>
                <a:cubicBezTo>
                  <a:pt x="2755392" y="1746218"/>
                  <a:pt x="2749963" y="1740884"/>
                  <a:pt x="2743391" y="1740884"/>
                </a:cubicBezTo>
                <a:cubicBezTo>
                  <a:pt x="2736723" y="1740884"/>
                  <a:pt x="2731389" y="1746314"/>
                  <a:pt x="2731389" y="1752886"/>
                </a:cubicBezTo>
                <a:cubicBezTo>
                  <a:pt x="2731389" y="1759458"/>
                  <a:pt x="2736723" y="1764887"/>
                  <a:pt x="2743391" y="1764887"/>
                </a:cubicBezTo>
                <a:close/>
                <a:moveTo>
                  <a:pt x="2819591" y="1763554"/>
                </a:moveTo>
                <a:cubicBezTo>
                  <a:pt x="2825496" y="1763554"/>
                  <a:pt x="2830354" y="1758696"/>
                  <a:pt x="2830354" y="1752791"/>
                </a:cubicBezTo>
                <a:cubicBezTo>
                  <a:pt x="2830354" y="1746885"/>
                  <a:pt x="2825496" y="1742027"/>
                  <a:pt x="2819591" y="1742027"/>
                </a:cubicBezTo>
                <a:cubicBezTo>
                  <a:pt x="2813685" y="1742027"/>
                  <a:pt x="2808828" y="1746885"/>
                  <a:pt x="2808828" y="1752791"/>
                </a:cubicBezTo>
                <a:cubicBezTo>
                  <a:pt x="2808828" y="1758696"/>
                  <a:pt x="2813685" y="1763554"/>
                  <a:pt x="2819591" y="1763554"/>
                </a:cubicBezTo>
                <a:close/>
                <a:moveTo>
                  <a:pt x="2895791" y="1762506"/>
                </a:moveTo>
                <a:cubicBezTo>
                  <a:pt x="2901124" y="1762506"/>
                  <a:pt x="2905506" y="1758125"/>
                  <a:pt x="2905506" y="1752791"/>
                </a:cubicBezTo>
                <a:cubicBezTo>
                  <a:pt x="2905506" y="1747457"/>
                  <a:pt x="2901124" y="1743075"/>
                  <a:pt x="2895791" y="1743075"/>
                </a:cubicBezTo>
                <a:cubicBezTo>
                  <a:pt x="2890457" y="1743075"/>
                  <a:pt x="2886075" y="1747457"/>
                  <a:pt x="2886075" y="1752791"/>
                </a:cubicBezTo>
                <a:cubicBezTo>
                  <a:pt x="2886075" y="1758125"/>
                  <a:pt x="2890457" y="1762506"/>
                  <a:pt x="2895791" y="1762506"/>
                </a:cubicBezTo>
                <a:close/>
                <a:moveTo>
                  <a:pt x="2971991" y="1761268"/>
                </a:moveTo>
                <a:cubicBezTo>
                  <a:pt x="2976658" y="1761268"/>
                  <a:pt x="2980468" y="1757458"/>
                  <a:pt x="2980468" y="1752791"/>
                </a:cubicBezTo>
                <a:cubicBezTo>
                  <a:pt x="2980468" y="1748123"/>
                  <a:pt x="2976658" y="1744313"/>
                  <a:pt x="2971991" y="1744313"/>
                </a:cubicBezTo>
                <a:cubicBezTo>
                  <a:pt x="2967323" y="1744313"/>
                  <a:pt x="2963513" y="1748123"/>
                  <a:pt x="2963513" y="1752791"/>
                </a:cubicBezTo>
                <a:cubicBezTo>
                  <a:pt x="2963513" y="1757458"/>
                  <a:pt x="2967323" y="1761268"/>
                  <a:pt x="2971991" y="1761268"/>
                </a:cubicBezTo>
                <a:close/>
                <a:moveTo>
                  <a:pt x="3048191" y="1760030"/>
                </a:moveTo>
                <a:cubicBezTo>
                  <a:pt x="3052191" y="1760030"/>
                  <a:pt x="3055334" y="1756791"/>
                  <a:pt x="3055334" y="1752886"/>
                </a:cubicBezTo>
                <a:cubicBezTo>
                  <a:pt x="3055334" y="1748885"/>
                  <a:pt x="3052096" y="1745742"/>
                  <a:pt x="3048191" y="1745742"/>
                </a:cubicBezTo>
                <a:cubicBezTo>
                  <a:pt x="3044190" y="1745742"/>
                  <a:pt x="3041047" y="1748981"/>
                  <a:pt x="3041047" y="1752886"/>
                </a:cubicBezTo>
                <a:cubicBezTo>
                  <a:pt x="3041047" y="1756791"/>
                  <a:pt x="3044285" y="1760030"/>
                  <a:pt x="3048191" y="1760030"/>
                </a:cubicBezTo>
                <a:close/>
                <a:moveTo>
                  <a:pt x="3124391" y="1758982"/>
                </a:moveTo>
                <a:cubicBezTo>
                  <a:pt x="3127820" y="1758982"/>
                  <a:pt x="3130487" y="1756220"/>
                  <a:pt x="3130487" y="1752886"/>
                </a:cubicBezTo>
                <a:cubicBezTo>
                  <a:pt x="3130487" y="1749552"/>
                  <a:pt x="3127724" y="1746790"/>
                  <a:pt x="3124391" y="1746790"/>
                </a:cubicBezTo>
                <a:cubicBezTo>
                  <a:pt x="3120962" y="1746790"/>
                  <a:pt x="3118295" y="1749552"/>
                  <a:pt x="3118295" y="1752886"/>
                </a:cubicBezTo>
                <a:cubicBezTo>
                  <a:pt x="3118295" y="1756220"/>
                  <a:pt x="3121057" y="1758982"/>
                  <a:pt x="3124391" y="1758982"/>
                </a:cubicBezTo>
                <a:close/>
                <a:moveTo>
                  <a:pt x="3200591" y="1757648"/>
                </a:moveTo>
                <a:cubicBezTo>
                  <a:pt x="3203258" y="1757648"/>
                  <a:pt x="3205448" y="1755458"/>
                  <a:pt x="3205448" y="1752791"/>
                </a:cubicBezTo>
                <a:cubicBezTo>
                  <a:pt x="3205448" y="1750124"/>
                  <a:pt x="3203258" y="1747933"/>
                  <a:pt x="3200591" y="1747933"/>
                </a:cubicBezTo>
                <a:cubicBezTo>
                  <a:pt x="3197924" y="1747933"/>
                  <a:pt x="3195733" y="1750124"/>
                  <a:pt x="3195733" y="1752791"/>
                </a:cubicBezTo>
                <a:cubicBezTo>
                  <a:pt x="3195733" y="1755458"/>
                  <a:pt x="3197924" y="1757648"/>
                  <a:pt x="3200591" y="1757648"/>
                </a:cubicBezTo>
                <a:close/>
                <a:moveTo>
                  <a:pt x="3276791" y="1756601"/>
                </a:moveTo>
                <a:cubicBezTo>
                  <a:pt x="3278886" y="1756601"/>
                  <a:pt x="3280601" y="1754886"/>
                  <a:pt x="3280601" y="1752791"/>
                </a:cubicBezTo>
                <a:cubicBezTo>
                  <a:pt x="3280601" y="1750695"/>
                  <a:pt x="3278886" y="1748981"/>
                  <a:pt x="3276791" y="1748981"/>
                </a:cubicBezTo>
                <a:cubicBezTo>
                  <a:pt x="3274695" y="1748981"/>
                  <a:pt x="3272981" y="1750695"/>
                  <a:pt x="3272981" y="1752791"/>
                </a:cubicBezTo>
                <a:cubicBezTo>
                  <a:pt x="3272981" y="1754886"/>
                  <a:pt x="3274695" y="1756601"/>
                  <a:pt x="3276791" y="1756601"/>
                </a:cubicBezTo>
                <a:close/>
                <a:moveTo>
                  <a:pt x="3352991" y="1755362"/>
                </a:moveTo>
                <a:cubicBezTo>
                  <a:pt x="3354420" y="1755362"/>
                  <a:pt x="3355562" y="1754219"/>
                  <a:pt x="3355562" y="1752791"/>
                </a:cubicBezTo>
                <a:cubicBezTo>
                  <a:pt x="3355562" y="1751362"/>
                  <a:pt x="3354420" y="1750219"/>
                  <a:pt x="3352991" y="1750219"/>
                </a:cubicBezTo>
                <a:cubicBezTo>
                  <a:pt x="3351562" y="1750219"/>
                  <a:pt x="3350419" y="1751362"/>
                  <a:pt x="3350419" y="1752791"/>
                </a:cubicBezTo>
                <a:cubicBezTo>
                  <a:pt x="3350419" y="1754219"/>
                  <a:pt x="3351657" y="1755362"/>
                  <a:pt x="3352991" y="1755362"/>
                </a:cubicBezTo>
                <a:close/>
                <a:moveTo>
                  <a:pt x="3429191" y="1754314"/>
                </a:moveTo>
                <a:cubicBezTo>
                  <a:pt x="3430048" y="1754314"/>
                  <a:pt x="3430715" y="1753648"/>
                  <a:pt x="3430715" y="1752791"/>
                </a:cubicBezTo>
                <a:cubicBezTo>
                  <a:pt x="3430715" y="1751933"/>
                  <a:pt x="3430048" y="1751267"/>
                  <a:pt x="3429191" y="1751267"/>
                </a:cubicBezTo>
                <a:cubicBezTo>
                  <a:pt x="3428333" y="1751267"/>
                  <a:pt x="3427666" y="1751933"/>
                  <a:pt x="3427666" y="1752791"/>
                </a:cubicBezTo>
                <a:cubicBezTo>
                  <a:pt x="3427666" y="1753648"/>
                  <a:pt x="3428429" y="1754314"/>
                  <a:pt x="3429191" y="1754314"/>
                </a:cubicBezTo>
                <a:close/>
                <a:moveTo>
                  <a:pt x="3505391" y="1752981"/>
                </a:moveTo>
                <a:cubicBezTo>
                  <a:pt x="3505486" y="1752981"/>
                  <a:pt x="3505581" y="1752886"/>
                  <a:pt x="3505581" y="1752791"/>
                </a:cubicBezTo>
                <a:cubicBezTo>
                  <a:pt x="3505581" y="1752695"/>
                  <a:pt x="3505486" y="1752600"/>
                  <a:pt x="3505391" y="1752600"/>
                </a:cubicBezTo>
                <a:cubicBezTo>
                  <a:pt x="3505295" y="1752600"/>
                  <a:pt x="3505200" y="1752695"/>
                  <a:pt x="3505200" y="1752791"/>
                </a:cubicBezTo>
                <a:cubicBezTo>
                  <a:pt x="3505200" y="1752886"/>
                  <a:pt x="3505295" y="1752981"/>
                  <a:pt x="3505391" y="1752981"/>
                </a:cubicBezTo>
                <a:close/>
                <a:moveTo>
                  <a:pt x="191" y="1829181"/>
                </a:moveTo>
                <a:cubicBezTo>
                  <a:pt x="286" y="1829181"/>
                  <a:pt x="381" y="1829086"/>
                  <a:pt x="381" y="1828991"/>
                </a:cubicBezTo>
                <a:cubicBezTo>
                  <a:pt x="381" y="1828895"/>
                  <a:pt x="286" y="1828800"/>
                  <a:pt x="191" y="1828800"/>
                </a:cubicBezTo>
                <a:cubicBezTo>
                  <a:pt x="95" y="1828800"/>
                  <a:pt x="0" y="1828895"/>
                  <a:pt x="0" y="1828991"/>
                </a:cubicBezTo>
                <a:cubicBezTo>
                  <a:pt x="0" y="1829086"/>
                  <a:pt x="95" y="1829181"/>
                  <a:pt x="191" y="1829181"/>
                </a:cubicBezTo>
                <a:close/>
                <a:moveTo>
                  <a:pt x="76391" y="1830324"/>
                </a:moveTo>
                <a:cubicBezTo>
                  <a:pt x="77057" y="1830324"/>
                  <a:pt x="77629" y="1829753"/>
                  <a:pt x="77629" y="1829086"/>
                </a:cubicBezTo>
                <a:cubicBezTo>
                  <a:pt x="77629" y="1828419"/>
                  <a:pt x="77057" y="1827848"/>
                  <a:pt x="76391" y="1827848"/>
                </a:cubicBezTo>
                <a:cubicBezTo>
                  <a:pt x="75724" y="1827848"/>
                  <a:pt x="75152" y="1828419"/>
                  <a:pt x="75152" y="1829086"/>
                </a:cubicBezTo>
                <a:cubicBezTo>
                  <a:pt x="75152" y="1829753"/>
                  <a:pt x="75724" y="1830324"/>
                  <a:pt x="76391" y="1830324"/>
                </a:cubicBezTo>
                <a:close/>
                <a:moveTo>
                  <a:pt x="152591" y="1831372"/>
                </a:moveTo>
                <a:cubicBezTo>
                  <a:pt x="153829" y="1831372"/>
                  <a:pt x="154877" y="1830324"/>
                  <a:pt x="154877" y="1829086"/>
                </a:cubicBezTo>
                <a:cubicBezTo>
                  <a:pt x="154877" y="1827848"/>
                  <a:pt x="153829" y="1826800"/>
                  <a:pt x="152591" y="1826800"/>
                </a:cubicBezTo>
                <a:cubicBezTo>
                  <a:pt x="151352" y="1826800"/>
                  <a:pt x="150305" y="1827848"/>
                  <a:pt x="150305" y="1829086"/>
                </a:cubicBezTo>
                <a:cubicBezTo>
                  <a:pt x="150305" y="1830324"/>
                  <a:pt x="151352" y="1831372"/>
                  <a:pt x="152591" y="1831372"/>
                </a:cubicBezTo>
                <a:close/>
                <a:moveTo>
                  <a:pt x="228791" y="1832610"/>
                </a:moveTo>
                <a:cubicBezTo>
                  <a:pt x="230791" y="1832610"/>
                  <a:pt x="232410" y="1830991"/>
                  <a:pt x="232410" y="1828991"/>
                </a:cubicBezTo>
                <a:cubicBezTo>
                  <a:pt x="232410" y="1826990"/>
                  <a:pt x="230791" y="1825371"/>
                  <a:pt x="228791" y="1825371"/>
                </a:cubicBezTo>
                <a:cubicBezTo>
                  <a:pt x="226790" y="1825371"/>
                  <a:pt x="225171" y="1826990"/>
                  <a:pt x="225171" y="1828991"/>
                </a:cubicBezTo>
                <a:cubicBezTo>
                  <a:pt x="225171" y="1830991"/>
                  <a:pt x="226790" y="1832610"/>
                  <a:pt x="228791" y="1832610"/>
                </a:cubicBezTo>
                <a:close/>
                <a:moveTo>
                  <a:pt x="304991" y="1833658"/>
                </a:moveTo>
                <a:cubicBezTo>
                  <a:pt x="307562" y="1833658"/>
                  <a:pt x="309658" y="1831562"/>
                  <a:pt x="309658" y="1828991"/>
                </a:cubicBezTo>
                <a:cubicBezTo>
                  <a:pt x="309658" y="1826419"/>
                  <a:pt x="307562" y="1824323"/>
                  <a:pt x="304991" y="1824323"/>
                </a:cubicBezTo>
                <a:cubicBezTo>
                  <a:pt x="302419" y="1824323"/>
                  <a:pt x="300323" y="1826419"/>
                  <a:pt x="300323" y="1828991"/>
                </a:cubicBezTo>
                <a:cubicBezTo>
                  <a:pt x="300323" y="1831562"/>
                  <a:pt x="302419" y="1833658"/>
                  <a:pt x="304991" y="1833658"/>
                </a:cubicBezTo>
                <a:close/>
                <a:moveTo>
                  <a:pt x="381191" y="1834896"/>
                </a:moveTo>
                <a:cubicBezTo>
                  <a:pt x="384429" y="1834896"/>
                  <a:pt x="387096" y="1832229"/>
                  <a:pt x="387096" y="1828991"/>
                </a:cubicBezTo>
                <a:cubicBezTo>
                  <a:pt x="387096" y="1825752"/>
                  <a:pt x="384429" y="1823085"/>
                  <a:pt x="381191" y="1823085"/>
                </a:cubicBezTo>
                <a:cubicBezTo>
                  <a:pt x="377952" y="1823085"/>
                  <a:pt x="375285" y="1825752"/>
                  <a:pt x="375285" y="1828991"/>
                </a:cubicBezTo>
                <a:cubicBezTo>
                  <a:pt x="375285" y="1832324"/>
                  <a:pt x="377952" y="1834896"/>
                  <a:pt x="381191" y="1834896"/>
                </a:cubicBezTo>
                <a:close/>
                <a:moveTo>
                  <a:pt x="457391" y="1835944"/>
                </a:moveTo>
                <a:cubicBezTo>
                  <a:pt x="461200" y="1835944"/>
                  <a:pt x="464344" y="1832801"/>
                  <a:pt x="464344" y="1828991"/>
                </a:cubicBezTo>
                <a:cubicBezTo>
                  <a:pt x="464344" y="1825181"/>
                  <a:pt x="461200" y="1822037"/>
                  <a:pt x="457391" y="1822037"/>
                </a:cubicBezTo>
                <a:cubicBezTo>
                  <a:pt x="453581" y="1822037"/>
                  <a:pt x="450437" y="1825181"/>
                  <a:pt x="450437" y="1828991"/>
                </a:cubicBezTo>
                <a:cubicBezTo>
                  <a:pt x="450437" y="1832801"/>
                  <a:pt x="453581" y="1835944"/>
                  <a:pt x="457391" y="1835944"/>
                </a:cubicBezTo>
                <a:close/>
                <a:moveTo>
                  <a:pt x="533591" y="1837277"/>
                </a:moveTo>
                <a:cubicBezTo>
                  <a:pt x="538163" y="1837277"/>
                  <a:pt x="541877" y="1833563"/>
                  <a:pt x="541877" y="1828991"/>
                </a:cubicBezTo>
                <a:cubicBezTo>
                  <a:pt x="541877" y="1824418"/>
                  <a:pt x="538163" y="1820704"/>
                  <a:pt x="533591" y="1820704"/>
                </a:cubicBezTo>
                <a:cubicBezTo>
                  <a:pt x="529019" y="1820704"/>
                  <a:pt x="525304" y="1824418"/>
                  <a:pt x="525304" y="1828991"/>
                </a:cubicBezTo>
                <a:cubicBezTo>
                  <a:pt x="525304" y="1833563"/>
                  <a:pt x="529019" y="1837277"/>
                  <a:pt x="533591" y="1837277"/>
                </a:cubicBezTo>
                <a:close/>
                <a:moveTo>
                  <a:pt x="609790" y="1838516"/>
                </a:moveTo>
                <a:cubicBezTo>
                  <a:pt x="615029" y="1838516"/>
                  <a:pt x="619315" y="1834229"/>
                  <a:pt x="619315" y="1828991"/>
                </a:cubicBezTo>
                <a:cubicBezTo>
                  <a:pt x="619315" y="1823752"/>
                  <a:pt x="615029" y="1819466"/>
                  <a:pt x="609790" y="1819466"/>
                </a:cubicBezTo>
                <a:cubicBezTo>
                  <a:pt x="604552" y="1819466"/>
                  <a:pt x="600266" y="1823752"/>
                  <a:pt x="600266" y="1828991"/>
                </a:cubicBezTo>
                <a:cubicBezTo>
                  <a:pt x="600266" y="1834229"/>
                  <a:pt x="604552" y="1838516"/>
                  <a:pt x="609790" y="1838516"/>
                </a:cubicBezTo>
                <a:close/>
                <a:moveTo>
                  <a:pt x="685990" y="1839754"/>
                </a:moveTo>
                <a:cubicBezTo>
                  <a:pt x="691896" y="1839754"/>
                  <a:pt x="696754" y="1834896"/>
                  <a:pt x="696754" y="1828991"/>
                </a:cubicBezTo>
                <a:cubicBezTo>
                  <a:pt x="696754" y="1823085"/>
                  <a:pt x="691896" y="1818227"/>
                  <a:pt x="685990" y="1818227"/>
                </a:cubicBezTo>
                <a:cubicBezTo>
                  <a:pt x="680085" y="1818227"/>
                  <a:pt x="675227" y="1823085"/>
                  <a:pt x="675227" y="1828991"/>
                </a:cubicBezTo>
                <a:cubicBezTo>
                  <a:pt x="675227" y="1834896"/>
                  <a:pt x="680085" y="1839754"/>
                  <a:pt x="685990" y="1839754"/>
                </a:cubicBezTo>
                <a:close/>
                <a:moveTo>
                  <a:pt x="762190" y="1840802"/>
                </a:moveTo>
                <a:cubicBezTo>
                  <a:pt x="768763" y="1840802"/>
                  <a:pt x="774002" y="1835468"/>
                  <a:pt x="774002" y="1828991"/>
                </a:cubicBezTo>
                <a:cubicBezTo>
                  <a:pt x="774002" y="1822514"/>
                  <a:pt x="768668" y="1817180"/>
                  <a:pt x="762190" y="1817180"/>
                </a:cubicBezTo>
                <a:cubicBezTo>
                  <a:pt x="755618" y="1817180"/>
                  <a:pt x="750380" y="1822514"/>
                  <a:pt x="750380" y="1828991"/>
                </a:cubicBezTo>
                <a:cubicBezTo>
                  <a:pt x="750380" y="1835468"/>
                  <a:pt x="755713" y="1840802"/>
                  <a:pt x="762190" y="1840802"/>
                </a:cubicBezTo>
                <a:close/>
                <a:moveTo>
                  <a:pt x="838390" y="1842135"/>
                </a:moveTo>
                <a:cubicBezTo>
                  <a:pt x="845630" y="1842135"/>
                  <a:pt x="851535" y="1836230"/>
                  <a:pt x="851535" y="1828991"/>
                </a:cubicBezTo>
                <a:cubicBezTo>
                  <a:pt x="851535" y="1821752"/>
                  <a:pt x="845630" y="1815846"/>
                  <a:pt x="838390" y="1815846"/>
                </a:cubicBezTo>
                <a:cubicBezTo>
                  <a:pt x="831152" y="1815846"/>
                  <a:pt x="825246" y="1821752"/>
                  <a:pt x="825246" y="1828991"/>
                </a:cubicBezTo>
                <a:cubicBezTo>
                  <a:pt x="825246" y="1836230"/>
                  <a:pt x="831152" y="1842135"/>
                  <a:pt x="838390" y="1842135"/>
                </a:cubicBezTo>
                <a:close/>
                <a:moveTo>
                  <a:pt x="914590" y="1843183"/>
                </a:moveTo>
                <a:cubicBezTo>
                  <a:pt x="922401" y="1843183"/>
                  <a:pt x="928783" y="1836801"/>
                  <a:pt x="928783" y="1828991"/>
                </a:cubicBezTo>
                <a:cubicBezTo>
                  <a:pt x="928783" y="1821180"/>
                  <a:pt x="922401" y="1814798"/>
                  <a:pt x="914590" y="1814798"/>
                </a:cubicBezTo>
                <a:cubicBezTo>
                  <a:pt x="906780" y="1814798"/>
                  <a:pt x="900398" y="1821180"/>
                  <a:pt x="900398" y="1828991"/>
                </a:cubicBezTo>
                <a:cubicBezTo>
                  <a:pt x="900494" y="1836801"/>
                  <a:pt x="906780" y="1843183"/>
                  <a:pt x="914590" y="1843183"/>
                </a:cubicBezTo>
                <a:close/>
                <a:moveTo>
                  <a:pt x="990790" y="1844421"/>
                </a:moveTo>
                <a:cubicBezTo>
                  <a:pt x="999268" y="1844421"/>
                  <a:pt x="1006221" y="1837468"/>
                  <a:pt x="1006221" y="1828991"/>
                </a:cubicBezTo>
                <a:cubicBezTo>
                  <a:pt x="1006221" y="1820513"/>
                  <a:pt x="999363" y="1813560"/>
                  <a:pt x="990790" y="1813560"/>
                </a:cubicBezTo>
                <a:cubicBezTo>
                  <a:pt x="982218" y="1813560"/>
                  <a:pt x="975360" y="1820513"/>
                  <a:pt x="975360" y="1828991"/>
                </a:cubicBezTo>
                <a:cubicBezTo>
                  <a:pt x="975360" y="1837468"/>
                  <a:pt x="982313" y="1844421"/>
                  <a:pt x="990790" y="1844421"/>
                </a:cubicBezTo>
                <a:close/>
                <a:moveTo>
                  <a:pt x="1066991" y="1845469"/>
                </a:moveTo>
                <a:cubicBezTo>
                  <a:pt x="1076135" y="1845469"/>
                  <a:pt x="1083469" y="1838135"/>
                  <a:pt x="1083469" y="1828991"/>
                </a:cubicBezTo>
                <a:cubicBezTo>
                  <a:pt x="1083469" y="1819847"/>
                  <a:pt x="1076135" y="1812512"/>
                  <a:pt x="1066991" y="1812512"/>
                </a:cubicBezTo>
                <a:cubicBezTo>
                  <a:pt x="1057847" y="1812512"/>
                  <a:pt x="1050512" y="1819847"/>
                  <a:pt x="1050512" y="1828991"/>
                </a:cubicBezTo>
                <a:cubicBezTo>
                  <a:pt x="1050512" y="1838135"/>
                  <a:pt x="1057942" y="1845469"/>
                  <a:pt x="1066991" y="1845469"/>
                </a:cubicBezTo>
                <a:close/>
                <a:moveTo>
                  <a:pt x="1143191" y="1846802"/>
                </a:moveTo>
                <a:cubicBezTo>
                  <a:pt x="1153001" y="1846802"/>
                  <a:pt x="1160907" y="1838897"/>
                  <a:pt x="1160907" y="1829086"/>
                </a:cubicBezTo>
                <a:cubicBezTo>
                  <a:pt x="1160907" y="1819275"/>
                  <a:pt x="1153001" y="1811369"/>
                  <a:pt x="1143191" y="1811369"/>
                </a:cubicBezTo>
                <a:cubicBezTo>
                  <a:pt x="1133380" y="1811369"/>
                  <a:pt x="1125474" y="1819275"/>
                  <a:pt x="1125474" y="1829086"/>
                </a:cubicBezTo>
                <a:cubicBezTo>
                  <a:pt x="1125474" y="1838801"/>
                  <a:pt x="1133380" y="1846802"/>
                  <a:pt x="1143191" y="1846802"/>
                </a:cubicBezTo>
                <a:close/>
                <a:moveTo>
                  <a:pt x="1219391" y="1847850"/>
                </a:moveTo>
                <a:cubicBezTo>
                  <a:pt x="1229773" y="1847850"/>
                  <a:pt x="1238155" y="1839468"/>
                  <a:pt x="1238155" y="1829086"/>
                </a:cubicBezTo>
                <a:cubicBezTo>
                  <a:pt x="1238155" y="1818704"/>
                  <a:pt x="1229773" y="1810322"/>
                  <a:pt x="1219391" y="1810322"/>
                </a:cubicBezTo>
                <a:cubicBezTo>
                  <a:pt x="1209008" y="1810322"/>
                  <a:pt x="1200626" y="1818704"/>
                  <a:pt x="1200626" y="1829086"/>
                </a:cubicBezTo>
                <a:cubicBezTo>
                  <a:pt x="1200626" y="1839373"/>
                  <a:pt x="1209008" y="1847850"/>
                  <a:pt x="1219391" y="1847850"/>
                </a:cubicBezTo>
                <a:close/>
                <a:moveTo>
                  <a:pt x="1295591" y="1849088"/>
                </a:moveTo>
                <a:cubicBezTo>
                  <a:pt x="1306639" y="1849088"/>
                  <a:pt x="1315688" y="1840135"/>
                  <a:pt x="1315688" y="1828991"/>
                </a:cubicBezTo>
                <a:cubicBezTo>
                  <a:pt x="1315688" y="1817846"/>
                  <a:pt x="1306735" y="1808893"/>
                  <a:pt x="1295591" y="1808893"/>
                </a:cubicBezTo>
                <a:cubicBezTo>
                  <a:pt x="1284446" y="1808893"/>
                  <a:pt x="1275493" y="1817846"/>
                  <a:pt x="1275493" y="1828991"/>
                </a:cubicBezTo>
                <a:cubicBezTo>
                  <a:pt x="1275493" y="1840135"/>
                  <a:pt x="1284542" y="1849088"/>
                  <a:pt x="1295591" y="1849088"/>
                </a:cubicBezTo>
                <a:close/>
                <a:moveTo>
                  <a:pt x="1371791" y="1850136"/>
                </a:moveTo>
                <a:cubicBezTo>
                  <a:pt x="1383506" y="1850136"/>
                  <a:pt x="1392936" y="1840706"/>
                  <a:pt x="1392936" y="1828991"/>
                </a:cubicBezTo>
                <a:cubicBezTo>
                  <a:pt x="1392936" y="1817275"/>
                  <a:pt x="1383506" y="1807845"/>
                  <a:pt x="1371791" y="1807845"/>
                </a:cubicBezTo>
                <a:cubicBezTo>
                  <a:pt x="1360075" y="1807845"/>
                  <a:pt x="1350645" y="1817275"/>
                  <a:pt x="1350645" y="1828991"/>
                </a:cubicBezTo>
                <a:cubicBezTo>
                  <a:pt x="1350645" y="1840706"/>
                  <a:pt x="1360170" y="1850136"/>
                  <a:pt x="1371791" y="1850136"/>
                </a:cubicBezTo>
                <a:close/>
                <a:moveTo>
                  <a:pt x="1447991" y="1851374"/>
                </a:moveTo>
                <a:cubicBezTo>
                  <a:pt x="1460373" y="1851374"/>
                  <a:pt x="1470374" y="1841373"/>
                  <a:pt x="1470374" y="1828991"/>
                </a:cubicBezTo>
                <a:cubicBezTo>
                  <a:pt x="1470374" y="1816608"/>
                  <a:pt x="1460373" y="1806607"/>
                  <a:pt x="1447991" y="1806607"/>
                </a:cubicBezTo>
                <a:cubicBezTo>
                  <a:pt x="1435608" y="1806607"/>
                  <a:pt x="1425607" y="1816608"/>
                  <a:pt x="1425607" y="1828991"/>
                </a:cubicBezTo>
                <a:cubicBezTo>
                  <a:pt x="1425607" y="1841373"/>
                  <a:pt x="1435608" y="1851374"/>
                  <a:pt x="1447991" y="1851374"/>
                </a:cubicBezTo>
                <a:close/>
                <a:moveTo>
                  <a:pt x="1524191" y="1852422"/>
                </a:moveTo>
                <a:cubicBezTo>
                  <a:pt x="1537145" y="1852422"/>
                  <a:pt x="1547622" y="1841945"/>
                  <a:pt x="1547622" y="1828991"/>
                </a:cubicBezTo>
                <a:cubicBezTo>
                  <a:pt x="1547622" y="1816037"/>
                  <a:pt x="1537145" y="1805559"/>
                  <a:pt x="1524191" y="1805559"/>
                </a:cubicBezTo>
                <a:cubicBezTo>
                  <a:pt x="1511237" y="1805559"/>
                  <a:pt x="1500759" y="1816037"/>
                  <a:pt x="1500759" y="1828991"/>
                </a:cubicBezTo>
                <a:cubicBezTo>
                  <a:pt x="1500759" y="1841945"/>
                  <a:pt x="1511237" y="1852422"/>
                  <a:pt x="1524191" y="1852422"/>
                </a:cubicBezTo>
                <a:close/>
                <a:moveTo>
                  <a:pt x="1600391" y="1853565"/>
                </a:moveTo>
                <a:cubicBezTo>
                  <a:pt x="1613916" y="1853565"/>
                  <a:pt x="1624870" y="1842611"/>
                  <a:pt x="1624870" y="1829086"/>
                </a:cubicBezTo>
                <a:cubicBezTo>
                  <a:pt x="1624870" y="1815560"/>
                  <a:pt x="1613916" y="1804607"/>
                  <a:pt x="1600391" y="1804607"/>
                </a:cubicBezTo>
                <a:cubicBezTo>
                  <a:pt x="1586865" y="1804607"/>
                  <a:pt x="1575911" y="1815560"/>
                  <a:pt x="1575911" y="1829086"/>
                </a:cubicBezTo>
                <a:cubicBezTo>
                  <a:pt x="1575911" y="1842611"/>
                  <a:pt x="1586865" y="1853565"/>
                  <a:pt x="1600391" y="1853565"/>
                </a:cubicBezTo>
                <a:close/>
                <a:moveTo>
                  <a:pt x="1676591" y="1854613"/>
                </a:moveTo>
                <a:cubicBezTo>
                  <a:pt x="1690688" y="1854613"/>
                  <a:pt x="1702118" y="1843183"/>
                  <a:pt x="1702118" y="1829086"/>
                </a:cubicBezTo>
                <a:cubicBezTo>
                  <a:pt x="1702118" y="1814989"/>
                  <a:pt x="1690688" y="1803559"/>
                  <a:pt x="1676591" y="1803559"/>
                </a:cubicBezTo>
                <a:cubicBezTo>
                  <a:pt x="1662493" y="1803559"/>
                  <a:pt x="1651064" y="1814989"/>
                  <a:pt x="1651064" y="1829086"/>
                </a:cubicBezTo>
                <a:cubicBezTo>
                  <a:pt x="1651064" y="1843088"/>
                  <a:pt x="1662493" y="1854613"/>
                  <a:pt x="1676591" y="1854613"/>
                </a:cubicBezTo>
                <a:close/>
                <a:moveTo>
                  <a:pt x="1752791" y="1854994"/>
                </a:moveTo>
                <a:cubicBezTo>
                  <a:pt x="1767173" y="1854994"/>
                  <a:pt x="1778794" y="1843373"/>
                  <a:pt x="1778794" y="1828991"/>
                </a:cubicBezTo>
                <a:cubicBezTo>
                  <a:pt x="1778794" y="1814608"/>
                  <a:pt x="1767173" y="1802987"/>
                  <a:pt x="1752791" y="1802987"/>
                </a:cubicBezTo>
                <a:cubicBezTo>
                  <a:pt x="1738408" y="1802987"/>
                  <a:pt x="1726787" y="1814608"/>
                  <a:pt x="1726787" y="1828991"/>
                </a:cubicBezTo>
                <a:cubicBezTo>
                  <a:pt x="1726787" y="1843373"/>
                  <a:pt x="1738503" y="1854994"/>
                  <a:pt x="1752791" y="1854994"/>
                </a:cubicBezTo>
                <a:close/>
                <a:moveTo>
                  <a:pt x="1828991" y="1854613"/>
                </a:moveTo>
                <a:cubicBezTo>
                  <a:pt x="1843088" y="1854613"/>
                  <a:pt x="1854518" y="1843183"/>
                  <a:pt x="1854518" y="1829086"/>
                </a:cubicBezTo>
                <a:cubicBezTo>
                  <a:pt x="1854518" y="1814989"/>
                  <a:pt x="1843088" y="1803559"/>
                  <a:pt x="1828991" y="1803559"/>
                </a:cubicBezTo>
                <a:cubicBezTo>
                  <a:pt x="1814893" y="1803559"/>
                  <a:pt x="1803464" y="1814989"/>
                  <a:pt x="1803464" y="1829086"/>
                </a:cubicBezTo>
                <a:cubicBezTo>
                  <a:pt x="1803464" y="1843088"/>
                  <a:pt x="1814893" y="1854613"/>
                  <a:pt x="1828991" y="1854613"/>
                </a:cubicBezTo>
                <a:close/>
                <a:moveTo>
                  <a:pt x="1905191" y="1853756"/>
                </a:moveTo>
                <a:cubicBezTo>
                  <a:pt x="1918811" y="1853756"/>
                  <a:pt x="1929956" y="1842707"/>
                  <a:pt x="1929956" y="1828991"/>
                </a:cubicBezTo>
                <a:cubicBezTo>
                  <a:pt x="1929956" y="1815370"/>
                  <a:pt x="1918907" y="1804226"/>
                  <a:pt x="1905191" y="1804226"/>
                </a:cubicBezTo>
                <a:cubicBezTo>
                  <a:pt x="1891570" y="1804226"/>
                  <a:pt x="1880426" y="1815275"/>
                  <a:pt x="1880426" y="1828991"/>
                </a:cubicBezTo>
                <a:cubicBezTo>
                  <a:pt x="1880521" y="1842707"/>
                  <a:pt x="1891570" y="1853756"/>
                  <a:pt x="1905191" y="1853756"/>
                </a:cubicBezTo>
                <a:close/>
                <a:moveTo>
                  <a:pt x="1981391" y="1852708"/>
                </a:moveTo>
                <a:cubicBezTo>
                  <a:pt x="1994440" y="1852708"/>
                  <a:pt x="2005013" y="1842135"/>
                  <a:pt x="2005013" y="1829086"/>
                </a:cubicBezTo>
                <a:cubicBezTo>
                  <a:pt x="2005013" y="1816037"/>
                  <a:pt x="1994440" y="1805464"/>
                  <a:pt x="1981391" y="1805464"/>
                </a:cubicBezTo>
                <a:cubicBezTo>
                  <a:pt x="1968341" y="1805464"/>
                  <a:pt x="1957768" y="1816037"/>
                  <a:pt x="1957768" y="1829086"/>
                </a:cubicBezTo>
                <a:cubicBezTo>
                  <a:pt x="1957768" y="1842040"/>
                  <a:pt x="1968341" y="1852708"/>
                  <a:pt x="1981391" y="1852708"/>
                </a:cubicBezTo>
                <a:close/>
                <a:moveTo>
                  <a:pt x="2057591" y="1851374"/>
                </a:moveTo>
                <a:cubicBezTo>
                  <a:pt x="2069973" y="1851374"/>
                  <a:pt x="2079974" y="1841373"/>
                  <a:pt x="2079974" y="1828991"/>
                </a:cubicBezTo>
                <a:cubicBezTo>
                  <a:pt x="2079974" y="1816608"/>
                  <a:pt x="2069973" y="1806607"/>
                  <a:pt x="2057591" y="1806607"/>
                </a:cubicBezTo>
                <a:cubicBezTo>
                  <a:pt x="2045208" y="1806607"/>
                  <a:pt x="2035207" y="1816608"/>
                  <a:pt x="2035207" y="1828991"/>
                </a:cubicBezTo>
                <a:cubicBezTo>
                  <a:pt x="2035207" y="1841373"/>
                  <a:pt x="2045208" y="1851374"/>
                  <a:pt x="2057591" y="1851374"/>
                </a:cubicBezTo>
                <a:close/>
                <a:moveTo>
                  <a:pt x="2133791" y="1850327"/>
                </a:moveTo>
                <a:cubicBezTo>
                  <a:pt x="2145602" y="1850327"/>
                  <a:pt x="2155127" y="1840802"/>
                  <a:pt x="2155127" y="1828991"/>
                </a:cubicBezTo>
                <a:cubicBezTo>
                  <a:pt x="2155127" y="1817180"/>
                  <a:pt x="2145602" y="1807655"/>
                  <a:pt x="2133791" y="1807655"/>
                </a:cubicBezTo>
                <a:cubicBezTo>
                  <a:pt x="2121980" y="1807655"/>
                  <a:pt x="2112455" y="1817180"/>
                  <a:pt x="2112455" y="1828991"/>
                </a:cubicBezTo>
                <a:cubicBezTo>
                  <a:pt x="2112455" y="1840802"/>
                  <a:pt x="2121980" y="1850327"/>
                  <a:pt x="2133791" y="1850327"/>
                </a:cubicBezTo>
                <a:close/>
                <a:moveTo>
                  <a:pt x="2209991" y="1849088"/>
                </a:moveTo>
                <a:cubicBezTo>
                  <a:pt x="2221040" y="1849088"/>
                  <a:pt x="2230088" y="1840135"/>
                  <a:pt x="2230088" y="1828991"/>
                </a:cubicBezTo>
                <a:cubicBezTo>
                  <a:pt x="2230088" y="1817846"/>
                  <a:pt x="2221135" y="1808893"/>
                  <a:pt x="2209991" y="1808893"/>
                </a:cubicBezTo>
                <a:cubicBezTo>
                  <a:pt x="2198846" y="1808893"/>
                  <a:pt x="2189893" y="1817846"/>
                  <a:pt x="2189893" y="1828991"/>
                </a:cubicBezTo>
                <a:cubicBezTo>
                  <a:pt x="2189893" y="1840135"/>
                  <a:pt x="2198942" y="1849088"/>
                  <a:pt x="2209991" y="1849088"/>
                </a:cubicBezTo>
                <a:close/>
                <a:moveTo>
                  <a:pt x="2286191" y="1848041"/>
                </a:moveTo>
                <a:cubicBezTo>
                  <a:pt x="2296668" y="1848041"/>
                  <a:pt x="2305241" y="1839563"/>
                  <a:pt x="2305241" y="1828991"/>
                </a:cubicBezTo>
                <a:cubicBezTo>
                  <a:pt x="2305241" y="1818513"/>
                  <a:pt x="2296763" y="1809941"/>
                  <a:pt x="2286191" y="1809941"/>
                </a:cubicBezTo>
                <a:cubicBezTo>
                  <a:pt x="2275713" y="1809941"/>
                  <a:pt x="2267141" y="1818418"/>
                  <a:pt x="2267141" y="1828991"/>
                </a:cubicBezTo>
                <a:cubicBezTo>
                  <a:pt x="2267236" y="1839468"/>
                  <a:pt x="2275713" y="1848041"/>
                  <a:pt x="2286191" y="1848041"/>
                </a:cubicBezTo>
                <a:close/>
                <a:moveTo>
                  <a:pt x="2362391" y="1846802"/>
                </a:moveTo>
                <a:cubicBezTo>
                  <a:pt x="2372201" y="1846802"/>
                  <a:pt x="2380107" y="1838897"/>
                  <a:pt x="2380107" y="1829086"/>
                </a:cubicBezTo>
                <a:cubicBezTo>
                  <a:pt x="2380107" y="1819275"/>
                  <a:pt x="2372201" y="1811369"/>
                  <a:pt x="2362391" y="1811369"/>
                </a:cubicBezTo>
                <a:cubicBezTo>
                  <a:pt x="2352580" y="1811369"/>
                  <a:pt x="2344674" y="1819275"/>
                  <a:pt x="2344674" y="1829086"/>
                </a:cubicBezTo>
                <a:cubicBezTo>
                  <a:pt x="2344674" y="1838801"/>
                  <a:pt x="2352580" y="1846802"/>
                  <a:pt x="2362391" y="1846802"/>
                </a:cubicBezTo>
                <a:close/>
                <a:moveTo>
                  <a:pt x="2438591" y="1845659"/>
                </a:moveTo>
                <a:cubicBezTo>
                  <a:pt x="2447830" y="1845659"/>
                  <a:pt x="2455259" y="1838230"/>
                  <a:pt x="2455259" y="1828991"/>
                </a:cubicBezTo>
                <a:cubicBezTo>
                  <a:pt x="2455259" y="1819751"/>
                  <a:pt x="2447830" y="1812322"/>
                  <a:pt x="2438591" y="1812322"/>
                </a:cubicBezTo>
                <a:cubicBezTo>
                  <a:pt x="2429351" y="1812322"/>
                  <a:pt x="2421922" y="1819751"/>
                  <a:pt x="2421922" y="1828991"/>
                </a:cubicBezTo>
                <a:cubicBezTo>
                  <a:pt x="2421922" y="1838230"/>
                  <a:pt x="2429351" y="1845659"/>
                  <a:pt x="2438591" y="1845659"/>
                </a:cubicBezTo>
                <a:close/>
                <a:moveTo>
                  <a:pt x="2514791" y="1844421"/>
                </a:moveTo>
                <a:cubicBezTo>
                  <a:pt x="2523268" y="1844421"/>
                  <a:pt x="2530221" y="1837468"/>
                  <a:pt x="2530221" y="1828991"/>
                </a:cubicBezTo>
                <a:cubicBezTo>
                  <a:pt x="2530221" y="1820513"/>
                  <a:pt x="2523268" y="1813560"/>
                  <a:pt x="2514791" y="1813560"/>
                </a:cubicBezTo>
                <a:cubicBezTo>
                  <a:pt x="2506313" y="1813560"/>
                  <a:pt x="2499360" y="1820513"/>
                  <a:pt x="2499360" y="1828991"/>
                </a:cubicBezTo>
                <a:cubicBezTo>
                  <a:pt x="2499360" y="1837468"/>
                  <a:pt x="2506313" y="1844421"/>
                  <a:pt x="2514791" y="1844421"/>
                </a:cubicBezTo>
                <a:close/>
                <a:moveTo>
                  <a:pt x="2590991" y="1843373"/>
                </a:moveTo>
                <a:cubicBezTo>
                  <a:pt x="2598896" y="1843373"/>
                  <a:pt x="2605373" y="1836896"/>
                  <a:pt x="2605373" y="1828991"/>
                </a:cubicBezTo>
                <a:cubicBezTo>
                  <a:pt x="2605373" y="1821085"/>
                  <a:pt x="2598896" y="1814608"/>
                  <a:pt x="2590991" y="1814608"/>
                </a:cubicBezTo>
                <a:cubicBezTo>
                  <a:pt x="2583085" y="1814608"/>
                  <a:pt x="2576608" y="1821085"/>
                  <a:pt x="2576608" y="1828991"/>
                </a:cubicBezTo>
                <a:cubicBezTo>
                  <a:pt x="2576608" y="1836896"/>
                  <a:pt x="2583085" y="1843373"/>
                  <a:pt x="2590991" y="1843373"/>
                </a:cubicBezTo>
                <a:close/>
                <a:moveTo>
                  <a:pt x="2667191" y="1842135"/>
                </a:moveTo>
                <a:cubicBezTo>
                  <a:pt x="2674430" y="1842135"/>
                  <a:pt x="2680335" y="1836230"/>
                  <a:pt x="2680335" y="1828991"/>
                </a:cubicBezTo>
                <a:cubicBezTo>
                  <a:pt x="2680335" y="1821752"/>
                  <a:pt x="2674430" y="1815846"/>
                  <a:pt x="2667191" y="1815846"/>
                </a:cubicBezTo>
                <a:cubicBezTo>
                  <a:pt x="2659952" y="1815846"/>
                  <a:pt x="2654046" y="1821752"/>
                  <a:pt x="2654046" y="1828991"/>
                </a:cubicBezTo>
                <a:cubicBezTo>
                  <a:pt x="2654046" y="1836230"/>
                  <a:pt x="2659952" y="1842135"/>
                  <a:pt x="2667191" y="1842135"/>
                </a:cubicBezTo>
                <a:close/>
                <a:moveTo>
                  <a:pt x="2743391" y="1841087"/>
                </a:moveTo>
                <a:cubicBezTo>
                  <a:pt x="2750058" y="1841087"/>
                  <a:pt x="2755392" y="1835658"/>
                  <a:pt x="2755392" y="1829086"/>
                </a:cubicBezTo>
                <a:cubicBezTo>
                  <a:pt x="2755392" y="1822418"/>
                  <a:pt x="2749963" y="1817084"/>
                  <a:pt x="2743391" y="1817084"/>
                </a:cubicBezTo>
                <a:cubicBezTo>
                  <a:pt x="2736723" y="1817084"/>
                  <a:pt x="2731389" y="1822514"/>
                  <a:pt x="2731389" y="1829086"/>
                </a:cubicBezTo>
                <a:cubicBezTo>
                  <a:pt x="2731389" y="1835658"/>
                  <a:pt x="2736723" y="1841087"/>
                  <a:pt x="2743391" y="1841087"/>
                </a:cubicBezTo>
                <a:close/>
                <a:moveTo>
                  <a:pt x="2819591" y="1839754"/>
                </a:moveTo>
                <a:cubicBezTo>
                  <a:pt x="2825496" y="1839754"/>
                  <a:pt x="2830354" y="1834896"/>
                  <a:pt x="2830354" y="1828991"/>
                </a:cubicBezTo>
                <a:cubicBezTo>
                  <a:pt x="2830354" y="1823085"/>
                  <a:pt x="2825496" y="1818227"/>
                  <a:pt x="2819591" y="1818227"/>
                </a:cubicBezTo>
                <a:cubicBezTo>
                  <a:pt x="2813685" y="1818227"/>
                  <a:pt x="2808828" y="1823085"/>
                  <a:pt x="2808828" y="1828991"/>
                </a:cubicBezTo>
                <a:cubicBezTo>
                  <a:pt x="2808828" y="1834896"/>
                  <a:pt x="2813685" y="1839754"/>
                  <a:pt x="2819591" y="1839754"/>
                </a:cubicBezTo>
                <a:close/>
                <a:moveTo>
                  <a:pt x="2895791" y="1838706"/>
                </a:moveTo>
                <a:cubicBezTo>
                  <a:pt x="2901124" y="1838706"/>
                  <a:pt x="2905506" y="1834325"/>
                  <a:pt x="2905506" y="1828991"/>
                </a:cubicBezTo>
                <a:cubicBezTo>
                  <a:pt x="2905506" y="1823657"/>
                  <a:pt x="2901124" y="1819275"/>
                  <a:pt x="2895791" y="1819275"/>
                </a:cubicBezTo>
                <a:cubicBezTo>
                  <a:pt x="2890457" y="1819275"/>
                  <a:pt x="2886075" y="1823657"/>
                  <a:pt x="2886075" y="1828991"/>
                </a:cubicBezTo>
                <a:cubicBezTo>
                  <a:pt x="2886075" y="1834325"/>
                  <a:pt x="2890457" y="1838706"/>
                  <a:pt x="2895791" y="1838706"/>
                </a:cubicBezTo>
                <a:close/>
                <a:moveTo>
                  <a:pt x="2971991" y="1837468"/>
                </a:moveTo>
                <a:cubicBezTo>
                  <a:pt x="2976658" y="1837468"/>
                  <a:pt x="2980468" y="1833658"/>
                  <a:pt x="2980468" y="1828991"/>
                </a:cubicBezTo>
                <a:cubicBezTo>
                  <a:pt x="2980468" y="1824323"/>
                  <a:pt x="2976658" y="1820513"/>
                  <a:pt x="2971991" y="1820513"/>
                </a:cubicBezTo>
                <a:cubicBezTo>
                  <a:pt x="2967323" y="1820513"/>
                  <a:pt x="2963513" y="1824323"/>
                  <a:pt x="2963513" y="1828991"/>
                </a:cubicBezTo>
                <a:cubicBezTo>
                  <a:pt x="2963513" y="1833658"/>
                  <a:pt x="2967323" y="1837468"/>
                  <a:pt x="2971991" y="1837468"/>
                </a:cubicBezTo>
                <a:close/>
                <a:moveTo>
                  <a:pt x="3048191" y="1836230"/>
                </a:moveTo>
                <a:cubicBezTo>
                  <a:pt x="3052191" y="1836230"/>
                  <a:pt x="3055334" y="1832991"/>
                  <a:pt x="3055334" y="1829086"/>
                </a:cubicBezTo>
                <a:cubicBezTo>
                  <a:pt x="3055334" y="1825085"/>
                  <a:pt x="3052096" y="1821942"/>
                  <a:pt x="3048191" y="1821942"/>
                </a:cubicBezTo>
                <a:cubicBezTo>
                  <a:pt x="3044190" y="1821942"/>
                  <a:pt x="3041047" y="1825181"/>
                  <a:pt x="3041047" y="1829086"/>
                </a:cubicBezTo>
                <a:cubicBezTo>
                  <a:pt x="3041047" y="1832991"/>
                  <a:pt x="3044285" y="1836230"/>
                  <a:pt x="3048191" y="1836230"/>
                </a:cubicBezTo>
                <a:close/>
                <a:moveTo>
                  <a:pt x="3124391" y="1835182"/>
                </a:moveTo>
                <a:cubicBezTo>
                  <a:pt x="3127820" y="1835182"/>
                  <a:pt x="3130487" y="1832420"/>
                  <a:pt x="3130487" y="1829086"/>
                </a:cubicBezTo>
                <a:cubicBezTo>
                  <a:pt x="3130487" y="1825752"/>
                  <a:pt x="3127724" y="1822990"/>
                  <a:pt x="3124391" y="1822990"/>
                </a:cubicBezTo>
                <a:cubicBezTo>
                  <a:pt x="3120962" y="1822990"/>
                  <a:pt x="3118295" y="1825752"/>
                  <a:pt x="3118295" y="1829086"/>
                </a:cubicBezTo>
                <a:cubicBezTo>
                  <a:pt x="3118295" y="1832420"/>
                  <a:pt x="3121057" y="1835182"/>
                  <a:pt x="3124391" y="1835182"/>
                </a:cubicBezTo>
                <a:close/>
                <a:moveTo>
                  <a:pt x="3200591" y="1833848"/>
                </a:moveTo>
                <a:cubicBezTo>
                  <a:pt x="3203258" y="1833848"/>
                  <a:pt x="3205448" y="1831658"/>
                  <a:pt x="3205448" y="1828991"/>
                </a:cubicBezTo>
                <a:cubicBezTo>
                  <a:pt x="3205448" y="1826324"/>
                  <a:pt x="3203258" y="1824133"/>
                  <a:pt x="3200591" y="1824133"/>
                </a:cubicBezTo>
                <a:cubicBezTo>
                  <a:pt x="3197924" y="1824133"/>
                  <a:pt x="3195733" y="1826324"/>
                  <a:pt x="3195733" y="1828991"/>
                </a:cubicBezTo>
                <a:cubicBezTo>
                  <a:pt x="3195733" y="1831658"/>
                  <a:pt x="3197924" y="1833848"/>
                  <a:pt x="3200591" y="1833848"/>
                </a:cubicBezTo>
                <a:close/>
                <a:moveTo>
                  <a:pt x="3276791" y="1832801"/>
                </a:moveTo>
                <a:cubicBezTo>
                  <a:pt x="3278886" y="1832801"/>
                  <a:pt x="3280601" y="1831086"/>
                  <a:pt x="3280601" y="1828991"/>
                </a:cubicBezTo>
                <a:cubicBezTo>
                  <a:pt x="3280601" y="1826895"/>
                  <a:pt x="3278886" y="1825181"/>
                  <a:pt x="3276791" y="1825181"/>
                </a:cubicBezTo>
                <a:cubicBezTo>
                  <a:pt x="3274695" y="1825181"/>
                  <a:pt x="3272981" y="1826895"/>
                  <a:pt x="3272981" y="1828991"/>
                </a:cubicBezTo>
                <a:cubicBezTo>
                  <a:pt x="3272981" y="1831086"/>
                  <a:pt x="3274695" y="1832801"/>
                  <a:pt x="3276791" y="1832801"/>
                </a:cubicBezTo>
                <a:close/>
                <a:moveTo>
                  <a:pt x="3352991" y="1831562"/>
                </a:moveTo>
                <a:cubicBezTo>
                  <a:pt x="3354420" y="1831562"/>
                  <a:pt x="3355562" y="1830419"/>
                  <a:pt x="3355562" y="1828991"/>
                </a:cubicBezTo>
                <a:cubicBezTo>
                  <a:pt x="3355562" y="1827562"/>
                  <a:pt x="3354420" y="1826419"/>
                  <a:pt x="3352991" y="1826419"/>
                </a:cubicBezTo>
                <a:cubicBezTo>
                  <a:pt x="3351562" y="1826419"/>
                  <a:pt x="3350419" y="1827562"/>
                  <a:pt x="3350419" y="1828991"/>
                </a:cubicBezTo>
                <a:cubicBezTo>
                  <a:pt x="3350419" y="1830419"/>
                  <a:pt x="3351657" y="1831562"/>
                  <a:pt x="3352991" y="1831562"/>
                </a:cubicBezTo>
                <a:close/>
                <a:moveTo>
                  <a:pt x="3429191" y="1830514"/>
                </a:moveTo>
                <a:cubicBezTo>
                  <a:pt x="3430048" y="1830514"/>
                  <a:pt x="3430715" y="1829848"/>
                  <a:pt x="3430715" y="1828991"/>
                </a:cubicBezTo>
                <a:cubicBezTo>
                  <a:pt x="3430715" y="1828133"/>
                  <a:pt x="3430048" y="1827467"/>
                  <a:pt x="3429191" y="1827467"/>
                </a:cubicBezTo>
                <a:cubicBezTo>
                  <a:pt x="3428333" y="1827467"/>
                  <a:pt x="3427666" y="1828133"/>
                  <a:pt x="3427666" y="1828991"/>
                </a:cubicBezTo>
                <a:cubicBezTo>
                  <a:pt x="3427666" y="1829848"/>
                  <a:pt x="3428429" y="1830514"/>
                  <a:pt x="3429191" y="1830514"/>
                </a:cubicBezTo>
                <a:close/>
                <a:moveTo>
                  <a:pt x="3505391" y="1829181"/>
                </a:moveTo>
                <a:cubicBezTo>
                  <a:pt x="3505486" y="1829181"/>
                  <a:pt x="3505581" y="1829086"/>
                  <a:pt x="3505581" y="1828991"/>
                </a:cubicBezTo>
                <a:cubicBezTo>
                  <a:pt x="3505581" y="1828895"/>
                  <a:pt x="3505486" y="1828800"/>
                  <a:pt x="3505391" y="1828800"/>
                </a:cubicBezTo>
                <a:cubicBezTo>
                  <a:pt x="3505295" y="1828800"/>
                  <a:pt x="3505200" y="1828895"/>
                  <a:pt x="3505200" y="1828991"/>
                </a:cubicBezTo>
                <a:cubicBezTo>
                  <a:pt x="3505200" y="1829086"/>
                  <a:pt x="3505295" y="1829181"/>
                  <a:pt x="3505391" y="1829181"/>
                </a:cubicBezTo>
                <a:close/>
                <a:moveTo>
                  <a:pt x="191" y="1905381"/>
                </a:moveTo>
                <a:cubicBezTo>
                  <a:pt x="286" y="1905381"/>
                  <a:pt x="381" y="1905286"/>
                  <a:pt x="381" y="1905191"/>
                </a:cubicBezTo>
                <a:cubicBezTo>
                  <a:pt x="381" y="1905095"/>
                  <a:pt x="286" y="1905000"/>
                  <a:pt x="191" y="1905000"/>
                </a:cubicBezTo>
                <a:cubicBezTo>
                  <a:pt x="95" y="1905000"/>
                  <a:pt x="0" y="1905095"/>
                  <a:pt x="0" y="1905191"/>
                </a:cubicBezTo>
                <a:cubicBezTo>
                  <a:pt x="0" y="1905286"/>
                  <a:pt x="95" y="1905381"/>
                  <a:pt x="191" y="1905381"/>
                </a:cubicBezTo>
                <a:close/>
                <a:moveTo>
                  <a:pt x="76391" y="1906524"/>
                </a:moveTo>
                <a:cubicBezTo>
                  <a:pt x="77057" y="1906524"/>
                  <a:pt x="77629" y="1905953"/>
                  <a:pt x="77629" y="1905286"/>
                </a:cubicBezTo>
                <a:cubicBezTo>
                  <a:pt x="77629" y="1904619"/>
                  <a:pt x="77057" y="1904048"/>
                  <a:pt x="76391" y="1904048"/>
                </a:cubicBezTo>
                <a:cubicBezTo>
                  <a:pt x="75724" y="1904048"/>
                  <a:pt x="75152" y="1904619"/>
                  <a:pt x="75152" y="1905286"/>
                </a:cubicBezTo>
                <a:cubicBezTo>
                  <a:pt x="75152" y="1905953"/>
                  <a:pt x="75724" y="1906524"/>
                  <a:pt x="76391" y="1906524"/>
                </a:cubicBezTo>
                <a:close/>
                <a:moveTo>
                  <a:pt x="152591" y="1907572"/>
                </a:moveTo>
                <a:cubicBezTo>
                  <a:pt x="153829" y="1907572"/>
                  <a:pt x="154877" y="1906524"/>
                  <a:pt x="154877" y="1905286"/>
                </a:cubicBezTo>
                <a:cubicBezTo>
                  <a:pt x="154877" y="1904048"/>
                  <a:pt x="153829" y="1903000"/>
                  <a:pt x="152591" y="1903000"/>
                </a:cubicBezTo>
                <a:cubicBezTo>
                  <a:pt x="151352" y="1903000"/>
                  <a:pt x="150305" y="1904048"/>
                  <a:pt x="150305" y="1905286"/>
                </a:cubicBezTo>
                <a:cubicBezTo>
                  <a:pt x="150305" y="1906524"/>
                  <a:pt x="151352" y="1907572"/>
                  <a:pt x="152591" y="1907572"/>
                </a:cubicBezTo>
                <a:close/>
                <a:moveTo>
                  <a:pt x="228791" y="1908810"/>
                </a:moveTo>
                <a:cubicBezTo>
                  <a:pt x="230791" y="1908810"/>
                  <a:pt x="232410" y="1907191"/>
                  <a:pt x="232410" y="1905191"/>
                </a:cubicBezTo>
                <a:cubicBezTo>
                  <a:pt x="232410" y="1903190"/>
                  <a:pt x="230791" y="1901571"/>
                  <a:pt x="228791" y="1901571"/>
                </a:cubicBezTo>
                <a:cubicBezTo>
                  <a:pt x="226790" y="1901571"/>
                  <a:pt x="225171" y="1903190"/>
                  <a:pt x="225171" y="1905191"/>
                </a:cubicBezTo>
                <a:cubicBezTo>
                  <a:pt x="225171" y="1907191"/>
                  <a:pt x="226790" y="1908810"/>
                  <a:pt x="228791" y="1908810"/>
                </a:cubicBezTo>
                <a:close/>
                <a:moveTo>
                  <a:pt x="304991" y="1909858"/>
                </a:moveTo>
                <a:cubicBezTo>
                  <a:pt x="307562" y="1909858"/>
                  <a:pt x="309658" y="1907762"/>
                  <a:pt x="309658" y="1905191"/>
                </a:cubicBezTo>
                <a:cubicBezTo>
                  <a:pt x="309658" y="1902619"/>
                  <a:pt x="307562" y="1900523"/>
                  <a:pt x="304991" y="1900523"/>
                </a:cubicBezTo>
                <a:cubicBezTo>
                  <a:pt x="302419" y="1900523"/>
                  <a:pt x="300323" y="1902619"/>
                  <a:pt x="300323" y="1905191"/>
                </a:cubicBezTo>
                <a:cubicBezTo>
                  <a:pt x="300323" y="1907762"/>
                  <a:pt x="302419" y="1909858"/>
                  <a:pt x="304991" y="1909858"/>
                </a:cubicBezTo>
                <a:close/>
                <a:moveTo>
                  <a:pt x="381191" y="1911096"/>
                </a:moveTo>
                <a:cubicBezTo>
                  <a:pt x="384429" y="1911096"/>
                  <a:pt x="387096" y="1908429"/>
                  <a:pt x="387096" y="1905191"/>
                </a:cubicBezTo>
                <a:cubicBezTo>
                  <a:pt x="387096" y="1901952"/>
                  <a:pt x="384429" y="1899285"/>
                  <a:pt x="381191" y="1899285"/>
                </a:cubicBezTo>
                <a:cubicBezTo>
                  <a:pt x="377952" y="1899285"/>
                  <a:pt x="375285" y="1901952"/>
                  <a:pt x="375285" y="1905191"/>
                </a:cubicBezTo>
                <a:cubicBezTo>
                  <a:pt x="375285" y="1908524"/>
                  <a:pt x="377952" y="1911096"/>
                  <a:pt x="381191" y="1911096"/>
                </a:cubicBezTo>
                <a:close/>
                <a:moveTo>
                  <a:pt x="457391" y="1912144"/>
                </a:moveTo>
                <a:cubicBezTo>
                  <a:pt x="461200" y="1912144"/>
                  <a:pt x="464344" y="1909001"/>
                  <a:pt x="464344" y="1905191"/>
                </a:cubicBezTo>
                <a:cubicBezTo>
                  <a:pt x="464344" y="1901381"/>
                  <a:pt x="461200" y="1898237"/>
                  <a:pt x="457391" y="1898237"/>
                </a:cubicBezTo>
                <a:cubicBezTo>
                  <a:pt x="453581" y="1898237"/>
                  <a:pt x="450437" y="1901381"/>
                  <a:pt x="450437" y="1905191"/>
                </a:cubicBezTo>
                <a:cubicBezTo>
                  <a:pt x="450437" y="1909001"/>
                  <a:pt x="453581" y="1912144"/>
                  <a:pt x="457391" y="1912144"/>
                </a:cubicBezTo>
                <a:close/>
                <a:moveTo>
                  <a:pt x="533591" y="1913287"/>
                </a:moveTo>
                <a:cubicBezTo>
                  <a:pt x="538067" y="1913287"/>
                  <a:pt x="541592" y="1909667"/>
                  <a:pt x="541592" y="1905286"/>
                </a:cubicBezTo>
                <a:cubicBezTo>
                  <a:pt x="541592" y="1900809"/>
                  <a:pt x="537972" y="1897285"/>
                  <a:pt x="533591" y="1897285"/>
                </a:cubicBezTo>
                <a:cubicBezTo>
                  <a:pt x="529114" y="1897285"/>
                  <a:pt x="525590" y="1900904"/>
                  <a:pt x="525590" y="1905286"/>
                </a:cubicBezTo>
                <a:cubicBezTo>
                  <a:pt x="525590" y="1909667"/>
                  <a:pt x="529209" y="1913287"/>
                  <a:pt x="533591" y="1913287"/>
                </a:cubicBezTo>
                <a:close/>
                <a:moveTo>
                  <a:pt x="609790" y="1914525"/>
                </a:moveTo>
                <a:cubicBezTo>
                  <a:pt x="614934" y="1914525"/>
                  <a:pt x="619125" y="1910334"/>
                  <a:pt x="619125" y="1905191"/>
                </a:cubicBezTo>
                <a:cubicBezTo>
                  <a:pt x="619125" y="1900047"/>
                  <a:pt x="614934" y="1895856"/>
                  <a:pt x="609790" y="1895856"/>
                </a:cubicBezTo>
                <a:cubicBezTo>
                  <a:pt x="604647" y="1895856"/>
                  <a:pt x="600456" y="1900047"/>
                  <a:pt x="600456" y="1905191"/>
                </a:cubicBezTo>
                <a:cubicBezTo>
                  <a:pt x="600551" y="1910334"/>
                  <a:pt x="604647" y="1914525"/>
                  <a:pt x="609790" y="1914525"/>
                </a:cubicBezTo>
                <a:close/>
                <a:moveTo>
                  <a:pt x="685990" y="1915763"/>
                </a:moveTo>
                <a:cubicBezTo>
                  <a:pt x="691801" y="1915763"/>
                  <a:pt x="696563" y="1911001"/>
                  <a:pt x="696563" y="1905191"/>
                </a:cubicBezTo>
                <a:cubicBezTo>
                  <a:pt x="696563" y="1899380"/>
                  <a:pt x="691801" y="1894618"/>
                  <a:pt x="685990" y="1894618"/>
                </a:cubicBezTo>
                <a:cubicBezTo>
                  <a:pt x="680180" y="1894618"/>
                  <a:pt x="675418" y="1899380"/>
                  <a:pt x="675418" y="1905191"/>
                </a:cubicBezTo>
                <a:cubicBezTo>
                  <a:pt x="675418" y="1911001"/>
                  <a:pt x="680180" y="1915763"/>
                  <a:pt x="685990" y="1915763"/>
                </a:cubicBezTo>
                <a:close/>
                <a:moveTo>
                  <a:pt x="762190" y="1916811"/>
                </a:moveTo>
                <a:cubicBezTo>
                  <a:pt x="768572" y="1916811"/>
                  <a:pt x="773811" y="1911572"/>
                  <a:pt x="773811" y="1905191"/>
                </a:cubicBezTo>
                <a:cubicBezTo>
                  <a:pt x="773811" y="1898809"/>
                  <a:pt x="768572" y="1893570"/>
                  <a:pt x="762190" y="1893570"/>
                </a:cubicBezTo>
                <a:cubicBezTo>
                  <a:pt x="755809" y="1893570"/>
                  <a:pt x="750570" y="1898809"/>
                  <a:pt x="750570" y="1905191"/>
                </a:cubicBezTo>
                <a:cubicBezTo>
                  <a:pt x="750570" y="1911668"/>
                  <a:pt x="755809" y="1916811"/>
                  <a:pt x="762190" y="1916811"/>
                </a:cubicBezTo>
                <a:close/>
                <a:moveTo>
                  <a:pt x="838390" y="1918145"/>
                </a:moveTo>
                <a:cubicBezTo>
                  <a:pt x="845534" y="1918145"/>
                  <a:pt x="851249" y="1912334"/>
                  <a:pt x="851249" y="1905286"/>
                </a:cubicBezTo>
                <a:cubicBezTo>
                  <a:pt x="851249" y="1898142"/>
                  <a:pt x="845439" y="1892427"/>
                  <a:pt x="838390" y="1892427"/>
                </a:cubicBezTo>
                <a:cubicBezTo>
                  <a:pt x="831247" y="1892427"/>
                  <a:pt x="825532" y="1898237"/>
                  <a:pt x="825532" y="1905286"/>
                </a:cubicBezTo>
                <a:cubicBezTo>
                  <a:pt x="825532" y="1912334"/>
                  <a:pt x="831247" y="1918145"/>
                  <a:pt x="838390" y="1918145"/>
                </a:cubicBezTo>
                <a:close/>
                <a:moveTo>
                  <a:pt x="914590" y="1919192"/>
                </a:moveTo>
                <a:cubicBezTo>
                  <a:pt x="922306" y="1919192"/>
                  <a:pt x="928497" y="1912906"/>
                  <a:pt x="928497" y="1905286"/>
                </a:cubicBezTo>
                <a:cubicBezTo>
                  <a:pt x="928497" y="1897571"/>
                  <a:pt x="922211" y="1891379"/>
                  <a:pt x="914590" y="1891379"/>
                </a:cubicBezTo>
                <a:cubicBezTo>
                  <a:pt x="906971" y="1891379"/>
                  <a:pt x="900684" y="1897666"/>
                  <a:pt x="900684" y="1905286"/>
                </a:cubicBezTo>
                <a:cubicBezTo>
                  <a:pt x="900684" y="1912906"/>
                  <a:pt x="906875" y="1919192"/>
                  <a:pt x="914590" y="1919192"/>
                </a:cubicBezTo>
                <a:close/>
                <a:moveTo>
                  <a:pt x="990790" y="1920431"/>
                </a:moveTo>
                <a:cubicBezTo>
                  <a:pt x="999173" y="1920431"/>
                  <a:pt x="1006031" y="1913573"/>
                  <a:pt x="1006031" y="1905191"/>
                </a:cubicBezTo>
                <a:cubicBezTo>
                  <a:pt x="1006031" y="1896809"/>
                  <a:pt x="999173" y="1889951"/>
                  <a:pt x="990790" y="1889951"/>
                </a:cubicBezTo>
                <a:cubicBezTo>
                  <a:pt x="982409" y="1889951"/>
                  <a:pt x="975551" y="1896809"/>
                  <a:pt x="975551" y="1905191"/>
                </a:cubicBezTo>
                <a:cubicBezTo>
                  <a:pt x="975551" y="1913573"/>
                  <a:pt x="982409" y="1920431"/>
                  <a:pt x="990790" y="1920431"/>
                </a:cubicBezTo>
                <a:close/>
                <a:moveTo>
                  <a:pt x="1066991" y="1921478"/>
                </a:moveTo>
                <a:cubicBezTo>
                  <a:pt x="1075944" y="1921478"/>
                  <a:pt x="1083278" y="1914239"/>
                  <a:pt x="1083278" y="1905191"/>
                </a:cubicBezTo>
                <a:cubicBezTo>
                  <a:pt x="1083278" y="1896142"/>
                  <a:pt x="1076039" y="1888903"/>
                  <a:pt x="1066991" y="1888903"/>
                </a:cubicBezTo>
                <a:cubicBezTo>
                  <a:pt x="1058037" y="1888903"/>
                  <a:pt x="1050703" y="1896142"/>
                  <a:pt x="1050703" y="1905191"/>
                </a:cubicBezTo>
                <a:cubicBezTo>
                  <a:pt x="1050703" y="1914239"/>
                  <a:pt x="1058037" y="1921478"/>
                  <a:pt x="1066991" y="1921478"/>
                </a:cubicBezTo>
                <a:close/>
                <a:moveTo>
                  <a:pt x="1143191" y="1922717"/>
                </a:moveTo>
                <a:cubicBezTo>
                  <a:pt x="1152906" y="1922717"/>
                  <a:pt x="1160717" y="1914906"/>
                  <a:pt x="1160717" y="1905191"/>
                </a:cubicBezTo>
                <a:cubicBezTo>
                  <a:pt x="1160717" y="1895475"/>
                  <a:pt x="1152906" y="1887664"/>
                  <a:pt x="1143191" y="1887664"/>
                </a:cubicBezTo>
                <a:cubicBezTo>
                  <a:pt x="1133475" y="1887664"/>
                  <a:pt x="1125665" y="1895475"/>
                  <a:pt x="1125665" y="1905191"/>
                </a:cubicBezTo>
                <a:cubicBezTo>
                  <a:pt x="1125665" y="1914906"/>
                  <a:pt x="1133570" y="1922717"/>
                  <a:pt x="1143191" y="1922717"/>
                </a:cubicBezTo>
                <a:close/>
                <a:moveTo>
                  <a:pt x="1219391" y="1923764"/>
                </a:moveTo>
                <a:cubicBezTo>
                  <a:pt x="1229678" y="1923764"/>
                  <a:pt x="1237964" y="1915478"/>
                  <a:pt x="1237964" y="1905191"/>
                </a:cubicBezTo>
                <a:cubicBezTo>
                  <a:pt x="1237964" y="1894904"/>
                  <a:pt x="1229678" y="1886617"/>
                  <a:pt x="1219391" y="1886617"/>
                </a:cubicBezTo>
                <a:cubicBezTo>
                  <a:pt x="1209104" y="1886617"/>
                  <a:pt x="1200817" y="1894904"/>
                  <a:pt x="1200817" y="1905191"/>
                </a:cubicBezTo>
                <a:cubicBezTo>
                  <a:pt x="1200817" y="1915478"/>
                  <a:pt x="1209104" y="1923764"/>
                  <a:pt x="1219391" y="1923764"/>
                </a:cubicBezTo>
                <a:close/>
                <a:moveTo>
                  <a:pt x="1295591" y="1925098"/>
                </a:moveTo>
                <a:cubicBezTo>
                  <a:pt x="1306544" y="1925098"/>
                  <a:pt x="1315498" y="1916239"/>
                  <a:pt x="1315498" y="1905191"/>
                </a:cubicBezTo>
                <a:cubicBezTo>
                  <a:pt x="1315498" y="1894142"/>
                  <a:pt x="1306639" y="1885283"/>
                  <a:pt x="1295591" y="1885283"/>
                </a:cubicBezTo>
                <a:cubicBezTo>
                  <a:pt x="1284637" y="1885283"/>
                  <a:pt x="1275683" y="1894142"/>
                  <a:pt x="1275683" y="1905191"/>
                </a:cubicBezTo>
                <a:cubicBezTo>
                  <a:pt x="1275683" y="1916239"/>
                  <a:pt x="1284637" y="1925098"/>
                  <a:pt x="1295591" y="1925098"/>
                </a:cubicBezTo>
                <a:close/>
                <a:moveTo>
                  <a:pt x="1371791" y="1926146"/>
                </a:moveTo>
                <a:cubicBezTo>
                  <a:pt x="1383316" y="1926146"/>
                  <a:pt x="1392746" y="1916811"/>
                  <a:pt x="1392746" y="1905191"/>
                </a:cubicBezTo>
                <a:cubicBezTo>
                  <a:pt x="1392746" y="1893570"/>
                  <a:pt x="1383411" y="1884236"/>
                  <a:pt x="1371791" y="1884236"/>
                </a:cubicBezTo>
                <a:cubicBezTo>
                  <a:pt x="1360170" y="1884236"/>
                  <a:pt x="1350836" y="1893570"/>
                  <a:pt x="1350836" y="1905191"/>
                </a:cubicBezTo>
                <a:cubicBezTo>
                  <a:pt x="1350836" y="1916811"/>
                  <a:pt x="1360265" y="1926146"/>
                  <a:pt x="1371791" y="1926146"/>
                </a:cubicBezTo>
                <a:close/>
                <a:moveTo>
                  <a:pt x="1447991" y="1927193"/>
                </a:moveTo>
                <a:cubicBezTo>
                  <a:pt x="1460087" y="1927193"/>
                  <a:pt x="1469993" y="1917383"/>
                  <a:pt x="1469993" y="1905191"/>
                </a:cubicBezTo>
                <a:cubicBezTo>
                  <a:pt x="1469993" y="1892999"/>
                  <a:pt x="1460183" y="1883188"/>
                  <a:pt x="1447991" y="1883188"/>
                </a:cubicBezTo>
                <a:cubicBezTo>
                  <a:pt x="1435799" y="1883188"/>
                  <a:pt x="1425988" y="1892999"/>
                  <a:pt x="1425988" y="1905191"/>
                </a:cubicBezTo>
                <a:cubicBezTo>
                  <a:pt x="1425988" y="1917383"/>
                  <a:pt x="1435894" y="1927193"/>
                  <a:pt x="1447991" y="1927193"/>
                </a:cubicBezTo>
                <a:close/>
                <a:moveTo>
                  <a:pt x="1524191" y="1928241"/>
                </a:moveTo>
                <a:cubicBezTo>
                  <a:pt x="1536954" y="1928241"/>
                  <a:pt x="1547241" y="1917954"/>
                  <a:pt x="1547241" y="1905191"/>
                </a:cubicBezTo>
                <a:cubicBezTo>
                  <a:pt x="1547241" y="1892427"/>
                  <a:pt x="1536954" y="1882140"/>
                  <a:pt x="1524191" y="1882140"/>
                </a:cubicBezTo>
                <a:cubicBezTo>
                  <a:pt x="1511427" y="1882140"/>
                  <a:pt x="1501140" y="1892427"/>
                  <a:pt x="1501140" y="1905191"/>
                </a:cubicBezTo>
                <a:cubicBezTo>
                  <a:pt x="1501140" y="1917954"/>
                  <a:pt x="1511522" y="1928241"/>
                  <a:pt x="1524191" y="1928241"/>
                </a:cubicBezTo>
                <a:close/>
                <a:moveTo>
                  <a:pt x="1600391" y="1929098"/>
                </a:moveTo>
                <a:cubicBezTo>
                  <a:pt x="1613535" y="1929098"/>
                  <a:pt x="1624298" y="1918430"/>
                  <a:pt x="1624298" y="1905191"/>
                </a:cubicBezTo>
                <a:cubicBezTo>
                  <a:pt x="1624298" y="1892046"/>
                  <a:pt x="1613630" y="1881283"/>
                  <a:pt x="1600391" y="1881283"/>
                </a:cubicBezTo>
                <a:cubicBezTo>
                  <a:pt x="1587246" y="1881283"/>
                  <a:pt x="1576483" y="1891951"/>
                  <a:pt x="1576483" y="1905191"/>
                </a:cubicBezTo>
                <a:cubicBezTo>
                  <a:pt x="1576578" y="1918430"/>
                  <a:pt x="1587246" y="1929098"/>
                  <a:pt x="1600391" y="1929098"/>
                </a:cubicBezTo>
                <a:close/>
                <a:moveTo>
                  <a:pt x="1676591" y="1929765"/>
                </a:moveTo>
                <a:cubicBezTo>
                  <a:pt x="1690116" y="1929765"/>
                  <a:pt x="1701070" y="1918811"/>
                  <a:pt x="1701070" y="1905286"/>
                </a:cubicBezTo>
                <a:cubicBezTo>
                  <a:pt x="1701070" y="1891760"/>
                  <a:pt x="1690116" y="1880807"/>
                  <a:pt x="1676591" y="1880807"/>
                </a:cubicBezTo>
                <a:cubicBezTo>
                  <a:pt x="1663065" y="1880807"/>
                  <a:pt x="1652111" y="1891760"/>
                  <a:pt x="1652111" y="1905286"/>
                </a:cubicBezTo>
                <a:cubicBezTo>
                  <a:pt x="1652111" y="1918811"/>
                  <a:pt x="1663065" y="1929765"/>
                  <a:pt x="1676591" y="1929765"/>
                </a:cubicBezTo>
                <a:close/>
                <a:moveTo>
                  <a:pt x="1752791" y="1930146"/>
                </a:moveTo>
                <a:cubicBezTo>
                  <a:pt x="1766602" y="1930146"/>
                  <a:pt x="1777746" y="1919002"/>
                  <a:pt x="1777746" y="1905191"/>
                </a:cubicBezTo>
                <a:cubicBezTo>
                  <a:pt x="1777746" y="1891379"/>
                  <a:pt x="1766602" y="1880235"/>
                  <a:pt x="1752791" y="1880235"/>
                </a:cubicBezTo>
                <a:cubicBezTo>
                  <a:pt x="1738979" y="1880235"/>
                  <a:pt x="1727835" y="1891379"/>
                  <a:pt x="1727835" y="1905191"/>
                </a:cubicBezTo>
                <a:cubicBezTo>
                  <a:pt x="1727835" y="1919002"/>
                  <a:pt x="1739075" y="1930146"/>
                  <a:pt x="1752791" y="1930146"/>
                </a:cubicBezTo>
                <a:close/>
                <a:moveTo>
                  <a:pt x="1828991" y="1929956"/>
                </a:moveTo>
                <a:cubicBezTo>
                  <a:pt x="1842611" y="1929956"/>
                  <a:pt x="1853756" y="1918907"/>
                  <a:pt x="1853756" y="1905191"/>
                </a:cubicBezTo>
                <a:cubicBezTo>
                  <a:pt x="1853756" y="1891570"/>
                  <a:pt x="1842707" y="1880426"/>
                  <a:pt x="1828991" y="1880426"/>
                </a:cubicBezTo>
                <a:cubicBezTo>
                  <a:pt x="1815370" y="1880426"/>
                  <a:pt x="1804226" y="1891475"/>
                  <a:pt x="1804226" y="1905191"/>
                </a:cubicBezTo>
                <a:cubicBezTo>
                  <a:pt x="1804321" y="1918907"/>
                  <a:pt x="1815370" y="1929956"/>
                  <a:pt x="1828991" y="1929956"/>
                </a:cubicBezTo>
                <a:close/>
                <a:moveTo>
                  <a:pt x="1905191" y="1929098"/>
                </a:moveTo>
                <a:cubicBezTo>
                  <a:pt x="1918335" y="1929098"/>
                  <a:pt x="1929098" y="1918430"/>
                  <a:pt x="1929098" y="1905191"/>
                </a:cubicBezTo>
                <a:cubicBezTo>
                  <a:pt x="1929098" y="1892046"/>
                  <a:pt x="1918430" y="1881283"/>
                  <a:pt x="1905191" y="1881283"/>
                </a:cubicBezTo>
                <a:cubicBezTo>
                  <a:pt x="1892046" y="1881283"/>
                  <a:pt x="1881283" y="1891951"/>
                  <a:pt x="1881283" y="1905191"/>
                </a:cubicBezTo>
                <a:cubicBezTo>
                  <a:pt x="1881378" y="1918430"/>
                  <a:pt x="1892046" y="1929098"/>
                  <a:pt x="1905191" y="1929098"/>
                </a:cubicBezTo>
                <a:close/>
                <a:moveTo>
                  <a:pt x="1981391" y="1928241"/>
                </a:moveTo>
                <a:cubicBezTo>
                  <a:pt x="1994154" y="1928241"/>
                  <a:pt x="2004441" y="1917954"/>
                  <a:pt x="2004441" y="1905191"/>
                </a:cubicBezTo>
                <a:cubicBezTo>
                  <a:pt x="2004441" y="1892427"/>
                  <a:pt x="1994154" y="1882140"/>
                  <a:pt x="1981391" y="1882140"/>
                </a:cubicBezTo>
                <a:cubicBezTo>
                  <a:pt x="1968627" y="1882140"/>
                  <a:pt x="1958340" y="1892427"/>
                  <a:pt x="1958340" y="1905191"/>
                </a:cubicBezTo>
                <a:cubicBezTo>
                  <a:pt x="1958340" y="1917954"/>
                  <a:pt x="1968722" y="1928241"/>
                  <a:pt x="1981391" y="1928241"/>
                </a:cubicBezTo>
                <a:close/>
                <a:moveTo>
                  <a:pt x="2057591" y="1927193"/>
                </a:moveTo>
                <a:cubicBezTo>
                  <a:pt x="2069687" y="1927193"/>
                  <a:pt x="2079593" y="1917383"/>
                  <a:pt x="2079593" y="1905191"/>
                </a:cubicBezTo>
                <a:cubicBezTo>
                  <a:pt x="2079593" y="1892999"/>
                  <a:pt x="2069783" y="1883188"/>
                  <a:pt x="2057591" y="1883188"/>
                </a:cubicBezTo>
                <a:cubicBezTo>
                  <a:pt x="2045399" y="1883188"/>
                  <a:pt x="2035588" y="1892999"/>
                  <a:pt x="2035588" y="1905191"/>
                </a:cubicBezTo>
                <a:cubicBezTo>
                  <a:pt x="2035588" y="1917383"/>
                  <a:pt x="2045494" y="1927193"/>
                  <a:pt x="2057591" y="1927193"/>
                </a:cubicBezTo>
                <a:close/>
                <a:moveTo>
                  <a:pt x="2133791" y="1926146"/>
                </a:moveTo>
                <a:cubicBezTo>
                  <a:pt x="2145316" y="1926146"/>
                  <a:pt x="2154746" y="1916811"/>
                  <a:pt x="2154746" y="1905191"/>
                </a:cubicBezTo>
                <a:cubicBezTo>
                  <a:pt x="2154746" y="1893570"/>
                  <a:pt x="2145411" y="1884236"/>
                  <a:pt x="2133791" y="1884236"/>
                </a:cubicBezTo>
                <a:cubicBezTo>
                  <a:pt x="2122170" y="1884236"/>
                  <a:pt x="2112836" y="1893570"/>
                  <a:pt x="2112836" y="1905191"/>
                </a:cubicBezTo>
                <a:cubicBezTo>
                  <a:pt x="2112836" y="1916811"/>
                  <a:pt x="2122265" y="1926146"/>
                  <a:pt x="2133791" y="1926146"/>
                </a:cubicBezTo>
                <a:close/>
                <a:moveTo>
                  <a:pt x="2209991" y="1925098"/>
                </a:moveTo>
                <a:cubicBezTo>
                  <a:pt x="2220944" y="1925098"/>
                  <a:pt x="2229898" y="1916239"/>
                  <a:pt x="2229898" y="1905191"/>
                </a:cubicBezTo>
                <a:cubicBezTo>
                  <a:pt x="2229898" y="1894142"/>
                  <a:pt x="2221040" y="1885283"/>
                  <a:pt x="2209991" y="1885283"/>
                </a:cubicBezTo>
                <a:cubicBezTo>
                  <a:pt x="2199037" y="1885283"/>
                  <a:pt x="2190083" y="1894142"/>
                  <a:pt x="2190083" y="1905191"/>
                </a:cubicBezTo>
                <a:cubicBezTo>
                  <a:pt x="2190083" y="1916239"/>
                  <a:pt x="2199037" y="1925098"/>
                  <a:pt x="2209991" y="1925098"/>
                </a:cubicBezTo>
                <a:close/>
                <a:moveTo>
                  <a:pt x="2286191" y="1924050"/>
                </a:moveTo>
                <a:cubicBezTo>
                  <a:pt x="2296573" y="1924050"/>
                  <a:pt x="2304955" y="1915668"/>
                  <a:pt x="2304955" y="1905286"/>
                </a:cubicBezTo>
                <a:cubicBezTo>
                  <a:pt x="2304955" y="1894904"/>
                  <a:pt x="2296573" y="1886522"/>
                  <a:pt x="2286191" y="1886522"/>
                </a:cubicBezTo>
                <a:cubicBezTo>
                  <a:pt x="2275808" y="1886522"/>
                  <a:pt x="2267426" y="1894904"/>
                  <a:pt x="2267426" y="1905286"/>
                </a:cubicBezTo>
                <a:cubicBezTo>
                  <a:pt x="2267426" y="1915573"/>
                  <a:pt x="2275808" y="1924050"/>
                  <a:pt x="2286191" y="1924050"/>
                </a:cubicBezTo>
                <a:close/>
                <a:moveTo>
                  <a:pt x="2362391" y="1922717"/>
                </a:moveTo>
                <a:cubicBezTo>
                  <a:pt x="2372106" y="1922717"/>
                  <a:pt x="2379917" y="1914906"/>
                  <a:pt x="2379917" y="1905191"/>
                </a:cubicBezTo>
                <a:cubicBezTo>
                  <a:pt x="2379917" y="1895475"/>
                  <a:pt x="2372106" y="1887664"/>
                  <a:pt x="2362391" y="1887664"/>
                </a:cubicBezTo>
                <a:cubicBezTo>
                  <a:pt x="2352675" y="1887664"/>
                  <a:pt x="2344865" y="1895475"/>
                  <a:pt x="2344865" y="1905191"/>
                </a:cubicBezTo>
                <a:cubicBezTo>
                  <a:pt x="2344865" y="1914906"/>
                  <a:pt x="2352770" y="1922717"/>
                  <a:pt x="2362391" y="1922717"/>
                </a:cubicBezTo>
                <a:close/>
                <a:moveTo>
                  <a:pt x="2438591" y="1921669"/>
                </a:moveTo>
                <a:cubicBezTo>
                  <a:pt x="2447735" y="1921669"/>
                  <a:pt x="2455069" y="1914335"/>
                  <a:pt x="2455069" y="1905191"/>
                </a:cubicBezTo>
                <a:cubicBezTo>
                  <a:pt x="2455069" y="1896047"/>
                  <a:pt x="2447735" y="1888712"/>
                  <a:pt x="2438591" y="1888712"/>
                </a:cubicBezTo>
                <a:cubicBezTo>
                  <a:pt x="2429447" y="1888712"/>
                  <a:pt x="2422112" y="1896047"/>
                  <a:pt x="2422112" y="1905191"/>
                </a:cubicBezTo>
                <a:cubicBezTo>
                  <a:pt x="2422112" y="1914335"/>
                  <a:pt x="2429542" y="1921669"/>
                  <a:pt x="2438591" y="1921669"/>
                </a:cubicBezTo>
                <a:close/>
                <a:moveTo>
                  <a:pt x="2514791" y="1920431"/>
                </a:moveTo>
                <a:cubicBezTo>
                  <a:pt x="2523173" y="1920431"/>
                  <a:pt x="2530031" y="1913573"/>
                  <a:pt x="2530031" y="1905191"/>
                </a:cubicBezTo>
                <a:cubicBezTo>
                  <a:pt x="2530031" y="1896809"/>
                  <a:pt x="2523173" y="1889951"/>
                  <a:pt x="2514791" y="1889951"/>
                </a:cubicBezTo>
                <a:cubicBezTo>
                  <a:pt x="2506409" y="1889951"/>
                  <a:pt x="2499551" y="1896809"/>
                  <a:pt x="2499551" y="1905191"/>
                </a:cubicBezTo>
                <a:cubicBezTo>
                  <a:pt x="2499551" y="1913573"/>
                  <a:pt x="2506409" y="1920431"/>
                  <a:pt x="2514791" y="1920431"/>
                </a:cubicBezTo>
                <a:close/>
                <a:moveTo>
                  <a:pt x="2590991" y="1919383"/>
                </a:moveTo>
                <a:cubicBezTo>
                  <a:pt x="2598801" y="1919383"/>
                  <a:pt x="2605183" y="1913001"/>
                  <a:pt x="2605183" y="1905191"/>
                </a:cubicBezTo>
                <a:cubicBezTo>
                  <a:pt x="2605183" y="1897380"/>
                  <a:pt x="2598801" y="1890998"/>
                  <a:pt x="2590991" y="1890998"/>
                </a:cubicBezTo>
                <a:cubicBezTo>
                  <a:pt x="2583180" y="1890998"/>
                  <a:pt x="2576798" y="1897380"/>
                  <a:pt x="2576798" y="1905191"/>
                </a:cubicBezTo>
                <a:cubicBezTo>
                  <a:pt x="2576894" y="1913001"/>
                  <a:pt x="2583180" y="1919383"/>
                  <a:pt x="2590991" y="1919383"/>
                </a:cubicBezTo>
                <a:close/>
                <a:moveTo>
                  <a:pt x="2667191" y="1918145"/>
                </a:moveTo>
                <a:cubicBezTo>
                  <a:pt x="2674334" y="1918145"/>
                  <a:pt x="2680049" y="1912334"/>
                  <a:pt x="2680049" y="1905286"/>
                </a:cubicBezTo>
                <a:cubicBezTo>
                  <a:pt x="2680049" y="1898142"/>
                  <a:pt x="2674239" y="1892427"/>
                  <a:pt x="2667191" y="1892427"/>
                </a:cubicBezTo>
                <a:cubicBezTo>
                  <a:pt x="2660047" y="1892427"/>
                  <a:pt x="2654332" y="1898237"/>
                  <a:pt x="2654332" y="1905286"/>
                </a:cubicBezTo>
                <a:cubicBezTo>
                  <a:pt x="2654332" y="1912334"/>
                  <a:pt x="2660047" y="1918145"/>
                  <a:pt x="2667191" y="1918145"/>
                </a:cubicBezTo>
                <a:close/>
                <a:moveTo>
                  <a:pt x="2743391" y="1917002"/>
                </a:moveTo>
                <a:cubicBezTo>
                  <a:pt x="2749963" y="1917002"/>
                  <a:pt x="2755202" y="1911668"/>
                  <a:pt x="2755202" y="1905191"/>
                </a:cubicBezTo>
                <a:cubicBezTo>
                  <a:pt x="2755202" y="1898714"/>
                  <a:pt x="2749868" y="1893380"/>
                  <a:pt x="2743391" y="1893380"/>
                </a:cubicBezTo>
                <a:cubicBezTo>
                  <a:pt x="2736818" y="1893380"/>
                  <a:pt x="2731580" y="1898714"/>
                  <a:pt x="2731580" y="1905191"/>
                </a:cubicBezTo>
                <a:cubicBezTo>
                  <a:pt x="2731580" y="1911668"/>
                  <a:pt x="2736914" y="1917002"/>
                  <a:pt x="2743391" y="1917002"/>
                </a:cubicBezTo>
                <a:close/>
                <a:moveTo>
                  <a:pt x="2819591" y="1915954"/>
                </a:moveTo>
                <a:cubicBezTo>
                  <a:pt x="2825496" y="1915954"/>
                  <a:pt x="2830354" y="1911096"/>
                  <a:pt x="2830354" y="1905191"/>
                </a:cubicBezTo>
                <a:cubicBezTo>
                  <a:pt x="2830354" y="1899285"/>
                  <a:pt x="2825496" y="1894427"/>
                  <a:pt x="2819591" y="1894427"/>
                </a:cubicBezTo>
                <a:cubicBezTo>
                  <a:pt x="2813685" y="1894427"/>
                  <a:pt x="2808828" y="1899285"/>
                  <a:pt x="2808828" y="1905191"/>
                </a:cubicBezTo>
                <a:cubicBezTo>
                  <a:pt x="2808828" y="1911096"/>
                  <a:pt x="2813685" y="1915954"/>
                  <a:pt x="2819591" y="1915954"/>
                </a:cubicBezTo>
                <a:close/>
                <a:moveTo>
                  <a:pt x="2895791" y="1914716"/>
                </a:moveTo>
                <a:cubicBezTo>
                  <a:pt x="2901029" y="1914716"/>
                  <a:pt x="2905316" y="1910429"/>
                  <a:pt x="2905316" y="1905191"/>
                </a:cubicBezTo>
                <a:cubicBezTo>
                  <a:pt x="2905316" y="1899952"/>
                  <a:pt x="2901029" y="1895666"/>
                  <a:pt x="2895791" y="1895666"/>
                </a:cubicBezTo>
                <a:cubicBezTo>
                  <a:pt x="2890552" y="1895666"/>
                  <a:pt x="2886266" y="1899952"/>
                  <a:pt x="2886266" y="1905191"/>
                </a:cubicBezTo>
                <a:cubicBezTo>
                  <a:pt x="2886266" y="1910429"/>
                  <a:pt x="2890552" y="1914716"/>
                  <a:pt x="2895791" y="1914716"/>
                </a:cubicBezTo>
                <a:close/>
                <a:moveTo>
                  <a:pt x="2971991" y="1913477"/>
                </a:moveTo>
                <a:cubicBezTo>
                  <a:pt x="2976563" y="1913477"/>
                  <a:pt x="2980278" y="1909763"/>
                  <a:pt x="2980278" y="1905191"/>
                </a:cubicBezTo>
                <a:cubicBezTo>
                  <a:pt x="2980278" y="1900618"/>
                  <a:pt x="2976563" y="1896904"/>
                  <a:pt x="2971991" y="1896904"/>
                </a:cubicBezTo>
                <a:cubicBezTo>
                  <a:pt x="2967419" y="1896904"/>
                  <a:pt x="2963704" y="1900618"/>
                  <a:pt x="2963704" y="1905191"/>
                </a:cubicBezTo>
                <a:cubicBezTo>
                  <a:pt x="2963704" y="1909763"/>
                  <a:pt x="2967419" y="1913477"/>
                  <a:pt x="2971991" y="1913477"/>
                </a:cubicBezTo>
                <a:close/>
                <a:moveTo>
                  <a:pt x="3048191" y="1912430"/>
                </a:moveTo>
                <a:cubicBezTo>
                  <a:pt x="3052191" y="1912430"/>
                  <a:pt x="3055334" y="1909191"/>
                  <a:pt x="3055334" y="1905286"/>
                </a:cubicBezTo>
                <a:cubicBezTo>
                  <a:pt x="3055334" y="1901285"/>
                  <a:pt x="3052096" y="1898142"/>
                  <a:pt x="3048191" y="1898142"/>
                </a:cubicBezTo>
                <a:cubicBezTo>
                  <a:pt x="3044190" y="1898142"/>
                  <a:pt x="3041047" y="1901381"/>
                  <a:pt x="3041047" y="1905286"/>
                </a:cubicBezTo>
                <a:cubicBezTo>
                  <a:pt x="3041047" y="1909191"/>
                  <a:pt x="3044285" y="1912430"/>
                  <a:pt x="3048191" y="1912430"/>
                </a:cubicBezTo>
                <a:close/>
                <a:moveTo>
                  <a:pt x="3124391" y="1911096"/>
                </a:moveTo>
                <a:cubicBezTo>
                  <a:pt x="3127629" y="1911096"/>
                  <a:pt x="3130296" y="1908429"/>
                  <a:pt x="3130296" y="1905191"/>
                </a:cubicBezTo>
                <a:cubicBezTo>
                  <a:pt x="3130296" y="1901952"/>
                  <a:pt x="3127629" y="1899285"/>
                  <a:pt x="3124391" y="1899285"/>
                </a:cubicBezTo>
                <a:cubicBezTo>
                  <a:pt x="3121152" y="1899285"/>
                  <a:pt x="3118485" y="1901952"/>
                  <a:pt x="3118485" y="1905191"/>
                </a:cubicBezTo>
                <a:cubicBezTo>
                  <a:pt x="3118485" y="1908524"/>
                  <a:pt x="3121152" y="1911096"/>
                  <a:pt x="3124391" y="1911096"/>
                </a:cubicBezTo>
                <a:close/>
                <a:moveTo>
                  <a:pt x="3200591" y="1910048"/>
                </a:moveTo>
                <a:cubicBezTo>
                  <a:pt x="3203258" y="1910048"/>
                  <a:pt x="3205448" y="1907858"/>
                  <a:pt x="3205448" y="1905191"/>
                </a:cubicBezTo>
                <a:cubicBezTo>
                  <a:pt x="3205448" y="1902524"/>
                  <a:pt x="3203258" y="1900333"/>
                  <a:pt x="3200591" y="1900333"/>
                </a:cubicBezTo>
                <a:cubicBezTo>
                  <a:pt x="3197924" y="1900333"/>
                  <a:pt x="3195733" y="1902524"/>
                  <a:pt x="3195733" y="1905191"/>
                </a:cubicBezTo>
                <a:cubicBezTo>
                  <a:pt x="3195733" y="1907858"/>
                  <a:pt x="3197924" y="1910048"/>
                  <a:pt x="3200591" y="1910048"/>
                </a:cubicBezTo>
                <a:close/>
                <a:moveTo>
                  <a:pt x="3276791" y="1908810"/>
                </a:moveTo>
                <a:cubicBezTo>
                  <a:pt x="3278791" y="1908810"/>
                  <a:pt x="3280410" y="1907191"/>
                  <a:pt x="3280410" y="1905191"/>
                </a:cubicBezTo>
                <a:cubicBezTo>
                  <a:pt x="3280410" y="1903190"/>
                  <a:pt x="3278791" y="1901571"/>
                  <a:pt x="3276791" y="1901571"/>
                </a:cubicBezTo>
                <a:cubicBezTo>
                  <a:pt x="3274790" y="1901571"/>
                  <a:pt x="3273171" y="1903190"/>
                  <a:pt x="3273171" y="1905191"/>
                </a:cubicBezTo>
                <a:cubicBezTo>
                  <a:pt x="3273171" y="1907191"/>
                  <a:pt x="3274790" y="1908810"/>
                  <a:pt x="3276791" y="1908810"/>
                </a:cubicBezTo>
                <a:close/>
                <a:moveTo>
                  <a:pt x="3352991" y="1907762"/>
                </a:moveTo>
                <a:cubicBezTo>
                  <a:pt x="3354420" y="1907762"/>
                  <a:pt x="3355562" y="1906619"/>
                  <a:pt x="3355562" y="1905191"/>
                </a:cubicBezTo>
                <a:cubicBezTo>
                  <a:pt x="3355562" y="1903762"/>
                  <a:pt x="3354420" y="1902619"/>
                  <a:pt x="3352991" y="1902619"/>
                </a:cubicBezTo>
                <a:cubicBezTo>
                  <a:pt x="3351562" y="1902619"/>
                  <a:pt x="3350419" y="1903762"/>
                  <a:pt x="3350419" y="1905191"/>
                </a:cubicBezTo>
                <a:cubicBezTo>
                  <a:pt x="3350419" y="1906619"/>
                  <a:pt x="3351657" y="1907762"/>
                  <a:pt x="3352991" y="1907762"/>
                </a:cubicBezTo>
                <a:close/>
                <a:moveTo>
                  <a:pt x="3429191" y="1906524"/>
                </a:moveTo>
                <a:cubicBezTo>
                  <a:pt x="3429857" y="1906524"/>
                  <a:pt x="3430429" y="1905953"/>
                  <a:pt x="3430429" y="1905286"/>
                </a:cubicBezTo>
                <a:cubicBezTo>
                  <a:pt x="3430429" y="1904619"/>
                  <a:pt x="3429857" y="1904048"/>
                  <a:pt x="3429191" y="1904048"/>
                </a:cubicBezTo>
                <a:cubicBezTo>
                  <a:pt x="3428524" y="1904048"/>
                  <a:pt x="3427953" y="1904619"/>
                  <a:pt x="3427953" y="1905286"/>
                </a:cubicBezTo>
                <a:cubicBezTo>
                  <a:pt x="3427953" y="1905953"/>
                  <a:pt x="3428524" y="1906524"/>
                  <a:pt x="3429191" y="1906524"/>
                </a:cubicBezTo>
                <a:close/>
                <a:moveTo>
                  <a:pt x="3505391" y="1905381"/>
                </a:moveTo>
                <a:cubicBezTo>
                  <a:pt x="3505486" y="1905381"/>
                  <a:pt x="3505581" y="1905286"/>
                  <a:pt x="3505581" y="1905191"/>
                </a:cubicBezTo>
                <a:cubicBezTo>
                  <a:pt x="3505581" y="1905095"/>
                  <a:pt x="3505486" y="1905000"/>
                  <a:pt x="3505391" y="1905000"/>
                </a:cubicBezTo>
                <a:cubicBezTo>
                  <a:pt x="3505295" y="1905000"/>
                  <a:pt x="3505200" y="1905095"/>
                  <a:pt x="3505200" y="1905191"/>
                </a:cubicBezTo>
                <a:cubicBezTo>
                  <a:pt x="3505200" y="1905286"/>
                  <a:pt x="3505295" y="1905381"/>
                  <a:pt x="3505391" y="1905381"/>
                </a:cubicBezTo>
                <a:close/>
                <a:moveTo>
                  <a:pt x="76391" y="1982438"/>
                </a:moveTo>
                <a:cubicBezTo>
                  <a:pt x="76962" y="1982438"/>
                  <a:pt x="77438" y="1981962"/>
                  <a:pt x="77438" y="1981391"/>
                </a:cubicBezTo>
                <a:cubicBezTo>
                  <a:pt x="77438" y="1980819"/>
                  <a:pt x="76962" y="1980343"/>
                  <a:pt x="76391" y="1980343"/>
                </a:cubicBezTo>
                <a:cubicBezTo>
                  <a:pt x="75819" y="1980343"/>
                  <a:pt x="75343" y="1980819"/>
                  <a:pt x="75343" y="1981391"/>
                </a:cubicBezTo>
                <a:cubicBezTo>
                  <a:pt x="75343" y="1981962"/>
                  <a:pt x="75819" y="1982438"/>
                  <a:pt x="76391" y="1982438"/>
                </a:cubicBezTo>
                <a:close/>
                <a:moveTo>
                  <a:pt x="152591" y="1983486"/>
                </a:moveTo>
                <a:cubicBezTo>
                  <a:pt x="153734" y="1983486"/>
                  <a:pt x="154686" y="1982534"/>
                  <a:pt x="154686" y="1981391"/>
                </a:cubicBezTo>
                <a:cubicBezTo>
                  <a:pt x="154686" y="1980248"/>
                  <a:pt x="153734" y="1979295"/>
                  <a:pt x="152591" y="1979295"/>
                </a:cubicBezTo>
                <a:cubicBezTo>
                  <a:pt x="151448" y="1979295"/>
                  <a:pt x="150495" y="1980248"/>
                  <a:pt x="150495" y="1981391"/>
                </a:cubicBezTo>
                <a:cubicBezTo>
                  <a:pt x="150495" y="1982534"/>
                  <a:pt x="151448" y="1983486"/>
                  <a:pt x="152591" y="1983486"/>
                </a:cubicBezTo>
                <a:close/>
                <a:moveTo>
                  <a:pt x="228791" y="1984820"/>
                </a:moveTo>
                <a:cubicBezTo>
                  <a:pt x="230696" y="1984820"/>
                  <a:pt x="232124" y="1983296"/>
                  <a:pt x="232124" y="1981486"/>
                </a:cubicBezTo>
                <a:cubicBezTo>
                  <a:pt x="232124" y="1979676"/>
                  <a:pt x="230600" y="1978152"/>
                  <a:pt x="228791" y="1978152"/>
                </a:cubicBezTo>
                <a:cubicBezTo>
                  <a:pt x="226886" y="1978152"/>
                  <a:pt x="225457" y="1979676"/>
                  <a:pt x="225457" y="1981486"/>
                </a:cubicBezTo>
                <a:cubicBezTo>
                  <a:pt x="225457" y="1983296"/>
                  <a:pt x="226981" y="1984820"/>
                  <a:pt x="228791" y="1984820"/>
                </a:cubicBezTo>
                <a:close/>
                <a:moveTo>
                  <a:pt x="304991" y="1985867"/>
                </a:moveTo>
                <a:cubicBezTo>
                  <a:pt x="307467" y="1985867"/>
                  <a:pt x="309467" y="1983867"/>
                  <a:pt x="309467" y="1981391"/>
                </a:cubicBezTo>
                <a:cubicBezTo>
                  <a:pt x="309467" y="1978914"/>
                  <a:pt x="307467" y="1976914"/>
                  <a:pt x="304991" y="1976914"/>
                </a:cubicBezTo>
                <a:cubicBezTo>
                  <a:pt x="302514" y="1976914"/>
                  <a:pt x="300514" y="1978914"/>
                  <a:pt x="300514" y="1981391"/>
                </a:cubicBezTo>
                <a:cubicBezTo>
                  <a:pt x="300609" y="1983867"/>
                  <a:pt x="302514" y="1985867"/>
                  <a:pt x="304991" y="1985867"/>
                </a:cubicBezTo>
                <a:close/>
                <a:moveTo>
                  <a:pt x="381191" y="1987106"/>
                </a:moveTo>
                <a:cubicBezTo>
                  <a:pt x="384334" y="1987106"/>
                  <a:pt x="386906" y="1984534"/>
                  <a:pt x="386906" y="1981391"/>
                </a:cubicBezTo>
                <a:cubicBezTo>
                  <a:pt x="386906" y="1978247"/>
                  <a:pt x="384334" y="1975676"/>
                  <a:pt x="381191" y="1975676"/>
                </a:cubicBezTo>
                <a:cubicBezTo>
                  <a:pt x="378047" y="1975676"/>
                  <a:pt x="375475" y="1978247"/>
                  <a:pt x="375475" y="1981391"/>
                </a:cubicBezTo>
                <a:cubicBezTo>
                  <a:pt x="375475" y="1984534"/>
                  <a:pt x="378047" y="1987106"/>
                  <a:pt x="381191" y="1987106"/>
                </a:cubicBezTo>
                <a:close/>
                <a:moveTo>
                  <a:pt x="457391" y="1988153"/>
                </a:moveTo>
                <a:cubicBezTo>
                  <a:pt x="461105" y="1988153"/>
                  <a:pt x="464153" y="1985105"/>
                  <a:pt x="464153" y="1981391"/>
                </a:cubicBezTo>
                <a:cubicBezTo>
                  <a:pt x="464153" y="1977676"/>
                  <a:pt x="461105" y="1974628"/>
                  <a:pt x="457391" y="1974628"/>
                </a:cubicBezTo>
                <a:cubicBezTo>
                  <a:pt x="453676" y="1974628"/>
                  <a:pt x="450628" y="1977676"/>
                  <a:pt x="450628" y="1981391"/>
                </a:cubicBezTo>
                <a:cubicBezTo>
                  <a:pt x="450628" y="1985105"/>
                  <a:pt x="453676" y="1988153"/>
                  <a:pt x="457391" y="1988153"/>
                </a:cubicBezTo>
                <a:close/>
                <a:moveTo>
                  <a:pt x="533591" y="1989487"/>
                </a:moveTo>
                <a:cubicBezTo>
                  <a:pt x="538067" y="1989487"/>
                  <a:pt x="541592" y="1985867"/>
                  <a:pt x="541592" y="1981486"/>
                </a:cubicBezTo>
                <a:cubicBezTo>
                  <a:pt x="541592" y="1977009"/>
                  <a:pt x="537972" y="1973485"/>
                  <a:pt x="533591" y="1973485"/>
                </a:cubicBezTo>
                <a:cubicBezTo>
                  <a:pt x="529114" y="1973485"/>
                  <a:pt x="525590" y="1977104"/>
                  <a:pt x="525590" y="1981486"/>
                </a:cubicBezTo>
                <a:cubicBezTo>
                  <a:pt x="525590" y="1985867"/>
                  <a:pt x="529209" y="1989487"/>
                  <a:pt x="533591" y="1989487"/>
                </a:cubicBezTo>
                <a:close/>
                <a:moveTo>
                  <a:pt x="609790" y="1990535"/>
                </a:moveTo>
                <a:cubicBezTo>
                  <a:pt x="614839" y="1990535"/>
                  <a:pt x="618839" y="1986439"/>
                  <a:pt x="618839" y="1981486"/>
                </a:cubicBezTo>
                <a:cubicBezTo>
                  <a:pt x="618839" y="1976533"/>
                  <a:pt x="614744" y="1972437"/>
                  <a:pt x="609790" y="1972437"/>
                </a:cubicBezTo>
                <a:cubicBezTo>
                  <a:pt x="604838" y="1972437"/>
                  <a:pt x="600742" y="1976533"/>
                  <a:pt x="600742" y="1981486"/>
                </a:cubicBezTo>
                <a:cubicBezTo>
                  <a:pt x="600742" y="1986439"/>
                  <a:pt x="604838" y="1990535"/>
                  <a:pt x="609790" y="1990535"/>
                </a:cubicBezTo>
                <a:close/>
                <a:moveTo>
                  <a:pt x="685990" y="1991773"/>
                </a:moveTo>
                <a:cubicBezTo>
                  <a:pt x="691706" y="1991773"/>
                  <a:pt x="696373" y="1987106"/>
                  <a:pt x="696373" y="1981391"/>
                </a:cubicBezTo>
                <a:cubicBezTo>
                  <a:pt x="696373" y="1975676"/>
                  <a:pt x="691706" y="1971008"/>
                  <a:pt x="685990" y="1971008"/>
                </a:cubicBezTo>
                <a:cubicBezTo>
                  <a:pt x="680276" y="1971008"/>
                  <a:pt x="675608" y="1975676"/>
                  <a:pt x="675608" y="1981391"/>
                </a:cubicBezTo>
                <a:cubicBezTo>
                  <a:pt x="675608" y="1987106"/>
                  <a:pt x="680276" y="1991773"/>
                  <a:pt x="685990" y="1991773"/>
                </a:cubicBezTo>
                <a:close/>
                <a:moveTo>
                  <a:pt x="762190" y="1992821"/>
                </a:moveTo>
                <a:cubicBezTo>
                  <a:pt x="768477" y="1992821"/>
                  <a:pt x="773621" y="1987677"/>
                  <a:pt x="773621" y="1981391"/>
                </a:cubicBezTo>
                <a:cubicBezTo>
                  <a:pt x="773621" y="1975104"/>
                  <a:pt x="768477" y="1969961"/>
                  <a:pt x="762190" y="1969961"/>
                </a:cubicBezTo>
                <a:cubicBezTo>
                  <a:pt x="755904" y="1969961"/>
                  <a:pt x="750761" y="1975104"/>
                  <a:pt x="750761" y="1981391"/>
                </a:cubicBezTo>
                <a:cubicBezTo>
                  <a:pt x="750761" y="1987677"/>
                  <a:pt x="755904" y="1992821"/>
                  <a:pt x="762190" y="1992821"/>
                </a:cubicBezTo>
                <a:close/>
                <a:moveTo>
                  <a:pt x="838390" y="1994059"/>
                </a:moveTo>
                <a:cubicBezTo>
                  <a:pt x="845439" y="1994059"/>
                  <a:pt x="851059" y="1988344"/>
                  <a:pt x="851059" y="1981391"/>
                </a:cubicBezTo>
                <a:cubicBezTo>
                  <a:pt x="851059" y="1974342"/>
                  <a:pt x="845344" y="1968722"/>
                  <a:pt x="838390" y="1968722"/>
                </a:cubicBezTo>
                <a:cubicBezTo>
                  <a:pt x="831437" y="1968722"/>
                  <a:pt x="825722" y="1974437"/>
                  <a:pt x="825722" y="1981391"/>
                </a:cubicBezTo>
                <a:cubicBezTo>
                  <a:pt x="825722" y="1988439"/>
                  <a:pt x="831437" y="1994059"/>
                  <a:pt x="838390" y="1994059"/>
                </a:cubicBezTo>
                <a:close/>
                <a:moveTo>
                  <a:pt x="914590" y="1995107"/>
                </a:moveTo>
                <a:cubicBezTo>
                  <a:pt x="922211" y="1995107"/>
                  <a:pt x="928307" y="1988915"/>
                  <a:pt x="928307" y="1981391"/>
                </a:cubicBezTo>
                <a:cubicBezTo>
                  <a:pt x="928307" y="1973866"/>
                  <a:pt x="922115" y="1967675"/>
                  <a:pt x="914590" y="1967675"/>
                </a:cubicBezTo>
                <a:cubicBezTo>
                  <a:pt x="906971" y="1967675"/>
                  <a:pt x="900875" y="1973866"/>
                  <a:pt x="900875" y="1981391"/>
                </a:cubicBezTo>
                <a:cubicBezTo>
                  <a:pt x="900875" y="1988915"/>
                  <a:pt x="907066" y="1995107"/>
                  <a:pt x="914590" y="1995107"/>
                </a:cubicBezTo>
                <a:close/>
                <a:moveTo>
                  <a:pt x="990790" y="1996250"/>
                </a:moveTo>
                <a:cubicBezTo>
                  <a:pt x="998982" y="1996250"/>
                  <a:pt x="1005554" y="1989582"/>
                  <a:pt x="1005554" y="1981486"/>
                </a:cubicBezTo>
                <a:cubicBezTo>
                  <a:pt x="1005554" y="1973389"/>
                  <a:pt x="998887" y="1966722"/>
                  <a:pt x="990790" y="1966722"/>
                </a:cubicBezTo>
                <a:cubicBezTo>
                  <a:pt x="982599" y="1966722"/>
                  <a:pt x="976027" y="1973389"/>
                  <a:pt x="976027" y="1981486"/>
                </a:cubicBezTo>
                <a:cubicBezTo>
                  <a:pt x="976027" y="1989582"/>
                  <a:pt x="982599" y="1996250"/>
                  <a:pt x="990790" y="1996250"/>
                </a:cubicBezTo>
                <a:close/>
                <a:moveTo>
                  <a:pt x="1066991" y="1997488"/>
                </a:moveTo>
                <a:cubicBezTo>
                  <a:pt x="1075849" y="1997488"/>
                  <a:pt x="1083088" y="1990344"/>
                  <a:pt x="1083088" y="1981391"/>
                </a:cubicBezTo>
                <a:cubicBezTo>
                  <a:pt x="1083088" y="1972532"/>
                  <a:pt x="1075944" y="1965293"/>
                  <a:pt x="1066991" y="1965293"/>
                </a:cubicBezTo>
                <a:cubicBezTo>
                  <a:pt x="1058037" y="1965293"/>
                  <a:pt x="1050893" y="1972437"/>
                  <a:pt x="1050893" y="1981391"/>
                </a:cubicBezTo>
                <a:cubicBezTo>
                  <a:pt x="1050989" y="1990249"/>
                  <a:pt x="1058132" y="1997488"/>
                  <a:pt x="1066991" y="1997488"/>
                </a:cubicBezTo>
                <a:close/>
                <a:moveTo>
                  <a:pt x="1143191" y="1998536"/>
                </a:moveTo>
                <a:cubicBezTo>
                  <a:pt x="1152620" y="1998536"/>
                  <a:pt x="1160336" y="1990916"/>
                  <a:pt x="1160336" y="1981391"/>
                </a:cubicBezTo>
                <a:cubicBezTo>
                  <a:pt x="1160336" y="1971866"/>
                  <a:pt x="1152716" y="1964246"/>
                  <a:pt x="1143191" y="1964246"/>
                </a:cubicBezTo>
                <a:cubicBezTo>
                  <a:pt x="1133666" y="1964246"/>
                  <a:pt x="1126046" y="1971866"/>
                  <a:pt x="1126046" y="1981391"/>
                </a:cubicBezTo>
                <a:cubicBezTo>
                  <a:pt x="1126046" y="1990916"/>
                  <a:pt x="1133761" y="1998536"/>
                  <a:pt x="1143191" y="1998536"/>
                </a:cubicBezTo>
                <a:close/>
                <a:moveTo>
                  <a:pt x="1219391" y="1999583"/>
                </a:moveTo>
                <a:cubicBezTo>
                  <a:pt x="1229392" y="1999583"/>
                  <a:pt x="1237583" y="1991487"/>
                  <a:pt x="1237583" y="1981391"/>
                </a:cubicBezTo>
                <a:cubicBezTo>
                  <a:pt x="1237583" y="1971389"/>
                  <a:pt x="1229487" y="1963198"/>
                  <a:pt x="1219391" y="1963198"/>
                </a:cubicBezTo>
                <a:cubicBezTo>
                  <a:pt x="1209389" y="1963198"/>
                  <a:pt x="1201198" y="1971294"/>
                  <a:pt x="1201198" y="1981391"/>
                </a:cubicBezTo>
                <a:cubicBezTo>
                  <a:pt x="1201198" y="1991487"/>
                  <a:pt x="1209389" y="1999583"/>
                  <a:pt x="1219391" y="1999583"/>
                </a:cubicBezTo>
                <a:close/>
                <a:moveTo>
                  <a:pt x="1295591" y="2000822"/>
                </a:moveTo>
                <a:cubicBezTo>
                  <a:pt x="1306354" y="2000822"/>
                  <a:pt x="1315022" y="1992154"/>
                  <a:pt x="1315022" y="1981391"/>
                </a:cubicBezTo>
                <a:cubicBezTo>
                  <a:pt x="1315022" y="1970627"/>
                  <a:pt x="1306354" y="1961960"/>
                  <a:pt x="1295591" y="1961960"/>
                </a:cubicBezTo>
                <a:cubicBezTo>
                  <a:pt x="1284827" y="1961960"/>
                  <a:pt x="1276160" y="1970627"/>
                  <a:pt x="1276160" y="1981391"/>
                </a:cubicBezTo>
                <a:cubicBezTo>
                  <a:pt x="1276160" y="1992154"/>
                  <a:pt x="1284923" y="2000822"/>
                  <a:pt x="1295591" y="2000822"/>
                </a:cubicBezTo>
                <a:close/>
                <a:moveTo>
                  <a:pt x="1371791" y="2001679"/>
                </a:moveTo>
                <a:cubicBezTo>
                  <a:pt x="1383030" y="2001679"/>
                  <a:pt x="1392079" y="1992630"/>
                  <a:pt x="1392079" y="1981391"/>
                </a:cubicBezTo>
                <a:cubicBezTo>
                  <a:pt x="1392079" y="1970151"/>
                  <a:pt x="1383030" y="1961102"/>
                  <a:pt x="1371791" y="1961102"/>
                </a:cubicBezTo>
                <a:cubicBezTo>
                  <a:pt x="1360551" y="1961102"/>
                  <a:pt x="1351502" y="1970151"/>
                  <a:pt x="1351502" y="1981391"/>
                </a:cubicBezTo>
                <a:cubicBezTo>
                  <a:pt x="1351502" y="1992630"/>
                  <a:pt x="1360646" y="2001679"/>
                  <a:pt x="1371791" y="2001679"/>
                </a:cubicBezTo>
                <a:close/>
                <a:moveTo>
                  <a:pt x="1447991" y="2002727"/>
                </a:moveTo>
                <a:cubicBezTo>
                  <a:pt x="1459802" y="2002727"/>
                  <a:pt x="1469327" y="1993202"/>
                  <a:pt x="1469327" y="1981391"/>
                </a:cubicBezTo>
                <a:cubicBezTo>
                  <a:pt x="1469327" y="1969580"/>
                  <a:pt x="1459802" y="1960055"/>
                  <a:pt x="1447991" y="1960055"/>
                </a:cubicBezTo>
                <a:cubicBezTo>
                  <a:pt x="1436180" y="1960055"/>
                  <a:pt x="1426655" y="1969580"/>
                  <a:pt x="1426655" y="1981391"/>
                </a:cubicBezTo>
                <a:cubicBezTo>
                  <a:pt x="1426655" y="1993202"/>
                  <a:pt x="1436180" y="2002727"/>
                  <a:pt x="1447991" y="2002727"/>
                </a:cubicBezTo>
                <a:close/>
                <a:moveTo>
                  <a:pt x="1524191" y="2003584"/>
                </a:moveTo>
                <a:cubicBezTo>
                  <a:pt x="1536478" y="2003584"/>
                  <a:pt x="1546384" y="1993678"/>
                  <a:pt x="1546384" y="1981391"/>
                </a:cubicBezTo>
                <a:cubicBezTo>
                  <a:pt x="1546384" y="1969103"/>
                  <a:pt x="1536478" y="1959197"/>
                  <a:pt x="1524191" y="1959197"/>
                </a:cubicBezTo>
                <a:cubicBezTo>
                  <a:pt x="1511903" y="1959197"/>
                  <a:pt x="1501997" y="1969103"/>
                  <a:pt x="1501997" y="1981391"/>
                </a:cubicBezTo>
                <a:cubicBezTo>
                  <a:pt x="1501997" y="1993678"/>
                  <a:pt x="1511999" y="2003584"/>
                  <a:pt x="1524191" y="2003584"/>
                </a:cubicBezTo>
                <a:close/>
                <a:moveTo>
                  <a:pt x="1600391" y="2004441"/>
                </a:moveTo>
                <a:cubicBezTo>
                  <a:pt x="1613154" y="2004441"/>
                  <a:pt x="1623441" y="1994154"/>
                  <a:pt x="1623441" y="1981391"/>
                </a:cubicBezTo>
                <a:cubicBezTo>
                  <a:pt x="1623441" y="1968627"/>
                  <a:pt x="1613154" y="1958340"/>
                  <a:pt x="1600391" y="1958340"/>
                </a:cubicBezTo>
                <a:cubicBezTo>
                  <a:pt x="1587627" y="1958340"/>
                  <a:pt x="1577340" y="1968627"/>
                  <a:pt x="1577340" y="1981391"/>
                </a:cubicBezTo>
                <a:cubicBezTo>
                  <a:pt x="1577340" y="1994154"/>
                  <a:pt x="1587722" y="2004441"/>
                  <a:pt x="1600391" y="2004441"/>
                </a:cubicBezTo>
                <a:close/>
                <a:moveTo>
                  <a:pt x="1676591" y="2004822"/>
                </a:moveTo>
                <a:cubicBezTo>
                  <a:pt x="1689545" y="2004822"/>
                  <a:pt x="1700022" y="1994345"/>
                  <a:pt x="1700022" y="1981391"/>
                </a:cubicBezTo>
                <a:cubicBezTo>
                  <a:pt x="1700022" y="1968437"/>
                  <a:pt x="1689545" y="1957959"/>
                  <a:pt x="1676591" y="1957959"/>
                </a:cubicBezTo>
                <a:cubicBezTo>
                  <a:pt x="1663637" y="1957959"/>
                  <a:pt x="1653159" y="1968437"/>
                  <a:pt x="1653159" y="1981391"/>
                </a:cubicBezTo>
                <a:cubicBezTo>
                  <a:pt x="1653159" y="1994345"/>
                  <a:pt x="1663637" y="2004822"/>
                  <a:pt x="1676591" y="2004822"/>
                </a:cubicBezTo>
                <a:close/>
                <a:moveTo>
                  <a:pt x="1752791" y="2005108"/>
                </a:moveTo>
                <a:cubicBezTo>
                  <a:pt x="1765840" y="2005108"/>
                  <a:pt x="1776413" y="1994535"/>
                  <a:pt x="1776413" y="1981486"/>
                </a:cubicBezTo>
                <a:cubicBezTo>
                  <a:pt x="1776413" y="1968437"/>
                  <a:pt x="1765840" y="1957864"/>
                  <a:pt x="1752791" y="1957864"/>
                </a:cubicBezTo>
                <a:cubicBezTo>
                  <a:pt x="1739741" y="1957864"/>
                  <a:pt x="1729168" y="1968437"/>
                  <a:pt x="1729168" y="1981486"/>
                </a:cubicBezTo>
                <a:cubicBezTo>
                  <a:pt x="1729168" y="1994440"/>
                  <a:pt x="1739741" y="2005108"/>
                  <a:pt x="1752791" y="2005108"/>
                </a:cubicBezTo>
                <a:close/>
                <a:moveTo>
                  <a:pt x="1828991" y="2005108"/>
                </a:moveTo>
                <a:cubicBezTo>
                  <a:pt x="1842040" y="2005108"/>
                  <a:pt x="1852613" y="1994535"/>
                  <a:pt x="1852613" y="1981486"/>
                </a:cubicBezTo>
                <a:cubicBezTo>
                  <a:pt x="1852613" y="1968437"/>
                  <a:pt x="1842040" y="1957864"/>
                  <a:pt x="1828991" y="1957864"/>
                </a:cubicBezTo>
                <a:cubicBezTo>
                  <a:pt x="1815941" y="1957864"/>
                  <a:pt x="1805368" y="1968437"/>
                  <a:pt x="1805368" y="1981486"/>
                </a:cubicBezTo>
                <a:cubicBezTo>
                  <a:pt x="1805368" y="1994440"/>
                  <a:pt x="1815941" y="2005108"/>
                  <a:pt x="1828991" y="2005108"/>
                </a:cubicBezTo>
                <a:close/>
                <a:moveTo>
                  <a:pt x="1905191" y="2004441"/>
                </a:moveTo>
                <a:cubicBezTo>
                  <a:pt x="1917954" y="2004441"/>
                  <a:pt x="1928241" y="1994154"/>
                  <a:pt x="1928241" y="1981391"/>
                </a:cubicBezTo>
                <a:cubicBezTo>
                  <a:pt x="1928241" y="1968627"/>
                  <a:pt x="1917954" y="1958340"/>
                  <a:pt x="1905191" y="1958340"/>
                </a:cubicBezTo>
                <a:cubicBezTo>
                  <a:pt x="1892427" y="1958340"/>
                  <a:pt x="1882140" y="1968627"/>
                  <a:pt x="1882140" y="1981391"/>
                </a:cubicBezTo>
                <a:cubicBezTo>
                  <a:pt x="1882140" y="1994154"/>
                  <a:pt x="1892522" y="2004441"/>
                  <a:pt x="1905191" y="2004441"/>
                </a:cubicBezTo>
                <a:close/>
                <a:moveTo>
                  <a:pt x="1981391" y="2003774"/>
                </a:moveTo>
                <a:cubicBezTo>
                  <a:pt x="1993773" y="2003774"/>
                  <a:pt x="2003774" y="1993773"/>
                  <a:pt x="2003774" y="1981391"/>
                </a:cubicBezTo>
                <a:cubicBezTo>
                  <a:pt x="2003774" y="1969008"/>
                  <a:pt x="1993773" y="1959007"/>
                  <a:pt x="1981391" y="1959007"/>
                </a:cubicBezTo>
                <a:cubicBezTo>
                  <a:pt x="1969008" y="1959007"/>
                  <a:pt x="1959007" y="1969008"/>
                  <a:pt x="1959007" y="1981391"/>
                </a:cubicBezTo>
                <a:cubicBezTo>
                  <a:pt x="1959007" y="1993773"/>
                  <a:pt x="1969008" y="2003774"/>
                  <a:pt x="1981391" y="2003774"/>
                </a:cubicBezTo>
                <a:close/>
                <a:moveTo>
                  <a:pt x="2057591" y="2002917"/>
                </a:moveTo>
                <a:cubicBezTo>
                  <a:pt x="2069497" y="2002917"/>
                  <a:pt x="2079117" y="1993297"/>
                  <a:pt x="2079117" y="1981391"/>
                </a:cubicBezTo>
                <a:cubicBezTo>
                  <a:pt x="2079117" y="1969484"/>
                  <a:pt x="2069497" y="1959864"/>
                  <a:pt x="2057591" y="1959864"/>
                </a:cubicBezTo>
                <a:cubicBezTo>
                  <a:pt x="2045684" y="1959864"/>
                  <a:pt x="2036064" y="1969484"/>
                  <a:pt x="2036064" y="1981391"/>
                </a:cubicBezTo>
                <a:cubicBezTo>
                  <a:pt x="2036064" y="1993297"/>
                  <a:pt x="2045684" y="2002917"/>
                  <a:pt x="2057591" y="2002917"/>
                </a:cubicBezTo>
                <a:close/>
                <a:moveTo>
                  <a:pt x="2133791" y="2001869"/>
                </a:moveTo>
                <a:cubicBezTo>
                  <a:pt x="2145125" y="2001869"/>
                  <a:pt x="2154269" y="1992725"/>
                  <a:pt x="2154269" y="1981391"/>
                </a:cubicBezTo>
                <a:cubicBezTo>
                  <a:pt x="2154269" y="1970056"/>
                  <a:pt x="2145125" y="1960912"/>
                  <a:pt x="2133791" y="1960912"/>
                </a:cubicBezTo>
                <a:cubicBezTo>
                  <a:pt x="2122456" y="1960912"/>
                  <a:pt x="2113312" y="1970056"/>
                  <a:pt x="2113312" y="1981391"/>
                </a:cubicBezTo>
                <a:cubicBezTo>
                  <a:pt x="2113312" y="1992725"/>
                  <a:pt x="2122456" y="2001869"/>
                  <a:pt x="2133791" y="2001869"/>
                </a:cubicBezTo>
                <a:close/>
                <a:moveTo>
                  <a:pt x="2209991" y="2000822"/>
                </a:moveTo>
                <a:cubicBezTo>
                  <a:pt x="2220754" y="2000822"/>
                  <a:pt x="2229422" y="1992154"/>
                  <a:pt x="2229422" y="1981391"/>
                </a:cubicBezTo>
                <a:cubicBezTo>
                  <a:pt x="2229422" y="1970627"/>
                  <a:pt x="2220754" y="1961960"/>
                  <a:pt x="2209991" y="1961960"/>
                </a:cubicBezTo>
                <a:cubicBezTo>
                  <a:pt x="2199227" y="1961960"/>
                  <a:pt x="2190560" y="1970627"/>
                  <a:pt x="2190560" y="1981391"/>
                </a:cubicBezTo>
                <a:cubicBezTo>
                  <a:pt x="2190560" y="1992154"/>
                  <a:pt x="2199323" y="2000822"/>
                  <a:pt x="2209991" y="2000822"/>
                </a:cubicBezTo>
                <a:close/>
                <a:moveTo>
                  <a:pt x="2286191" y="1999774"/>
                </a:moveTo>
                <a:cubicBezTo>
                  <a:pt x="2296382" y="1999774"/>
                  <a:pt x="2304574" y="1991582"/>
                  <a:pt x="2304574" y="1981391"/>
                </a:cubicBezTo>
                <a:cubicBezTo>
                  <a:pt x="2304574" y="1971199"/>
                  <a:pt x="2296382" y="1963007"/>
                  <a:pt x="2286191" y="1963007"/>
                </a:cubicBezTo>
                <a:cubicBezTo>
                  <a:pt x="2275999" y="1963007"/>
                  <a:pt x="2267807" y="1971199"/>
                  <a:pt x="2267807" y="1981391"/>
                </a:cubicBezTo>
                <a:cubicBezTo>
                  <a:pt x="2267807" y="1991582"/>
                  <a:pt x="2276094" y="1999774"/>
                  <a:pt x="2286191" y="1999774"/>
                </a:cubicBezTo>
                <a:close/>
                <a:moveTo>
                  <a:pt x="2362391" y="1998536"/>
                </a:moveTo>
                <a:cubicBezTo>
                  <a:pt x="2371820" y="1998536"/>
                  <a:pt x="2379536" y="1990916"/>
                  <a:pt x="2379536" y="1981391"/>
                </a:cubicBezTo>
                <a:cubicBezTo>
                  <a:pt x="2379536" y="1971866"/>
                  <a:pt x="2371916" y="1964246"/>
                  <a:pt x="2362391" y="1964246"/>
                </a:cubicBezTo>
                <a:cubicBezTo>
                  <a:pt x="2352866" y="1964246"/>
                  <a:pt x="2345246" y="1971866"/>
                  <a:pt x="2345246" y="1981391"/>
                </a:cubicBezTo>
                <a:cubicBezTo>
                  <a:pt x="2345246" y="1990916"/>
                  <a:pt x="2352961" y="1998536"/>
                  <a:pt x="2362391" y="1998536"/>
                </a:cubicBezTo>
                <a:close/>
                <a:moveTo>
                  <a:pt x="2438591" y="1997488"/>
                </a:moveTo>
                <a:cubicBezTo>
                  <a:pt x="2447449" y="1997488"/>
                  <a:pt x="2454688" y="1990344"/>
                  <a:pt x="2454688" y="1981391"/>
                </a:cubicBezTo>
                <a:cubicBezTo>
                  <a:pt x="2454688" y="1972532"/>
                  <a:pt x="2447544" y="1965293"/>
                  <a:pt x="2438591" y="1965293"/>
                </a:cubicBezTo>
                <a:cubicBezTo>
                  <a:pt x="2429732" y="1965293"/>
                  <a:pt x="2422493" y="1972437"/>
                  <a:pt x="2422493" y="1981391"/>
                </a:cubicBezTo>
                <a:cubicBezTo>
                  <a:pt x="2422589" y="1990249"/>
                  <a:pt x="2429732" y="1997488"/>
                  <a:pt x="2438591" y="1997488"/>
                </a:cubicBezTo>
                <a:close/>
                <a:moveTo>
                  <a:pt x="2514791" y="1996440"/>
                </a:moveTo>
                <a:cubicBezTo>
                  <a:pt x="2523078" y="1996440"/>
                  <a:pt x="2529840" y="1989677"/>
                  <a:pt x="2529840" y="1981486"/>
                </a:cubicBezTo>
                <a:cubicBezTo>
                  <a:pt x="2529840" y="1973294"/>
                  <a:pt x="2523078" y="1966436"/>
                  <a:pt x="2514791" y="1966436"/>
                </a:cubicBezTo>
                <a:cubicBezTo>
                  <a:pt x="2506504" y="1966436"/>
                  <a:pt x="2499741" y="1973199"/>
                  <a:pt x="2499741" y="1981486"/>
                </a:cubicBezTo>
                <a:cubicBezTo>
                  <a:pt x="2499741" y="1989773"/>
                  <a:pt x="2506504" y="1996440"/>
                  <a:pt x="2514791" y="1996440"/>
                </a:cubicBezTo>
                <a:close/>
                <a:moveTo>
                  <a:pt x="2590991" y="1995392"/>
                </a:moveTo>
                <a:cubicBezTo>
                  <a:pt x="2598706" y="1995392"/>
                  <a:pt x="2604897" y="1989106"/>
                  <a:pt x="2604897" y="1981486"/>
                </a:cubicBezTo>
                <a:cubicBezTo>
                  <a:pt x="2604897" y="1973771"/>
                  <a:pt x="2598611" y="1967579"/>
                  <a:pt x="2590991" y="1967579"/>
                </a:cubicBezTo>
                <a:cubicBezTo>
                  <a:pt x="2583275" y="1967579"/>
                  <a:pt x="2577084" y="1973866"/>
                  <a:pt x="2577084" y="1981486"/>
                </a:cubicBezTo>
                <a:cubicBezTo>
                  <a:pt x="2577084" y="1989106"/>
                  <a:pt x="2583275" y="1995392"/>
                  <a:pt x="2590991" y="1995392"/>
                </a:cubicBezTo>
                <a:close/>
                <a:moveTo>
                  <a:pt x="2667191" y="1994059"/>
                </a:moveTo>
                <a:cubicBezTo>
                  <a:pt x="2674239" y="1994059"/>
                  <a:pt x="2679859" y="1988344"/>
                  <a:pt x="2679859" y="1981391"/>
                </a:cubicBezTo>
                <a:cubicBezTo>
                  <a:pt x="2679859" y="1974342"/>
                  <a:pt x="2674144" y="1968722"/>
                  <a:pt x="2667191" y="1968722"/>
                </a:cubicBezTo>
                <a:cubicBezTo>
                  <a:pt x="2660142" y="1968722"/>
                  <a:pt x="2654522" y="1974437"/>
                  <a:pt x="2654522" y="1981391"/>
                </a:cubicBezTo>
                <a:cubicBezTo>
                  <a:pt x="2654522" y="1988439"/>
                  <a:pt x="2660237" y="1994059"/>
                  <a:pt x="2667191" y="1994059"/>
                </a:cubicBezTo>
                <a:close/>
                <a:moveTo>
                  <a:pt x="2743391" y="1993011"/>
                </a:moveTo>
                <a:cubicBezTo>
                  <a:pt x="2749772" y="1993011"/>
                  <a:pt x="2755011" y="1987772"/>
                  <a:pt x="2755011" y="1981391"/>
                </a:cubicBezTo>
                <a:cubicBezTo>
                  <a:pt x="2755011" y="1975009"/>
                  <a:pt x="2749772" y="1969770"/>
                  <a:pt x="2743391" y="1969770"/>
                </a:cubicBezTo>
                <a:cubicBezTo>
                  <a:pt x="2737009" y="1969770"/>
                  <a:pt x="2731770" y="1975009"/>
                  <a:pt x="2731770" y="1981391"/>
                </a:cubicBezTo>
                <a:cubicBezTo>
                  <a:pt x="2731770" y="1987868"/>
                  <a:pt x="2737009" y="1993011"/>
                  <a:pt x="2743391" y="1993011"/>
                </a:cubicBezTo>
                <a:close/>
                <a:moveTo>
                  <a:pt x="2819591" y="1991773"/>
                </a:moveTo>
                <a:cubicBezTo>
                  <a:pt x="2825306" y="1991773"/>
                  <a:pt x="2829973" y="1987106"/>
                  <a:pt x="2829973" y="1981391"/>
                </a:cubicBezTo>
                <a:cubicBezTo>
                  <a:pt x="2829973" y="1975676"/>
                  <a:pt x="2825306" y="1971008"/>
                  <a:pt x="2819591" y="1971008"/>
                </a:cubicBezTo>
                <a:cubicBezTo>
                  <a:pt x="2813876" y="1971008"/>
                  <a:pt x="2809208" y="1975676"/>
                  <a:pt x="2809208" y="1981391"/>
                </a:cubicBezTo>
                <a:cubicBezTo>
                  <a:pt x="2809208" y="1987106"/>
                  <a:pt x="2813876" y="1991773"/>
                  <a:pt x="2819591" y="1991773"/>
                </a:cubicBezTo>
                <a:close/>
                <a:moveTo>
                  <a:pt x="2895791" y="1990725"/>
                </a:moveTo>
                <a:cubicBezTo>
                  <a:pt x="2900934" y="1990725"/>
                  <a:pt x="2905125" y="1986534"/>
                  <a:pt x="2905125" y="1981391"/>
                </a:cubicBezTo>
                <a:cubicBezTo>
                  <a:pt x="2905125" y="1976247"/>
                  <a:pt x="2900934" y="1972056"/>
                  <a:pt x="2895791" y="1972056"/>
                </a:cubicBezTo>
                <a:cubicBezTo>
                  <a:pt x="2890647" y="1972056"/>
                  <a:pt x="2886456" y="1976247"/>
                  <a:pt x="2886456" y="1981391"/>
                </a:cubicBezTo>
                <a:cubicBezTo>
                  <a:pt x="2886551" y="1986534"/>
                  <a:pt x="2890647" y="1990725"/>
                  <a:pt x="2895791" y="1990725"/>
                </a:cubicBezTo>
                <a:close/>
                <a:moveTo>
                  <a:pt x="2971991" y="1989487"/>
                </a:moveTo>
                <a:cubicBezTo>
                  <a:pt x="2976467" y="1989487"/>
                  <a:pt x="2979991" y="1985867"/>
                  <a:pt x="2979991" y="1981486"/>
                </a:cubicBezTo>
                <a:cubicBezTo>
                  <a:pt x="2979991" y="1977009"/>
                  <a:pt x="2976372" y="1973485"/>
                  <a:pt x="2971991" y="1973485"/>
                </a:cubicBezTo>
                <a:cubicBezTo>
                  <a:pt x="2967514" y="1973485"/>
                  <a:pt x="2963990" y="1977104"/>
                  <a:pt x="2963990" y="1981486"/>
                </a:cubicBezTo>
                <a:cubicBezTo>
                  <a:pt x="2963990" y="1985867"/>
                  <a:pt x="2967609" y="1989487"/>
                  <a:pt x="2971991" y="1989487"/>
                </a:cubicBezTo>
                <a:close/>
                <a:moveTo>
                  <a:pt x="3048191" y="1988344"/>
                </a:moveTo>
                <a:cubicBezTo>
                  <a:pt x="3052001" y="1988344"/>
                  <a:pt x="3055144" y="1985201"/>
                  <a:pt x="3055144" y="1981391"/>
                </a:cubicBezTo>
                <a:cubicBezTo>
                  <a:pt x="3055144" y="1977581"/>
                  <a:pt x="3052001" y="1974437"/>
                  <a:pt x="3048191" y="1974437"/>
                </a:cubicBezTo>
                <a:cubicBezTo>
                  <a:pt x="3044381" y="1974437"/>
                  <a:pt x="3041237" y="1977581"/>
                  <a:pt x="3041237" y="1981391"/>
                </a:cubicBezTo>
                <a:cubicBezTo>
                  <a:pt x="3041237" y="1985201"/>
                  <a:pt x="3044381" y="1988344"/>
                  <a:pt x="3048191" y="1988344"/>
                </a:cubicBezTo>
                <a:close/>
                <a:moveTo>
                  <a:pt x="3124391" y="1987106"/>
                </a:moveTo>
                <a:cubicBezTo>
                  <a:pt x="3127534" y="1987106"/>
                  <a:pt x="3130106" y="1984534"/>
                  <a:pt x="3130106" y="1981391"/>
                </a:cubicBezTo>
                <a:cubicBezTo>
                  <a:pt x="3130106" y="1978247"/>
                  <a:pt x="3127534" y="1975676"/>
                  <a:pt x="3124391" y="1975676"/>
                </a:cubicBezTo>
                <a:cubicBezTo>
                  <a:pt x="3121247" y="1975676"/>
                  <a:pt x="3118676" y="1978247"/>
                  <a:pt x="3118676" y="1981391"/>
                </a:cubicBezTo>
                <a:cubicBezTo>
                  <a:pt x="3118676" y="1984534"/>
                  <a:pt x="3121247" y="1987106"/>
                  <a:pt x="3124391" y="1987106"/>
                </a:cubicBezTo>
                <a:close/>
                <a:moveTo>
                  <a:pt x="3200591" y="1986058"/>
                </a:moveTo>
                <a:cubicBezTo>
                  <a:pt x="3203162" y="1986058"/>
                  <a:pt x="3205258" y="1983962"/>
                  <a:pt x="3205258" y="1981391"/>
                </a:cubicBezTo>
                <a:cubicBezTo>
                  <a:pt x="3205258" y="1978819"/>
                  <a:pt x="3203162" y="1976723"/>
                  <a:pt x="3200591" y="1976723"/>
                </a:cubicBezTo>
                <a:cubicBezTo>
                  <a:pt x="3198019" y="1976723"/>
                  <a:pt x="3195923" y="1978819"/>
                  <a:pt x="3195923" y="1981391"/>
                </a:cubicBezTo>
                <a:cubicBezTo>
                  <a:pt x="3195923" y="1983962"/>
                  <a:pt x="3198019" y="1986058"/>
                  <a:pt x="3200591" y="1986058"/>
                </a:cubicBezTo>
                <a:close/>
                <a:moveTo>
                  <a:pt x="3276791" y="1985010"/>
                </a:moveTo>
                <a:cubicBezTo>
                  <a:pt x="3278791" y="1985010"/>
                  <a:pt x="3280410" y="1983391"/>
                  <a:pt x="3280410" y="1981391"/>
                </a:cubicBezTo>
                <a:cubicBezTo>
                  <a:pt x="3280410" y="1979390"/>
                  <a:pt x="3278791" y="1977771"/>
                  <a:pt x="3276791" y="1977771"/>
                </a:cubicBezTo>
                <a:cubicBezTo>
                  <a:pt x="3274790" y="1977771"/>
                  <a:pt x="3273171" y="1979390"/>
                  <a:pt x="3273171" y="1981391"/>
                </a:cubicBezTo>
                <a:cubicBezTo>
                  <a:pt x="3273171" y="1983391"/>
                  <a:pt x="3274790" y="1985010"/>
                  <a:pt x="3276791" y="1985010"/>
                </a:cubicBezTo>
                <a:close/>
                <a:moveTo>
                  <a:pt x="3352991" y="1983772"/>
                </a:moveTo>
                <a:cubicBezTo>
                  <a:pt x="3354229" y="1983772"/>
                  <a:pt x="3355277" y="1982724"/>
                  <a:pt x="3355277" y="1981486"/>
                </a:cubicBezTo>
                <a:cubicBezTo>
                  <a:pt x="3355277" y="1980248"/>
                  <a:pt x="3354229" y="1979200"/>
                  <a:pt x="3352991" y="1979200"/>
                </a:cubicBezTo>
                <a:cubicBezTo>
                  <a:pt x="3351753" y="1979200"/>
                  <a:pt x="3350705" y="1980248"/>
                  <a:pt x="3350705" y="1981486"/>
                </a:cubicBezTo>
                <a:cubicBezTo>
                  <a:pt x="3350705" y="1982724"/>
                  <a:pt x="3351753" y="1983772"/>
                  <a:pt x="3352991" y="1983772"/>
                </a:cubicBezTo>
                <a:close/>
                <a:moveTo>
                  <a:pt x="3429191" y="1982724"/>
                </a:moveTo>
                <a:cubicBezTo>
                  <a:pt x="3429857" y="1982724"/>
                  <a:pt x="3430429" y="1982153"/>
                  <a:pt x="3430429" y="1981486"/>
                </a:cubicBezTo>
                <a:cubicBezTo>
                  <a:pt x="3430429" y="1980819"/>
                  <a:pt x="3429857" y="1980248"/>
                  <a:pt x="3429191" y="1980248"/>
                </a:cubicBezTo>
                <a:cubicBezTo>
                  <a:pt x="3428524" y="1980248"/>
                  <a:pt x="3427953" y="1980819"/>
                  <a:pt x="3427953" y="1981486"/>
                </a:cubicBezTo>
                <a:cubicBezTo>
                  <a:pt x="3427953" y="1982153"/>
                  <a:pt x="3428524" y="1982724"/>
                  <a:pt x="3429191" y="1982724"/>
                </a:cubicBezTo>
                <a:close/>
                <a:moveTo>
                  <a:pt x="3505391" y="1981581"/>
                </a:moveTo>
                <a:cubicBezTo>
                  <a:pt x="3505486" y="1981581"/>
                  <a:pt x="3505581" y="1981486"/>
                  <a:pt x="3505581" y="1981391"/>
                </a:cubicBezTo>
                <a:cubicBezTo>
                  <a:pt x="3505581" y="1981295"/>
                  <a:pt x="3505486" y="1981200"/>
                  <a:pt x="3505391" y="1981200"/>
                </a:cubicBezTo>
                <a:cubicBezTo>
                  <a:pt x="3505295" y="1981200"/>
                  <a:pt x="3505200" y="1981295"/>
                  <a:pt x="3505200" y="1981391"/>
                </a:cubicBezTo>
                <a:cubicBezTo>
                  <a:pt x="3505200" y="1981486"/>
                  <a:pt x="3505295" y="1981581"/>
                  <a:pt x="3505391" y="1981581"/>
                </a:cubicBezTo>
                <a:close/>
                <a:moveTo>
                  <a:pt x="76391" y="2058448"/>
                </a:moveTo>
                <a:cubicBezTo>
                  <a:pt x="76867" y="2058448"/>
                  <a:pt x="77248" y="2058067"/>
                  <a:pt x="77248" y="2057591"/>
                </a:cubicBezTo>
                <a:cubicBezTo>
                  <a:pt x="77248" y="2057114"/>
                  <a:pt x="76867" y="2056733"/>
                  <a:pt x="76391" y="2056733"/>
                </a:cubicBezTo>
                <a:cubicBezTo>
                  <a:pt x="75914" y="2056733"/>
                  <a:pt x="75533" y="2057114"/>
                  <a:pt x="75533" y="2057591"/>
                </a:cubicBezTo>
                <a:cubicBezTo>
                  <a:pt x="75533" y="2058067"/>
                  <a:pt x="75914" y="2058448"/>
                  <a:pt x="76391" y="2058448"/>
                </a:cubicBezTo>
                <a:close/>
                <a:moveTo>
                  <a:pt x="152591" y="2059686"/>
                </a:moveTo>
                <a:cubicBezTo>
                  <a:pt x="153734" y="2059686"/>
                  <a:pt x="154686" y="2058734"/>
                  <a:pt x="154686" y="2057591"/>
                </a:cubicBezTo>
                <a:cubicBezTo>
                  <a:pt x="154686" y="2056448"/>
                  <a:pt x="153734" y="2055495"/>
                  <a:pt x="152591" y="2055495"/>
                </a:cubicBezTo>
                <a:cubicBezTo>
                  <a:pt x="151448" y="2055495"/>
                  <a:pt x="150495" y="2056448"/>
                  <a:pt x="150495" y="2057591"/>
                </a:cubicBezTo>
                <a:cubicBezTo>
                  <a:pt x="150495" y="2058734"/>
                  <a:pt x="151448" y="2059686"/>
                  <a:pt x="152591" y="2059686"/>
                </a:cubicBezTo>
                <a:close/>
                <a:moveTo>
                  <a:pt x="228791" y="2060734"/>
                </a:moveTo>
                <a:cubicBezTo>
                  <a:pt x="230505" y="2060734"/>
                  <a:pt x="231934" y="2059305"/>
                  <a:pt x="231934" y="2057591"/>
                </a:cubicBezTo>
                <a:cubicBezTo>
                  <a:pt x="231934" y="2055876"/>
                  <a:pt x="230505" y="2054447"/>
                  <a:pt x="228791" y="2054447"/>
                </a:cubicBezTo>
                <a:cubicBezTo>
                  <a:pt x="227076" y="2054447"/>
                  <a:pt x="225647" y="2055876"/>
                  <a:pt x="225647" y="2057591"/>
                </a:cubicBezTo>
                <a:cubicBezTo>
                  <a:pt x="225647" y="2059400"/>
                  <a:pt x="227076" y="2060734"/>
                  <a:pt x="228791" y="2060734"/>
                </a:cubicBezTo>
                <a:close/>
                <a:moveTo>
                  <a:pt x="304991" y="2061877"/>
                </a:moveTo>
                <a:cubicBezTo>
                  <a:pt x="307276" y="2061877"/>
                  <a:pt x="309182" y="2059972"/>
                  <a:pt x="309182" y="2057686"/>
                </a:cubicBezTo>
                <a:cubicBezTo>
                  <a:pt x="309182" y="2055400"/>
                  <a:pt x="307276" y="2053495"/>
                  <a:pt x="304991" y="2053495"/>
                </a:cubicBezTo>
                <a:cubicBezTo>
                  <a:pt x="302609" y="2053495"/>
                  <a:pt x="300800" y="2055400"/>
                  <a:pt x="300800" y="2057686"/>
                </a:cubicBezTo>
                <a:cubicBezTo>
                  <a:pt x="300800" y="2059972"/>
                  <a:pt x="302705" y="2061877"/>
                  <a:pt x="304991" y="2061877"/>
                </a:cubicBezTo>
                <a:close/>
                <a:moveTo>
                  <a:pt x="381191" y="2063115"/>
                </a:moveTo>
                <a:cubicBezTo>
                  <a:pt x="384239" y="2063115"/>
                  <a:pt x="386715" y="2060639"/>
                  <a:pt x="386715" y="2057591"/>
                </a:cubicBezTo>
                <a:cubicBezTo>
                  <a:pt x="386715" y="2054543"/>
                  <a:pt x="384239" y="2052066"/>
                  <a:pt x="381191" y="2052066"/>
                </a:cubicBezTo>
                <a:cubicBezTo>
                  <a:pt x="378143" y="2052066"/>
                  <a:pt x="375666" y="2054543"/>
                  <a:pt x="375666" y="2057591"/>
                </a:cubicBezTo>
                <a:cubicBezTo>
                  <a:pt x="375761" y="2060639"/>
                  <a:pt x="378143" y="2063115"/>
                  <a:pt x="381191" y="2063115"/>
                </a:cubicBezTo>
                <a:close/>
                <a:moveTo>
                  <a:pt x="457391" y="2064163"/>
                </a:moveTo>
                <a:cubicBezTo>
                  <a:pt x="461010" y="2064163"/>
                  <a:pt x="463963" y="2061210"/>
                  <a:pt x="463963" y="2057591"/>
                </a:cubicBezTo>
                <a:cubicBezTo>
                  <a:pt x="463963" y="2053971"/>
                  <a:pt x="461010" y="2051018"/>
                  <a:pt x="457391" y="2051018"/>
                </a:cubicBezTo>
                <a:cubicBezTo>
                  <a:pt x="453771" y="2051018"/>
                  <a:pt x="450818" y="2053971"/>
                  <a:pt x="450818" y="2057591"/>
                </a:cubicBezTo>
                <a:cubicBezTo>
                  <a:pt x="450818" y="2061210"/>
                  <a:pt x="453771" y="2064163"/>
                  <a:pt x="457391" y="2064163"/>
                </a:cubicBezTo>
                <a:close/>
                <a:moveTo>
                  <a:pt x="533591" y="2065401"/>
                </a:moveTo>
                <a:cubicBezTo>
                  <a:pt x="537877" y="2065401"/>
                  <a:pt x="541401" y="2061877"/>
                  <a:pt x="541401" y="2057591"/>
                </a:cubicBezTo>
                <a:cubicBezTo>
                  <a:pt x="541401" y="2053304"/>
                  <a:pt x="537877" y="2049780"/>
                  <a:pt x="533591" y="2049780"/>
                </a:cubicBezTo>
                <a:cubicBezTo>
                  <a:pt x="529304" y="2049780"/>
                  <a:pt x="525780" y="2053304"/>
                  <a:pt x="525780" y="2057591"/>
                </a:cubicBezTo>
                <a:cubicBezTo>
                  <a:pt x="525780" y="2061972"/>
                  <a:pt x="529304" y="2065401"/>
                  <a:pt x="533591" y="2065401"/>
                </a:cubicBezTo>
                <a:close/>
                <a:moveTo>
                  <a:pt x="609790" y="2066449"/>
                </a:moveTo>
                <a:cubicBezTo>
                  <a:pt x="614648" y="2066449"/>
                  <a:pt x="618649" y="2062448"/>
                  <a:pt x="618649" y="2057591"/>
                </a:cubicBezTo>
                <a:cubicBezTo>
                  <a:pt x="618649" y="2052733"/>
                  <a:pt x="614648" y="2048732"/>
                  <a:pt x="609790" y="2048732"/>
                </a:cubicBezTo>
                <a:cubicBezTo>
                  <a:pt x="604933" y="2048732"/>
                  <a:pt x="600932" y="2052733"/>
                  <a:pt x="600932" y="2057591"/>
                </a:cubicBezTo>
                <a:cubicBezTo>
                  <a:pt x="600932" y="2062448"/>
                  <a:pt x="604933" y="2066449"/>
                  <a:pt x="609790" y="2066449"/>
                </a:cubicBezTo>
                <a:close/>
                <a:moveTo>
                  <a:pt x="685990" y="2067782"/>
                </a:moveTo>
                <a:cubicBezTo>
                  <a:pt x="691610" y="2067782"/>
                  <a:pt x="696087" y="2063210"/>
                  <a:pt x="696087" y="2057686"/>
                </a:cubicBezTo>
                <a:cubicBezTo>
                  <a:pt x="696087" y="2052161"/>
                  <a:pt x="691515" y="2047589"/>
                  <a:pt x="685990" y="2047589"/>
                </a:cubicBezTo>
                <a:cubicBezTo>
                  <a:pt x="680371" y="2047589"/>
                  <a:pt x="675894" y="2052161"/>
                  <a:pt x="675894" y="2057686"/>
                </a:cubicBezTo>
                <a:cubicBezTo>
                  <a:pt x="675894" y="2063210"/>
                  <a:pt x="680371" y="2067782"/>
                  <a:pt x="685990" y="2067782"/>
                </a:cubicBezTo>
                <a:close/>
                <a:moveTo>
                  <a:pt x="762190" y="2068830"/>
                </a:moveTo>
                <a:cubicBezTo>
                  <a:pt x="768382" y="2068830"/>
                  <a:pt x="773430" y="2063782"/>
                  <a:pt x="773430" y="2057591"/>
                </a:cubicBezTo>
                <a:cubicBezTo>
                  <a:pt x="773430" y="2051399"/>
                  <a:pt x="768382" y="2046351"/>
                  <a:pt x="762190" y="2046351"/>
                </a:cubicBezTo>
                <a:cubicBezTo>
                  <a:pt x="755999" y="2046351"/>
                  <a:pt x="750951" y="2051399"/>
                  <a:pt x="750951" y="2057591"/>
                </a:cubicBezTo>
                <a:cubicBezTo>
                  <a:pt x="751046" y="2063782"/>
                  <a:pt x="755999" y="2068830"/>
                  <a:pt x="762190" y="2068830"/>
                </a:cubicBezTo>
                <a:close/>
                <a:moveTo>
                  <a:pt x="838390" y="2069878"/>
                </a:moveTo>
                <a:cubicBezTo>
                  <a:pt x="845153" y="2069878"/>
                  <a:pt x="850678" y="2064353"/>
                  <a:pt x="850678" y="2057591"/>
                </a:cubicBezTo>
                <a:cubicBezTo>
                  <a:pt x="850678" y="2050828"/>
                  <a:pt x="845153" y="2045303"/>
                  <a:pt x="838390" y="2045303"/>
                </a:cubicBezTo>
                <a:cubicBezTo>
                  <a:pt x="831628" y="2045303"/>
                  <a:pt x="826103" y="2050828"/>
                  <a:pt x="826103" y="2057591"/>
                </a:cubicBezTo>
                <a:cubicBezTo>
                  <a:pt x="826103" y="2064353"/>
                  <a:pt x="831628" y="2069878"/>
                  <a:pt x="838390" y="2069878"/>
                </a:cubicBezTo>
                <a:close/>
                <a:moveTo>
                  <a:pt x="914590" y="2070926"/>
                </a:moveTo>
                <a:cubicBezTo>
                  <a:pt x="921925" y="2070926"/>
                  <a:pt x="927926" y="2064925"/>
                  <a:pt x="927926" y="2057591"/>
                </a:cubicBezTo>
                <a:cubicBezTo>
                  <a:pt x="927926" y="2050256"/>
                  <a:pt x="921925" y="2044256"/>
                  <a:pt x="914590" y="2044256"/>
                </a:cubicBezTo>
                <a:cubicBezTo>
                  <a:pt x="907256" y="2044256"/>
                  <a:pt x="901256" y="2050256"/>
                  <a:pt x="901256" y="2057591"/>
                </a:cubicBezTo>
                <a:cubicBezTo>
                  <a:pt x="901256" y="2064925"/>
                  <a:pt x="907256" y="2070926"/>
                  <a:pt x="914590" y="2070926"/>
                </a:cubicBezTo>
                <a:close/>
                <a:moveTo>
                  <a:pt x="990790" y="2072164"/>
                </a:moveTo>
                <a:cubicBezTo>
                  <a:pt x="998887" y="2072164"/>
                  <a:pt x="1005364" y="2065592"/>
                  <a:pt x="1005364" y="2057591"/>
                </a:cubicBezTo>
                <a:cubicBezTo>
                  <a:pt x="1005364" y="2049589"/>
                  <a:pt x="998792" y="2043017"/>
                  <a:pt x="990790" y="2043017"/>
                </a:cubicBezTo>
                <a:cubicBezTo>
                  <a:pt x="982790" y="2043017"/>
                  <a:pt x="976217" y="2049589"/>
                  <a:pt x="976217" y="2057591"/>
                </a:cubicBezTo>
                <a:cubicBezTo>
                  <a:pt x="976217" y="2065592"/>
                  <a:pt x="982790" y="2072164"/>
                  <a:pt x="990790" y="2072164"/>
                </a:cubicBezTo>
                <a:close/>
                <a:moveTo>
                  <a:pt x="1066991" y="2073212"/>
                </a:moveTo>
                <a:cubicBezTo>
                  <a:pt x="1075658" y="2073212"/>
                  <a:pt x="1082612" y="2066163"/>
                  <a:pt x="1082612" y="2057591"/>
                </a:cubicBezTo>
                <a:cubicBezTo>
                  <a:pt x="1082612" y="2049018"/>
                  <a:pt x="1075563" y="2041970"/>
                  <a:pt x="1066991" y="2041970"/>
                </a:cubicBezTo>
                <a:cubicBezTo>
                  <a:pt x="1058418" y="2041970"/>
                  <a:pt x="1051370" y="2049018"/>
                  <a:pt x="1051370" y="2057591"/>
                </a:cubicBezTo>
                <a:cubicBezTo>
                  <a:pt x="1051370" y="2066163"/>
                  <a:pt x="1058418" y="2073212"/>
                  <a:pt x="1066991" y="2073212"/>
                </a:cubicBezTo>
                <a:close/>
                <a:moveTo>
                  <a:pt x="1143191" y="2074259"/>
                </a:moveTo>
                <a:cubicBezTo>
                  <a:pt x="1152430" y="2074259"/>
                  <a:pt x="1159859" y="2066830"/>
                  <a:pt x="1159859" y="2057591"/>
                </a:cubicBezTo>
                <a:cubicBezTo>
                  <a:pt x="1159859" y="2048351"/>
                  <a:pt x="1152430" y="2040922"/>
                  <a:pt x="1143191" y="2040922"/>
                </a:cubicBezTo>
                <a:cubicBezTo>
                  <a:pt x="1133951" y="2040922"/>
                  <a:pt x="1126522" y="2048351"/>
                  <a:pt x="1126522" y="2057591"/>
                </a:cubicBezTo>
                <a:cubicBezTo>
                  <a:pt x="1126522" y="2066830"/>
                  <a:pt x="1133951" y="2074259"/>
                  <a:pt x="1143191" y="2074259"/>
                </a:cubicBezTo>
                <a:close/>
                <a:moveTo>
                  <a:pt x="1219391" y="2075402"/>
                </a:moveTo>
                <a:cubicBezTo>
                  <a:pt x="1229201" y="2075402"/>
                  <a:pt x="1237107" y="2067497"/>
                  <a:pt x="1237107" y="2057686"/>
                </a:cubicBezTo>
                <a:cubicBezTo>
                  <a:pt x="1237107" y="2047875"/>
                  <a:pt x="1229201" y="2039969"/>
                  <a:pt x="1219391" y="2039969"/>
                </a:cubicBezTo>
                <a:cubicBezTo>
                  <a:pt x="1209580" y="2039969"/>
                  <a:pt x="1201674" y="2047875"/>
                  <a:pt x="1201674" y="2057686"/>
                </a:cubicBezTo>
                <a:cubicBezTo>
                  <a:pt x="1201674" y="2067401"/>
                  <a:pt x="1209580" y="2075402"/>
                  <a:pt x="1219391" y="2075402"/>
                </a:cubicBezTo>
                <a:close/>
                <a:moveTo>
                  <a:pt x="1295591" y="2076450"/>
                </a:moveTo>
                <a:cubicBezTo>
                  <a:pt x="1305973" y="2076450"/>
                  <a:pt x="1314355" y="2068068"/>
                  <a:pt x="1314355" y="2057686"/>
                </a:cubicBezTo>
                <a:cubicBezTo>
                  <a:pt x="1314355" y="2047304"/>
                  <a:pt x="1305973" y="2038922"/>
                  <a:pt x="1295591" y="2038922"/>
                </a:cubicBezTo>
                <a:cubicBezTo>
                  <a:pt x="1285208" y="2038922"/>
                  <a:pt x="1276826" y="2047304"/>
                  <a:pt x="1276826" y="2057686"/>
                </a:cubicBezTo>
                <a:cubicBezTo>
                  <a:pt x="1276826" y="2067973"/>
                  <a:pt x="1285208" y="2076450"/>
                  <a:pt x="1295591" y="2076450"/>
                </a:cubicBezTo>
                <a:close/>
                <a:moveTo>
                  <a:pt x="1371791" y="2077307"/>
                </a:moveTo>
                <a:cubicBezTo>
                  <a:pt x="1382649" y="2077307"/>
                  <a:pt x="1391412" y="2068544"/>
                  <a:pt x="1391412" y="2057686"/>
                </a:cubicBezTo>
                <a:cubicBezTo>
                  <a:pt x="1391412" y="2046827"/>
                  <a:pt x="1382649" y="2038064"/>
                  <a:pt x="1371791" y="2038064"/>
                </a:cubicBezTo>
                <a:cubicBezTo>
                  <a:pt x="1360932" y="2038064"/>
                  <a:pt x="1352169" y="2046827"/>
                  <a:pt x="1352169" y="2057686"/>
                </a:cubicBezTo>
                <a:cubicBezTo>
                  <a:pt x="1352169" y="2068544"/>
                  <a:pt x="1360932" y="2077307"/>
                  <a:pt x="1371791" y="2077307"/>
                </a:cubicBezTo>
                <a:close/>
                <a:moveTo>
                  <a:pt x="1447991" y="2078069"/>
                </a:moveTo>
                <a:cubicBezTo>
                  <a:pt x="1459325" y="2078069"/>
                  <a:pt x="1468469" y="2068925"/>
                  <a:pt x="1468469" y="2057591"/>
                </a:cubicBezTo>
                <a:cubicBezTo>
                  <a:pt x="1468469" y="2046256"/>
                  <a:pt x="1459325" y="2037112"/>
                  <a:pt x="1447991" y="2037112"/>
                </a:cubicBezTo>
                <a:cubicBezTo>
                  <a:pt x="1436656" y="2037112"/>
                  <a:pt x="1427512" y="2046256"/>
                  <a:pt x="1427512" y="2057591"/>
                </a:cubicBezTo>
                <a:cubicBezTo>
                  <a:pt x="1427512" y="2068925"/>
                  <a:pt x="1436656" y="2078069"/>
                  <a:pt x="1447991" y="2078069"/>
                </a:cubicBezTo>
                <a:close/>
                <a:moveTo>
                  <a:pt x="1524191" y="2078927"/>
                </a:moveTo>
                <a:cubicBezTo>
                  <a:pt x="1536002" y="2078927"/>
                  <a:pt x="1545527" y="2069402"/>
                  <a:pt x="1545527" y="2057591"/>
                </a:cubicBezTo>
                <a:cubicBezTo>
                  <a:pt x="1545527" y="2045780"/>
                  <a:pt x="1536002" y="2036255"/>
                  <a:pt x="1524191" y="2036255"/>
                </a:cubicBezTo>
                <a:cubicBezTo>
                  <a:pt x="1512380" y="2036255"/>
                  <a:pt x="1502855" y="2045780"/>
                  <a:pt x="1502855" y="2057591"/>
                </a:cubicBezTo>
                <a:cubicBezTo>
                  <a:pt x="1502855" y="2069402"/>
                  <a:pt x="1512380" y="2078927"/>
                  <a:pt x="1524191" y="2078927"/>
                </a:cubicBezTo>
                <a:close/>
                <a:moveTo>
                  <a:pt x="1600391" y="2079593"/>
                </a:moveTo>
                <a:cubicBezTo>
                  <a:pt x="1612487" y="2079593"/>
                  <a:pt x="1622393" y="2069783"/>
                  <a:pt x="1622393" y="2057591"/>
                </a:cubicBezTo>
                <a:cubicBezTo>
                  <a:pt x="1622393" y="2045399"/>
                  <a:pt x="1612583" y="2035588"/>
                  <a:pt x="1600391" y="2035588"/>
                </a:cubicBezTo>
                <a:cubicBezTo>
                  <a:pt x="1588199" y="2035588"/>
                  <a:pt x="1578388" y="2045399"/>
                  <a:pt x="1578388" y="2057591"/>
                </a:cubicBezTo>
                <a:cubicBezTo>
                  <a:pt x="1578388" y="2069783"/>
                  <a:pt x="1588294" y="2079593"/>
                  <a:pt x="1600391" y="2079593"/>
                </a:cubicBezTo>
                <a:close/>
                <a:moveTo>
                  <a:pt x="1676591" y="2079974"/>
                </a:moveTo>
                <a:cubicBezTo>
                  <a:pt x="1688973" y="2079974"/>
                  <a:pt x="1698974" y="2069973"/>
                  <a:pt x="1698974" y="2057591"/>
                </a:cubicBezTo>
                <a:cubicBezTo>
                  <a:pt x="1698974" y="2045208"/>
                  <a:pt x="1688973" y="2035207"/>
                  <a:pt x="1676591" y="2035207"/>
                </a:cubicBezTo>
                <a:cubicBezTo>
                  <a:pt x="1664208" y="2035207"/>
                  <a:pt x="1654207" y="2045208"/>
                  <a:pt x="1654207" y="2057591"/>
                </a:cubicBezTo>
                <a:cubicBezTo>
                  <a:pt x="1654207" y="2069973"/>
                  <a:pt x="1664208" y="2079974"/>
                  <a:pt x="1676591" y="2079974"/>
                </a:cubicBezTo>
                <a:close/>
                <a:moveTo>
                  <a:pt x="1752791" y="2080260"/>
                </a:moveTo>
                <a:cubicBezTo>
                  <a:pt x="1765268" y="2080260"/>
                  <a:pt x="1775365" y="2070164"/>
                  <a:pt x="1775365" y="2057686"/>
                </a:cubicBezTo>
                <a:cubicBezTo>
                  <a:pt x="1775365" y="2045208"/>
                  <a:pt x="1765268" y="2035112"/>
                  <a:pt x="1752791" y="2035112"/>
                </a:cubicBezTo>
                <a:cubicBezTo>
                  <a:pt x="1740313" y="2035112"/>
                  <a:pt x="1730216" y="2045208"/>
                  <a:pt x="1730216" y="2057686"/>
                </a:cubicBezTo>
                <a:cubicBezTo>
                  <a:pt x="1730216" y="2070164"/>
                  <a:pt x="1740313" y="2080260"/>
                  <a:pt x="1752791" y="2080260"/>
                </a:cubicBezTo>
                <a:close/>
                <a:moveTo>
                  <a:pt x="1828991" y="2079974"/>
                </a:moveTo>
                <a:cubicBezTo>
                  <a:pt x="1841373" y="2079974"/>
                  <a:pt x="1851374" y="2069973"/>
                  <a:pt x="1851374" y="2057591"/>
                </a:cubicBezTo>
                <a:cubicBezTo>
                  <a:pt x="1851374" y="2045208"/>
                  <a:pt x="1841373" y="2035207"/>
                  <a:pt x="1828991" y="2035207"/>
                </a:cubicBezTo>
                <a:cubicBezTo>
                  <a:pt x="1816608" y="2035207"/>
                  <a:pt x="1806607" y="2045208"/>
                  <a:pt x="1806607" y="2057591"/>
                </a:cubicBezTo>
                <a:cubicBezTo>
                  <a:pt x="1806607" y="2069973"/>
                  <a:pt x="1816608" y="2079974"/>
                  <a:pt x="1828991" y="2079974"/>
                </a:cubicBezTo>
                <a:close/>
                <a:moveTo>
                  <a:pt x="1905191" y="2079593"/>
                </a:moveTo>
                <a:cubicBezTo>
                  <a:pt x="1917287" y="2079593"/>
                  <a:pt x="1927193" y="2069783"/>
                  <a:pt x="1927193" y="2057591"/>
                </a:cubicBezTo>
                <a:cubicBezTo>
                  <a:pt x="1927193" y="2045399"/>
                  <a:pt x="1917383" y="2035588"/>
                  <a:pt x="1905191" y="2035588"/>
                </a:cubicBezTo>
                <a:cubicBezTo>
                  <a:pt x="1892999" y="2035588"/>
                  <a:pt x="1883188" y="2045399"/>
                  <a:pt x="1883188" y="2057591"/>
                </a:cubicBezTo>
                <a:cubicBezTo>
                  <a:pt x="1883188" y="2069783"/>
                  <a:pt x="1893094" y="2079593"/>
                  <a:pt x="1905191" y="2079593"/>
                </a:cubicBezTo>
                <a:close/>
                <a:moveTo>
                  <a:pt x="1981391" y="2079117"/>
                </a:moveTo>
                <a:cubicBezTo>
                  <a:pt x="1993297" y="2079117"/>
                  <a:pt x="2002917" y="2069497"/>
                  <a:pt x="2002917" y="2057591"/>
                </a:cubicBezTo>
                <a:cubicBezTo>
                  <a:pt x="2002917" y="2045684"/>
                  <a:pt x="1993297" y="2036064"/>
                  <a:pt x="1981391" y="2036064"/>
                </a:cubicBezTo>
                <a:cubicBezTo>
                  <a:pt x="1969484" y="2036064"/>
                  <a:pt x="1959864" y="2045684"/>
                  <a:pt x="1959864" y="2057591"/>
                </a:cubicBezTo>
                <a:cubicBezTo>
                  <a:pt x="1959864" y="2069497"/>
                  <a:pt x="1969484" y="2079117"/>
                  <a:pt x="1981391" y="2079117"/>
                </a:cubicBezTo>
                <a:close/>
                <a:moveTo>
                  <a:pt x="2057591" y="2078355"/>
                </a:moveTo>
                <a:cubicBezTo>
                  <a:pt x="2069021" y="2078355"/>
                  <a:pt x="2078260" y="2069116"/>
                  <a:pt x="2078260" y="2057686"/>
                </a:cubicBezTo>
                <a:cubicBezTo>
                  <a:pt x="2078260" y="2046256"/>
                  <a:pt x="2069021" y="2037017"/>
                  <a:pt x="2057591" y="2037017"/>
                </a:cubicBezTo>
                <a:cubicBezTo>
                  <a:pt x="2046161" y="2037017"/>
                  <a:pt x="2036921" y="2046256"/>
                  <a:pt x="2036921" y="2057686"/>
                </a:cubicBezTo>
                <a:cubicBezTo>
                  <a:pt x="2036921" y="2069116"/>
                  <a:pt x="2046161" y="2078355"/>
                  <a:pt x="2057591" y="2078355"/>
                </a:cubicBezTo>
                <a:close/>
                <a:moveTo>
                  <a:pt x="2133791" y="2077498"/>
                </a:moveTo>
                <a:cubicBezTo>
                  <a:pt x="2144744" y="2077498"/>
                  <a:pt x="2153698" y="2068639"/>
                  <a:pt x="2153698" y="2057591"/>
                </a:cubicBezTo>
                <a:cubicBezTo>
                  <a:pt x="2153698" y="2046542"/>
                  <a:pt x="2144840" y="2037683"/>
                  <a:pt x="2133791" y="2037683"/>
                </a:cubicBezTo>
                <a:cubicBezTo>
                  <a:pt x="2122837" y="2037683"/>
                  <a:pt x="2113883" y="2046542"/>
                  <a:pt x="2113883" y="2057591"/>
                </a:cubicBezTo>
                <a:cubicBezTo>
                  <a:pt x="2113883" y="2068639"/>
                  <a:pt x="2122837" y="2077498"/>
                  <a:pt x="2133791" y="2077498"/>
                </a:cubicBezTo>
                <a:close/>
                <a:moveTo>
                  <a:pt x="2209991" y="2076450"/>
                </a:moveTo>
                <a:cubicBezTo>
                  <a:pt x="2220373" y="2076450"/>
                  <a:pt x="2228755" y="2068068"/>
                  <a:pt x="2228755" y="2057686"/>
                </a:cubicBezTo>
                <a:cubicBezTo>
                  <a:pt x="2228755" y="2047304"/>
                  <a:pt x="2220373" y="2038922"/>
                  <a:pt x="2209991" y="2038922"/>
                </a:cubicBezTo>
                <a:cubicBezTo>
                  <a:pt x="2199608" y="2038922"/>
                  <a:pt x="2191226" y="2047304"/>
                  <a:pt x="2191226" y="2057686"/>
                </a:cubicBezTo>
                <a:cubicBezTo>
                  <a:pt x="2191226" y="2067973"/>
                  <a:pt x="2199608" y="2076450"/>
                  <a:pt x="2209991" y="2076450"/>
                </a:cubicBezTo>
                <a:close/>
                <a:moveTo>
                  <a:pt x="2286191" y="2075402"/>
                </a:moveTo>
                <a:cubicBezTo>
                  <a:pt x="2296001" y="2075402"/>
                  <a:pt x="2303907" y="2067497"/>
                  <a:pt x="2303907" y="2057686"/>
                </a:cubicBezTo>
                <a:cubicBezTo>
                  <a:pt x="2303907" y="2047875"/>
                  <a:pt x="2296001" y="2039969"/>
                  <a:pt x="2286191" y="2039969"/>
                </a:cubicBezTo>
                <a:cubicBezTo>
                  <a:pt x="2276380" y="2039969"/>
                  <a:pt x="2268474" y="2047875"/>
                  <a:pt x="2268474" y="2057686"/>
                </a:cubicBezTo>
                <a:cubicBezTo>
                  <a:pt x="2268474" y="2067401"/>
                  <a:pt x="2276380" y="2075402"/>
                  <a:pt x="2286191" y="2075402"/>
                </a:cubicBezTo>
                <a:close/>
                <a:moveTo>
                  <a:pt x="2362391" y="2074259"/>
                </a:moveTo>
                <a:cubicBezTo>
                  <a:pt x="2371630" y="2074259"/>
                  <a:pt x="2379059" y="2066830"/>
                  <a:pt x="2379059" y="2057591"/>
                </a:cubicBezTo>
                <a:cubicBezTo>
                  <a:pt x="2379059" y="2048351"/>
                  <a:pt x="2371630" y="2040922"/>
                  <a:pt x="2362391" y="2040922"/>
                </a:cubicBezTo>
                <a:cubicBezTo>
                  <a:pt x="2353151" y="2040922"/>
                  <a:pt x="2345722" y="2048351"/>
                  <a:pt x="2345722" y="2057591"/>
                </a:cubicBezTo>
                <a:cubicBezTo>
                  <a:pt x="2345722" y="2066830"/>
                  <a:pt x="2353151" y="2074259"/>
                  <a:pt x="2362391" y="2074259"/>
                </a:cubicBezTo>
                <a:close/>
                <a:moveTo>
                  <a:pt x="2438591" y="2073212"/>
                </a:moveTo>
                <a:cubicBezTo>
                  <a:pt x="2447258" y="2073212"/>
                  <a:pt x="2454212" y="2066163"/>
                  <a:pt x="2454212" y="2057591"/>
                </a:cubicBezTo>
                <a:cubicBezTo>
                  <a:pt x="2454212" y="2049018"/>
                  <a:pt x="2447258" y="2041970"/>
                  <a:pt x="2438591" y="2041970"/>
                </a:cubicBezTo>
                <a:cubicBezTo>
                  <a:pt x="2429923" y="2041970"/>
                  <a:pt x="2422970" y="2049018"/>
                  <a:pt x="2422970" y="2057591"/>
                </a:cubicBezTo>
                <a:cubicBezTo>
                  <a:pt x="2422970" y="2066163"/>
                  <a:pt x="2430018" y="2073212"/>
                  <a:pt x="2438591" y="2073212"/>
                </a:cubicBezTo>
                <a:close/>
                <a:moveTo>
                  <a:pt x="2514791" y="2072164"/>
                </a:moveTo>
                <a:cubicBezTo>
                  <a:pt x="2522887" y="2072164"/>
                  <a:pt x="2529364" y="2065592"/>
                  <a:pt x="2529364" y="2057591"/>
                </a:cubicBezTo>
                <a:cubicBezTo>
                  <a:pt x="2529364" y="2049589"/>
                  <a:pt x="2522791" y="2043017"/>
                  <a:pt x="2514791" y="2043017"/>
                </a:cubicBezTo>
                <a:cubicBezTo>
                  <a:pt x="2506695" y="2043017"/>
                  <a:pt x="2500217" y="2049589"/>
                  <a:pt x="2500217" y="2057591"/>
                </a:cubicBezTo>
                <a:cubicBezTo>
                  <a:pt x="2500217" y="2065592"/>
                  <a:pt x="2506790" y="2072164"/>
                  <a:pt x="2514791" y="2072164"/>
                </a:cubicBezTo>
                <a:close/>
                <a:moveTo>
                  <a:pt x="2590991" y="2071116"/>
                </a:moveTo>
                <a:cubicBezTo>
                  <a:pt x="2598420" y="2071116"/>
                  <a:pt x="2604516" y="2065020"/>
                  <a:pt x="2604516" y="2057591"/>
                </a:cubicBezTo>
                <a:cubicBezTo>
                  <a:pt x="2604516" y="2050161"/>
                  <a:pt x="2598420" y="2044065"/>
                  <a:pt x="2590991" y="2044065"/>
                </a:cubicBezTo>
                <a:cubicBezTo>
                  <a:pt x="2583561" y="2044065"/>
                  <a:pt x="2577465" y="2050161"/>
                  <a:pt x="2577465" y="2057591"/>
                </a:cubicBezTo>
                <a:cubicBezTo>
                  <a:pt x="2577465" y="2065020"/>
                  <a:pt x="2583561" y="2071116"/>
                  <a:pt x="2590991" y="2071116"/>
                </a:cubicBezTo>
                <a:close/>
                <a:moveTo>
                  <a:pt x="2667191" y="2070068"/>
                </a:moveTo>
                <a:cubicBezTo>
                  <a:pt x="2674049" y="2070068"/>
                  <a:pt x="2679668" y="2064449"/>
                  <a:pt x="2679668" y="2057591"/>
                </a:cubicBezTo>
                <a:cubicBezTo>
                  <a:pt x="2679668" y="2050733"/>
                  <a:pt x="2674049" y="2045113"/>
                  <a:pt x="2667191" y="2045113"/>
                </a:cubicBezTo>
                <a:cubicBezTo>
                  <a:pt x="2660333" y="2045113"/>
                  <a:pt x="2654713" y="2050733"/>
                  <a:pt x="2654713" y="2057591"/>
                </a:cubicBezTo>
                <a:cubicBezTo>
                  <a:pt x="2654713" y="2064449"/>
                  <a:pt x="2660333" y="2070068"/>
                  <a:pt x="2667191" y="2070068"/>
                </a:cubicBezTo>
                <a:close/>
                <a:moveTo>
                  <a:pt x="2743391" y="2068830"/>
                </a:moveTo>
                <a:cubicBezTo>
                  <a:pt x="2749582" y="2068830"/>
                  <a:pt x="2754630" y="2063782"/>
                  <a:pt x="2754630" y="2057591"/>
                </a:cubicBezTo>
                <a:cubicBezTo>
                  <a:pt x="2754630" y="2051399"/>
                  <a:pt x="2749582" y="2046351"/>
                  <a:pt x="2743391" y="2046351"/>
                </a:cubicBezTo>
                <a:cubicBezTo>
                  <a:pt x="2737199" y="2046351"/>
                  <a:pt x="2732151" y="2051399"/>
                  <a:pt x="2732151" y="2057591"/>
                </a:cubicBezTo>
                <a:cubicBezTo>
                  <a:pt x="2732246" y="2063782"/>
                  <a:pt x="2737199" y="2068830"/>
                  <a:pt x="2743391" y="2068830"/>
                </a:cubicBezTo>
                <a:close/>
                <a:moveTo>
                  <a:pt x="2819591" y="2067782"/>
                </a:moveTo>
                <a:cubicBezTo>
                  <a:pt x="2825210" y="2067782"/>
                  <a:pt x="2829687" y="2063210"/>
                  <a:pt x="2829687" y="2057686"/>
                </a:cubicBezTo>
                <a:cubicBezTo>
                  <a:pt x="2829687" y="2052161"/>
                  <a:pt x="2825115" y="2047589"/>
                  <a:pt x="2819591" y="2047589"/>
                </a:cubicBezTo>
                <a:cubicBezTo>
                  <a:pt x="2813971" y="2047589"/>
                  <a:pt x="2809494" y="2052161"/>
                  <a:pt x="2809494" y="2057686"/>
                </a:cubicBezTo>
                <a:cubicBezTo>
                  <a:pt x="2809494" y="2063210"/>
                  <a:pt x="2813971" y="2067782"/>
                  <a:pt x="2819591" y="2067782"/>
                </a:cubicBezTo>
                <a:close/>
                <a:moveTo>
                  <a:pt x="2895791" y="2066735"/>
                </a:moveTo>
                <a:cubicBezTo>
                  <a:pt x="2900839" y="2066735"/>
                  <a:pt x="2904839" y="2062639"/>
                  <a:pt x="2904839" y="2057686"/>
                </a:cubicBezTo>
                <a:cubicBezTo>
                  <a:pt x="2904839" y="2052733"/>
                  <a:pt x="2900744" y="2048637"/>
                  <a:pt x="2895791" y="2048637"/>
                </a:cubicBezTo>
                <a:cubicBezTo>
                  <a:pt x="2890742" y="2048637"/>
                  <a:pt x="2886742" y="2052733"/>
                  <a:pt x="2886742" y="2057686"/>
                </a:cubicBezTo>
                <a:cubicBezTo>
                  <a:pt x="2886742" y="2062639"/>
                  <a:pt x="2890838" y="2066735"/>
                  <a:pt x="2895791" y="2066735"/>
                </a:cubicBezTo>
                <a:close/>
                <a:moveTo>
                  <a:pt x="2971991" y="2065401"/>
                </a:moveTo>
                <a:cubicBezTo>
                  <a:pt x="2976277" y="2065401"/>
                  <a:pt x="2979801" y="2061877"/>
                  <a:pt x="2979801" y="2057591"/>
                </a:cubicBezTo>
                <a:cubicBezTo>
                  <a:pt x="2979801" y="2053304"/>
                  <a:pt x="2976277" y="2049780"/>
                  <a:pt x="2971991" y="2049780"/>
                </a:cubicBezTo>
                <a:cubicBezTo>
                  <a:pt x="2967704" y="2049780"/>
                  <a:pt x="2964180" y="2053304"/>
                  <a:pt x="2964180" y="2057591"/>
                </a:cubicBezTo>
                <a:cubicBezTo>
                  <a:pt x="2964180" y="2061972"/>
                  <a:pt x="2967704" y="2065401"/>
                  <a:pt x="2971991" y="2065401"/>
                </a:cubicBezTo>
                <a:close/>
                <a:moveTo>
                  <a:pt x="3048191" y="2064353"/>
                </a:moveTo>
                <a:cubicBezTo>
                  <a:pt x="3051905" y="2064353"/>
                  <a:pt x="3054953" y="2061305"/>
                  <a:pt x="3054953" y="2057591"/>
                </a:cubicBezTo>
                <a:cubicBezTo>
                  <a:pt x="3054953" y="2053876"/>
                  <a:pt x="3051905" y="2050828"/>
                  <a:pt x="3048191" y="2050828"/>
                </a:cubicBezTo>
                <a:cubicBezTo>
                  <a:pt x="3044476" y="2050828"/>
                  <a:pt x="3041428" y="2053876"/>
                  <a:pt x="3041428" y="2057591"/>
                </a:cubicBezTo>
                <a:cubicBezTo>
                  <a:pt x="3041428" y="2061305"/>
                  <a:pt x="3044476" y="2064353"/>
                  <a:pt x="3048191" y="2064353"/>
                </a:cubicBezTo>
                <a:close/>
                <a:moveTo>
                  <a:pt x="3124391" y="2063115"/>
                </a:moveTo>
                <a:cubicBezTo>
                  <a:pt x="3127439" y="2063115"/>
                  <a:pt x="3129915" y="2060639"/>
                  <a:pt x="3129915" y="2057591"/>
                </a:cubicBezTo>
                <a:cubicBezTo>
                  <a:pt x="3129915" y="2054543"/>
                  <a:pt x="3127439" y="2052066"/>
                  <a:pt x="3124391" y="2052066"/>
                </a:cubicBezTo>
                <a:cubicBezTo>
                  <a:pt x="3121343" y="2052066"/>
                  <a:pt x="3118866" y="2054543"/>
                  <a:pt x="3118866" y="2057591"/>
                </a:cubicBezTo>
                <a:cubicBezTo>
                  <a:pt x="3118961" y="2060639"/>
                  <a:pt x="3121343" y="2063115"/>
                  <a:pt x="3124391" y="2063115"/>
                </a:cubicBezTo>
                <a:close/>
                <a:moveTo>
                  <a:pt x="3200591" y="2062067"/>
                </a:moveTo>
                <a:cubicBezTo>
                  <a:pt x="3203067" y="2062067"/>
                  <a:pt x="3205067" y="2060067"/>
                  <a:pt x="3205067" y="2057591"/>
                </a:cubicBezTo>
                <a:cubicBezTo>
                  <a:pt x="3205067" y="2055114"/>
                  <a:pt x="3203067" y="2053114"/>
                  <a:pt x="3200591" y="2053114"/>
                </a:cubicBezTo>
                <a:cubicBezTo>
                  <a:pt x="3198114" y="2053114"/>
                  <a:pt x="3196114" y="2055114"/>
                  <a:pt x="3196114" y="2057591"/>
                </a:cubicBezTo>
                <a:cubicBezTo>
                  <a:pt x="3196209" y="2060067"/>
                  <a:pt x="3198114" y="2062067"/>
                  <a:pt x="3200591" y="2062067"/>
                </a:cubicBezTo>
                <a:close/>
                <a:moveTo>
                  <a:pt x="3276791" y="2061020"/>
                </a:moveTo>
                <a:cubicBezTo>
                  <a:pt x="3278696" y="2061020"/>
                  <a:pt x="3280124" y="2059496"/>
                  <a:pt x="3280124" y="2057686"/>
                </a:cubicBezTo>
                <a:cubicBezTo>
                  <a:pt x="3280124" y="2055876"/>
                  <a:pt x="3278600" y="2054352"/>
                  <a:pt x="3276791" y="2054352"/>
                </a:cubicBezTo>
                <a:cubicBezTo>
                  <a:pt x="3274886" y="2054352"/>
                  <a:pt x="3273457" y="2055876"/>
                  <a:pt x="3273457" y="2057686"/>
                </a:cubicBezTo>
                <a:cubicBezTo>
                  <a:pt x="3273457" y="2059496"/>
                  <a:pt x="3274981" y="2061020"/>
                  <a:pt x="3276791" y="2061020"/>
                </a:cubicBezTo>
                <a:close/>
                <a:moveTo>
                  <a:pt x="3352991" y="2059686"/>
                </a:moveTo>
                <a:cubicBezTo>
                  <a:pt x="3354134" y="2059686"/>
                  <a:pt x="3355086" y="2058734"/>
                  <a:pt x="3355086" y="2057591"/>
                </a:cubicBezTo>
                <a:cubicBezTo>
                  <a:pt x="3355086" y="2056448"/>
                  <a:pt x="3354134" y="2055495"/>
                  <a:pt x="3352991" y="2055495"/>
                </a:cubicBezTo>
                <a:cubicBezTo>
                  <a:pt x="3351848" y="2055495"/>
                  <a:pt x="3350895" y="2056448"/>
                  <a:pt x="3350895" y="2057591"/>
                </a:cubicBezTo>
                <a:cubicBezTo>
                  <a:pt x="3350895" y="2058734"/>
                  <a:pt x="3351848" y="2059686"/>
                  <a:pt x="3352991" y="2059686"/>
                </a:cubicBezTo>
                <a:close/>
                <a:moveTo>
                  <a:pt x="3429191" y="2058638"/>
                </a:moveTo>
                <a:cubicBezTo>
                  <a:pt x="3429762" y="2058638"/>
                  <a:pt x="3430238" y="2058162"/>
                  <a:pt x="3430238" y="2057591"/>
                </a:cubicBezTo>
                <a:cubicBezTo>
                  <a:pt x="3430238" y="2057019"/>
                  <a:pt x="3429762" y="2056543"/>
                  <a:pt x="3429191" y="2056543"/>
                </a:cubicBezTo>
                <a:cubicBezTo>
                  <a:pt x="3428619" y="2056543"/>
                  <a:pt x="3428143" y="2057019"/>
                  <a:pt x="3428143" y="2057591"/>
                </a:cubicBezTo>
                <a:cubicBezTo>
                  <a:pt x="3428143" y="2058162"/>
                  <a:pt x="3428619" y="2058638"/>
                  <a:pt x="3429191" y="2058638"/>
                </a:cubicBezTo>
                <a:close/>
                <a:moveTo>
                  <a:pt x="76391" y="2134457"/>
                </a:moveTo>
                <a:cubicBezTo>
                  <a:pt x="76772" y="2134457"/>
                  <a:pt x="77057" y="2134172"/>
                  <a:pt x="77057" y="2133791"/>
                </a:cubicBezTo>
                <a:cubicBezTo>
                  <a:pt x="77057" y="2133410"/>
                  <a:pt x="76772" y="2133124"/>
                  <a:pt x="76391" y="2133124"/>
                </a:cubicBezTo>
                <a:cubicBezTo>
                  <a:pt x="76010" y="2133124"/>
                  <a:pt x="75724" y="2133410"/>
                  <a:pt x="75724" y="2133791"/>
                </a:cubicBezTo>
                <a:cubicBezTo>
                  <a:pt x="75819" y="2134172"/>
                  <a:pt x="76105" y="2134457"/>
                  <a:pt x="76391" y="2134457"/>
                </a:cubicBezTo>
                <a:close/>
                <a:moveTo>
                  <a:pt x="152591" y="2135696"/>
                </a:moveTo>
                <a:cubicBezTo>
                  <a:pt x="153638" y="2135696"/>
                  <a:pt x="154496" y="2134838"/>
                  <a:pt x="154496" y="2133791"/>
                </a:cubicBezTo>
                <a:cubicBezTo>
                  <a:pt x="154496" y="2132743"/>
                  <a:pt x="153638" y="2131886"/>
                  <a:pt x="152591" y="2131886"/>
                </a:cubicBezTo>
                <a:cubicBezTo>
                  <a:pt x="151543" y="2131886"/>
                  <a:pt x="150686" y="2132743"/>
                  <a:pt x="150686" y="2133791"/>
                </a:cubicBezTo>
                <a:cubicBezTo>
                  <a:pt x="150686" y="2134838"/>
                  <a:pt x="151543" y="2135696"/>
                  <a:pt x="152591" y="2135696"/>
                </a:cubicBezTo>
                <a:close/>
                <a:moveTo>
                  <a:pt x="228791" y="2136743"/>
                </a:moveTo>
                <a:cubicBezTo>
                  <a:pt x="230410" y="2136743"/>
                  <a:pt x="231743" y="2135410"/>
                  <a:pt x="231743" y="2133791"/>
                </a:cubicBezTo>
                <a:cubicBezTo>
                  <a:pt x="231743" y="2132171"/>
                  <a:pt x="230410" y="2130838"/>
                  <a:pt x="228791" y="2130838"/>
                </a:cubicBezTo>
                <a:cubicBezTo>
                  <a:pt x="227171" y="2130838"/>
                  <a:pt x="225838" y="2132171"/>
                  <a:pt x="225838" y="2133791"/>
                </a:cubicBezTo>
                <a:cubicBezTo>
                  <a:pt x="225838" y="2135410"/>
                  <a:pt x="227171" y="2136743"/>
                  <a:pt x="228791" y="2136743"/>
                </a:cubicBezTo>
                <a:close/>
                <a:moveTo>
                  <a:pt x="304991" y="2137791"/>
                </a:moveTo>
                <a:cubicBezTo>
                  <a:pt x="307181" y="2137791"/>
                  <a:pt x="308991" y="2135981"/>
                  <a:pt x="308991" y="2133791"/>
                </a:cubicBezTo>
                <a:cubicBezTo>
                  <a:pt x="308991" y="2131600"/>
                  <a:pt x="307181" y="2129790"/>
                  <a:pt x="304991" y="2129790"/>
                </a:cubicBezTo>
                <a:cubicBezTo>
                  <a:pt x="302800" y="2129790"/>
                  <a:pt x="300990" y="2131600"/>
                  <a:pt x="300990" y="2133791"/>
                </a:cubicBezTo>
                <a:cubicBezTo>
                  <a:pt x="300990" y="2135981"/>
                  <a:pt x="302800" y="2137791"/>
                  <a:pt x="304991" y="2137791"/>
                </a:cubicBezTo>
                <a:close/>
                <a:moveTo>
                  <a:pt x="381191" y="2139125"/>
                </a:moveTo>
                <a:cubicBezTo>
                  <a:pt x="384143" y="2139125"/>
                  <a:pt x="386429" y="2136743"/>
                  <a:pt x="386429" y="2133886"/>
                </a:cubicBezTo>
                <a:cubicBezTo>
                  <a:pt x="386429" y="2131028"/>
                  <a:pt x="384048" y="2128647"/>
                  <a:pt x="381191" y="2128647"/>
                </a:cubicBezTo>
                <a:cubicBezTo>
                  <a:pt x="378238" y="2128647"/>
                  <a:pt x="375952" y="2131028"/>
                  <a:pt x="375952" y="2133886"/>
                </a:cubicBezTo>
                <a:cubicBezTo>
                  <a:pt x="375952" y="2136743"/>
                  <a:pt x="378333" y="2139125"/>
                  <a:pt x="381191" y="2139125"/>
                </a:cubicBezTo>
                <a:close/>
                <a:moveTo>
                  <a:pt x="457391" y="2140172"/>
                </a:moveTo>
                <a:cubicBezTo>
                  <a:pt x="460915" y="2140172"/>
                  <a:pt x="463772" y="2137315"/>
                  <a:pt x="463772" y="2133791"/>
                </a:cubicBezTo>
                <a:cubicBezTo>
                  <a:pt x="463772" y="2130266"/>
                  <a:pt x="460915" y="2127409"/>
                  <a:pt x="457391" y="2127409"/>
                </a:cubicBezTo>
                <a:cubicBezTo>
                  <a:pt x="453866" y="2127409"/>
                  <a:pt x="451009" y="2130266"/>
                  <a:pt x="451009" y="2133791"/>
                </a:cubicBezTo>
                <a:cubicBezTo>
                  <a:pt x="451104" y="2137315"/>
                  <a:pt x="453866" y="2140172"/>
                  <a:pt x="457391" y="2140172"/>
                </a:cubicBezTo>
                <a:close/>
                <a:moveTo>
                  <a:pt x="533591" y="2141220"/>
                </a:moveTo>
                <a:cubicBezTo>
                  <a:pt x="537686" y="2141220"/>
                  <a:pt x="541020" y="2137886"/>
                  <a:pt x="541020" y="2133791"/>
                </a:cubicBezTo>
                <a:cubicBezTo>
                  <a:pt x="541020" y="2129695"/>
                  <a:pt x="537686" y="2126361"/>
                  <a:pt x="533591" y="2126361"/>
                </a:cubicBezTo>
                <a:cubicBezTo>
                  <a:pt x="529495" y="2126361"/>
                  <a:pt x="526161" y="2129695"/>
                  <a:pt x="526161" y="2133791"/>
                </a:cubicBezTo>
                <a:cubicBezTo>
                  <a:pt x="526161" y="2137886"/>
                  <a:pt x="529495" y="2141220"/>
                  <a:pt x="533591" y="2141220"/>
                </a:cubicBezTo>
                <a:close/>
                <a:moveTo>
                  <a:pt x="609790" y="2142268"/>
                </a:moveTo>
                <a:cubicBezTo>
                  <a:pt x="614458" y="2142268"/>
                  <a:pt x="618268" y="2138458"/>
                  <a:pt x="618268" y="2133791"/>
                </a:cubicBezTo>
                <a:cubicBezTo>
                  <a:pt x="618268" y="2129123"/>
                  <a:pt x="614458" y="2125313"/>
                  <a:pt x="609790" y="2125313"/>
                </a:cubicBezTo>
                <a:cubicBezTo>
                  <a:pt x="605123" y="2125313"/>
                  <a:pt x="601313" y="2129123"/>
                  <a:pt x="601313" y="2133791"/>
                </a:cubicBezTo>
                <a:cubicBezTo>
                  <a:pt x="601313" y="2138458"/>
                  <a:pt x="605123" y="2142268"/>
                  <a:pt x="609790" y="2142268"/>
                </a:cubicBezTo>
                <a:close/>
                <a:moveTo>
                  <a:pt x="685990" y="2143506"/>
                </a:moveTo>
                <a:cubicBezTo>
                  <a:pt x="691325" y="2143506"/>
                  <a:pt x="695706" y="2139125"/>
                  <a:pt x="695706" y="2133791"/>
                </a:cubicBezTo>
                <a:cubicBezTo>
                  <a:pt x="695706" y="2128457"/>
                  <a:pt x="691420" y="2124075"/>
                  <a:pt x="685990" y="2124075"/>
                </a:cubicBezTo>
                <a:cubicBezTo>
                  <a:pt x="680561" y="2124075"/>
                  <a:pt x="676275" y="2128457"/>
                  <a:pt x="676275" y="2133791"/>
                </a:cubicBezTo>
                <a:cubicBezTo>
                  <a:pt x="676275" y="2139125"/>
                  <a:pt x="680657" y="2143506"/>
                  <a:pt x="685990" y="2143506"/>
                </a:cubicBezTo>
                <a:close/>
                <a:moveTo>
                  <a:pt x="762190" y="2144554"/>
                </a:moveTo>
                <a:cubicBezTo>
                  <a:pt x="768096" y="2144554"/>
                  <a:pt x="772954" y="2139696"/>
                  <a:pt x="772954" y="2133791"/>
                </a:cubicBezTo>
                <a:cubicBezTo>
                  <a:pt x="772954" y="2127885"/>
                  <a:pt x="768096" y="2123027"/>
                  <a:pt x="762190" y="2123027"/>
                </a:cubicBezTo>
                <a:cubicBezTo>
                  <a:pt x="756285" y="2123027"/>
                  <a:pt x="751427" y="2127885"/>
                  <a:pt x="751427" y="2133791"/>
                </a:cubicBezTo>
                <a:cubicBezTo>
                  <a:pt x="751427" y="2139696"/>
                  <a:pt x="756285" y="2144554"/>
                  <a:pt x="762190" y="2144554"/>
                </a:cubicBezTo>
                <a:close/>
                <a:moveTo>
                  <a:pt x="838390" y="2145602"/>
                </a:moveTo>
                <a:cubicBezTo>
                  <a:pt x="844963" y="2145602"/>
                  <a:pt x="850202" y="2140268"/>
                  <a:pt x="850202" y="2133791"/>
                </a:cubicBezTo>
                <a:cubicBezTo>
                  <a:pt x="850202" y="2127314"/>
                  <a:pt x="844868" y="2121980"/>
                  <a:pt x="838390" y="2121980"/>
                </a:cubicBezTo>
                <a:cubicBezTo>
                  <a:pt x="831818" y="2121980"/>
                  <a:pt x="826580" y="2127314"/>
                  <a:pt x="826580" y="2133791"/>
                </a:cubicBezTo>
                <a:cubicBezTo>
                  <a:pt x="826580" y="2140268"/>
                  <a:pt x="831913" y="2145602"/>
                  <a:pt x="838390" y="2145602"/>
                </a:cubicBezTo>
                <a:close/>
                <a:moveTo>
                  <a:pt x="914590" y="2146745"/>
                </a:moveTo>
                <a:cubicBezTo>
                  <a:pt x="921734" y="2146745"/>
                  <a:pt x="927449" y="2140934"/>
                  <a:pt x="927449" y="2133886"/>
                </a:cubicBezTo>
                <a:cubicBezTo>
                  <a:pt x="927449" y="2126742"/>
                  <a:pt x="921639" y="2121027"/>
                  <a:pt x="914590" y="2121027"/>
                </a:cubicBezTo>
                <a:cubicBezTo>
                  <a:pt x="907447" y="2121027"/>
                  <a:pt x="901732" y="2126837"/>
                  <a:pt x="901732" y="2133886"/>
                </a:cubicBezTo>
                <a:cubicBezTo>
                  <a:pt x="901732" y="2140934"/>
                  <a:pt x="907447" y="2146745"/>
                  <a:pt x="914590" y="2146745"/>
                </a:cubicBezTo>
                <a:close/>
                <a:moveTo>
                  <a:pt x="990790" y="2147792"/>
                </a:moveTo>
                <a:cubicBezTo>
                  <a:pt x="998506" y="2147792"/>
                  <a:pt x="1004697" y="2141506"/>
                  <a:pt x="1004697" y="2133886"/>
                </a:cubicBezTo>
                <a:cubicBezTo>
                  <a:pt x="1004697" y="2126171"/>
                  <a:pt x="998411" y="2119979"/>
                  <a:pt x="990790" y="2119979"/>
                </a:cubicBezTo>
                <a:cubicBezTo>
                  <a:pt x="983171" y="2119979"/>
                  <a:pt x="976884" y="2126266"/>
                  <a:pt x="976884" y="2133886"/>
                </a:cubicBezTo>
                <a:cubicBezTo>
                  <a:pt x="976884" y="2141506"/>
                  <a:pt x="983075" y="2147792"/>
                  <a:pt x="990790" y="2147792"/>
                </a:cubicBezTo>
                <a:close/>
                <a:moveTo>
                  <a:pt x="1066991" y="2148840"/>
                </a:moveTo>
                <a:cubicBezTo>
                  <a:pt x="1075277" y="2148840"/>
                  <a:pt x="1081945" y="2142077"/>
                  <a:pt x="1081945" y="2133886"/>
                </a:cubicBezTo>
                <a:cubicBezTo>
                  <a:pt x="1081945" y="2125694"/>
                  <a:pt x="1075182" y="2118836"/>
                  <a:pt x="1066991" y="2118836"/>
                </a:cubicBezTo>
                <a:cubicBezTo>
                  <a:pt x="1058704" y="2118836"/>
                  <a:pt x="1051941" y="2125599"/>
                  <a:pt x="1051941" y="2133886"/>
                </a:cubicBezTo>
                <a:cubicBezTo>
                  <a:pt x="1051941" y="2142173"/>
                  <a:pt x="1058704" y="2148840"/>
                  <a:pt x="1066991" y="2148840"/>
                </a:cubicBezTo>
                <a:close/>
                <a:moveTo>
                  <a:pt x="1143191" y="2149888"/>
                </a:moveTo>
                <a:cubicBezTo>
                  <a:pt x="1152049" y="2149888"/>
                  <a:pt x="1159288" y="2142744"/>
                  <a:pt x="1159288" y="2133791"/>
                </a:cubicBezTo>
                <a:cubicBezTo>
                  <a:pt x="1159288" y="2124932"/>
                  <a:pt x="1152144" y="2117693"/>
                  <a:pt x="1143191" y="2117693"/>
                </a:cubicBezTo>
                <a:cubicBezTo>
                  <a:pt x="1134237" y="2117693"/>
                  <a:pt x="1127093" y="2124837"/>
                  <a:pt x="1127093" y="2133791"/>
                </a:cubicBezTo>
                <a:cubicBezTo>
                  <a:pt x="1127189" y="2142649"/>
                  <a:pt x="1134332" y="2149888"/>
                  <a:pt x="1143191" y="2149888"/>
                </a:cubicBezTo>
                <a:close/>
                <a:moveTo>
                  <a:pt x="1219391" y="2150936"/>
                </a:moveTo>
                <a:cubicBezTo>
                  <a:pt x="1228820" y="2150936"/>
                  <a:pt x="1236536" y="2143316"/>
                  <a:pt x="1236536" y="2133791"/>
                </a:cubicBezTo>
                <a:cubicBezTo>
                  <a:pt x="1236536" y="2124266"/>
                  <a:pt x="1228916" y="2116646"/>
                  <a:pt x="1219391" y="2116646"/>
                </a:cubicBezTo>
                <a:cubicBezTo>
                  <a:pt x="1209866" y="2116646"/>
                  <a:pt x="1202246" y="2124266"/>
                  <a:pt x="1202246" y="2133791"/>
                </a:cubicBezTo>
                <a:cubicBezTo>
                  <a:pt x="1202246" y="2143316"/>
                  <a:pt x="1209961" y="2150936"/>
                  <a:pt x="1219391" y="2150936"/>
                </a:cubicBezTo>
                <a:close/>
                <a:moveTo>
                  <a:pt x="1295591" y="2151793"/>
                </a:moveTo>
                <a:cubicBezTo>
                  <a:pt x="1305497" y="2151793"/>
                  <a:pt x="1313593" y="2143792"/>
                  <a:pt x="1313593" y="2133791"/>
                </a:cubicBezTo>
                <a:cubicBezTo>
                  <a:pt x="1313593" y="2123789"/>
                  <a:pt x="1305592" y="2115788"/>
                  <a:pt x="1295591" y="2115788"/>
                </a:cubicBezTo>
                <a:cubicBezTo>
                  <a:pt x="1285589" y="2115788"/>
                  <a:pt x="1277588" y="2123789"/>
                  <a:pt x="1277588" y="2133791"/>
                </a:cubicBezTo>
                <a:cubicBezTo>
                  <a:pt x="1277588" y="2143792"/>
                  <a:pt x="1285685" y="2151793"/>
                  <a:pt x="1295591" y="2151793"/>
                </a:cubicBezTo>
                <a:close/>
                <a:moveTo>
                  <a:pt x="1371791" y="2152841"/>
                </a:moveTo>
                <a:cubicBezTo>
                  <a:pt x="1382268" y="2152841"/>
                  <a:pt x="1390841" y="2144363"/>
                  <a:pt x="1390841" y="2133791"/>
                </a:cubicBezTo>
                <a:cubicBezTo>
                  <a:pt x="1390841" y="2123313"/>
                  <a:pt x="1382363" y="2114741"/>
                  <a:pt x="1371791" y="2114741"/>
                </a:cubicBezTo>
                <a:cubicBezTo>
                  <a:pt x="1361313" y="2114741"/>
                  <a:pt x="1352741" y="2123218"/>
                  <a:pt x="1352741" y="2133791"/>
                </a:cubicBezTo>
                <a:cubicBezTo>
                  <a:pt x="1352836" y="2144268"/>
                  <a:pt x="1361313" y="2152841"/>
                  <a:pt x="1371791" y="2152841"/>
                </a:cubicBezTo>
                <a:close/>
                <a:moveTo>
                  <a:pt x="1447991" y="2153507"/>
                </a:moveTo>
                <a:cubicBezTo>
                  <a:pt x="1458849" y="2153507"/>
                  <a:pt x="1467612" y="2144744"/>
                  <a:pt x="1467612" y="2133886"/>
                </a:cubicBezTo>
                <a:cubicBezTo>
                  <a:pt x="1467612" y="2123027"/>
                  <a:pt x="1458849" y="2114264"/>
                  <a:pt x="1447991" y="2114264"/>
                </a:cubicBezTo>
                <a:cubicBezTo>
                  <a:pt x="1437132" y="2114264"/>
                  <a:pt x="1428369" y="2123027"/>
                  <a:pt x="1428369" y="2133886"/>
                </a:cubicBezTo>
                <a:cubicBezTo>
                  <a:pt x="1428369" y="2144744"/>
                  <a:pt x="1437132" y="2153507"/>
                  <a:pt x="1447991" y="2153507"/>
                </a:cubicBezTo>
                <a:close/>
                <a:moveTo>
                  <a:pt x="1524191" y="2154269"/>
                </a:moveTo>
                <a:cubicBezTo>
                  <a:pt x="1535525" y="2154269"/>
                  <a:pt x="1544669" y="2145125"/>
                  <a:pt x="1544669" y="2133791"/>
                </a:cubicBezTo>
                <a:cubicBezTo>
                  <a:pt x="1544669" y="2122456"/>
                  <a:pt x="1535525" y="2113312"/>
                  <a:pt x="1524191" y="2113312"/>
                </a:cubicBezTo>
                <a:cubicBezTo>
                  <a:pt x="1512856" y="2113312"/>
                  <a:pt x="1503712" y="2122456"/>
                  <a:pt x="1503712" y="2133791"/>
                </a:cubicBezTo>
                <a:cubicBezTo>
                  <a:pt x="1503712" y="2145125"/>
                  <a:pt x="1512856" y="2154269"/>
                  <a:pt x="1524191" y="2154269"/>
                </a:cubicBezTo>
                <a:close/>
                <a:moveTo>
                  <a:pt x="1600391" y="2154746"/>
                </a:moveTo>
                <a:cubicBezTo>
                  <a:pt x="1611916" y="2154746"/>
                  <a:pt x="1621346" y="2145411"/>
                  <a:pt x="1621346" y="2133791"/>
                </a:cubicBezTo>
                <a:cubicBezTo>
                  <a:pt x="1621346" y="2122170"/>
                  <a:pt x="1612011" y="2112836"/>
                  <a:pt x="1600391" y="2112836"/>
                </a:cubicBezTo>
                <a:cubicBezTo>
                  <a:pt x="1588770" y="2112836"/>
                  <a:pt x="1579436" y="2122170"/>
                  <a:pt x="1579436" y="2133791"/>
                </a:cubicBezTo>
                <a:cubicBezTo>
                  <a:pt x="1579436" y="2145411"/>
                  <a:pt x="1588865" y="2154746"/>
                  <a:pt x="1600391" y="2154746"/>
                </a:cubicBezTo>
                <a:close/>
                <a:moveTo>
                  <a:pt x="1676591" y="2155127"/>
                </a:moveTo>
                <a:cubicBezTo>
                  <a:pt x="1688402" y="2155127"/>
                  <a:pt x="1697927" y="2145602"/>
                  <a:pt x="1697927" y="2133791"/>
                </a:cubicBezTo>
                <a:cubicBezTo>
                  <a:pt x="1697927" y="2121980"/>
                  <a:pt x="1688402" y="2112455"/>
                  <a:pt x="1676591" y="2112455"/>
                </a:cubicBezTo>
                <a:cubicBezTo>
                  <a:pt x="1664780" y="2112455"/>
                  <a:pt x="1655255" y="2121980"/>
                  <a:pt x="1655255" y="2133791"/>
                </a:cubicBezTo>
                <a:cubicBezTo>
                  <a:pt x="1655255" y="2145602"/>
                  <a:pt x="1664780" y="2155127"/>
                  <a:pt x="1676591" y="2155127"/>
                </a:cubicBezTo>
                <a:close/>
                <a:moveTo>
                  <a:pt x="1752791" y="2155127"/>
                </a:moveTo>
                <a:cubicBezTo>
                  <a:pt x="1764602" y="2155127"/>
                  <a:pt x="1774127" y="2145602"/>
                  <a:pt x="1774127" y="2133791"/>
                </a:cubicBezTo>
                <a:cubicBezTo>
                  <a:pt x="1774127" y="2121980"/>
                  <a:pt x="1764602" y="2112455"/>
                  <a:pt x="1752791" y="2112455"/>
                </a:cubicBezTo>
                <a:cubicBezTo>
                  <a:pt x="1740980" y="2112455"/>
                  <a:pt x="1731455" y="2121980"/>
                  <a:pt x="1731455" y="2133791"/>
                </a:cubicBezTo>
                <a:cubicBezTo>
                  <a:pt x="1731455" y="2145602"/>
                  <a:pt x="1740980" y="2155127"/>
                  <a:pt x="1752791" y="2155127"/>
                </a:cubicBezTo>
                <a:close/>
                <a:moveTo>
                  <a:pt x="1828991" y="2155127"/>
                </a:moveTo>
                <a:cubicBezTo>
                  <a:pt x="1840802" y="2155127"/>
                  <a:pt x="1850327" y="2145602"/>
                  <a:pt x="1850327" y="2133791"/>
                </a:cubicBezTo>
                <a:cubicBezTo>
                  <a:pt x="1850327" y="2121980"/>
                  <a:pt x="1840802" y="2112455"/>
                  <a:pt x="1828991" y="2112455"/>
                </a:cubicBezTo>
                <a:cubicBezTo>
                  <a:pt x="1817180" y="2112455"/>
                  <a:pt x="1807655" y="2121980"/>
                  <a:pt x="1807655" y="2133791"/>
                </a:cubicBezTo>
                <a:cubicBezTo>
                  <a:pt x="1807655" y="2145602"/>
                  <a:pt x="1817180" y="2155127"/>
                  <a:pt x="1828991" y="2155127"/>
                </a:cubicBezTo>
                <a:close/>
                <a:moveTo>
                  <a:pt x="1905191" y="2154746"/>
                </a:moveTo>
                <a:cubicBezTo>
                  <a:pt x="1916716" y="2154746"/>
                  <a:pt x="1926146" y="2145411"/>
                  <a:pt x="1926146" y="2133791"/>
                </a:cubicBezTo>
                <a:cubicBezTo>
                  <a:pt x="1926146" y="2122170"/>
                  <a:pt x="1916811" y="2112836"/>
                  <a:pt x="1905191" y="2112836"/>
                </a:cubicBezTo>
                <a:cubicBezTo>
                  <a:pt x="1893570" y="2112836"/>
                  <a:pt x="1884236" y="2122170"/>
                  <a:pt x="1884236" y="2133791"/>
                </a:cubicBezTo>
                <a:cubicBezTo>
                  <a:pt x="1884236" y="2145411"/>
                  <a:pt x="1893665" y="2154746"/>
                  <a:pt x="1905191" y="2154746"/>
                </a:cubicBezTo>
                <a:close/>
                <a:moveTo>
                  <a:pt x="1981391" y="2154269"/>
                </a:moveTo>
                <a:cubicBezTo>
                  <a:pt x="1992725" y="2154269"/>
                  <a:pt x="2001869" y="2145125"/>
                  <a:pt x="2001869" y="2133791"/>
                </a:cubicBezTo>
                <a:cubicBezTo>
                  <a:pt x="2001869" y="2122456"/>
                  <a:pt x="1992725" y="2113312"/>
                  <a:pt x="1981391" y="2113312"/>
                </a:cubicBezTo>
                <a:cubicBezTo>
                  <a:pt x="1970056" y="2113312"/>
                  <a:pt x="1960912" y="2122456"/>
                  <a:pt x="1960912" y="2133791"/>
                </a:cubicBezTo>
                <a:cubicBezTo>
                  <a:pt x="1960912" y="2145125"/>
                  <a:pt x="1970056" y="2154269"/>
                  <a:pt x="1981391" y="2154269"/>
                </a:cubicBezTo>
                <a:close/>
                <a:moveTo>
                  <a:pt x="2057591" y="2153698"/>
                </a:moveTo>
                <a:cubicBezTo>
                  <a:pt x="2068544" y="2153698"/>
                  <a:pt x="2077498" y="2144840"/>
                  <a:pt x="2077498" y="2133791"/>
                </a:cubicBezTo>
                <a:cubicBezTo>
                  <a:pt x="2077498" y="2122742"/>
                  <a:pt x="2068639" y="2113883"/>
                  <a:pt x="2057591" y="2113883"/>
                </a:cubicBezTo>
                <a:cubicBezTo>
                  <a:pt x="2046637" y="2113883"/>
                  <a:pt x="2037683" y="2122742"/>
                  <a:pt x="2037683" y="2133791"/>
                </a:cubicBezTo>
                <a:cubicBezTo>
                  <a:pt x="2037683" y="2144840"/>
                  <a:pt x="2046637" y="2153698"/>
                  <a:pt x="2057591" y="2153698"/>
                </a:cubicBezTo>
                <a:close/>
                <a:moveTo>
                  <a:pt x="2133791" y="2152841"/>
                </a:moveTo>
                <a:cubicBezTo>
                  <a:pt x="2144268" y="2152841"/>
                  <a:pt x="2152841" y="2144363"/>
                  <a:pt x="2152841" y="2133791"/>
                </a:cubicBezTo>
                <a:cubicBezTo>
                  <a:pt x="2152841" y="2123313"/>
                  <a:pt x="2144363" y="2114741"/>
                  <a:pt x="2133791" y="2114741"/>
                </a:cubicBezTo>
                <a:cubicBezTo>
                  <a:pt x="2123313" y="2114741"/>
                  <a:pt x="2114741" y="2123218"/>
                  <a:pt x="2114741" y="2133791"/>
                </a:cubicBezTo>
                <a:cubicBezTo>
                  <a:pt x="2114836" y="2144268"/>
                  <a:pt x="2123313" y="2152841"/>
                  <a:pt x="2133791" y="2152841"/>
                </a:cubicBezTo>
                <a:close/>
                <a:moveTo>
                  <a:pt x="2209991" y="2151983"/>
                </a:moveTo>
                <a:cubicBezTo>
                  <a:pt x="2219992" y="2151983"/>
                  <a:pt x="2228183" y="2143887"/>
                  <a:pt x="2228183" y="2133791"/>
                </a:cubicBezTo>
                <a:cubicBezTo>
                  <a:pt x="2228183" y="2123789"/>
                  <a:pt x="2220087" y="2115598"/>
                  <a:pt x="2209991" y="2115598"/>
                </a:cubicBezTo>
                <a:cubicBezTo>
                  <a:pt x="2199989" y="2115598"/>
                  <a:pt x="2191798" y="2123694"/>
                  <a:pt x="2191798" y="2133791"/>
                </a:cubicBezTo>
                <a:cubicBezTo>
                  <a:pt x="2191798" y="2143887"/>
                  <a:pt x="2199989" y="2151983"/>
                  <a:pt x="2209991" y="2151983"/>
                </a:cubicBezTo>
                <a:close/>
                <a:moveTo>
                  <a:pt x="2286191" y="2150936"/>
                </a:moveTo>
                <a:cubicBezTo>
                  <a:pt x="2295620" y="2150936"/>
                  <a:pt x="2303336" y="2143316"/>
                  <a:pt x="2303336" y="2133791"/>
                </a:cubicBezTo>
                <a:cubicBezTo>
                  <a:pt x="2303336" y="2124266"/>
                  <a:pt x="2295716" y="2116646"/>
                  <a:pt x="2286191" y="2116646"/>
                </a:cubicBezTo>
                <a:cubicBezTo>
                  <a:pt x="2276666" y="2116646"/>
                  <a:pt x="2269046" y="2124266"/>
                  <a:pt x="2269046" y="2133791"/>
                </a:cubicBezTo>
                <a:cubicBezTo>
                  <a:pt x="2269046" y="2143316"/>
                  <a:pt x="2276761" y="2150936"/>
                  <a:pt x="2286191" y="2150936"/>
                </a:cubicBezTo>
                <a:close/>
                <a:moveTo>
                  <a:pt x="2362391" y="2150078"/>
                </a:moveTo>
                <a:cubicBezTo>
                  <a:pt x="2371344" y="2150078"/>
                  <a:pt x="2378678" y="2142839"/>
                  <a:pt x="2378678" y="2133791"/>
                </a:cubicBezTo>
                <a:cubicBezTo>
                  <a:pt x="2378678" y="2124742"/>
                  <a:pt x="2371439" y="2117503"/>
                  <a:pt x="2362391" y="2117503"/>
                </a:cubicBezTo>
                <a:cubicBezTo>
                  <a:pt x="2353342" y="2117503"/>
                  <a:pt x="2346103" y="2124742"/>
                  <a:pt x="2346103" y="2133791"/>
                </a:cubicBezTo>
                <a:cubicBezTo>
                  <a:pt x="2346103" y="2142839"/>
                  <a:pt x="2353437" y="2150078"/>
                  <a:pt x="2362391" y="2150078"/>
                </a:cubicBezTo>
                <a:close/>
                <a:moveTo>
                  <a:pt x="2438591" y="2149031"/>
                </a:moveTo>
                <a:cubicBezTo>
                  <a:pt x="2446973" y="2149031"/>
                  <a:pt x="2453831" y="2142173"/>
                  <a:pt x="2453831" y="2133791"/>
                </a:cubicBezTo>
                <a:cubicBezTo>
                  <a:pt x="2453831" y="2125409"/>
                  <a:pt x="2446973" y="2118551"/>
                  <a:pt x="2438591" y="2118551"/>
                </a:cubicBezTo>
                <a:cubicBezTo>
                  <a:pt x="2430209" y="2118551"/>
                  <a:pt x="2423351" y="2125409"/>
                  <a:pt x="2423351" y="2133791"/>
                </a:cubicBezTo>
                <a:cubicBezTo>
                  <a:pt x="2423351" y="2142173"/>
                  <a:pt x="2430209" y="2149031"/>
                  <a:pt x="2438591" y="2149031"/>
                </a:cubicBezTo>
                <a:close/>
                <a:moveTo>
                  <a:pt x="2514791" y="2147983"/>
                </a:moveTo>
                <a:cubicBezTo>
                  <a:pt x="2522601" y="2147983"/>
                  <a:pt x="2528983" y="2141601"/>
                  <a:pt x="2528983" y="2133791"/>
                </a:cubicBezTo>
                <a:cubicBezTo>
                  <a:pt x="2528983" y="2125980"/>
                  <a:pt x="2522601" y="2119598"/>
                  <a:pt x="2514791" y="2119598"/>
                </a:cubicBezTo>
                <a:cubicBezTo>
                  <a:pt x="2506980" y="2119598"/>
                  <a:pt x="2500598" y="2125980"/>
                  <a:pt x="2500598" y="2133791"/>
                </a:cubicBezTo>
                <a:cubicBezTo>
                  <a:pt x="2500694" y="2141601"/>
                  <a:pt x="2506980" y="2147983"/>
                  <a:pt x="2514791" y="2147983"/>
                </a:cubicBezTo>
                <a:close/>
                <a:moveTo>
                  <a:pt x="2590991" y="2146935"/>
                </a:moveTo>
                <a:cubicBezTo>
                  <a:pt x="2598230" y="2146935"/>
                  <a:pt x="2604135" y="2141030"/>
                  <a:pt x="2604135" y="2133791"/>
                </a:cubicBezTo>
                <a:cubicBezTo>
                  <a:pt x="2604135" y="2126552"/>
                  <a:pt x="2598230" y="2120646"/>
                  <a:pt x="2590991" y="2120646"/>
                </a:cubicBezTo>
                <a:cubicBezTo>
                  <a:pt x="2583752" y="2120646"/>
                  <a:pt x="2577846" y="2126552"/>
                  <a:pt x="2577846" y="2133791"/>
                </a:cubicBezTo>
                <a:cubicBezTo>
                  <a:pt x="2577846" y="2141030"/>
                  <a:pt x="2583752" y="2146935"/>
                  <a:pt x="2590991" y="2146935"/>
                </a:cubicBezTo>
                <a:close/>
                <a:moveTo>
                  <a:pt x="2667191" y="2145887"/>
                </a:moveTo>
                <a:cubicBezTo>
                  <a:pt x="2673858" y="2145887"/>
                  <a:pt x="2679192" y="2140458"/>
                  <a:pt x="2679192" y="2133886"/>
                </a:cubicBezTo>
                <a:cubicBezTo>
                  <a:pt x="2679192" y="2127218"/>
                  <a:pt x="2673763" y="2121884"/>
                  <a:pt x="2667191" y="2121884"/>
                </a:cubicBezTo>
                <a:cubicBezTo>
                  <a:pt x="2660523" y="2121884"/>
                  <a:pt x="2655189" y="2127314"/>
                  <a:pt x="2655189" y="2133886"/>
                </a:cubicBezTo>
                <a:cubicBezTo>
                  <a:pt x="2655189" y="2140458"/>
                  <a:pt x="2660523" y="2145887"/>
                  <a:pt x="2667191" y="2145887"/>
                </a:cubicBezTo>
                <a:close/>
                <a:moveTo>
                  <a:pt x="2743391" y="2144840"/>
                </a:moveTo>
                <a:cubicBezTo>
                  <a:pt x="2749487" y="2144840"/>
                  <a:pt x="2754345" y="2139887"/>
                  <a:pt x="2754345" y="2133886"/>
                </a:cubicBezTo>
                <a:cubicBezTo>
                  <a:pt x="2754345" y="2127885"/>
                  <a:pt x="2749391" y="2122932"/>
                  <a:pt x="2743391" y="2122932"/>
                </a:cubicBezTo>
                <a:cubicBezTo>
                  <a:pt x="2737295" y="2122932"/>
                  <a:pt x="2732437" y="2127885"/>
                  <a:pt x="2732437" y="2133886"/>
                </a:cubicBezTo>
                <a:cubicBezTo>
                  <a:pt x="2732437" y="2139887"/>
                  <a:pt x="2737390" y="2144840"/>
                  <a:pt x="2743391" y="2144840"/>
                </a:cubicBezTo>
                <a:close/>
                <a:moveTo>
                  <a:pt x="2819591" y="2143697"/>
                </a:moveTo>
                <a:cubicBezTo>
                  <a:pt x="2825115" y="2143697"/>
                  <a:pt x="2829497" y="2139220"/>
                  <a:pt x="2829497" y="2133791"/>
                </a:cubicBezTo>
                <a:cubicBezTo>
                  <a:pt x="2829497" y="2128361"/>
                  <a:pt x="2825020" y="2123885"/>
                  <a:pt x="2819591" y="2123885"/>
                </a:cubicBezTo>
                <a:cubicBezTo>
                  <a:pt x="2814066" y="2123885"/>
                  <a:pt x="2809685" y="2128361"/>
                  <a:pt x="2809685" y="2133791"/>
                </a:cubicBezTo>
                <a:cubicBezTo>
                  <a:pt x="2809685" y="2139220"/>
                  <a:pt x="2814161" y="2143697"/>
                  <a:pt x="2819591" y="2143697"/>
                </a:cubicBezTo>
                <a:close/>
                <a:moveTo>
                  <a:pt x="2895791" y="2142458"/>
                </a:moveTo>
                <a:cubicBezTo>
                  <a:pt x="2900553" y="2142458"/>
                  <a:pt x="2904458" y="2138553"/>
                  <a:pt x="2904458" y="2133791"/>
                </a:cubicBezTo>
                <a:cubicBezTo>
                  <a:pt x="2904458" y="2129028"/>
                  <a:pt x="2900553" y="2125123"/>
                  <a:pt x="2895791" y="2125123"/>
                </a:cubicBezTo>
                <a:cubicBezTo>
                  <a:pt x="2891028" y="2125123"/>
                  <a:pt x="2887123" y="2129028"/>
                  <a:pt x="2887123" y="2133791"/>
                </a:cubicBezTo>
                <a:cubicBezTo>
                  <a:pt x="2887123" y="2138553"/>
                  <a:pt x="2891028" y="2142458"/>
                  <a:pt x="2895791" y="2142458"/>
                </a:cubicBezTo>
                <a:close/>
                <a:moveTo>
                  <a:pt x="2971991" y="2141411"/>
                </a:moveTo>
                <a:cubicBezTo>
                  <a:pt x="2976182" y="2141411"/>
                  <a:pt x="2979611" y="2137982"/>
                  <a:pt x="2979611" y="2133791"/>
                </a:cubicBezTo>
                <a:cubicBezTo>
                  <a:pt x="2979611" y="2129600"/>
                  <a:pt x="2976182" y="2126171"/>
                  <a:pt x="2971991" y="2126171"/>
                </a:cubicBezTo>
                <a:cubicBezTo>
                  <a:pt x="2967799" y="2126171"/>
                  <a:pt x="2964371" y="2129600"/>
                  <a:pt x="2964371" y="2133791"/>
                </a:cubicBezTo>
                <a:cubicBezTo>
                  <a:pt x="2964371" y="2137982"/>
                  <a:pt x="2967799" y="2141411"/>
                  <a:pt x="2971991" y="2141411"/>
                </a:cubicBezTo>
                <a:close/>
                <a:moveTo>
                  <a:pt x="3048191" y="2140172"/>
                </a:moveTo>
                <a:cubicBezTo>
                  <a:pt x="3051715" y="2140172"/>
                  <a:pt x="3054572" y="2137315"/>
                  <a:pt x="3054572" y="2133791"/>
                </a:cubicBezTo>
                <a:cubicBezTo>
                  <a:pt x="3054572" y="2130266"/>
                  <a:pt x="3051715" y="2127409"/>
                  <a:pt x="3048191" y="2127409"/>
                </a:cubicBezTo>
                <a:cubicBezTo>
                  <a:pt x="3044666" y="2127409"/>
                  <a:pt x="3041809" y="2130266"/>
                  <a:pt x="3041809" y="2133791"/>
                </a:cubicBezTo>
                <a:cubicBezTo>
                  <a:pt x="3041904" y="2137315"/>
                  <a:pt x="3044666" y="2140172"/>
                  <a:pt x="3048191" y="2140172"/>
                </a:cubicBezTo>
                <a:close/>
                <a:moveTo>
                  <a:pt x="3124391" y="2139125"/>
                </a:moveTo>
                <a:cubicBezTo>
                  <a:pt x="3127343" y="2139125"/>
                  <a:pt x="3129629" y="2136743"/>
                  <a:pt x="3129629" y="2133886"/>
                </a:cubicBezTo>
                <a:cubicBezTo>
                  <a:pt x="3129629" y="2131028"/>
                  <a:pt x="3127248" y="2128647"/>
                  <a:pt x="3124391" y="2128647"/>
                </a:cubicBezTo>
                <a:cubicBezTo>
                  <a:pt x="3121438" y="2128647"/>
                  <a:pt x="3119152" y="2131028"/>
                  <a:pt x="3119152" y="2133886"/>
                </a:cubicBezTo>
                <a:cubicBezTo>
                  <a:pt x="3119152" y="2136743"/>
                  <a:pt x="3121533" y="2139125"/>
                  <a:pt x="3124391" y="2139125"/>
                </a:cubicBezTo>
                <a:close/>
                <a:moveTo>
                  <a:pt x="3200591" y="2138077"/>
                </a:moveTo>
                <a:cubicBezTo>
                  <a:pt x="3202972" y="2138077"/>
                  <a:pt x="3204782" y="2136172"/>
                  <a:pt x="3204782" y="2133886"/>
                </a:cubicBezTo>
                <a:cubicBezTo>
                  <a:pt x="3204782" y="2131600"/>
                  <a:pt x="3202877" y="2129695"/>
                  <a:pt x="3200591" y="2129695"/>
                </a:cubicBezTo>
                <a:cubicBezTo>
                  <a:pt x="3198209" y="2129695"/>
                  <a:pt x="3196399" y="2131600"/>
                  <a:pt x="3196399" y="2133886"/>
                </a:cubicBezTo>
                <a:cubicBezTo>
                  <a:pt x="3196399" y="2136172"/>
                  <a:pt x="3198305" y="2138077"/>
                  <a:pt x="3200591" y="2138077"/>
                </a:cubicBezTo>
                <a:close/>
                <a:moveTo>
                  <a:pt x="3276791" y="2136743"/>
                </a:moveTo>
                <a:cubicBezTo>
                  <a:pt x="3278410" y="2136743"/>
                  <a:pt x="3279743" y="2135410"/>
                  <a:pt x="3279743" y="2133791"/>
                </a:cubicBezTo>
                <a:cubicBezTo>
                  <a:pt x="3279743" y="2132171"/>
                  <a:pt x="3278410" y="2130838"/>
                  <a:pt x="3276791" y="2130838"/>
                </a:cubicBezTo>
                <a:cubicBezTo>
                  <a:pt x="3275171" y="2130838"/>
                  <a:pt x="3273838" y="2132171"/>
                  <a:pt x="3273838" y="2133791"/>
                </a:cubicBezTo>
                <a:cubicBezTo>
                  <a:pt x="3273838" y="2135410"/>
                  <a:pt x="3275171" y="2136743"/>
                  <a:pt x="3276791" y="2136743"/>
                </a:cubicBezTo>
                <a:close/>
                <a:moveTo>
                  <a:pt x="3352991" y="2135696"/>
                </a:moveTo>
                <a:cubicBezTo>
                  <a:pt x="3354038" y="2135696"/>
                  <a:pt x="3354896" y="2134838"/>
                  <a:pt x="3354896" y="2133791"/>
                </a:cubicBezTo>
                <a:cubicBezTo>
                  <a:pt x="3354896" y="2132743"/>
                  <a:pt x="3354038" y="2131886"/>
                  <a:pt x="3352991" y="2131886"/>
                </a:cubicBezTo>
                <a:cubicBezTo>
                  <a:pt x="3351943" y="2131886"/>
                  <a:pt x="3351086" y="2132743"/>
                  <a:pt x="3351086" y="2133791"/>
                </a:cubicBezTo>
                <a:cubicBezTo>
                  <a:pt x="3351086" y="2134838"/>
                  <a:pt x="3351943" y="2135696"/>
                  <a:pt x="3352991" y="2135696"/>
                </a:cubicBezTo>
                <a:close/>
                <a:moveTo>
                  <a:pt x="3429191" y="2134648"/>
                </a:moveTo>
                <a:cubicBezTo>
                  <a:pt x="3429667" y="2134648"/>
                  <a:pt x="3430048" y="2134267"/>
                  <a:pt x="3430048" y="2133791"/>
                </a:cubicBezTo>
                <a:cubicBezTo>
                  <a:pt x="3430048" y="2133314"/>
                  <a:pt x="3429667" y="2132933"/>
                  <a:pt x="3429191" y="2132933"/>
                </a:cubicBezTo>
                <a:cubicBezTo>
                  <a:pt x="3428714" y="2132933"/>
                  <a:pt x="3428333" y="2133314"/>
                  <a:pt x="3428333" y="2133791"/>
                </a:cubicBezTo>
                <a:cubicBezTo>
                  <a:pt x="3428333" y="2134267"/>
                  <a:pt x="3428714" y="2134648"/>
                  <a:pt x="3429191" y="2134648"/>
                </a:cubicBezTo>
                <a:close/>
                <a:moveTo>
                  <a:pt x="76391" y="2210467"/>
                </a:moveTo>
                <a:cubicBezTo>
                  <a:pt x="76581" y="2210467"/>
                  <a:pt x="76772" y="2210276"/>
                  <a:pt x="76772" y="2210086"/>
                </a:cubicBezTo>
                <a:cubicBezTo>
                  <a:pt x="76772" y="2209895"/>
                  <a:pt x="76581" y="2209705"/>
                  <a:pt x="76391" y="2209705"/>
                </a:cubicBezTo>
                <a:cubicBezTo>
                  <a:pt x="76200" y="2209705"/>
                  <a:pt x="76010" y="2209895"/>
                  <a:pt x="76010" y="2210086"/>
                </a:cubicBezTo>
                <a:cubicBezTo>
                  <a:pt x="76010" y="2210276"/>
                  <a:pt x="76200" y="2210467"/>
                  <a:pt x="76391" y="2210467"/>
                </a:cubicBezTo>
                <a:close/>
                <a:moveTo>
                  <a:pt x="152591" y="2211515"/>
                </a:moveTo>
                <a:cubicBezTo>
                  <a:pt x="153448" y="2211515"/>
                  <a:pt x="154115" y="2210848"/>
                  <a:pt x="154115" y="2209991"/>
                </a:cubicBezTo>
                <a:cubicBezTo>
                  <a:pt x="154115" y="2209133"/>
                  <a:pt x="153448" y="2208467"/>
                  <a:pt x="152591" y="2208467"/>
                </a:cubicBezTo>
                <a:cubicBezTo>
                  <a:pt x="151733" y="2208467"/>
                  <a:pt x="151067" y="2209133"/>
                  <a:pt x="151067" y="2209991"/>
                </a:cubicBezTo>
                <a:cubicBezTo>
                  <a:pt x="151067" y="2210848"/>
                  <a:pt x="151829" y="2211515"/>
                  <a:pt x="152591" y="2211515"/>
                </a:cubicBezTo>
                <a:close/>
                <a:moveTo>
                  <a:pt x="228791" y="2212562"/>
                </a:moveTo>
                <a:cubicBezTo>
                  <a:pt x="230219" y="2212562"/>
                  <a:pt x="231362" y="2211419"/>
                  <a:pt x="231362" y="2209991"/>
                </a:cubicBezTo>
                <a:cubicBezTo>
                  <a:pt x="231362" y="2208562"/>
                  <a:pt x="230219" y="2207419"/>
                  <a:pt x="228791" y="2207419"/>
                </a:cubicBezTo>
                <a:cubicBezTo>
                  <a:pt x="227362" y="2207419"/>
                  <a:pt x="226219" y="2208562"/>
                  <a:pt x="226219" y="2209991"/>
                </a:cubicBezTo>
                <a:cubicBezTo>
                  <a:pt x="226219" y="2211419"/>
                  <a:pt x="227457" y="2212562"/>
                  <a:pt x="228791" y="2212562"/>
                </a:cubicBezTo>
                <a:close/>
                <a:moveTo>
                  <a:pt x="304991" y="2213801"/>
                </a:moveTo>
                <a:cubicBezTo>
                  <a:pt x="307086" y="2213801"/>
                  <a:pt x="308800" y="2212086"/>
                  <a:pt x="308800" y="2209991"/>
                </a:cubicBezTo>
                <a:cubicBezTo>
                  <a:pt x="308800" y="2207895"/>
                  <a:pt x="307086" y="2206181"/>
                  <a:pt x="304991" y="2206181"/>
                </a:cubicBezTo>
                <a:cubicBezTo>
                  <a:pt x="302895" y="2206181"/>
                  <a:pt x="301181" y="2207895"/>
                  <a:pt x="301181" y="2209991"/>
                </a:cubicBezTo>
                <a:cubicBezTo>
                  <a:pt x="301181" y="2212086"/>
                  <a:pt x="302895" y="2213801"/>
                  <a:pt x="304991" y="2213801"/>
                </a:cubicBezTo>
                <a:close/>
                <a:moveTo>
                  <a:pt x="381191" y="2214848"/>
                </a:moveTo>
                <a:cubicBezTo>
                  <a:pt x="383858" y="2214848"/>
                  <a:pt x="386048" y="2212658"/>
                  <a:pt x="386048" y="2209991"/>
                </a:cubicBezTo>
                <a:cubicBezTo>
                  <a:pt x="386048" y="2207324"/>
                  <a:pt x="383858" y="2205133"/>
                  <a:pt x="381191" y="2205133"/>
                </a:cubicBezTo>
                <a:cubicBezTo>
                  <a:pt x="378524" y="2205133"/>
                  <a:pt x="376333" y="2207324"/>
                  <a:pt x="376333" y="2209991"/>
                </a:cubicBezTo>
                <a:cubicBezTo>
                  <a:pt x="376333" y="2212658"/>
                  <a:pt x="378524" y="2214848"/>
                  <a:pt x="381191" y="2214848"/>
                </a:cubicBezTo>
                <a:close/>
                <a:moveTo>
                  <a:pt x="457391" y="2215896"/>
                </a:moveTo>
                <a:cubicBezTo>
                  <a:pt x="460629" y="2215896"/>
                  <a:pt x="463296" y="2213229"/>
                  <a:pt x="463296" y="2209991"/>
                </a:cubicBezTo>
                <a:cubicBezTo>
                  <a:pt x="463296" y="2206752"/>
                  <a:pt x="460629" y="2204085"/>
                  <a:pt x="457391" y="2204085"/>
                </a:cubicBezTo>
                <a:cubicBezTo>
                  <a:pt x="454152" y="2204085"/>
                  <a:pt x="451485" y="2206752"/>
                  <a:pt x="451485" y="2209991"/>
                </a:cubicBezTo>
                <a:cubicBezTo>
                  <a:pt x="451485" y="2213324"/>
                  <a:pt x="454152" y="2215896"/>
                  <a:pt x="457391" y="2215896"/>
                </a:cubicBezTo>
                <a:close/>
                <a:moveTo>
                  <a:pt x="533591" y="2216944"/>
                </a:moveTo>
                <a:cubicBezTo>
                  <a:pt x="537401" y="2216944"/>
                  <a:pt x="540544" y="2213801"/>
                  <a:pt x="540544" y="2209991"/>
                </a:cubicBezTo>
                <a:cubicBezTo>
                  <a:pt x="540544" y="2206181"/>
                  <a:pt x="537401" y="2203037"/>
                  <a:pt x="533591" y="2203037"/>
                </a:cubicBezTo>
                <a:cubicBezTo>
                  <a:pt x="529781" y="2203037"/>
                  <a:pt x="526637" y="2206181"/>
                  <a:pt x="526637" y="2209991"/>
                </a:cubicBezTo>
                <a:cubicBezTo>
                  <a:pt x="526637" y="2213801"/>
                  <a:pt x="529781" y="2216944"/>
                  <a:pt x="533591" y="2216944"/>
                </a:cubicBezTo>
                <a:close/>
                <a:moveTo>
                  <a:pt x="609790" y="2218087"/>
                </a:moveTo>
                <a:cubicBezTo>
                  <a:pt x="614267" y="2218087"/>
                  <a:pt x="617792" y="2214467"/>
                  <a:pt x="617792" y="2210086"/>
                </a:cubicBezTo>
                <a:cubicBezTo>
                  <a:pt x="617792" y="2205609"/>
                  <a:pt x="614172" y="2202085"/>
                  <a:pt x="609790" y="2202085"/>
                </a:cubicBezTo>
                <a:cubicBezTo>
                  <a:pt x="605314" y="2202085"/>
                  <a:pt x="601790" y="2205704"/>
                  <a:pt x="601790" y="2210086"/>
                </a:cubicBezTo>
                <a:cubicBezTo>
                  <a:pt x="601790" y="2214467"/>
                  <a:pt x="605409" y="2218087"/>
                  <a:pt x="609790" y="2218087"/>
                </a:cubicBezTo>
                <a:close/>
                <a:moveTo>
                  <a:pt x="685990" y="2219325"/>
                </a:moveTo>
                <a:cubicBezTo>
                  <a:pt x="691134" y="2219325"/>
                  <a:pt x="695325" y="2215134"/>
                  <a:pt x="695325" y="2209991"/>
                </a:cubicBezTo>
                <a:cubicBezTo>
                  <a:pt x="695325" y="2204847"/>
                  <a:pt x="691134" y="2200656"/>
                  <a:pt x="685990" y="2200656"/>
                </a:cubicBezTo>
                <a:cubicBezTo>
                  <a:pt x="680847" y="2200656"/>
                  <a:pt x="676656" y="2204847"/>
                  <a:pt x="676656" y="2209991"/>
                </a:cubicBezTo>
                <a:cubicBezTo>
                  <a:pt x="676751" y="2215134"/>
                  <a:pt x="680847" y="2219325"/>
                  <a:pt x="685990" y="2219325"/>
                </a:cubicBezTo>
                <a:close/>
                <a:moveTo>
                  <a:pt x="762190" y="2220373"/>
                </a:moveTo>
                <a:cubicBezTo>
                  <a:pt x="767906" y="2220373"/>
                  <a:pt x="772573" y="2215706"/>
                  <a:pt x="772573" y="2209991"/>
                </a:cubicBezTo>
                <a:cubicBezTo>
                  <a:pt x="772573" y="2204276"/>
                  <a:pt x="767906" y="2199608"/>
                  <a:pt x="762190" y="2199608"/>
                </a:cubicBezTo>
                <a:cubicBezTo>
                  <a:pt x="756476" y="2199608"/>
                  <a:pt x="751808" y="2204276"/>
                  <a:pt x="751808" y="2209991"/>
                </a:cubicBezTo>
                <a:cubicBezTo>
                  <a:pt x="751808" y="2215706"/>
                  <a:pt x="756476" y="2220373"/>
                  <a:pt x="762190" y="2220373"/>
                </a:cubicBezTo>
                <a:close/>
                <a:moveTo>
                  <a:pt x="838390" y="2221421"/>
                </a:moveTo>
                <a:cubicBezTo>
                  <a:pt x="844677" y="2221421"/>
                  <a:pt x="849821" y="2216277"/>
                  <a:pt x="849821" y="2209991"/>
                </a:cubicBezTo>
                <a:cubicBezTo>
                  <a:pt x="849821" y="2203704"/>
                  <a:pt x="844677" y="2198561"/>
                  <a:pt x="838390" y="2198561"/>
                </a:cubicBezTo>
                <a:cubicBezTo>
                  <a:pt x="832104" y="2198561"/>
                  <a:pt x="826961" y="2203704"/>
                  <a:pt x="826961" y="2209991"/>
                </a:cubicBezTo>
                <a:cubicBezTo>
                  <a:pt x="826961" y="2216277"/>
                  <a:pt x="832104" y="2221421"/>
                  <a:pt x="838390" y="2221421"/>
                </a:cubicBezTo>
                <a:close/>
                <a:moveTo>
                  <a:pt x="914590" y="2222468"/>
                </a:moveTo>
                <a:cubicBezTo>
                  <a:pt x="921449" y="2222468"/>
                  <a:pt x="927068" y="2216849"/>
                  <a:pt x="927068" y="2209991"/>
                </a:cubicBezTo>
                <a:cubicBezTo>
                  <a:pt x="927068" y="2203133"/>
                  <a:pt x="921449" y="2197513"/>
                  <a:pt x="914590" y="2197513"/>
                </a:cubicBezTo>
                <a:cubicBezTo>
                  <a:pt x="907733" y="2197513"/>
                  <a:pt x="902113" y="2203133"/>
                  <a:pt x="902113" y="2209991"/>
                </a:cubicBezTo>
                <a:cubicBezTo>
                  <a:pt x="902113" y="2216849"/>
                  <a:pt x="907733" y="2222468"/>
                  <a:pt x="914590" y="2222468"/>
                </a:cubicBezTo>
                <a:close/>
                <a:moveTo>
                  <a:pt x="990790" y="2223516"/>
                </a:moveTo>
                <a:cubicBezTo>
                  <a:pt x="998220" y="2223516"/>
                  <a:pt x="1004316" y="2217420"/>
                  <a:pt x="1004316" y="2209991"/>
                </a:cubicBezTo>
                <a:cubicBezTo>
                  <a:pt x="1004316" y="2202561"/>
                  <a:pt x="998220" y="2196465"/>
                  <a:pt x="990790" y="2196465"/>
                </a:cubicBezTo>
                <a:cubicBezTo>
                  <a:pt x="983361" y="2196465"/>
                  <a:pt x="977265" y="2202561"/>
                  <a:pt x="977265" y="2209991"/>
                </a:cubicBezTo>
                <a:cubicBezTo>
                  <a:pt x="977265" y="2217420"/>
                  <a:pt x="983361" y="2223516"/>
                  <a:pt x="990790" y="2223516"/>
                </a:cubicBezTo>
                <a:close/>
                <a:moveTo>
                  <a:pt x="1066991" y="2224373"/>
                </a:moveTo>
                <a:cubicBezTo>
                  <a:pt x="1074896" y="2224373"/>
                  <a:pt x="1081373" y="2217896"/>
                  <a:pt x="1081373" y="2209991"/>
                </a:cubicBezTo>
                <a:cubicBezTo>
                  <a:pt x="1081373" y="2202085"/>
                  <a:pt x="1074896" y="2195608"/>
                  <a:pt x="1066991" y="2195608"/>
                </a:cubicBezTo>
                <a:cubicBezTo>
                  <a:pt x="1059085" y="2195608"/>
                  <a:pt x="1052608" y="2202085"/>
                  <a:pt x="1052608" y="2209991"/>
                </a:cubicBezTo>
                <a:cubicBezTo>
                  <a:pt x="1052608" y="2217896"/>
                  <a:pt x="1059085" y="2224373"/>
                  <a:pt x="1066991" y="2224373"/>
                </a:cubicBezTo>
                <a:close/>
                <a:moveTo>
                  <a:pt x="1143191" y="2225421"/>
                </a:moveTo>
                <a:cubicBezTo>
                  <a:pt x="1151668" y="2225421"/>
                  <a:pt x="1158621" y="2218468"/>
                  <a:pt x="1158621" y="2209991"/>
                </a:cubicBezTo>
                <a:cubicBezTo>
                  <a:pt x="1158621" y="2201513"/>
                  <a:pt x="1151763" y="2194560"/>
                  <a:pt x="1143191" y="2194560"/>
                </a:cubicBezTo>
                <a:cubicBezTo>
                  <a:pt x="1134618" y="2194560"/>
                  <a:pt x="1127760" y="2201513"/>
                  <a:pt x="1127760" y="2209991"/>
                </a:cubicBezTo>
                <a:cubicBezTo>
                  <a:pt x="1127760" y="2218468"/>
                  <a:pt x="1134713" y="2225421"/>
                  <a:pt x="1143191" y="2225421"/>
                </a:cubicBezTo>
                <a:close/>
                <a:moveTo>
                  <a:pt x="1219391" y="2226278"/>
                </a:moveTo>
                <a:cubicBezTo>
                  <a:pt x="1228344" y="2226278"/>
                  <a:pt x="1235678" y="2219039"/>
                  <a:pt x="1235678" y="2209991"/>
                </a:cubicBezTo>
                <a:cubicBezTo>
                  <a:pt x="1235678" y="2200942"/>
                  <a:pt x="1228439" y="2193703"/>
                  <a:pt x="1219391" y="2193703"/>
                </a:cubicBezTo>
                <a:cubicBezTo>
                  <a:pt x="1210342" y="2193703"/>
                  <a:pt x="1203103" y="2200942"/>
                  <a:pt x="1203103" y="2209991"/>
                </a:cubicBezTo>
                <a:cubicBezTo>
                  <a:pt x="1203103" y="2219039"/>
                  <a:pt x="1210437" y="2226278"/>
                  <a:pt x="1219391" y="2226278"/>
                </a:cubicBezTo>
                <a:close/>
                <a:moveTo>
                  <a:pt x="1295591" y="2227136"/>
                </a:moveTo>
                <a:cubicBezTo>
                  <a:pt x="1305020" y="2227136"/>
                  <a:pt x="1312736" y="2219516"/>
                  <a:pt x="1312736" y="2209991"/>
                </a:cubicBezTo>
                <a:cubicBezTo>
                  <a:pt x="1312736" y="2200466"/>
                  <a:pt x="1305116" y="2192846"/>
                  <a:pt x="1295591" y="2192846"/>
                </a:cubicBezTo>
                <a:cubicBezTo>
                  <a:pt x="1286066" y="2192846"/>
                  <a:pt x="1278446" y="2200466"/>
                  <a:pt x="1278446" y="2209991"/>
                </a:cubicBezTo>
                <a:cubicBezTo>
                  <a:pt x="1278446" y="2219516"/>
                  <a:pt x="1286161" y="2227136"/>
                  <a:pt x="1295591" y="2227136"/>
                </a:cubicBezTo>
                <a:close/>
                <a:moveTo>
                  <a:pt x="1371791" y="2227993"/>
                </a:moveTo>
                <a:cubicBezTo>
                  <a:pt x="1381697" y="2227993"/>
                  <a:pt x="1389793" y="2219992"/>
                  <a:pt x="1389793" y="2209991"/>
                </a:cubicBezTo>
                <a:cubicBezTo>
                  <a:pt x="1389793" y="2199989"/>
                  <a:pt x="1381792" y="2191988"/>
                  <a:pt x="1371791" y="2191988"/>
                </a:cubicBezTo>
                <a:cubicBezTo>
                  <a:pt x="1361789" y="2191988"/>
                  <a:pt x="1353788" y="2199989"/>
                  <a:pt x="1353788" y="2209991"/>
                </a:cubicBezTo>
                <a:cubicBezTo>
                  <a:pt x="1353788" y="2219992"/>
                  <a:pt x="1361885" y="2227993"/>
                  <a:pt x="1371791" y="2227993"/>
                </a:cubicBezTo>
                <a:close/>
                <a:moveTo>
                  <a:pt x="1447991" y="2228850"/>
                </a:moveTo>
                <a:cubicBezTo>
                  <a:pt x="1458373" y="2228850"/>
                  <a:pt x="1466755" y="2220468"/>
                  <a:pt x="1466755" y="2210086"/>
                </a:cubicBezTo>
                <a:cubicBezTo>
                  <a:pt x="1466755" y="2199704"/>
                  <a:pt x="1458373" y="2191322"/>
                  <a:pt x="1447991" y="2191322"/>
                </a:cubicBezTo>
                <a:cubicBezTo>
                  <a:pt x="1437608" y="2191322"/>
                  <a:pt x="1429226" y="2199704"/>
                  <a:pt x="1429226" y="2210086"/>
                </a:cubicBezTo>
                <a:cubicBezTo>
                  <a:pt x="1429226" y="2220373"/>
                  <a:pt x="1437608" y="2228850"/>
                  <a:pt x="1447991" y="2228850"/>
                </a:cubicBezTo>
                <a:close/>
                <a:moveTo>
                  <a:pt x="1524191" y="2229422"/>
                </a:moveTo>
                <a:cubicBezTo>
                  <a:pt x="1534954" y="2229422"/>
                  <a:pt x="1543622" y="2220754"/>
                  <a:pt x="1543622" y="2209991"/>
                </a:cubicBezTo>
                <a:cubicBezTo>
                  <a:pt x="1543622" y="2199227"/>
                  <a:pt x="1534954" y="2190560"/>
                  <a:pt x="1524191" y="2190560"/>
                </a:cubicBezTo>
                <a:cubicBezTo>
                  <a:pt x="1513427" y="2190560"/>
                  <a:pt x="1504760" y="2199227"/>
                  <a:pt x="1504760" y="2209991"/>
                </a:cubicBezTo>
                <a:cubicBezTo>
                  <a:pt x="1504760" y="2220754"/>
                  <a:pt x="1513523" y="2229422"/>
                  <a:pt x="1524191" y="2229422"/>
                </a:cubicBezTo>
                <a:close/>
                <a:moveTo>
                  <a:pt x="1600391" y="2229898"/>
                </a:moveTo>
                <a:cubicBezTo>
                  <a:pt x="1611344" y="2229898"/>
                  <a:pt x="1620298" y="2221040"/>
                  <a:pt x="1620298" y="2209991"/>
                </a:cubicBezTo>
                <a:cubicBezTo>
                  <a:pt x="1620298" y="2198942"/>
                  <a:pt x="1611439" y="2190083"/>
                  <a:pt x="1600391" y="2190083"/>
                </a:cubicBezTo>
                <a:cubicBezTo>
                  <a:pt x="1589437" y="2190083"/>
                  <a:pt x="1580483" y="2198942"/>
                  <a:pt x="1580483" y="2209991"/>
                </a:cubicBezTo>
                <a:cubicBezTo>
                  <a:pt x="1580483" y="2221040"/>
                  <a:pt x="1589437" y="2229898"/>
                  <a:pt x="1600391" y="2229898"/>
                </a:cubicBezTo>
                <a:close/>
                <a:moveTo>
                  <a:pt x="1676591" y="2230088"/>
                </a:moveTo>
                <a:cubicBezTo>
                  <a:pt x="1687639" y="2230088"/>
                  <a:pt x="1696688" y="2221135"/>
                  <a:pt x="1696688" y="2209991"/>
                </a:cubicBezTo>
                <a:cubicBezTo>
                  <a:pt x="1696688" y="2198846"/>
                  <a:pt x="1687735" y="2189893"/>
                  <a:pt x="1676591" y="2189893"/>
                </a:cubicBezTo>
                <a:cubicBezTo>
                  <a:pt x="1665446" y="2189893"/>
                  <a:pt x="1656493" y="2198846"/>
                  <a:pt x="1656493" y="2209991"/>
                </a:cubicBezTo>
                <a:cubicBezTo>
                  <a:pt x="1656493" y="2221135"/>
                  <a:pt x="1665542" y="2230088"/>
                  <a:pt x="1676591" y="2230088"/>
                </a:cubicBezTo>
                <a:close/>
                <a:moveTo>
                  <a:pt x="1752791" y="2230279"/>
                </a:moveTo>
                <a:cubicBezTo>
                  <a:pt x="1764030" y="2230279"/>
                  <a:pt x="1773079" y="2221230"/>
                  <a:pt x="1773079" y="2209991"/>
                </a:cubicBezTo>
                <a:cubicBezTo>
                  <a:pt x="1773079" y="2198751"/>
                  <a:pt x="1764030" y="2189702"/>
                  <a:pt x="1752791" y="2189702"/>
                </a:cubicBezTo>
                <a:cubicBezTo>
                  <a:pt x="1741551" y="2189702"/>
                  <a:pt x="1732502" y="2198751"/>
                  <a:pt x="1732502" y="2209991"/>
                </a:cubicBezTo>
                <a:cubicBezTo>
                  <a:pt x="1732502" y="2221230"/>
                  <a:pt x="1741646" y="2230279"/>
                  <a:pt x="1752791" y="2230279"/>
                </a:cubicBezTo>
                <a:close/>
                <a:moveTo>
                  <a:pt x="1828991" y="2230088"/>
                </a:moveTo>
                <a:cubicBezTo>
                  <a:pt x="1840039" y="2230088"/>
                  <a:pt x="1849088" y="2221135"/>
                  <a:pt x="1849088" y="2209991"/>
                </a:cubicBezTo>
                <a:cubicBezTo>
                  <a:pt x="1849088" y="2198846"/>
                  <a:pt x="1840135" y="2189893"/>
                  <a:pt x="1828991" y="2189893"/>
                </a:cubicBezTo>
                <a:cubicBezTo>
                  <a:pt x="1817846" y="2189893"/>
                  <a:pt x="1808893" y="2198846"/>
                  <a:pt x="1808893" y="2209991"/>
                </a:cubicBezTo>
                <a:cubicBezTo>
                  <a:pt x="1808893" y="2221135"/>
                  <a:pt x="1817942" y="2230088"/>
                  <a:pt x="1828991" y="2230088"/>
                </a:cubicBezTo>
                <a:close/>
                <a:moveTo>
                  <a:pt x="1905191" y="2229898"/>
                </a:moveTo>
                <a:cubicBezTo>
                  <a:pt x="1916144" y="2229898"/>
                  <a:pt x="1925098" y="2221040"/>
                  <a:pt x="1925098" y="2209991"/>
                </a:cubicBezTo>
                <a:cubicBezTo>
                  <a:pt x="1925098" y="2198942"/>
                  <a:pt x="1916239" y="2190083"/>
                  <a:pt x="1905191" y="2190083"/>
                </a:cubicBezTo>
                <a:cubicBezTo>
                  <a:pt x="1894237" y="2190083"/>
                  <a:pt x="1885283" y="2198942"/>
                  <a:pt x="1885283" y="2209991"/>
                </a:cubicBezTo>
                <a:cubicBezTo>
                  <a:pt x="1885283" y="2221040"/>
                  <a:pt x="1894237" y="2229898"/>
                  <a:pt x="1905191" y="2229898"/>
                </a:cubicBezTo>
                <a:close/>
                <a:moveTo>
                  <a:pt x="1981391" y="2229422"/>
                </a:moveTo>
                <a:cubicBezTo>
                  <a:pt x="1992154" y="2229422"/>
                  <a:pt x="2000822" y="2220754"/>
                  <a:pt x="2000822" y="2209991"/>
                </a:cubicBezTo>
                <a:cubicBezTo>
                  <a:pt x="2000822" y="2199227"/>
                  <a:pt x="1992154" y="2190560"/>
                  <a:pt x="1981391" y="2190560"/>
                </a:cubicBezTo>
                <a:cubicBezTo>
                  <a:pt x="1970627" y="2190560"/>
                  <a:pt x="1961960" y="2199227"/>
                  <a:pt x="1961960" y="2209991"/>
                </a:cubicBezTo>
                <a:cubicBezTo>
                  <a:pt x="1961960" y="2220754"/>
                  <a:pt x="1970723" y="2229422"/>
                  <a:pt x="1981391" y="2229422"/>
                </a:cubicBezTo>
                <a:close/>
                <a:moveTo>
                  <a:pt x="2057591" y="2228850"/>
                </a:moveTo>
                <a:cubicBezTo>
                  <a:pt x="2067973" y="2228850"/>
                  <a:pt x="2076355" y="2220468"/>
                  <a:pt x="2076355" y="2210086"/>
                </a:cubicBezTo>
                <a:cubicBezTo>
                  <a:pt x="2076355" y="2199704"/>
                  <a:pt x="2067973" y="2191322"/>
                  <a:pt x="2057591" y="2191322"/>
                </a:cubicBezTo>
                <a:cubicBezTo>
                  <a:pt x="2047208" y="2191322"/>
                  <a:pt x="2038826" y="2199704"/>
                  <a:pt x="2038826" y="2210086"/>
                </a:cubicBezTo>
                <a:cubicBezTo>
                  <a:pt x="2038826" y="2220373"/>
                  <a:pt x="2047208" y="2228850"/>
                  <a:pt x="2057591" y="2228850"/>
                </a:cubicBezTo>
                <a:close/>
                <a:moveTo>
                  <a:pt x="2133791" y="2228183"/>
                </a:moveTo>
                <a:cubicBezTo>
                  <a:pt x="2143792" y="2228183"/>
                  <a:pt x="2151983" y="2220087"/>
                  <a:pt x="2151983" y="2209991"/>
                </a:cubicBezTo>
                <a:cubicBezTo>
                  <a:pt x="2151983" y="2199989"/>
                  <a:pt x="2143887" y="2191798"/>
                  <a:pt x="2133791" y="2191798"/>
                </a:cubicBezTo>
                <a:cubicBezTo>
                  <a:pt x="2123789" y="2191798"/>
                  <a:pt x="2115598" y="2199894"/>
                  <a:pt x="2115598" y="2209991"/>
                </a:cubicBezTo>
                <a:cubicBezTo>
                  <a:pt x="2115598" y="2220087"/>
                  <a:pt x="2123789" y="2228183"/>
                  <a:pt x="2133791" y="2228183"/>
                </a:cubicBezTo>
                <a:close/>
                <a:moveTo>
                  <a:pt x="2209991" y="2227326"/>
                </a:moveTo>
                <a:cubicBezTo>
                  <a:pt x="2219516" y="2227326"/>
                  <a:pt x="2227326" y="2219611"/>
                  <a:pt x="2227326" y="2209991"/>
                </a:cubicBezTo>
                <a:cubicBezTo>
                  <a:pt x="2227326" y="2200466"/>
                  <a:pt x="2219611" y="2192655"/>
                  <a:pt x="2209991" y="2192655"/>
                </a:cubicBezTo>
                <a:cubicBezTo>
                  <a:pt x="2200466" y="2192655"/>
                  <a:pt x="2192655" y="2200370"/>
                  <a:pt x="2192655" y="2209991"/>
                </a:cubicBezTo>
                <a:cubicBezTo>
                  <a:pt x="2192655" y="2219611"/>
                  <a:pt x="2200466" y="2227326"/>
                  <a:pt x="2209991" y="2227326"/>
                </a:cubicBezTo>
                <a:close/>
                <a:moveTo>
                  <a:pt x="2286191" y="2226469"/>
                </a:moveTo>
                <a:cubicBezTo>
                  <a:pt x="2295335" y="2226469"/>
                  <a:pt x="2302669" y="2219135"/>
                  <a:pt x="2302669" y="2209991"/>
                </a:cubicBezTo>
                <a:cubicBezTo>
                  <a:pt x="2302669" y="2200847"/>
                  <a:pt x="2295335" y="2193512"/>
                  <a:pt x="2286191" y="2193512"/>
                </a:cubicBezTo>
                <a:cubicBezTo>
                  <a:pt x="2277047" y="2193512"/>
                  <a:pt x="2269712" y="2200847"/>
                  <a:pt x="2269712" y="2209991"/>
                </a:cubicBezTo>
                <a:cubicBezTo>
                  <a:pt x="2269712" y="2219135"/>
                  <a:pt x="2277142" y="2226469"/>
                  <a:pt x="2286191" y="2226469"/>
                </a:cubicBezTo>
                <a:close/>
                <a:moveTo>
                  <a:pt x="2362391" y="2225421"/>
                </a:moveTo>
                <a:cubicBezTo>
                  <a:pt x="2370868" y="2225421"/>
                  <a:pt x="2377821" y="2218468"/>
                  <a:pt x="2377821" y="2209991"/>
                </a:cubicBezTo>
                <a:cubicBezTo>
                  <a:pt x="2377821" y="2201513"/>
                  <a:pt x="2370868" y="2194560"/>
                  <a:pt x="2362391" y="2194560"/>
                </a:cubicBezTo>
                <a:cubicBezTo>
                  <a:pt x="2353913" y="2194560"/>
                  <a:pt x="2346960" y="2201513"/>
                  <a:pt x="2346960" y="2209991"/>
                </a:cubicBezTo>
                <a:cubicBezTo>
                  <a:pt x="2346960" y="2218468"/>
                  <a:pt x="2353913" y="2225421"/>
                  <a:pt x="2362391" y="2225421"/>
                </a:cubicBezTo>
                <a:close/>
                <a:moveTo>
                  <a:pt x="2438591" y="2224564"/>
                </a:moveTo>
                <a:cubicBezTo>
                  <a:pt x="2446687" y="2224564"/>
                  <a:pt x="2453164" y="2217992"/>
                  <a:pt x="2453164" y="2209991"/>
                </a:cubicBezTo>
                <a:cubicBezTo>
                  <a:pt x="2453164" y="2201990"/>
                  <a:pt x="2446591" y="2195417"/>
                  <a:pt x="2438591" y="2195417"/>
                </a:cubicBezTo>
                <a:cubicBezTo>
                  <a:pt x="2430494" y="2195417"/>
                  <a:pt x="2424017" y="2201990"/>
                  <a:pt x="2424017" y="2209991"/>
                </a:cubicBezTo>
                <a:cubicBezTo>
                  <a:pt x="2424017" y="2217992"/>
                  <a:pt x="2430590" y="2224564"/>
                  <a:pt x="2438591" y="2224564"/>
                </a:cubicBezTo>
                <a:close/>
                <a:moveTo>
                  <a:pt x="2514791" y="2223516"/>
                </a:moveTo>
                <a:cubicBezTo>
                  <a:pt x="2522220" y="2223516"/>
                  <a:pt x="2528316" y="2217420"/>
                  <a:pt x="2528316" y="2209991"/>
                </a:cubicBezTo>
                <a:cubicBezTo>
                  <a:pt x="2528316" y="2202561"/>
                  <a:pt x="2522220" y="2196465"/>
                  <a:pt x="2514791" y="2196465"/>
                </a:cubicBezTo>
                <a:cubicBezTo>
                  <a:pt x="2507361" y="2196465"/>
                  <a:pt x="2501265" y="2202561"/>
                  <a:pt x="2501265" y="2209991"/>
                </a:cubicBezTo>
                <a:cubicBezTo>
                  <a:pt x="2501265" y="2217420"/>
                  <a:pt x="2507361" y="2223516"/>
                  <a:pt x="2514791" y="2223516"/>
                </a:cubicBezTo>
                <a:close/>
                <a:moveTo>
                  <a:pt x="2590991" y="2222659"/>
                </a:moveTo>
                <a:cubicBezTo>
                  <a:pt x="2598039" y="2222659"/>
                  <a:pt x="2603659" y="2216944"/>
                  <a:pt x="2603659" y="2209991"/>
                </a:cubicBezTo>
                <a:cubicBezTo>
                  <a:pt x="2603659" y="2202942"/>
                  <a:pt x="2597944" y="2197322"/>
                  <a:pt x="2590991" y="2197322"/>
                </a:cubicBezTo>
                <a:cubicBezTo>
                  <a:pt x="2583942" y="2197322"/>
                  <a:pt x="2578322" y="2203037"/>
                  <a:pt x="2578322" y="2209991"/>
                </a:cubicBezTo>
                <a:cubicBezTo>
                  <a:pt x="2578322" y="2217039"/>
                  <a:pt x="2584037" y="2222659"/>
                  <a:pt x="2590991" y="2222659"/>
                </a:cubicBezTo>
                <a:close/>
                <a:moveTo>
                  <a:pt x="2667191" y="2221611"/>
                </a:moveTo>
                <a:cubicBezTo>
                  <a:pt x="2673572" y="2221611"/>
                  <a:pt x="2678811" y="2216372"/>
                  <a:pt x="2678811" y="2209991"/>
                </a:cubicBezTo>
                <a:cubicBezTo>
                  <a:pt x="2678811" y="2203609"/>
                  <a:pt x="2673572" y="2198370"/>
                  <a:pt x="2667191" y="2198370"/>
                </a:cubicBezTo>
                <a:cubicBezTo>
                  <a:pt x="2660809" y="2198370"/>
                  <a:pt x="2655570" y="2203609"/>
                  <a:pt x="2655570" y="2209991"/>
                </a:cubicBezTo>
                <a:cubicBezTo>
                  <a:pt x="2655570" y="2216468"/>
                  <a:pt x="2660809" y="2221611"/>
                  <a:pt x="2667191" y="2221611"/>
                </a:cubicBezTo>
                <a:close/>
                <a:moveTo>
                  <a:pt x="2743391" y="2220563"/>
                </a:moveTo>
                <a:cubicBezTo>
                  <a:pt x="2749201" y="2220563"/>
                  <a:pt x="2753963" y="2215801"/>
                  <a:pt x="2753963" y="2209991"/>
                </a:cubicBezTo>
                <a:cubicBezTo>
                  <a:pt x="2753963" y="2204180"/>
                  <a:pt x="2749201" y="2199418"/>
                  <a:pt x="2743391" y="2199418"/>
                </a:cubicBezTo>
                <a:cubicBezTo>
                  <a:pt x="2737580" y="2199418"/>
                  <a:pt x="2732818" y="2204180"/>
                  <a:pt x="2732818" y="2209991"/>
                </a:cubicBezTo>
                <a:cubicBezTo>
                  <a:pt x="2732818" y="2215801"/>
                  <a:pt x="2737580" y="2220563"/>
                  <a:pt x="2743391" y="2220563"/>
                </a:cubicBezTo>
                <a:close/>
                <a:moveTo>
                  <a:pt x="2819591" y="2219325"/>
                </a:moveTo>
                <a:cubicBezTo>
                  <a:pt x="2824734" y="2219325"/>
                  <a:pt x="2828925" y="2215134"/>
                  <a:pt x="2828925" y="2209991"/>
                </a:cubicBezTo>
                <a:cubicBezTo>
                  <a:pt x="2828925" y="2204847"/>
                  <a:pt x="2824734" y="2200656"/>
                  <a:pt x="2819591" y="2200656"/>
                </a:cubicBezTo>
                <a:cubicBezTo>
                  <a:pt x="2814447" y="2200656"/>
                  <a:pt x="2810256" y="2204847"/>
                  <a:pt x="2810256" y="2209991"/>
                </a:cubicBezTo>
                <a:cubicBezTo>
                  <a:pt x="2810351" y="2215134"/>
                  <a:pt x="2814447" y="2219325"/>
                  <a:pt x="2819591" y="2219325"/>
                </a:cubicBezTo>
                <a:close/>
                <a:moveTo>
                  <a:pt x="2895791" y="2218277"/>
                </a:moveTo>
                <a:cubicBezTo>
                  <a:pt x="2900363" y="2218277"/>
                  <a:pt x="2904078" y="2214563"/>
                  <a:pt x="2904078" y="2209991"/>
                </a:cubicBezTo>
                <a:cubicBezTo>
                  <a:pt x="2904078" y="2205419"/>
                  <a:pt x="2900363" y="2201704"/>
                  <a:pt x="2895791" y="2201704"/>
                </a:cubicBezTo>
                <a:cubicBezTo>
                  <a:pt x="2891219" y="2201704"/>
                  <a:pt x="2887504" y="2205419"/>
                  <a:pt x="2887504" y="2209991"/>
                </a:cubicBezTo>
                <a:cubicBezTo>
                  <a:pt x="2887504" y="2214563"/>
                  <a:pt x="2891219" y="2218277"/>
                  <a:pt x="2895791" y="2218277"/>
                </a:cubicBezTo>
                <a:close/>
                <a:moveTo>
                  <a:pt x="2971991" y="2217230"/>
                </a:moveTo>
                <a:cubicBezTo>
                  <a:pt x="2975991" y="2217230"/>
                  <a:pt x="2979134" y="2213991"/>
                  <a:pt x="2979134" y="2210086"/>
                </a:cubicBezTo>
                <a:cubicBezTo>
                  <a:pt x="2979134" y="2206085"/>
                  <a:pt x="2975896" y="2202942"/>
                  <a:pt x="2971991" y="2202942"/>
                </a:cubicBezTo>
                <a:cubicBezTo>
                  <a:pt x="2967990" y="2202942"/>
                  <a:pt x="2964847" y="2206181"/>
                  <a:pt x="2964847" y="2210086"/>
                </a:cubicBezTo>
                <a:cubicBezTo>
                  <a:pt x="2964847" y="2213991"/>
                  <a:pt x="2968085" y="2217230"/>
                  <a:pt x="2971991" y="2217230"/>
                </a:cubicBezTo>
                <a:close/>
                <a:moveTo>
                  <a:pt x="3048191" y="2216182"/>
                </a:moveTo>
                <a:cubicBezTo>
                  <a:pt x="3051620" y="2216182"/>
                  <a:pt x="3054287" y="2213420"/>
                  <a:pt x="3054287" y="2210086"/>
                </a:cubicBezTo>
                <a:cubicBezTo>
                  <a:pt x="3054287" y="2206752"/>
                  <a:pt x="3051524" y="2203990"/>
                  <a:pt x="3048191" y="2203990"/>
                </a:cubicBezTo>
                <a:cubicBezTo>
                  <a:pt x="3044762" y="2203990"/>
                  <a:pt x="3042095" y="2206752"/>
                  <a:pt x="3042095" y="2210086"/>
                </a:cubicBezTo>
                <a:cubicBezTo>
                  <a:pt x="3042095" y="2213420"/>
                  <a:pt x="3044857" y="2216182"/>
                  <a:pt x="3048191" y="2216182"/>
                </a:cubicBezTo>
                <a:close/>
                <a:moveTo>
                  <a:pt x="3124391" y="2214848"/>
                </a:moveTo>
                <a:cubicBezTo>
                  <a:pt x="3127058" y="2214848"/>
                  <a:pt x="3129248" y="2212658"/>
                  <a:pt x="3129248" y="2209991"/>
                </a:cubicBezTo>
                <a:cubicBezTo>
                  <a:pt x="3129248" y="2207324"/>
                  <a:pt x="3127058" y="2205133"/>
                  <a:pt x="3124391" y="2205133"/>
                </a:cubicBezTo>
                <a:cubicBezTo>
                  <a:pt x="3121724" y="2205133"/>
                  <a:pt x="3119533" y="2207324"/>
                  <a:pt x="3119533" y="2209991"/>
                </a:cubicBezTo>
                <a:cubicBezTo>
                  <a:pt x="3119533" y="2212658"/>
                  <a:pt x="3121724" y="2214848"/>
                  <a:pt x="3124391" y="2214848"/>
                </a:cubicBezTo>
                <a:close/>
                <a:moveTo>
                  <a:pt x="3200591" y="2213801"/>
                </a:moveTo>
                <a:cubicBezTo>
                  <a:pt x="3202686" y="2213801"/>
                  <a:pt x="3204401" y="2212086"/>
                  <a:pt x="3204401" y="2209991"/>
                </a:cubicBezTo>
                <a:cubicBezTo>
                  <a:pt x="3204401" y="2207895"/>
                  <a:pt x="3202686" y="2206181"/>
                  <a:pt x="3200591" y="2206181"/>
                </a:cubicBezTo>
                <a:cubicBezTo>
                  <a:pt x="3198495" y="2206181"/>
                  <a:pt x="3196781" y="2207895"/>
                  <a:pt x="3196781" y="2209991"/>
                </a:cubicBezTo>
                <a:cubicBezTo>
                  <a:pt x="3196781" y="2212086"/>
                  <a:pt x="3198495" y="2213801"/>
                  <a:pt x="3200591" y="2213801"/>
                </a:cubicBezTo>
                <a:close/>
                <a:moveTo>
                  <a:pt x="3276791" y="2212753"/>
                </a:moveTo>
                <a:cubicBezTo>
                  <a:pt x="3278315" y="2212753"/>
                  <a:pt x="3279553" y="2211515"/>
                  <a:pt x="3279553" y="2209991"/>
                </a:cubicBezTo>
                <a:cubicBezTo>
                  <a:pt x="3279553" y="2208467"/>
                  <a:pt x="3278315" y="2207228"/>
                  <a:pt x="3276791" y="2207228"/>
                </a:cubicBezTo>
                <a:cubicBezTo>
                  <a:pt x="3275266" y="2207228"/>
                  <a:pt x="3274028" y="2208467"/>
                  <a:pt x="3274028" y="2209991"/>
                </a:cubicBezTo>
                <a:cubicBezTo>
                  <a:pt x="3274028" y="2211515"/>
                  <a:pt x="3275266" y="2212753"/>
                  <a:pt x="3276791" y="2212753"/>
                </a:cubicBezTo>
                <a:close/>
                <a:moveTo>
                  <a:pt x="3352991" y="2211705"/>
                </a:moveTo>
                <a:cubicBezTo>
                  <a:pt x="3353943" y="2211705"/>
                  <a:pt x="3354705" y="2210943"/>
                  <a:pt x="3354705" y="2209991"/>
                </a:cubicBezTo>
                <a:cubicBezTo>
                  <a:pt x="3354705" y="2209038"/>
                  <a:pt x="3353943" y="2208276"/>
                  <a:pt x="3352991" y="2208276"/>
                </a:cubicBezTo>
                <a:cubicBezTo>
                  <a:pt x="3352038" y="2208276"/>
                  <a:pt x="3351276" y="2209038"/>
                  <a:pt x="3351276" y="2209991"/>
                </a:cubicBezTo>
                <a:cubicBezTo>
                  <a:pt x="3351276" y="2210943"/>
                  <a:pt x="3352038" y="2211705"/>
                  <a:pt x="3352991" y="2211705"/>
                </a:cubicBezTo>
                <a:close/>
                <a:moveTo>
                  <a:pt x="3429191" y="2210467"/>
                </a:moveTo>
                <a:cubicBezTo>
                  <a:pt x="3429381" y="2210467"/>
                  <a:pt x="3429572" y="2210276"/>
                  <a:pt x="3429572" y="2210086"/>
                </a:cubicBezTo>
                <a:cubicBezTo>
                  <a:pt x="3429572" y="2209895"/>
                  <a:pt x="3429381" y="2209705"/>
                  <a:pt x="3429191" y="2209705"/>
                </a:cubicBezTo>
                <a:cubicBezTo>
                  <a:pt x="3429000" y="2209705"/>
                  <a:pt x="3428810" y="2209895"/>
                  <a:pt x="3428810" y="2210086"/>
                </a:cubicBezTo>
                <a:cubicBezTo>
                  <a:pt x="3428810" y="2210276"/>
                  <a:pt x="3429000" y="2210467"/>
                  <a:pt x="3429191" y="2210467"/>
                </a:cubicBezTo>
                <a:close/>
                <a:moveTo>
                  <a:pt x="76391" y="2286381"/>
                </a:moveTo>
                <a:cubicBezTo>
                  <a:pt x="76486" y="2286381"/>
                  <a:pt x="76581" y="2286286"/>
                  <a:pt x="76581" y="2286191"/>
                </a:cubicBezTo>
                <a:cubicBezTo>
                  <a:pt x="76581" y="2286095"/>
                  <a:pt x="76486" y="2286000"/>
                  <a:pt x="76391" y="2286000"/>
                </a:cubicBezTo>
                <a:cubicBezTo>
                  <a:pt x="76295" y="2286000"/>
                  <a:pt x="76200" y="2286095"/>
                  <a:pt x="76200" y="2286191"/>
                </a:cubicBezTo>
                <a:cubicBezTo>
                  <a:pt x="76200" y="2286286"/>
                  <a:pt x="76295" y="2286381"/>
                  <a:pt x="76391" y="2286381"/>
                </a:cubicBezTo>
                <a:close/>
                <a:moveTo>
                  <a:pt x="152591" y="2287238"/>
                </a:moveTo>
                <a:cubicBezTo>
                  <a:pt x="153162" y="2287238"/>
                  <a:pt x="153638" y="2286762"/>
                  <a:pt x="153638" y="2286191"/>
                </a:cubicBezTo>
                <a:cubicBezTo>
                  <a:pt x="153638" y="2285619"/>
                  <a:pt x="153162" y="2285143"/>
                  <a:pt x="152591" y="2285143"/>
                </a:cubicBezTo>
                <a:cubicBezTo>
                  <a:pt x="152019" y="2285143"/>
                  <a:pt x="151543" y="2285619"/>
                  <a:pt x="151543" y="2286191"/>
                </a:cubicBezTo>
                <a:cubicBezTo>
                  <a:pt x="151543" y="2286762"/>
                  <a:pt x="152019" y="2287238"/>
                  <a:pt x="152591" y="2287238"/>
                </a:cubicBezTo>
                <a:close/>
                <a:moveTo>
                  <a:pt x="228791" y="2288572"/>
                </a:moveTo>
                <a:cubicBezTo>
                  <a:pt x="230029" y="2288572"/>
                  <a:pt x="231077" y="2287524"/>
                  <a:pt x="231077" y="2286286"/>
                </a:cubicBezTo>
                <a:cubicBezTo>
                  <a:pt x="231077" y="2285048"/>
                  <a:pt x="230029" y="2284000"/>
                  <a:pt x="228791" y="2284000"/>
                </a:cubicBezTo>
                <a:cubicBezTo>
                  <a:pt x="227552" y="2284000"/>
                  <a:pt x="226505" y="2285048"/>
                  <a:pt x="226505" y="2286286"/>
                </a:cubicBezTo>
                <a:cubicBezTo>
                  <a:pt x="226505" y="2287524"/>
                  <a:pt x="227552" y="2288572"/>
                  <a:pt x="228791" y="2288572"/>
                </a:cubicBezTo>
                <a:close/>
                <a:moveTo>
                  <a:pt x="304991" y="2289620"/>
                </a:moveTo>
                <a:cubicBezTo>
                  <a:pt x="306896" y="2289620"/>
                  <a:pt x="308324" y="2288096"/>
                  <a:pt x="308324" y="2286286"/>
                </a:cubicBezTo>
                <a:cubicBezTo>
                  <a:pt x="308324" y="2284476"/>
                  <a:pt x="306800" y="2282952"/>
                  <a:pt x="304991" y="2282952"/>
                </a:cubicBezTo>
                <a:cubicBezTo>
                  <a:pt x="303086" y="2282952"/>
                  <a:pt x="301562" y="2284476"/>
                  <a:pt x="301562" y="2286286"/>
                </a:cubicBezTo>
                <a:cubicBezTo>
                  <a:pt x="301562" y="2288096"/>
                  <a:pt x="303181" y="2289620"/>
                  <a:pt x="304991" y="2289620"/>
                </a:cubicBezTo>
                <a:close/>
                <a:moveTo>
                  <a:pt x="381191" y="2290667"/>
                </a:moveTo>
                <a:cubicBezTo>
                  <a:pt x="383667" y="2290667"/>
                  <a:pt x="385667" y="2288667"/>
                  <a:pt x="385667" y="2286191"/>
                </a:cubicBezTo>
                <a:cubicBezTo>
                  <a:pt x="385667" y="2283714"/>
                  <a:pt x="383667" y="2281714"/>
                  <a:pt x="381191" y="2281714"/>
                </a:cubicBezTo>
                <a:cubicBezTo>
                  <a:pt x="378714" y="2281714"/>
                  <a:pt x="376714" y="2283714"/>
                  <a:pt x="376714" y="2286191"/>
                </a:cubicBezTo>
                <a:cubicBezTo>
                  <a:pt x="376809" y="2288667"/>
                  <a:pt x="378714" y="2290667"/>
                  <a:pt x="381191" y="2290667"/>
                </a:cubicBezTo>
                <a:close/>
                <a:moveTo>
                  <a:pt x="457391" y="2291715"/>
                </a:moveTo>
                <a:cubicBezTo>
                  <a:pt x="460439" y="2291715"/>
                  <a:pt x="462915" y="2289239"/>
                  <a:pt x="462915" y="2286191"/>
                </a:cubicBezTo>
                <a:cubicBezTo>
                  <a:pt x="462915" y="2283143"/>
                  <a:pt x="460439" y="2280666"/>
                  <a:pt x="457391" y="2280666"/>
                </a:cubicBezTo>
                <a:cubicBezTo>
                  <a:pt x="454343" y="2280666"/>
                  <a:pt x="451866" y="2283143"/>
                  <a:pt x="451866" y="2286191"/>
                </a:cubicBezTo>
                <a:cubicBezTo>
                  <a:pt x="451961" y="2289239"/>
                  <a:pt x="454343" y="2291715"/>
                  <a:pt x="457391" y="2291715"/>
                </a:cubicBezTo>
                <a:close/>
                <a:moveTo>
                  <a:pt x="533591" y="2292763"/>
                </a:moveTo>
                <a:cubicBezTo>
                  <a:pt x="537210" y="2292763"/>
                  <a:pt x="540163" y="2289810"/>
                  <a:pt x="540163" y="2286191"/>
                </a:cubicBezTo>
                <a:cubicBezTo>
                  <a:pt x="540163" y="2282571"/>
                  <a:pt x="537210" y="2279618"/>
                  <a:pt x="533591" y="2279618"/>
                </a:cubicBezTo>
                <a:cubicBezTo>
                  <a:pt x="529971" y="2279618"/>
                  <a:pt x="527018" y="2282571"/>
                  <a:pt x="527018" y="2286191"/>
                </a:cubicBezTo>
                <a:cubicBezTo>
                  <a:pt x="527018" y="2289810"/>
                  <a:pt x="529971" y="2292763"/>
                  <a:pt x="533591" y="2292763"/>
                </a:cubicBezTo>
                <a:close/>
                <a:moveTo>
                  <a:pt x="609790" y="2293811"/>
                </a:moveTo>
                <a:cubicBezTo>
                  <a:pt x="613982" y="2293811"/>
                  <a:pt x="617411" y="2290382"/>
                  <a:pt x="617411" y="2286191"/>
                </a:cubicBezTo>
                <a:cubicBezTo>
                  <a:pt x="617411" y="2282000"/>
                  <a:pt x="613982" y="2278571"/>
                  <a:pt x="609790" y="2278571"/>
                </a:cubicBezTo>
                <a:cubicBezTo>
                  <a:pt x="605600" y="2278571"/>
                  <a:pt x="602171" y="2282000"/>
                  <a:pt x="602171" y="2286191"/>
                </a:cubicBezTo>
                <a:cubicBezTo>
                  <a:pt x="602171" y="2290382"/>
                  <a:pt x="605600" y="2293811"/>
                  <a:pt x="609790" y="2293811"/>
                </a:cubicBezTo>
                <a:close/>
                <a:moveTo>
                  <a:pt x="685990" y="2294858"/>
                </a:moveTo>
                <a:cubicBezTo>
                  <a:pt x="690753" y="2294858"/>
                  <a:pt x="694658" y="2290953"/>
                  <a:pt x="694658" y="2286191"/>
                </a:cubicBezTo>
                <a:cubicBezTo>
                  <a:pt x="694658" y="2281428"/>
                  <a:pt x="690753" y="2277523"/>
                  <a:pt x="685990" y="2277523"/>
                </a:cubicBezTo>
                <a:cubicBezTo>
                  <a:pt x="681228" y="2277523"/>
                  <a:pt x="677323" y="2281428"/>
                  <a:pt x="677323" y="2286191"/>
                </a:cubicBezTo>
                <a:cubicBezTo>
                  <a:pt x="677323" y="2290953"/>
                  <a:pt x="681228" y="2294858"/>
                  <a:pt x="685990" y="2294858"/>
                </a:cubicBezTo>
                <a:close/>
                <a:moveTo>
                  <a:pt x="762190" y="2296097"/>
                </a:moveTo>
                <a:cubicBezTo>
                  <a:pt x="767715" y="2296097"/>
                  <a:pt x="772097" y="2291620"/>
                  <a:pt x="772097" y="2286191"/>
                </a:cubicBezTo>
                <a:cubicBezTo>
                  <a:pt x="772097" y="2280761"/>
                  <a:pt x="767620" y="2276285"/>
                  <a:pt x="762190" y="2276285"/>
                </a:cubicBezTo>
                <a:cubicBezTo>
                  <a:pt x="756761" y="2276285"/>
                  <a:pt x="752285" y="2280761"/>
                  <a:pt x="752285" y="2286191"/>
                </a:cubicBezTo>
                <a:cubicBezTo>
                  <a:pt x="752285" y="2291620"/>
                  <a:pt x="756761" y="2296097"/>
                  <a:pt x="762190" y="2296097"/>
                </a:cubicBezTo>
                <a:close/>
                <a:moveTo>
                  <a:pt x="838390" y="2296954"/>
                </a:moveTo>
                <a:cubicBezTo>
                  <a:pt x="844296" y="2296954"/>
                  <a:pt x="849154" y="2292096"/>
                  <a:pt x="849154" y="2286191"/>
                </a:cubicBezTo>
                <a:cubicBezTo>
                  <a:pt x="849154" y="2280285"/>
                  <a:pt x="844296" y="2275427"/>
                  <a:pt x="838390" y="2275427"/>
                </a:cubicBezTo>
                <a:cubicBezTo>
                  <a:pt x="832485" y="2275427"/>
                  <a:pt x="827627" y="2280285"/>
                  <a:pt x="827627" y="2286191"/>
                </a:cubicBezTo>
                <a:cubicBezTo>
                  <a:pt x="827627" y="2292096"/>
                  <a:pt x="832485" y="2296954"/>
                  <a:pt x="838390" y="2296954"/>
                </a:cubicBezTo>
                <a:close/>
                <a:moveTo>
                  <a:pt x="914590" y="2298002"/>
                </a:moveTo>
                <a:cubicBezTo>
                  <a:pt x="921163" y="2298002"/>
                  <a:pt x="926402" y="2292668"/>
                  <a:pt x="926402" y="2286191"/>
                </a:cubicBezTo>
                <a:cubicBezTo>
                  <a:pt x="926402" y="2279714"/>
                  <a:pt x="921068" y="2274380"/>
                  <a:pt x="914590" y="2274380"/>
                </a:cubicBezTo>
                <a:cubicBezTo>
                  <a:pt x="908018" y="2274380"/>
                  <a:pt x="902780" y="2279714"/>
                  <a:pt x="902780" y="2286191"/>
                </a:cubicBezTo>
                <a:cubicBezTo>
                  <a:pt x="902780" y="2292668"/>
                  <a:pt x="908113" y="2298002"/>
                  <a:pt x="914590" y="2298002"/>
                </a:cubicBezTo>
                <a:close/>
                <a:moveTo>
                  <a:pt x="990790" y="2299145"/>
                </a:moveTo>
                <a:cubicBezTo>
                  <a:pt x="997934" y="2299145"/>
                  <a:pt x="1003649" y="2293334"/>
                  <a:pt x="1003649" y="2286286"/>
                </a:cubicBezTo>
                <a:cubicBezTo>
                  <a:pt x="1003649" y="2279142"/>
                  <a:pt x="997839" y="2273427"/>
                  <a:pt x="990790" y="2273427"/>
                </a:cubicBezTo>
                <a:cubicBezTo>
                  <a:pt x="983647" y="2273427"/>
                  <a:pt x="977932" y="2279237"/>
                  <a:pt x="977932" y="2286286"/>
                </a:cubicBezTo>
                <a:cubicBezTo>
                  <a:pt x="977932" y="2293334"/>
                  <a:pt x="983647" y="2299145"/>
                  <a:pt x="990790" y="2299145"/>
                </a:cubicBezTo>
                <a:close/>
                <a:moveTo>
                  <a:pt x="1066991" y="2299907"/>
                </a:moveTo>
                <a:cubicBezTo>
                  <a:pt x="1074611" y="2299907"/>
                  <a:pt x="1080707" y="2293715"/>
                  <a:pt x="1080707" y="2286191"/>
                </a:cubicBezTo>
                <a:cubicBezTo>
                  <a:pt x="1080707" y="2278666"/>
                  <a:pt x="1074515" y="2272475"/>
                  <a:pt x="1066991" y="2272475"/>
                </a:cubicBezTo>
                <a:cubicBezTo>
                  <a:pt x="1059371" y="2272475"/>
                  <a:pt x="1053275" y="2278666"/>
                  <a:pt x="1053275" y="2286191"/>
                </a:cubicBezTo>
                <a:cubicBezTo>
                  <a:pt x="1053275" y="2293715"/>
                  <a:pt x="1059466" y="2299907"/>
                  <a:pt x="1066991" y="2299907"/>
                </a:cubicBezTo>
                <a:close/>
                <a:moveTo>
                  <a:pt x="1143191" y="2301050"/>
                </a:moveTo>
                <a:cubicBezTo>
                  <a:pt x="1151382" y="2301050"/>
                  <a:pt x="1157954" y="2294382"/>
                  <a:pt x="1157954" y="2286286"/>
                </a:cubicBezTo>
                <a:cubicBezTo>
                  <a:pt x="1157954" y="2278190"/>
                  <a:pt x="1151287" y="2271522"/>
                  <a:pt x="1143191" y="2271522"/>
                </a:cubicBezTo>
                <a:cubicBezTo>
                  <a:pt x="1134999" y="2271522"/>
                  <a:pt x="1128427" y="2278190"/>
                  <a:pt x="1128427" y="2286286"/>
                </a:cubicBezTo>
                <a:cubicBezTo>
                  <a:pt x="1128427" y="2294382"/>
                  <a:pt x="1134999" y="2301050"/>
                  <a:pt x="1143191" y="2301050"/>
                </a:cubicBezTo>
                <a:close/>
                <a:moveTo>
                  <a:pt x="1219391" y="2301812"/>
                </a:moveTo>
                <a:cubicBezTo>
                  <a:pt x="1228058" y="2301812"/>
                  <a:pt x="1235012" y="2294763"/>
                  <a:pt x="1235012" y="2286191"/>
                </a:cubicBezTo>
                <a:cubicBezTo>
                  <a:pt x="1235012" y="2277618"/>
                  <a:pt x="1227963" y="2270570"/>
                  <a:pt x="1219391" y="2270570"/>
                </a:cubicBezTo>
                <a:cubicBezTo>
                  <a:pt x="1210818" y="2270570"/>
                  <a:pt x="1203770" y="2277618"/>
                  <a:pt x="1203770" y="2286191"/>
                </a:cubicBezTo>
                <a:cubicBezTo>
                  <a:pt x="1203770" y="2294763"/>
                  <a:pt x="1210818" y="2301812"/>
                  <a:pt x="1219391" y="2301812"/>
                </a:cubicBezTo>
                <a:close/>
                <a:moveTo>
                  <a:pt x="1295591" y="2302478"/>
                </a:moveTo>
                <a:cubicBezTo>
                  <a:pt x="1304544" y="2302478"/>
                  <a:pt x="1311878" y="2295239"/>
                  <a:pt x="1311878" y="2286191"/>
                </a:cubicBezTo>
                <a:cubicBezTo>
                  <a:pt x="1311878" y="2277142"/>
                  <a:pt x="1304639" y="2269903"/>
                  <a:pt x="1295591" y="2269903"/>
                </a:cubicBezTo>
                <a:cubicBezTo>
                  <a:pt x="1286542" y="2269903"/>
                  <a:pt x="1279303" y="2277142"/>
                  <a:pt x="1279303" y="2286191"/>
                </a:cubicBezTo>
                <a:cubicBezTo>
                  <a:pt x="1279303" y="2295239"/>
                  <a:pt x="1286637" y="2302478"/>
                  <a:pt x="1295591" y="2302478"/>
                </a:cubicBezTo>
                <a:close/>
                <a:moveTo>
                  <a:pt x="1371791" y="2303336"/>
                </a:moveTo>
                <a:cubicBezTo>
                  <a:pt x="1381220" y="2303336"/>
                  <a:pt x="1388936" y="2295716"/>
                  <a:pt x="1388936" y="2286191"/>
                </a:cubicBezTo>
                <a:cubicBezTo>
                  <a:pt x="1388936" y="2276666"/>
                  <a:pt x="1381316" y="2269046"/>
                  <a:pt x="1371791" y="2269046"/>
                </a:cubicBezTo>
                <a:cubicBezTo>
                  <a:pt x="1362266" y="2269046"/>
                  <a:pt x="1354646" y="2276666"/>
                  <a:pt x="1354646" y="2286191"/>
                </a:cubicBezTo>
                <a:cubicBezTo>
                  <a:pt x="1354646" y="2295716"/>
                  <a:pt x="1362361" y="2303336"/>
                  <a:pt x="1371791" y="2303336"/>
                </a:cubicBezTo>
                <a:close/>
                <a:moveTo>
                  <a:pt x="1447991" y="2304002"/>
                </a:moveTo>
                <a:cubicBezTo>
                  <a:pt x="1457801" y="2304002"/>
                  <a:pt x="1465707" y="2296097"/>
                  <a:pt x="1465707" y="2286286"/>
                </a:cubicBezTo>
                <a:cubicBezTo>
                  <a:pt x="1465707" y="2276475"/>
                  <a:pt x="1457801" y="2268569"/>
                  <a:pt x="1447991" y="2268569"/>
                </a:cubicBezTo>
                <a:cubicBezTo>
                  <a:pt x="1438180" y="2268569"/>
                  <a:pt x="1430274" y="2276475"/>
                  <a:pt x="1430274" y="2286286"/>
                </a:cubicBezTo>
                <a:cubicBezTo>
                  <a:pt x="1430274" y="2296001"/>
                  <a:pt x="1438180" y="2304002"/>
                  <a:pt x="1447991" y="2304002"/>
                </a:cubicBezTo>
                <a:close/>
                <a:moveTo>
                  <a:pt x="1524191" y="2304574"/>
                </a:moveTo>
                <a:cubicBezTo>
                  <a:pt x="1534382" y="2304574"/>
                  <a:pt x="1542574" y="2296382"/>
                  <a:pt x="1542574" y="2286191"/>
                </a:cubicBezTo>
                <a:cubicBezTo>
                  <a:pt x="1542574" y="2275999"/>
                  <a:pt x="1534382" y="2267807"/>
                  <a:pt x="1524191" y="2267807"/>
                </a:cubicBezTo>
                <a:cubicBezTo>
                  <a:pt x="1513999" y="2267807"/>
                  <a:pt x="1505807" y="2275999"/>
                  <a:pt x="1505807" y="2286191"/>
                </a:cubicBezTo>
                <a:cubicBezTo>
                  <a:pt x="1505807" y="2296382"/>
                  <a:pt x="1514094" y="2304574"/>
                  <a:pt x="1524191" y="2304574"/>
                </a:cubicBezTo>
                <a:close/>
                <a:moveTo>
                  <a:pt x="1600391" y="2305050"/>
                </a:moveTo>
                <a:cubicBezTo>
                  <a:pt x="1610773" y="2305050"/>
                  <a:pt x="1619155" y="2296668"/>
                  <a:pt x="1619155" y="2286286"/>
                </a:cubicBezTo>
                <a:cubicBezTo>
                  <a:pt x="1619155" y="2275904"/>
                  <a:pt x="1610773" y="2267522"/>
                  <a:pt x="1600391" y="2267522"/>
                </a:cubicBezTo>
                <a:cubicBezTo>
                  <a:pt x="1590008" y="2267522"/>
                  <a:pt x="1581626" y="2275904"/>
                  <a:pt x="1581626" y="2286286"/>
                </a:cubicBezTo>
                <a:cubicBezTo>
                  <a:pt x="1581626" y="2296573"/>
                  <a:pt x="1590008" y="2305050"/>
                  <a:pt x="1600391" y="2305050"/>
                </a:cubicBezTo>
                <a:close/>
                <a:moveTo>
                  <a:pt x="1676591" y="2305241"/>
                </a:moveTo>
                <a:cubicBezTo>
                  <a:pt x="1687068" y="2305241"/>
                  <a:pt x="1695641" y="2296763"/>
                  <a:pt x="1695641" y="2286191"/>
                </a:cubicBezTo>
                <a:cubicBezTo>
                  <a:pt x="1695641" y="2275713"/>
                  <a:pt x="1687163" y="2267141"/>
                  <a:pt x="1676591" y="2267141"/>
                </a:cubicBezTo>
                <a:cubicBezTo>
                  <a:pt x="1666113" y="2267141"/>
                  <a:pt x="1657541" y="2275618"/>
                  <a:pt x="1657541" y="2286191"/>
                </a:cubicBezTo>
                <a:cubicBezTo>
                  <a:pt x="1657636" y="2296668"/>
                  <a:pt x="1666113" y="2305241"/>
                  <a:pt x="1676591" y="2305241"/>
                </a:cubicBezTo>
                <a:close/>
                <a:moveTo>
                  <a:pt x="1752791" y="2305241"/>
                </a:moveTo>
                <a:cubicBezTo>
                  <a:pt x="1763268" y="2305241"/>
                  <a:pt x="1771841" y="2296763"/>
                  <a:pt x="1771841" y="2286191"/>
                </a:cubicBezTo>
                <a:cubicBezTo>
                  <a:pt x="1771841" y="2275713"/>
                  <a:pt x="1763363" y="2267141"/>
                  <a:pt x="1752791" y="2267141"/>
                </a:cubicBezTo>
                <a:cubicBezTo>
                  <a:pt x="1742313" y="2267141"/>
                  <a:pt x="1733741" y="2275618"/>
                  <a:pt x="1733741" y="2286191"/>
                </a:cubicBezTo>
                <a:cubicBezTo>
                  <a:pt x="1733836" y="2296668"/>
                  <a:pt x="1742313" y="2305241"/>
                  <a:pt x="1752791" y="2305241"/>
                </a:cubicBezTo>
                <a:close/>
                <a:moveTo>
                  <a:pt x="1828991" y="2305241"/>
                </a:moveTo>
                <a:cubicBezTo>
                  <a:pt x="1839468" y="2305241"/>
                  <a:pt x="1848041" y="2296763"/>
                  <a:pt x="1848041" y="2286191"/>
                </a:cubicBezTo>
                <a:cubicBezTo>
                  <a:pt x="1848041" y="2275713"/>
                  <a:pt x="1839563" y="2267141"/>
                  <a:pt x="1828991" y="2267141"/>
                </a:cubicBezTo>
                <a:cubicBezTo>
                  <a:pt x="1818513" y="2267141"/>
                  <a:pt x="1809941" y="2275618"/>
                  <a:pt x="1809941" y="2286191"/>
                </a:cubicBezTo>
                <a:cubicBezTo>
                  <a:pt x="1810036" y="2296668"/>
                  <a:pt x="1818513" y="2305241"/>
                  <a:pt x="1828991" y="2305241"/>
                </a:cubicBezTo>
                <a:close/>
                <a:moveTo>
                  <a:pt x="1905191" y="2305050"/>
                </a:moveTo>
                <a:cubicBezTo>
                  <a:pt x="1915573" y="2305050"/>
                  <a:pt x="1923955" y="2296668"/>
                  <a:pt x="1923955" y="2286286"/>
                </a:cubicBezTo>
                <a:cubicBezTo>
                  <a:pt x="1923955" y="2275904"/>
                  <a:pt x="1915573" y="2267522"/>
                  <a:pt x="1905191" y="2267522"/>
                </a:cubicBezTo>
                <a:cubicBezTo>
                  <a:pt x="1894808" y="2267522"/>
                  <a:pt x="1886426" y="2275904"/>
                  <a:pt x="1886426" y="2286286"/>
                </a:cubicBezTo>
                <a:cubicBezTo>
                  <a:pt x="1886426" y="2296573"/>
                  <a:pt x="1894808" y="2305050"/>
                  <a:pt x="1905191" y="2305050"/>
                </a:cubicBezTo>
                <a:close/>
                <a:moveTo>
                  <a:pt x="1981391" y="2304574"/>
                </a:moveTo>
                <a:cubicBezTo>
                  <a:pt x="1991582" y="2304574"/>
                  <a:pt x="1999774" y="2296382"/>
                  <a:pt x="1999774" y="2286191"/>
                </a:cubicBezTo>
                <a:cubicBezTo>
                  <a:pt x="1999774" y="2275999"/>
                  <a:pt x="1991582" y="2267807"/>
                  <a:pt x="1981391" y="2267807"/>
                </a:cubicBezTo>
                <a:cubicBezTo>
                  <a:pt x="1971199" y="2267807"/>
                  <a:pt x="1963007" y="2275999"/>
                  <a:pt x="1963007" y="2286191"/>
                </a:cubicBezTo>
                <a:cubicBezTo>
                  <a:pt x="1963007" y="2296382"/>
                  <a:pt x="1971294" y="2304574"/>
                  <a:pt x="1981391" y="2304574"/>
                </a:cubicBezTo>
                <a:close/>
                <a:moveTo>
                  <a:pt x="2057591" y="2304002"/>
                </a:moveTo>
                <a:cubicBezTo>
                  <a:pt x="2067401" y="2304002"/>
                  <a:pt x="2075307" y="2296097"/>
                  <a:pt x="2075307" y="2286286"/>
                </a:cubicBezTo>
                <a:cubicBezTo>
                  <a:pt x="2075307" y="2276475"/>
                  <a:pt x="2067401" y="2268569"/>
                  <a:pt x="2057591" y="2268569"/>
                </a:cubicBezTo>
                <a:cubicBezTo>
                  <a:pt x="2047780" y="2268569"/>
                  <a:pt x="2039874" y="2276475"/>
                  <a:pt x="2039874" y="2286286"/>
                </a:cubicBezTo>
                <a:cubicBezTo>
                  <a:pt x="2039874" y="2296001"/>
                  <a:pt x="2047780" y="2304002"/>
                  <a:pt x="2057591" y="2304002"/>
                </a:cubicBezTo>
                <a:close/>
                <a:moveTo>
                  <a:pt x="2133791" y="2303336"/>
                </a:moveTo>
                <a:cubicBezTo>
                  <a:pt x="2143220" y="2303336"/>
                  <a:pt x="2150936" y="2295716"/>
                  <a:pt x="2150936" y="2286191"/>
                </a:cubicBezTo>
                <a:cubicBezTo>
                  <a:pt x="2150936" y="2276666"/>
                  <a:pt x="2143316" y="2269046"/>
                  <a:pt x="2133791" y="2269046"/>
                </a:cubicBezTo>
                <a:cubicBezTo>
                  <a:pt x="2124266" y="2269046"/>
                  <a:pt x="2116646" y="2276666"/>
                  <a:pt x="2116646" y="2286191"/>
                </a:cubicBezTo>
                <a:cubicBezTo>
                  <a:pt x="2116646" y="2295716"/>
                  <a:pt x="2124361" y="2303336"/>
                  <a:pt x="2133791" y="2303336"/>
                </a:cubicBezTo>
                <a:close/>
                <a:moveTo>
                  <a:pt x="2209991" y="2302669"/>
                </a:moveTo>
                <a:cubicBezTo>
                  <a:pt x="2219135" y="2302669"/>
                  <a:pt x="2226469" y="2295335"/>
                  <a:pt x="2226469" y="2286191"/>
                </a:cubicBezTo>
                <a:cubicBezTo>
                  <a:pt x="2226469" y="2277047"/>
                  <a:pt x="2219135" y="2269712"/>
                  <a:pt x="2209991" y="2269712"/>
                </a:cubicBezTo>
                <a:cubicBezTo>
                  <a:pt x="2200847" y="2269712"/>
                  <a:pt x="2193512" y="2277047"/>
                  <a:pt x="2193512" y="2286191"/>
                </a:cubicBezTo>
                <a:cubicBezTo>
                  <a:pt x="2193512" y="2295335"/>
                  <a:pt x="2200942" y="2302669"/>
                  <a:pt x="2209991" y="2302669"/>
                </a:cubicBezTo>
                <a:close/>
                <a:moveTo>
                  <a:pt x="2286191" y="2301812"/>
                </a:moveTo>
                <a:cubicBezTo>
                  <a:pt x="2294858" y="2301812"/>
                  <a:pt x="2301812" y="2294763"/>
                  <a:pt x="2301812" y="2286191"/>
                </a:cubicBezTo>
                <a:cubicBezTo>
                  <a:pt x="2301812" y="2277618"/>
                  <a:pt x="2294763" y="2270570"/>
                  <a:pt x="2286191" y="2270570"/>
                </a:cubicBezTo>
                <a:cubicBezTo>
                  <a:pt x="2277618" y="2270570"/>
                  <a:pt x="2270570" y="2277618"/>
                  <a:pt x="2270570" y="2286191"/>
                </a:cubicBezTo>
                <a:cubicBezTo>
                  <a:pt x="2270570" y="2294763"/>
                  <a:pt x="2277618" y="2301812"/>
                  <a:pt x="2286191" y="2301812"/>
                </a:cubicBezTo>
                <a:close/>
                <a:moveTo>
                  <a:pt x="2362391" y="2301050"/>
                </a:moveTo>
                <a:cubicBezTo>
                  <a:pt x="2370582" y="2301050"/>
                  <a:pt x="2377154" y="2294382"/>
                  <a:pt x="2377154" y="2286286"/>
                </a:cubicBezTo>
                <a:cubicBezTo>
                  <a:pt x="2377154" y="2278190"/>
                  <a:pt x="2370487" y="2271522"/>
                  <a:pt x="2362391" y="2271522"/>
                </a:cubicBezTo>
                <a:cubicBezTo>
                  <a:pt x="2354294" y="2271522"/>
                  <a:pt x="2347627" y="2278190"/>
                  <a:pt x="2347627" y="2286286"/>
                </a:cubicBezTo>
                <a:cubicBezTo>
                  <a:pt x="2347627" y="2294382"/>
                  <a:pt x="2354199" y="2301050"/>
                  <a:pt x="2362391" y="2301050"/>
                </a:cubicBezTo>
                <a:close/>
                <a:moveTo>
                  <a:pt x="2438591" y="2300192"/>
                </a:moveTo>
                <a:cubicBezTo>
                  <a:pt x="2446306" y="2300192"/>
                  <a:pt x="2452497" y="2293906"/>
                  <a:pt x="2452497" y="2286286"/>
                </a:cubicBezTo>
                <a:cubicBezTo>
                  <a:pt x="2452497" y="2278571"/>
                  <a:pt x="2446211" y="2272379"/>
                  <a:pt x="2438591" y="2272379"/>
                </a:cubicBezTo>
                <a:cubicBezTo>
                  <a:pt x="2430875" y="2272379"/>
                  <a:pt x="2424684" y="2278666"/>
                  <a:pt x="2424684" y="2286286"/>
                </a:cubicBezTo>
                <a:cubicBezTo>
                  <a:pt x="2424684" y="2293906"/>
                  <a:pt x="2430875" y="2300192"/>
                  <a:pt x="2438591" y="2300192"/>
                </a:cubicBezTo>
                <a:close/>
                <a:moveTo>
                  <a:pt x="2514791" y="2299145"/>
                </a:moveTo>
                <a:cubicBezTo>
                  <a:pt x="2521934" y="2299145"/>
                  <a:pt x="2527649" y="2293334"/>
                  <a:pt x="2527649" y="2286286"/>
                </a:cubicBezTo>
                <a:cubicBezTo>
                  <a:pt x="2527649" y="2279142"/>
                  <a:pt x="2521839" y="2273427"/>
                  <a:pt x="2514791" y="2273427"/>
                </a:cubicBezTo>
                <a:cubicBezTo>
                  <a:pt x="2507647" y="2273427"/>
                  <a:pt x="2501932" y="2279237"/>
                  <a:pt x="2501932" y="2286286"/>
                </a:cubicBezTo>
                <a:cubicBezTo>
                  <a:pt x="2501932" y="2293334"/>
                  <a:pt x="2507647" y="2299145"/>
                  <a:pt x="2514791" y="2299145"/>
                </a:cubicBezTo>
                <a:close/>
                <a:moveTo>
                  <a:pt x="2590991" y="2298287"/>
                </a:moveTo>
                <a:cubicBezTo>
                  <a:pt x="2597658" y="2298287"/>
                  <a:pt x="2602992" y="2292858"/>
                  <a:pt x="2602992" y="2286286"/>
                </a:cubicBezTo>
                <a:cubicBezTo>
                  <a:pt x="2602992" y="2279618"/>
                  <a:pt x="2597563" y="2274284"/>
                  <a:pt x="2590991" y="2274284"/>
                </a:cubicBezTo>
                <a:cubicBezTo>
                  <a:pt x="2584323" y="2274284"/>
                  <a:pt x="2578989" y="2279714"/>
                  <a:pt x="2578989" y="2286286"/>
                </a:cubicBezTo>
                <a:cubicBezTo>
                  <a:pt x="2578989" y="2292858"/>
                  <a:pt x="2584323" y="2298287"/>
                  <a:pt x="2590991" y="2298287"/>
                </a:cubicBezTo>
                <a:close/>
                <a:moveTo>
                  <a:pt x="2667191" y="2297240"/>
                </a:moveTo>
                <a:cubicBezTo>
                  <a:pt x="2673287" y="2297240"/>
                  <a:pt x="2678145" y="2292287"/>
                  <a:pt x="2678145" y="2286286"/>
                </a:cubicBezTo>
                <a:cubicBezTo>
                  <a:pt x="2678145" y="2280285"/>
                  <a:pt x="2673191" y="2275332"/>
                  <a:pt x="2667191" y="2275332"/>
                </a:cubicBezTo>
                <a:cubicBezTo>
                  <a:pt x="2661095" y="2275332"/>
                  <a:pt x="2656237" y="2280285"/>
                  <a:pt x="2656237" y="2286286"/>
                </a:cubicBezTo>
                <a:cubicBezTo>
                  <a:pt x="2656237" y="2292287"/>
                  <a:pt x="2661190" y="2297240"/>
                  <a:pt x="2667191" y="2297240"/>
                </a:cubicBezTo>
                <a:close/>
                <a:moveTo>
                  <a:pt x="2743391" y="2296097"/>
                </a:moveTo>
                <a:cubicBezTo>
                  <a:pt x="2748915" y="2296097"/>
                  <a:pt x="2753297" y="2291620"/>
                  <a:pt x="2753297" y="2286191"/>
                </a:cubicBezTo>
                <a:cubicBezTo>
                  <a:pt x="2753297" y="2280761"/>
                  <a:pt x="2748820" y="2276285"/>
                  <a:pt x="2743391" y="2276285"/>
                </a:cubicBezTo>
                <a:cubicBezTo>
                  <a:pt x="2737866" y="2276285"/>
                  <a:pt x="2733485" y="2280761"/>
                  <a:pt x="2733485" y="2286191"/>
                </a:cubicBezTo>
                <a:cubicBezTo>
                  <a:pt x="2733485" y="2291620"/>
                  <a:pt x="2737961" y="2296097"/>
                  <a:pt x="2743391" y="2296097"/>
                </a:cubicBezTo>
                <a:close/>
                <a:moveTo>
                  <a:pt x="2819591" y="2295049"/>
                </a:moveTo>
                <a:cubicBezTo>
                  <a:pt x="2824448" y="2295049"/>
                  <a:pt x="2828449" y="2291048"/>
                  <a:pt x="2828449" y="2286191"/>
                </a:cubicBezTo>
                <a:cubicBezTo>
                  <a:pt x="2828449" y="2281333"/>
                  <a:pt x="2824448" y="2277332"/>
                  <a:pt x="2819591" y="2277332"/>
                </a:cubicBezTo>
                <a:cubicBezTo>
                  <a:pt x="2814733" y="2277332"/>
                  <a:pt x="2810732" y="2281333"/>
                  <a:pt x="2810732" y="2286191"/>
                </a:cubicBezTo>
                <a:cubicBezTo>
                  <a:pt x="2810732" y="2291048"/>
                  <a:pt x="2814733" y="2295049"/>
                  <a:pt x="2819591" y="2295049"/>
                </a:cubicBezTo>
                <a:close/>
                <a:moveTo>
                  <a:pt x="2895791" y="2294001"/>
                </a:moveTo>
                <a:cubicBezTo>
                  <a:pt x="2900077" y="2294001"/>
                  <a:pt x="2903601" y="2290477"/>
                  <a:pt x="2903601" y="2286191"/>
                </a:cubicBezTo>
                <a:cubicBezTo>
                  <a:pt x="2903601" y="2281904"/>
                  <a:pt x="2900077" y="2278380"/>
                  <a:pt x="2895791" y="2278380"/>
                </a:cubicBezTo>
                <a:cubicBezTo>
                  <a:pt x="2891504" y="2278380"/>
                  <a:pt x="2887980" y="2281904"/>
                  <a:pt x="2887980" y="2286191"/>
                </a:cubicBezTo>
                <a:cubicBezTo>
                  <a:pt x="2887980" y="2290572"/>
                  <a:pt x="2891504" y="2294001"/>
                  <a:pt x="2895791" y="2294001"/>
                </a:cubicBezTo>
                <a:close/>
                <a:moveTo>
                  <a:pt x="2971991" y="2292953"/>
                </a:moveTo>
                <a:cubicBezTo>
                  <a:pt x="2975705" y="2292953"/>
                  <a:pt x="2978753" y="2289905"/>
                  <a:pt x="2978753" y="2286191"/>
                </a:cubicBezTo>
                <a:cubicBezTo>
                  <a:pt x="2978753" y="2282476"/>
                  <a:pt x="2975705" y="2279428"/>
                  <a:pt x="2971991" y="2279428"/>
                </a:cubicBezTo>
                <a:cubicBezTo>
                  <a:pt x="2968276" y="2279428"/>
                  <a:pt x="2965228" y="2282476"/>
                  <a:pt x="2965228" y="2286191"/>
                </a:cubicBezTo>
                <a:cubicBezTo>
                  <a:pt x="2965228" y="2289905"/>
                  <a:pt x="2968276" y="2292953"/>
                  <a:pt x="2971991" y="2292953"/>
                </a:cubicBezTo>
                <a:close/>
                <a:moveTo>
                  <a:pt x="3048191" y="2291906"/>
                </a:moveTo>
                <a:cubicBezTo>
                  <a:pt x="3051334" y="2291906"/>
                  <a:pt x="3053906" y="2289334"/>
                  <a:pt x="3053906" y="2286191"/>
                </a:cubicBezTo>
                <a:cubicBezTo>
                  <a:pt x="3053906" y="2283047"/>
                  <a:pt x="3051334" y="2280476"/>
                  <a:pt x="3048191" y="2280476"/>
                </a:cubicBezTo>
                <a:cubicBezTo>
                  <a:pt x="3045047" y="2280476"/>
                  <a:pt x="3042476" y="2283047"/>
                  <a:pt x="3042476" y="2286191"/>
                </a:cubicBezTo>
                <a:cubicBezTo>
                  <a:pt x="3042476" y="2289334"/>
                  <a:pt x="3045047" y="2291906"/>
                  <a:pt x="3048191" y="2291906"/>
                </a:cubicBezTo>
                <a:close/>
                <a:moveTo>
                  <a:pt x="3124391" y="2290858"/>
                </a:moveTo>
                <a:cubicBezTo>
                  <a:pt x="3126962" y="2290858"/>
                  <a:pt x="3129058" y="2288762"/>
                  <a:pt x="3129058" y="2286191"/>
                </a:cubicBezTo>
                <a:cubicBezTo>
                  <a:pt x="3129058" y="2283619"/>
                  <a:pt x="3126962" y="2281523"/>
                  <a:pt x="3124391" y="2281523"/>
                </a:cubicBezTo>
                <a:cubicBezTo>
                  <a:pt x="3121819" y="2281523"/>
                  <a:pt x="3119723" y="2283619"/>
                  <a:pt x="3119723" y="2286191"/>
                </a:cubicBezTo>
                <a:cubicBezTo>
                  <a:pt x="3119723" y="2288762"/>
                  <a:pt x="3121819" y="2290858"/>
                  <a:pt x="3124391" y="2290858"/>
                </a:cubicBezTo>
                <a:close/>
                <a:moveTo>
                  <a:pt x="3200591" y="2289620"/>
                </a:moveTo>
                <a:cubicBezTo>
                  <a:pt x="3202496" y="2289620"/>
                  <a:pt x="3203924" y="2288096"/>
                  <a:pt x="3203924" y="2286286"/>
                </a:cubicBezTo>
                <a:cubicBezTo>
                  <a:pt x="3203924" y="2284476"/>
                  <a:pt x="3202400" y="2282952"/>
                  <a:pt x="3200591" y="2282952"/>
                </a:cubicBezTo>
                <a:cubicBezTo>
                  <a:pt x="3198686" y="2282952"/>
                  <a:pt x="3197257" y="2284476"/>
                  <a:pt x="3197257" y="2286286"/>
                </a:cubicBezTo>
                <a:cubicBezTo>
                  <a:pt x="3197257" y="2288096"/>
                  <a:pt x="3198781" y="2289620"/>
                  <a:pt x="3200591" y="2289620"/>
                </a:cubicBezTo>
                <a:close/>
                <a:moveTo>
                  <a:pt x="3276791" y="2288572"/>
                </a:moveTo>
                <a:cubicBezTo>
                  <a:pt x="3278029" y="2288572"/>
                  <a:pt x="3279077" y="2287524"/>
                  <a:pt x="3279077" y="2286286"/>
                </a:cubicBezTo>
                <a:cubicBezTo>
                  <a:pt x="3279077" y="2285048"/>
                  <a:pt x="3278029" y="2284000"/>
                  <a:pt x="3276791" y="2284000"/>
                </a:cubicBezTo>
                <a:cubicBezTo>
                  <a:pt x="3275553" y="2284000"/>
                  <a:pt x="3274505" y="2285048"/>
                  <a:pt x="3274505" y="2286286"/>
                </a:cubicBezTo>
                <a:cubicBezTo>
                  <a:pt x="3274505" y="2287524"/>
                  <a:pt x="3275553" y="2288572"/>
                  <a:pt x="3276791" y="2288572"/>
                </a:cubicBezTo>
                <a:close/>
                <a:moveTo>
                  <a:pt x="3352991" y="2287524"/>
                </a:moveTo>
                <a:cubicBezTo>
                  <a:pt x="3353657" y="2287524"/>
                  <a:pt x="3354229" y="2286953"/>
                  <a:pt x="3354229" y="2286286"/>
                </a:cubicBezTo>
                <a:cubicBezTo>
                  <a:pt x="3354229" y="2285619"/>
                  <a:pt x="3353657" y="2285048"/>
                  <a:pt x="3352991" y="2285048"/>
                </a:cubicBezTo>
                <a:cubicBezTo>
                  <a:pt x="3352324" y="2285048"/>
                  <a:pt x="3351753" y="2285619"/>
                  <a:pt x="3351753" y="2286286"/>
                </a:cubicBezTo>
                <a:cubicBezTo>
                  <a:pt x="3351753" y="2286953"/>
                  <a:pt x="3352324" y="2287524"/>
                  <a:pt x="3352991" y="2287524"/>
                </a:cubicBezTo>
                <a:close/>
                <a:moveTo>
                  <a:pt x="3429191" y="2286381"/>
                </a:moveTo>
                <a:cubicBezTo>
                  <a:pt x="3429286" y="2286381"/>
                  <a:pt x="3429381" y="2286286"/>
                  <a:pt x="3429381" y="2286191"/>
                </a:cubicBezTo>
                <a:cubicBezTo>
                  <a:pt x="3429381" y="2286095"/>
                  <a:pt x="3429286" y="2286000"/>
                  <a:pt x="3429191" y="2286000"/>
                </a:cubicBezTo>
                <a:cubicBezTo>
                  <a:pt x="3429095" y="2286000"/>
                  <a:pt x="3429000" y="2286095"/>
                  <a:pt x="3429000" y="2286191"/>
                </a:cubicBezTo>
                <a:cubicBezTo>
                  <a:pt x="3429000" y="2286286"/>
                  <a:pt x="3429095" y="2286381"/>
                  <a:pt x="3429191" y="2286381"/>
                </a:cubicBezTo>
                <a:close/>
                <a:moveTo>
                  <a:pt x="152591" y="2363248"/>
                </a:moveTo>
                <a:cubicBezTo>
                  <a:pt x="153067" y="2363248"/>
                  <a:pt x="153448" y="2362867"/>
                  <a:pt x="153448" y="2362391"/>
                </a:cubicBezTo>
                <a:cubicBezTo>
                  <a:pt x="153448" y="2361914"/>
                  <a:pt x="153067" y="2361533"/>
                  <a:pt x="152591" y="2361533"/>
                </a:cubicBezTo>
                <a:cubicBezTo>
                  <a:pt x="152114" y="2361533"/>
                  <a:pt x="151733" y="2361914"/>
                  <a:pt x="151733" y="2362391"/>
                </a:cubicBezTo>
                <a:cubicBezTo>
                  <a:pt x="151733" y="2362867"/>
                  <a:pt x="152114" y="2363248"/>
                  <a:pt x="152591" y="2363248"/>
                </a:cubicBezTo>
                <a:close/>
                <a:moveTo>
                  <a:pt x="228791" y="2364296"/>
                </a:moveTo>
                <a:cubicBezTo>
                  <a:pt x="229838" y="2364296"/>
                  <a:pt x="230696" y="2363438"/>
                  <a:pt x="230696" y="2362391"/>
                </a:cubicBezTo>
                <a:cubicBezTo>
                  <a:pt x="230696" y="2361343"/>
                  <a:pt x="229838" y="2360486"/>
                  <a:pt x="228791" y="2360486"/>
                </a:cubicBezTo>
                <a:cubicBezTo>
                  <a:pt x="227743" y="2360486"/>
                  <a:pt x="226886" y="2361343"/>
                  <a:pt x="226886" y="2362391"/>
                </a:cubicBezTo>
                <a:cubicBezTo>
                  <a:pt x="226886" y="2363438"/>
                  <a:pt x="227743" y="2364296"/>
                  <a:pt x="228791" y="2364296"/>
                </a:cubicBezTo>
                <a:close/>
                <a:moveTo>
                  <a:pt x="304991" y="2365343"/>
                </a:moveTo>
                <a:cubicBezTo>
                  <a:pt x="306610" y="2365343"/>
                  <a:pt x="307943" y="2364010"/>
                  <a:pt x="307943" y="2362391"/>
                </a:cubicBezTo>
                <a:cubicBezTo>
                  <a:pt x="307943" y="2360771"/>
                  <a:pt x="306610" y="2359438"/>
                  <a:pt x="304991" y="2359438"/>
                </a:cubicBezTo>
                <a:cubicBezTo>
                  <a:pt x="303371" y="2359438"/>
                  <a:pt x="302038" y="2360771"/>
                  <a:pt x="302038" y="2362391"/>
                </a:cubicBezTo>
                <a:cubicBezTo>
                  <a:pt x="302038" y="2364010"/>
                  <a:pt x="303371" y="2365343"/>
                  <a:pt x="304991" y="2365343"/>
                </a:cubicBezTo>
                <a:close/>
                <a:moveTo>
                  <a:pt x="381191" y="2366391"/>
                </a:moveTo>
                <a:cubicBezTo>
                  <a:pt x="383381" y="2366391"/>
                  <a:pt x="385191" y="2364581"/>
                  <a:pt x="385191" y="2362391"/>
                </a:cubicBezTo>
                <a:cubicBezTo>
                  <a:pt x="385191" y="2360200"/>
                  <a:pt x="383381" y="2358390"/>
                  <a:pt x="381191" y="2358390"/>
                </a:cubicBezTo>
                <a:cubicBezTo>
                  <a:pt x="379000" y="2358390"/>
                  <a:pt x="377190" y="2360200"/>
                  <a:pt x="377190" y="2362391"/>
                </a:cubicBezTo>
                <a:cubicBezTo>
                  <a:pt x="377190" y="2364581"/>
                  <a:pt x="379000" y="2366391"/>
                  <a:pt x="381191" y="2366391"/>
                </a:cubicBezTo>
                <a:close/>
                <a:moveTo>
                  <a:pt x="457391" y="2367439"/>
                </a:moveTo>
                <a:cubicBezTo>
                  <a:pt x="460153" y="2367439"/>
                  <a:pt x="462439" y="2365153"/>
                  <a:pt x="462439" y="2362391"/>
                </a:cubicBezTo>
                <a:cubicBezTo>
                  <a:pt x="462439" y="2359628"/>
                  <a:pt x="460153" y="2357342"/>
                  <a:pt x="457391" y="2357342"/>
                </a:cubicBezTo>
                <a:cubicBezTo>
                  <a:pt x="454628" y="2357342"/>
                  <a:pt x="452342" y="2359628"/>
                  <a:pt x="452342" y="2362391"/>
                </a:cubicBezTo>
                <a:cubicBezTo>
                  <a:pt x="452342" y="2365248"/>
                  <a:pt x="454628" y="2367439"/>
                  <a:pt x="457391" y="2367439"/>
                </a:cubicBezTo>
                <a:close/>
                <a:moveTo>
                  <a:pt x="533591" y="2368582"/>
                </a:moveTo>
                <a:cubicBezTo>
                  <a:pt x="537020" y="2368582"/>
                  <a:pt x="539687" y="2365820"/>
                  <a:pt x="539687" y="2362486"/>
                </a:cubicBezTo>
                <a:cubicBezTo>
                  <a:pt x="539687" y="2359152"/>
                  <a:pt x="536924" y="2356390"/>
                  <a:pt x="533591" y="2356390"/>
                </a:cubicBezTo>
                <a:cubicBezTo>
                  <a:pt x="530162" y="2356390"/>
                  <a:pt x="527495" y="2359152"/>
                  <a:pt x="527495" y="2362486"/>
                </a:cubicBezTo>
                <a:cubicBezTo>
                  <a:pt x="527495" y="2365820"/>
                  <a:pt x="530257" y="2368582"/>
                  <a:pt x="533591" y="2368582"/>
                </a:cubicBezTo>
                <a:close/>
                <a:moveTo>
                  <a:pt x="609790" y="2369630"/>
                </a:moveTo>
                <a:cubicBezTo>
                  <a:pt x="613791" y="2369630"/>
                  <a:pt x="616934" y="2366391"/>
                  <a:pt x="616934" y="2362486"/>
                </a:cubicBezTo>
                <a:cubicBezTo>
                  <a:pt x="616934" y="2358485"/>
                  <a:pt x="613696" y="2355342"/>
                  <a:pt x="609790" y="2355342"/>
                </a:cubicBezTo>
                <a:cubicBezTo>
                  <a:pt x="605790" y="2355342"/>
                  <a:pt x="602647" y="2358581"/>
                  <a:pt x="602647" y="2362486"/>
                </a:cubicBezTo>
                <a:cubicBezTo>
                  <a:pt x="602647" y="2366391"/>
                  <a:pt x="605885" y="2369630"/>
                  <a:pt x="609790" y="2369630"/>
                </a:cubicBezTo>
                <a:close/>
                <a:moveTo>
                  <a:pt x="685990" y="2370677"/>
                </a:moveTo>
                <a:cubicBezTo>
                  <a:pt x="690563" y="2370677"/>
                  <a:pt x="694277" y="2366963"/>
                  <a:pt x="694277" y="2362391"/>
                </a:cubicBezTo>
                <a:cubicBezTo>
                  <a:pt x="694277" y="2357819"/>
                  <a:pt x="690563" y="2354104"/>
                  <a:pt x="685990" y="2354104"/>
                </a:cubicBezTo>
                <a:cubicBezTo>
                  <a:pt x="681419" y="2354104"/>
                  <a:pt x="677704" y="2357819"/>
                  <a:pt x="677704" y="2362391"/>
                </a:cubicBezTo>
                <a:cubicBezTo>
                  <a:pt x="677704" y="2366963"/>
                  <a:pt x="681419" y="2370677"/>
                  <a:pt x="685990" y="2370677"/>
                </a:cubicBezTo>
                <a:close/>
                <a:moveTo>
                  <a:pt x="762190" y="2371725"/>
                </a:moveTo>
                <a:cubicBezTo>
                  <a:pt x="767334" y="2371725"/>
                  <a:pt x="771525" y="2367534"/>
                  <a:pt x="771525" y="2362391"/>
                </a:cubicBezTo>
                <a:cubicBezTo>
                  <a:pt x="771525" y="2357247"/>
                  <a:pt x="767334" y="2353056"/>
                  <a:pt x="762190" y="2353056"/>
                </a:cubicBezTo>
                <a:cubicBezTo>
                  <a:pt x="757047" y="2353056"/>
                  <a:pt x="752856" y="2357247"/>
                  <a:pt x="752856" y="2362391"/>
                </a:cubicBezTo>
                <a:cubicBezTo>
                  <a:pt x="752951" y="2367534"/>
                  <a:pt x="757047" y="2371725"/>
                  <a:pt x="762190" y="2371725"/>
                </a:cubicBezTo>
                <a:close/>
                <a:moveTo>
                  <a:pt x="838390" y="2372773"/>
                </a:moveTo>
                <a:cubicBezTo>
                  <a:pt x="844106" y="2372773"/>
                  <a:pt x="848773" y="2368106"/>
                  <a:pt x="848773" y="2362391"/>
                </a:cubicBezTo>
                <a:cubicBezTo>
                  <a:pt x="848773" y="2356676"/>
                  <a:pt x="844106" y="2352008"/>
                  <a:pt x="838390" y="2352008"/>
                </a:cubicBezTo>
                <a:cubicBezTo>
                  <a:pt x="832676" y="2352008"/>
                  <a:pt x="828008" y="2356676"/>
                  <a:pt x="828008" y="2362391"/>
                </a:cubicBezTo>
                <a:cubicBezTo>
                  <a:pt x="828008" y="2368106"/>
                  <a:pt x="832676" y="2372773"/>
                  <a:pt x="838390" y="2372773"/>
                </a:cubicBezTo>
                <a:close/>
                <a:moveTo>
                  <a:pt x="914590" y="2373630"/>
                </a:moveTo>
                <a:cubicBezTo>
                  <a:pt x="920782" y="2373630"/>
                  <a:pt x="925830" y="2368582"/>
                  <a:pt x="925830" y="2362391"/>
                </a:cubicBezTo>
                <a:cubicBezTo>
                  <a:pt x="925830" y="2356199"/>
                  <a:pt x="920782" y="2351151"/>
                  <a:pt x="914590" y="2351151"/>
                </a:cubicBezTo>
                <a:cubicBezTo>
                  <a:pt x="908399" y="2351151"/>
                  <a:pt x="903351" y="2356199"/>
                  <a:pt x="903351" y="2362391"/>
                </a:cubicBezTo>
                <a:cubicBezTo>
                  <a:pt x="903446" y="2368582"/>
                  <a:pt x="908399" y="2373630"/>
                  <a:pt x="914590" y="2373630"/>
                </a:cubicBezTo>
                <a:close/>
                <a:moveTo>
                  <a:pt x="990790" y="2374678"/>
                </a:moveTo>
                <a:cubicBezTo>
                  <a:pt x="997553" y="2374678"/>
                  <a:pt x="1003078" y="2369153"/>
                  <a:pt x="1003078" y="2362391"/>
                </a:cubicBezTo>
                <a:cubicBezTo>
                  <a:pt x="1003078" y="2355628"/>
                  <a:pt x="997553" y="2350103"/>
                  <a:pt x="990790" y="2350103"/>
                </a:cubicBezTo>
                <a:cubicBezTo>
                  <a:pt x="984028" y="2350103"/>
                  <a:pt x="978503" y="2355628"/>
                  <a:pt x="978503" y="2362391"/>
                </a:cubicBezTo>
                <a:cubicBezTo>
                  <a:pt x="978503" y="2369153"/>
                  <a:pt x="984028" y="2374678"/>
                  <a:pt x="990790" y="2374678"/>
                </a:cubicBezTo>
                <a:close/>
                <a:moveTo>
                  <a:pt x="1066991" y="2375535"/>
                </a:moveTo>
                <a:cubicBezTo>
                  <a:pt x="1074230" y="2375535"/>
                  <a:pt x="1080135" y="2369630"/>
                  <a:pt x="1080135" y="2362391"/>
                </a:cubicBezTo>
                <a:cubicBezTo>
                  <a:pt x="1080135" y="2355152"/>
                  <a:pt x="1074230" y="2349246"/>
                  <a:pt x="1066991" y="2349246"/>
                </a:cubicBezTo>
                <a:cubicBezTo>
                  <a:pt x="1059752" y="2349246"/>
                  <a:pt x="1053846" y="2355152"/>
                  <a:pt x="1053846" y="2362391"/>
                </a:cubicBezTo>
                <a:cubicBezTo>
                  <a:pt x="1053846" y="2369630"/>
                  <a:pt x="1059752" y="2375535"/>
                  <a:pt x="1066991" y="2375535"/>
                </a:cubicBezTo>
                <a:close/>
                <a:moveTo>
                  <a:pt x="1143191" y="2376392"/>
                </a:moveTo>
                <a:cubicBezTo>
                  <a:pt x="1150906" y="2376392"/>
                  <a:pt x="1157097" y="2370106"/>
                  <a:pt x="1157097" y="2362486"/>
                </a:cubicBezTo>
                <a:cubicBezTo>
                  <a:pt x="1157097" y="2354771"/>
                  <a:pt x="1150811" y="2348579"/>
                  <a:pt x="1143191" y="2348579"/>
                </a:cubicBezTo>
                <a:cubicBezTo>
                  <a:pt x="1135571" y="2348579"/>
                  <a:pt x="1129284" y="2354866"/>
                  <a:pt x="1129284" y="2362486"/>
                </a:cubicBezTo>
                <a:cubicBezTo>
                  <a:pt x="1129284" y="2370106"/>
                  <a:pt x="1135475" y="2376392"/>
                  <a:pt x="1143191" y="2376392"/>
                </a:cubicBezTo>
                <a:close/>
                <a:moveTo>
                  <a:pt x="1219391" y="2377250"/>
                </a:moveTo>
                <a:cubicBezTo>
                  <a:pt x="1227582" y="2377250"/>
                  <a:pt x="1234154" y="2370582"/>
                  <a:pt x="1234154" y="2362486"/>
                </a:cubicBezTo>
                <a:cubicBezTo>
                  <a:pt x="1234154" y="2354390"/>
                  <a:pt x="1227487" y="2347722"/>
                  <a:pt x="1219391" y="2347722"/>
                </a:cubicBezTo>
                <a:cubicBezTo>
                  <a:pt x="1211294" y="2347722"/>
                  <a:pt x="1204627" y="2354390"/>
                  <a:pt x="1204627" y="2362486"/>
                </a:cubicBezTo>
                <a:cubicBezTo>
                  <a:pt x="1204627" y="2370582"/>
                  <a:pt x="1211199" y="2377250"/>
                  <a:pt x="1219391" y="2377250"/>
                </a:cubicBezTo>
                <a:close/>
                <a:moveTo>
                  <a:pt x="1295591" y="2377821"/>
                </a:moveTo>
                <a:cubicBezTo>
                  <a:pt x="1304068" y="2377821"/>
                  <a:pt x="1311021" y="2370868"/>
                  <a:pt x="1311021" y="2362391"/>
                </a:cubicBezTo>
                <a:cubicBezTo>
                  <a:pt x="1311021" y="2353913"/>
                  <a:pt x="1304068" y="2346960"/>
                  <a:pt x="1295591" y="2346960"/>
                </a:cubicBezTo>
                <a:cubicBezTo>
                  <a:pt x="1287113" y="2346960"/>
                  <a:pt x="1280160" y="2353913"/>
                  <a:pt x="1280160" y="2362391"/>
                </a:cubicBezTo>
                <a:cubicBezTo>
                  <a:pt x="1280160" y="2370868"/>
                  <a:pt x="1287113" y="2377821"/>
                  <a:pt x="1295591" y="2377821"/>
                </a:cubicBezTo>
                <a:close/>
                <a:moveTo>
                  <a:pt x="1371791" y="2378488"/>
                </a:moveTo>
                <a:cubicBezTo>
                  <a:pt x="1380649" y="2378488"/>
                  <a:pt x="1387888" y="2371344"/>
                  <a:pt x="1387888" y="2362391"/>
                </a:cubicBezTo>
                <a:cubicBezTo>
                  <a:pt x="1387888" y="2353532"/>
                  <a:pt x="1380744" y="2346293"/>
                  <a:pt x="1371791" y="2346293"/>
                </a:cubicBezTo>
                <a:cubicBezTo>
                  <a:pt x="1362932" y="2346293"/>
                  <a:pt x="1355693" y="2353437"/>
                  <a:pt x="1355693" y="2362391"/>
                </a:cubicBezTo>
                <a:cubicBezTo>
                  <a:pt x="1355789" y="2371249"/>
                  <a:pt x="1362932" y="2378488"/>
                  <a:pt x="1371791" y="2378488"/>
                </a:cubicBezTo>
                <a:close/>
                <a:moveTo>
                  <a:pt x="1447991" y="2379059"/>
                </a:moveTo>
                <a:cubicBezTo>
                  <a:pt x="1457230" y="2379059"/>
                  <a:pt x="1464659" y="2371630"/>
                  <a:pt x="1464659" y="2362391"/>
                </a:cubicBezTo>
                <a:cubicBezTo>
                  <a:pt x="1464659" y="2353151"/>
                  <a:pt x="1457230" y="2345722"/>
                  <a:pt x="1447991" y="2345722"/>
                </a:cubicBezTo>
                <a:cubicBezTo>
                  <a:pt x="1438751" y="2345722"/>
                  <a:pt x="1431322" y="2353151"/>
                  <a:pt x="1431322" y="2362391"/>
                </a:cubicBezTo>
                <a:cubicBezTo>
                  <a:pt x="1431322" y="2371630"/>
                  <a:pt x="1438751" y="2379059"/>
                  <a:pt x="1447991" y="2379059"/>
                </a:cubicBezTo>
                <a:close/>
                <a:moveTo>
                  <a:pt x="1524191" y="2379536"/>
                </a:moveTo>
                <a:cubicBezTo>
                  <a:pt x="1533620" y="2379536"/>
                  <a:pt x="1541336" y="2371916"/>
                  <a:pt x="1541336" y="2362391"/>
                </a:cubicBezTo>
                <a:cubicBezTo>
                  <a:pt x="1541336" y="2352866"/>
                  <a:pt x="1533716" y="2345246"/>
                  <a:pt x="1524191" y="2345246"/>
                </a:cubicBezTo>
                <a:cubicBezTo>
                  <a:pt x="1514666" y="2345246"/>
                  <a:pt x="1507046" y="2352866"/>
                  <a:pt x="1507046" y="2362391"/>
                </a:cubicBezTo>
                <a:cubicBezTo>
                  <a:pt x="1507046" y="2371916"/>
                  <a:pt x="1514761" y="2379536"/>
                  <a:pt x="1524191" y="2379536"/>
                </a:cubicBezTo>
                <a:close/>
                <a:moveTo>
                  <a:pt x="1600391" y="2379917"/>
                </a:moveTo>
                <a:cubicBezTo>
                  <a:pt x="1610106" y="2379917"/>
                  <a:pt x="1617917" y="2372106"/>
                  <a:pt x="1617917" y="2362391"/>
                </a:cubicBezTo>
                <a:cubicBezTo>
                  <a:pt x="1617917" y="2352675"/>
                  <a:pt x="1610106" y="2344865"/>
                  <a:pt x="1600391" y="2344865"/>
                </a:cubicBezTo>
                <a:cubicBezTo>
                  <a:pt x="1590675" y="2344865"/>
                  <a:pt x="1582864" y="2352675"/>
                  <a:pt x="1582864" y="2362391"/>
                </a:cubicBezTo>
                <a:cubicBezTo>
                  <a:pt x="1582864" y="2372106"/>
                  <a:pt x="1590770" y="2379917"/>
                  <a:pt x="1600391" y="2379917"/>
                </a:cubicBezTo>
                <a:close/>
                <a:moveTo>
                  <a:pt x="1676591" y="2380202"/>
                </a:moveTo>
                <a:cubicBezTo>
                  <a:pt x="1686401" y="2380202"/>
                  <a:pt x="1694307" y="2372297"/>
                  <a:pt x="1694307" y="2362486"/>
                </a:cubicBezTo>
                <a:cubicBezTo>
                  <a:pt x="1694307" y="2352675"/>
                  <a:pt x="1686401" y="2344769"/>
                  <a:pt x="1676591" y="2344769"/>
                </a:cubicBezTo>
                <a:cubicBezTo>
                  <a:pt x="1666780" y="2344769"/>
                  <a:pt x="1658874" y="2352675"/>
                  <a:pt x="1658874" y="2362486"/>
                </a:cubicBezTo>
                <a:cubicBezTo>
                  <a:pt x="1658874" y="2372201"/>
                  <a:pt x="1666780" y="2380202"/>
                  <a:pt x="1676591" y="2380202"/>
                </a:cubicBezTo>
                <a:close/>
                <a:moveTo>
                  <a:pt x="1752791" y="2380393"/>
                </a:moveTo>
                <a:cubicBezTo>
                  <a:pt x="1762697" y="2380393"/>
                  <a:pt x="1770793" y="2372392"/>
                  <a:pt x="1770793" y="2362391"/>
                </a:cubicBezTo>
                <a:cubicBezTo>
                  <a:pt x="1770793" y="2352389"/>
                  <a:pt x="1762792" y="2344388"/>
                  <a:pt x="1752791" y="2344388"/>
                </a:cubicBezTo>
                <a:cubicBezTo>
                  <a:pt x="1742789" y="2344388"/>
                  <a:pt x="1734788" y="2352389"/>
                  <a:pt x="1734788" y="2362391"/>
                </a:cubicBezTo>
                <a:cubicBezTo>
                  <a:pt x="1734788" y="2372392"/>
                  <a:pt x="1742885" y="2380393"/>
                  <a:pt x="1752791" y="2380393"/>
                </a:cubicBezTo>
                <a:close/>
                <a:moveTo>
                  <a:pt x="1828991" y="2380202"/>
                </a:moveTo>
                <a:cubicBezTo>
                  <a:pt x="1838801" y="2380202"/>
                  <a:pt x="1846707" y="2372297"/>
                  <a:pt x="1846707" y="2362486"/>
                </a:cubicBezTo>
                <a:cubicBezTo>
                  <a:pt x="1846707" y="2352675"/>
                  <a:pt x="1838801" y="2344769"/>
                  <a:pt x="1828991" y="2344769"/>
                </a:cubicBezTo>
                <a:cubicBezTo>
                  <a:pt x="1819180" y="2344769"/>
                  <a:pt x="1811274" y="2352675"/>
                  <a:pt x="1811274" y="2362486"/>
                </a:cubicBezTo>
                <a:cubicBezTo>
                  <a:pt x="1811274" y="2372201"/>
                  <a:pt x="1819180" y="2380202"/>
                  <a:pt x="1828991" y="2380202"/>
                </a:cubicBezTo>
                <a:close/>
                <a:moveTo>
                  <a:pt x="1905191" y="2379917"/>
                </a:moveTo>
                <a:cubicBezTo>
                  <a:pt x="1914906" y="2379917"/>
                  <a:pt x="1922717" y="2372106"/>
                  <a:pt x="1922717" y="2362391"/>
                </a:cubicBezTo>
                <a:cubicBezTo>
                  <a:pt x="1922717" y="2352675"/>
                  <a:pt x="1914906" y="2344865"/>
                  <a:pt x="1905191" y="2344865"/>
                </a:cubicBezTo>
                <a:cubicBezTo>
                  <a:pt x="1895475" y="2344865"/>
                  <a:pt x="1887664" y="2352675"/>
                  <a:pt x="1887664" y="2362391"/>
                </a:cubicBezTo>
                <a:cubicBezTo>
                  <a:pt x="1887664" y="2372106"/>
                  <a:pt x="1895570" y="2379917"/>
                  <a:pt x="1905191" y="2379917"/>
                </a:cubicBezTo>
                <a:close/>
                <a:moveTo>
                  <a:pt x="1981391" y="2379536"/>
                </a:moveTo>
                <a:cubicBezTo>
                  <a:pt x="1990820" y="2379536"/>
                  <a:pt x="1998536" y="2371916"/>
                  <a:pt x="1998536" y="2362391"/>
                </a:cubicBezTo>
                <a:cubicBezTo>
                  <a:pt x="1998536" y="2352866"/>
                  <a:pt x="1990916" y="2345246"/>
                  <a:pt x="1981391" y="2345246"/>
                </a:cubicBezTo>
                <a:cubicBezTo>
                  <a:pt x="1971866" y="2345246"/>
                  <a:pt x="1964246" y="2352866"/>
                  <a:pt x="1964246" y="2362391"/>
                </a:cubicBezTo>
                <a:cubicBezTo>
                  <a:pt x="1964246" y="2371916"/>
                  <a:pt x="1971961" y="2379536"/>
                  <a:pt x="1981391" y="2379536"/>
                </a:cubicBezTo>
                <a:close/>
                <a:moveTo>
                  <a:pt x="2057591" y="2379059"/>
                </a:moveTo>
                <a:cubicBezTo>
                  <a:pt x="2066830" y="2379059"/>
                  <a:pt x="2074259" y="2371630"/>
                  <a:pt x="2074259" y="2362391"/>
                </a:cubicBezTo>
                <a:cubicBezTo>
                  <a:pt x="2074259" y="2353151"/>
                  <a:pt x="2066830" y="2345722"/>
                  <a:pt x="2057591" y="2345722"/>
                </a:cubicBezTo>
                <a:cubicBezTo>
                  <a:pt x="2048351" y="2345722"/>
                  <a:pt x="2040922" y="2353151"/>
                  <a:pt x="2040922" y="2362391"/>
                </a:cubicBezTo>
                <a:cubicBezTo>
                  <a:pt x="2040922" y="2371630"/>
                  <a:pt x="2048351" y="2379059"/>
                  <a:pt x="2057591" y="2379059"/>
                </a:cubicBezTo>
                <a:close/>
                <a:moveTo>
                  <a:pt x="2133791" y="2378678"/>
                </a:moveTo>
                <a:cubicBezTo>
                  <a:pt x="2142744" y="2378678"/>
                  <a:pt x="2150078" y="2371439"/>
                  <a:pt x="2150078" y="2362391"/>
                </a:cubicBezTo>
                <a:cubicBezTo>
                  <a:pt x="2150078" y="2353342"/>
                  <a:pt x="2142839" y="2346103"/>
                  <a:pt x="2133791" y="2346103"/>
                </a:cubicBezTo>
                <a:cubicBezTo>
                  <a:pt x="2124742" y="2346103"/>
                  <a:pt x="2117503" y="2353342"/>
                  <a:pt x="2117503" y="2362391"/>
                </a:cubicBezTo>
                <a:cubicBezTo>
                  <a:pt x="2117503" y="2371439"/>
                  <a:pt x="2124837" y="2378678"/>
                  <a:pt x="2133791" y="2378678"/>
                </a:cubicBezTo>
                <a:close/>
                <a:moveTo>
                  <a:pt x="2209991" y="2377821"/>
                </a:moveTo>
                <a:cubicBezTo>
                  <a:pt x="2218468" y="2377821"/>
                  <a:pt x="2225421" y="2370868"/>
                  <a:pt x="2225421" y="2362391"/>
                </a:cubicBezTo>
                <a:cubicBezTo>
                  <a:pt x="2225421" y="2353913"/>
                  <a:pt x="2218468" y="2346960"/>
                  <a:pt x="2209991" y="2346960"/>
                </a:cubicBezTo>
                <a:cubicBezTo>
                  <a:pt x="2201513" y="2346960"/>
                  <a:pt x="2194560" y="2353913"/>
                  <a:pt x="2194560" y="2362391"/>
                </a:cubicBezTo>
                <a:cubicBezTo>
                  <a:pt x="2194560" y="2370868"/>
                  <a:pt x="2201513" y="2377821"/>
                  <a:pt x="2209991" y="2377821"/>
                </a:cubicBezTo>
                <a:close/>
                <a:moveTo>
                  <a:pt x="2286191" y="2377250"/>
                </a:moveTo>
                <a:cubicBezTo>
                  <a:pt x="2294382" y="2377250"/>
                  <a:pt x="2300954" y="2370582"/>
                  <a:pt x="2300954" y="2362486"/>
                </a:cubicBezTo>
                <a:cubicBezTo>
                  <a:pt x="2300954" y="2354390"/>
                  <a:pt x="2294287" y="2347722"/>
                  <a:pt x="2286191" y="2347722"/>
                </a:cubicBezTo>
                <a:cubicBezTo>
                  <a:pt x="2278094" y="2347722"/>
                  <a:pt x="2271427" y="2354390"/>
                  <a:pt x="2271427" y="2362486"/>
                </a:cubicBezTo>
                <a:cubicBezTo>
                  <a:pt x="2271427" y="2370582"/>
                  <a:pt x="2277999" y="2377250"/>
                  <a:pt x="2286191" y="2377250"/>
                </a:cubicBezTo>
                <a:close/>
                <a:moveTo>
                  <a:pt x="2362391" y="2376392"/>
                </a:moveTo>
                <a:cubicBezTo>
                  <a:pt x="2370106" y="2376392"/>
                  <a:pt x="2376297" y="2370106"/>
                  <a:pt x="2376297" y="2362486"/>
                </a:cubicBezTo>
                <a:cubicBezTo>
                  <a:pt x="2376297" y="2354771"/>
                  <a:pt x="2370011" y="2348579"/>
                  <a:pt x="2362391" y="2348579"/>
                </a:cubicBezTo>
                <a:cubicBezTo>
                  <a:pt x="2354675" y="2348579"/>
                  <a:pt x="2348484" y="2354866"/>
                  <a:pt x="2348484" y="2362486"/>
                </a:cubicBezTo>
                <a:cubicBezTo>
                  <a:pt x="2348484" y="2370106"/>
                  <a:pt x="2354675" y="2376392"/>
                  <a:pt x="2362391" y="2376392"/>
                </a:cubicBezTo>
                <a:close/>
                <a:moveTo>
                  <a:pt x="2438591" y="2375535"/>
                </a:moveTo>
                <a:cubicBezTo>
                  <a:pt x="2445830" y="2375535"/>
                  <a:pt x="2451735" y="2369630"/>
                  <a:pt x="2451735" y="2362391"/>
                </a:cubicBezTo>
                <a:cubicBezTo>
                  <a:pt x="2451735" y="2355152"/>
                  <a:pt x="2445830" y="2349246"/>
                  <a:pt x="2438591" y="2349246"/>
                </a:cubicBezTo>
                <a:cubicBezTo>
                  <a:pt x="2431352" y="2349246"/>
                  <a:pt x="2425446" y="2355152"/>
                  <a:pt x="2425446" y="2362391"/>
                </a:cubicBezTo>
                <a:cubicBezTo>
                  <a:pt x="2425446" y="2369630"/>
                  <a:pt x="2431352" y="2375535"/>
                  <a:pt x="2438591" y="2375535"/>
                </a:cubicBezTo>
                <a:close/>
                <a:moveTo>
                  <a:pt x="2514791" y="2374678"/>
                </a:moveTo>
                <a:cubicBezTo>
                  <a:pt x="2521553" y="2374678"/>
                  <a:pt x="2527078" y="2369153"/>
                  <a:pt x="2527078" y="2362391"/>
                </a:cubicBezTo>
                <a:cubicBezTo>
                  <a:pt x="2527078" y="2355628"/>
                  <a:pt x="2521553" y="2350103"/>
                  <a:pt x="2514791" y="2350103"/>
                </a:cubicBezTo>
                <a:cubicBezTo>
                  <a:pt x="2508028" y="2350103"/>
                  <a:pt x="2502503" y="2355628"/>
                  <a:pt x="2502503" y="2362391"/>
                </a:cubicBezTo>
                <a:cubicBezTo>
                  <a:pt x="2502503" y="2369153"/>
                  <a:pt x="2508028" y="2374678"/>
                  <a:pt x="2514791" y="2374678"/>
                </a:cubicBezTo>
                <a:close/>
                <a:moveTo>
                  <a:pt x="2590991" y="2373821"/>
                </a:moveTo>
                <a:cubicBezTo>
                  <a:pt x="2597277" y="2373821"/>
                  <a:pt x="2602421" y="2368677"/>
                  <a:pt x="2602421" y="2362391"/>
                </a:cubicBezTo>
                <a:cubicBezTo>
                  <a:pt x="2602421" y="2356104"/>
                  <a:pt x="2597277" y="2350961"/>
                  <a:pt x="2590991" y="2350961"/>
                </a:cubicBezTo>
                <a:cubicBezTo>
                  <a:pt x="2584704" y="2350961"/>
                  <a:pt x="2579561" y="2356104"/>
                  <a:pt x="2579561" y="2362391"/>
                </a:cubicBezTo>
                <a:cubicBezTo>
                  <a:pt x="2579561" y="2368677"/>
                  <a:pt x="2584704" y="2373821"/>
                  <a:pt x="2590991" y="2373821"/>
                </a:cubicBezTo>
                <a:close/>
                <a:moveTo>
                  <a:pt x="2667191" y="2372773"/>
                </a:moveTo>
                <a:cubicBezTo>
                  <a:pt x="2672906" y="2372773"/>
                  <a:pt x="2677573" y="2368106"/>
                  <a:pt x="2677573" y="2362391"/>
                </a:cubicBezTo>
                <a:cubicBezTo>
                  <a:pt x="2677573" y="2356676"/>
                  <a:pt x="2672906" y="2352008"/>
                  <a:pt x="2667191" y="2352008"/>
                </a:cubicBezTo>
                <a:cubicBezTo>
                  <a:pt x="2661476" y="2352008"/>
                  <a:pt x="2656808" y="2356676"/>
                  <a:pt x="2656808" y="2362391"/>
                </a:cubicBezTo>
                <a:cubicBezTo>
                  <a:pt x="2656808" y="2368106"/>
                  <a:pt x="2661476" y="2372773"/>
                  <a:pt x="2667191" y="2372773"/>
                </a:cubicBezTo>
                <a:close/>
                <a:moveTo>
                  <a:pt x="2743391" y="2371725"/>
                </a:moveTo>
                <a:cubicBezTo>
                  <a:pt x="2748534" y="2371725"/>
                  <a:pt x="2752725" y="2367534"/>
                  <a:pt x="2752725" y="2362391"/>
                </a:cubicBezTo>
                <a:cubicBezTo>
                  <a:pt x="2752725" y="2357247"/>
                  <a:pt x="2748534" y="2353056"/>
                  <a:pt x="2743391" y="2353056"/>
                </a:cubicBezTo>
                <a:cubicBezTo>
                  <a:pt x="2738247" y="2353056"/>
                  <a:pt x="2734056" y="2357247"/>
                  <a:pt x="2734056" y="2362391"/>
                </a:cubicBezTo>
                <a:cubicBezTo>
                  <a:pt x="2734151" y="2367534"/>
                  <a:pt x="2738247" y="2371725"/>
                  <a:pt x="2743391" y="2371725"/>
                </a:cubicBezTo>
                <a:close/>
                <a:moveTo>
                  <a:pt x="2819591" y="2370677"/>
                </a:moveTo>
                <a:cubicBezTo>
                  <a:pt x="2824163" y="2370677"/>
                  <a:pt x="2827878" y="2366963"/>
                  <a:pt x="2827878" y="2362391"/>
                </a:cubicBezTo>
                <a:cubicBezTo>
                  <a:pt x="2827878" y="2357819"/>
                  <a:pt x="2824163" y="2354104"/>
                  <a:pt x="2819591" y="2354104"/>
                </a:cubicBezTo>
                <a:cubicBezTo>
                  <a:pt x="2815019" y="2354104"/>
                  <a:pt x="2811304" y="2357819"/>
                  <a:pt x="2811304" y="2362391"/>
                </a:cubicBezTo>
                <a:cubicBezTo>
                  <a:pt x="2811304" y="2366963"/>
                  <a:pt x="2815019" y="2370677"/>
                  <a:pt x="2819591" y="2370677"/>
                </a:cubicBezTo>
                <a:close/>
                <a:moveTo>
                  <a:pt x="2895791" y="2369630"/>
                </a:moveTo>
                <a:cubicBezTo>
                  <a:pt x="2899791" y="2369630"/>
                  <a:pt x="2902934" y="2366391"/>
                  <a:pt x="2902934" y="2362486"/>
                </a:cubicBezTo>
                <a:cubicBezTo>
                  <a:pt x="2902934" y="2358485"/>
                  <a:pt x="2899696" y="2355342"/>
                  <a:pt x="2895791" y="2355342"/>
                </a:cubicBezTo>
                <a:cubicBezTo>
                  <a:pt x="2891790" y="2355342"/>
                  <a:pt x="2888647" y="2358581"/>
                  <a:pt x="2888647" y="2362486"/>
                </a:cubicBezTo>
                <a:cubicBezTo>
                  <a:pt x="2888647" y="2366391"/>
                  <a:pt x="2891885" y="2369630"/>
                  <a:pt x="2895791" y="2369630"/>
                </a:cubicBezTo>
                <a:close/>
                <a:moveTo>
                  <a:pt x="2971991" y="2368582"/>
                </a:moveTo>
                <a:cubicBezTo>
                  <a:pt x="2975420" y="2368582"/>
                  <a:pt x="2978087" y="2365820"/>
                  <a:pt x="2978087" y="2362486"/>
                </a:cubicBezTo>
                <a:cubicBezTo>
                  <a:pt x="2978087" y="2359152"/>
                  <a:pt x="2975324" y="2356390"/>
                  <a:pt x="2971991" y="2356390"/>
                </a:cubicBezTo>
                <a:cubicBezTo>
                  <a:pt x="2968562" y="2356390"/>
                  <a:pt x="2965895" y="2359152"/>
                  <a:pt x="2965895" y="2362486"/>
                </a:cubicBezTo>
                <a:cubicBezTo>
                  <a:pt x="2965895" y="2365820"/>
                  <a:pt x="2968657" y="2368582"/>
                  <a:pt x="2971991" y="2368582"/>
                </a:cubicBezTo>
                <a:close/>
                <a:moveTo>
                  <a:pt x="3048191" y="2367439"/>
                </a:moveTo>
                <a:cubicBezTo>
                  <a:pt x="3050953" y="2367439"/>
                  <a:pt x="3053239" y="2365153"/>
                  <a:pt x="3053239" y="2362391"/>
                </a:cubicBezTo>
                <a:cubicBezTo>
                  <a:pt x="3053239" y="2359628"/>
                  <a:pt x="3050953" y="2357342"/>
                  <a:pt x="3048191" y="2357342"/>
                </a:cubicBezTo>
                <a:cubicBezTo>
                  <a:pt x="3045428" y="2357342"/>
                  <a:pt x="3043142" y="2359628"/>
                  <a:pt x="3043142" y="2362391"/>
                </a:cubicBezTo>
                <a:cubicBezTo>
                  <a:pt x="3043142" y="2365248"/>
                  <a:pt x="3045428" y="2367439"/>
                  <a:pt x="3048191" y="2367439"/>
                </a:cubicBezTo>
                <a:close/>
                <a:moveTo>
                  <a:pt x="3124391" y="2366391"/>
                </a:moveTo>
                <a:cubicBezTo>
                  <a:pt x="3126581" y="2366391"/>
                  <a:pt x="3128391" y="2364581"/>
                  <a:pt x="3128391" y="2362391"/>
                </a:cubicBezTo>
                <a:cubicBezTo>
                  <a:pt x="3128391" y="2360200"/>
                  <a:pt x="3126581" y="2358390"/>
                  <a:pt x="3124391" y="2358390"/>
                </a:cubicBezTo>
                <a:cubicBezTo>
                  <a:pt x="3122200" y="2358390"/>
                  <a:pt x="3120390" y="2360200"/>
                  <a:pt x="3120390" y="2362391"/>
                </a:cubicBezTo>
                <a:cubicBezTo>
                  <a:pt x="3120390" y="2364581"/>
                  <a:pt x="3122200" y="2366391"/>
                  <a:pt x="3124391" y="2366391"/>
                </a:cubicBezTo>
                <a:close/>
                <a:moveTo>
                  <a:pt x="3200591" y="2365343"/>
                </a:moveTo>
                <a:cubicBezTo>
                  <a:pt x="3202210" y="2365343"/>
                  <a:pt x="3203543" y="2364010"/>
                  <a:pt x="3203543" y="2362391"/>
                </a:cubicBezTo>
                <a:cubicBezTo>
                  <a:pt x="3203543" y="2360771"/>
                  <a:pt x="3202210" y="2359438"/>
                  <a:pt x="3200591" y="2359438"/>
                </a:cubicBezTo>
                <a:cubicBezTo>
                  <a:pt x="3198971" y="2359438"/>
                  <a:pt x="3197638" y="2360771"/>
                  <a:pt x="3197638" y="2362391"/>
                </a:cubicBezTo>
                <a:cubicBezTo>
                  <a:pt x="3197638" y="2364010"/>
                  <a:pt x="3198971" y="2365343"/>
                  <a:pt x="3200591" y="2365343"/>
                </a:cubicBezTo>
                <a:close/>
                <a:moveTo>
                  <a:pt x="3276791" y="2364296"/>
                </a:moveTo>
                <a:cubicBezTo>
                  <a:pt x="3277838" y="2364296"/>
                  <a:pt x="3278696" y="2363438"/>
                  <a:pt x="3278696" y="2362391"/>
                </a:cubicBezTo>
                <a:cubicBezTo>
                  <a:pt x="3278696" y="2361343"/>
                  <a:pt x="3277838" y="2360486"/>
                  <a:pt x="3276791" y="2360486"/>
                </a:cubicBezTo>
                <a:cubicBezTo>
                  <a:pt x="3275743" y="2360486"/>
                  <a:pt x="3274886" y="2361343"/>
                  <a:pt x="3274886" y="2362391"/>
                </a:cubicBezTo>
                <a:cubicBezTo>
                  <a:pt x="3274886" y="2363438"/>
                  <a:pt x="3275743" y="2364296"/>
                  <a:pt x="3276791" y="2364296"/>
                </a:cubicBezTo>
                <a:close/>
                <a:moveTo>
                  <a:pt x="3352991" y="2363248"/>
                </a:moveTo>
                <a:cubicBezTo>
                  <a:pt x="3353467" y="2363248"/>
                  <a:pt x="3353848" y="2362867"/>
                  <a:pt x="3353848" y="2362391"/>
                </a:cubicBezTo>
                <a:cubicBezTo>
                  <a:pt x="3353848" y="2361914"/>
                  <a:pt x="3353467" y="2361533"/>
                  <a:pt x="3352991" y="2361533"/>
                </a:cubicBezTo>
                <a:cubicBezTo>
                  <a:pt x="3352514" y="2361533"/>
                  <a:pt x="3352133" y="2361914"/>
                  <a:pt x="3352133" y="2362391"/>
                </a:cubicBezTo>
                <a:cubicBezTo>
                  <a:pt x="3352133" y="2362867"/>
                  <a:pt x="3352514" y="2363248"/>
                  <a:pt x="3352991" y="2363248"/>
                </a:cubicBezTo>
                <a:close/>
                <a:moveTo>
                  <a:pt x="152591" y="2439067"/>
                </a:moveTo>
                <a:cubicBezTo>
                  <a:pt x="152781" y="2439067"/>
                  <a:pt x="152972" y="2438876"/>
                  <a:pt x="152972" y="2438686"/>
                </a:cubicBezTo>
                <a:cubicBezTo>
                  <a:pt x="152972" y="2438495"/>
                  <a:pt x="152781" y="2438305"/>
                  <a:pt x="152591" y="2438305"/>
                </a:cubicBezTo>
                <a:cubicBezTo>
                  <a:pt x="152400" y="2438305"/>
                  <a:pt x="152210" y="2438495"/>
                  <a:pt x="152210" y="2438686"/>
                </a:cubicBezTo>
                <a:cubicBezTo>
                  <a:pt x="152210" y="2438876"/>
                  <a:pt x="152400" y="2439067"/>
                  <a:pt x="152591" y="2439067"/>
                </a:cubicBezTo>
                <a:close/>
                <a:moveTo>
                  <a:pt x="228791" y="2440115"/>
                </a:moveTo>
                <a:cubicBezTo>
                  <a:pt x="229648" y="2440115"/>
                  <a:pt x="230315" y="2439448"/>
                  <a:pt x="230315" y="2438591"/>
                </a:cubicBezTo>
                <a:cubicBezTo>
                  <a:pt x="230315" y="2437733"/>
                  <a:pt x="229648" y="2437067"/>
                  <a:pt x="228791" y="2437067"/>
                </a:cubicBezTo>
                <a:cubicBezTo>
                  <a:pt x="227933" y="2437067"/>
                  <a:pt x="227267" y="2437733"/>
                  <a:pt x="227267" y="2438591"/>
                </a:cubicBezTo>
                <a:cubicBezTo>
                  <a:pt x="227362" y="2439448"/>
                  <a:pt x="228029" y="2440115"/>
                  <a:pt x="228791" y="2440115"/>
                </a:cubicBezTo>
                <a:close/>
                <a:moveTo>
                  <a:pt x="304991" y="2441162"/>
                </a:moveTo>
                <a:cubicBezTo>
                  <a:pt x="306419" y="2441162"/>
                  <a:pt x="307562" y="2440020"/>
                  <a:pt x="307562" y="2438591"/>
                </a:cubicBezTo>
                <a:cubicBezTo>
                  <a:pt x="307562" y="2437162"/>
                  <a:pt x="306419" y="2436019"/>
                  <a:pt x="304991" y="2436019"/>
                </a:cubicBezTo>
                <a:cubicBezTo>
                  <a:pt x="303562" y="2436019"/>
                  <a:pt x="302419" y="2437162"/>
                  <a:pt x="302419" y="2438591"/>
                </a:cubicBezTo>
                <a:cubicBezTo>
                  <a:pt x="302514" y="2440020"/>
                  <a:pt x="303657" y="2441162"/>
                  <a:pt x="304991" y="2441162"/>
                </a:cubicBezTo>
                <a:close/>
                <a:moveTo>
                  <a:pt x="381191" y="2442210"/>
                </a:moveTo>
                <a:cubicBezTo>
                  <a:pt x="383191" y="2442210"/>
                  <a:pt x="384810" y="2440591"/>
                  <a:pt x="384810" y="2438591"/>
                </a:cubicBezTo>
                <a:cubicBezTo>
                  <a:pt x="384810" y="2436590"/>
                  <a:pt x="383191" y="2434971"/>
                  <a:pt x="381191" y="2434971"/>
                </a:cubicBezTo>
                <a:cubicBezTo>
                  <a:pt x="379190" y="2434971"/>
                  <a:pt x="377571" y="2436590"/>
                  <a:pt x="377571" y="2438591"/>
                </a:cubicBezTo>
                <a:cubicBezTo>
                  <a:pt x="377666" y="2440591"/>
                  <a:pt x="379190" y="2442210"/>
                  <a:pt x="381191" y="2442210"/>
                </a:cubicBezTo>
                <a:close/>
                <a:moveTo>
                  <a:pt x="457391" y="2443067"/>
                </a:moveTo>
                <a:cubicBezTo>
                  <a:pt x="459867" y="2443067"/>
                  <a:pt x="461867" y="2441067"/>
                  <a:pt x="461867" y="2438591"/>
                </a:cubicBezTo>
                <a:cubicBezTo>
                  <a:pt x="461867" y="2436114"/>
                  <a:pt x="459867" y="2434114"/>
                  <a:pt x="457391" y="2434114"/>
                </a:cubicBezTo>
                <a:cubicBezTo>
                  <a:pt x="454914" y="2434114"/>
                  <a:pt x="452914" y="2436114"/>
                  <a:pt x="452914" y="2438591"/>
                </a:cubicBezTo>
                <a:cubicBezTo>
                  <a:pt x="453009" y="2441067"/>
                  <a:pt x="454914" y="2443067"/>
                  <a:pt x="457391" y="2443067"/>
                </a:cubicBezTo>
                <a:close/>
                <a:moveTo>
                  <a:pt x="533591" y="2444115"/>
                </a:moveTo>
                <a:cubicBezTo>
                  <a:pt x="536639" y="2444115"/>
                  <a:pt x="539115" y="2441639"/>
                  <a:pt x="539115" y="2438591"/>
                </a:cubicBezTo>
                <a:cubicBezTo>
                  <a:pt x="539115" y="2435543"/>
                  <a:pt x="536639" y="2433066"/>
                  <a:pt x="533591" y="2433066"/>
                </a:cubicBezTo>
                <a:cubicBezTo>
                  <a:pt x="530543" y="2433066"/>
                  <a:pt x="528066" y="2435543"/>
                  <a:pt x="528066" y="2438591"/>
                </a:cubicBezTo>
                <a:cubicBezTo>
                  <a:pt x="528161" y="2441639"/>
                  <a:pt x="530543" y="2444115"/>
                  <a:pt x="533591" y="2444115"/>
                </a:cubicBezTo>
                <a:close/>
                <a:moveTo>
                  <a:pt x="609790" y="2445163"/>
                </a:moveTo>
                <a:cubicBezTo>
                  <a:pt x="613410" y="2445163"/>
                  <a:pt x="616363" y="2442210"/>
                  <a:pt x="616363" y="2438591"/>
                </a:cubicBezTo>
                <a:cubicBezTo>
                  <a:pt x="616363" y="2434971"/>
                  <a:pt x="613410" y="2432018"/>
                  <a:pt x="609790" y="2432018"/>
                </a:cubicBezTo>
                <a:cubicBezTo>
                  <a:pt x="606171" y="2432018"/>
                  <a:pt x="603218" y="2434971"/>
                  <a:pt x="603218" y="2438591"/>
                </a:cubicBezTo>
                <a:cubicBezTo>
                  <a:pt x="603218" y="2442210"/>
                  <a:pt x="606171" y="2445163"/>
                  <a:pt x="609790" y="2445163"/>
                </a:cubicBezTo>
                <a:close/>
                <a:moveTo>
                  <a:pt x="685990" y="2446211"/>
                </a:moveTo>
                <a:cubicBezTo>
                  <a:pt x="690182" y="2446211"/>
                  <a:pt x="693611" y="2442782"/>
                  <a:pt x="693611" y="2438591"/>
                </a:cubicBezTo>
                <a:cubicBezTo>
                  <a:pt x="693611" y="2434400"/>
                  <a:pt x="690182" y="2430971"/>
                  <a:pt x="685990" y="2430971"/>
                </a:cubicBezTo>
                <a:cubicBezTo>
                  <a:pt x="681800" y="2430971"/>
                  <a:pt x="678371" y="2434400"/>
                  <a:pt x="678371" y="2438591"/>
                </a:cubicBezTo>
                <a:cubicBezTo>
                  <a:pt x="678371" y="2442782"/>
                  <a:pt x="681800" y="2446211"/>
                  <a:pt x="685990" y="2446211"/>
                </a:cubicBezTo>
                <a:close/>
                <a:moveTo>
                  <a:pt x="762190" y="2447258"/>
                </a:moveTo>
                <a:cubicBezTo>
                  <a:pt x="766953" y="2447258"/>
                  <a:pt x="770858" y="2443353"/>
                  <a:pt x="770858" y="2438591"/>
                </a:cubicBezTo>
                <a:cubicBezTo>
                  <a:pt x="770858" y="2433828"/>
                  <a:pt x="766953" y="2429923"/>
                  <a:pt x="762190" y="2429923"/>
                </a:cubicBezTo>
                <a:cubicBezTo>
                  <a:pt x="757428" y="2429923"/>
                  <a:pt x="753523" y="2433828"/>
                  <a:pt x="753523" y="2438591"/>
                </a:cubicBezTo>
                <a:cubicBezTo>
                  <a:pt x="753523" y="2443353"/>
                  <a:pt x="757428" y="2447258"/>
                  <a:pt x="762190" y="2447258"/>
                </a:cubicBezTo>
                <a:close/>
                <a:moveTo>
                  <a:pt x="838390" y="2448116"/>
                </a:moveTo>
                <a:cubicBezTo>
                  <a:pt x="843629" y="2448116"/>
                  <a:pt x="847915" y="2443829"/>
                  <a:pt x="847915" y="2438591"/>
                </a:cubicBezTo>
                <a:cubicBezTo>
                  <a:pt x="847915" y="2433352"/>
                  <a:pt x="843629" y="2429066"/>
                  <a:pt x="838390" y="2429066"/>
                </a:cubicBezTo>
                <a:cubicBezTo>
                  <a:pt x="833152" y="2429066"/>
                  <a:pt x="828865" y="2433352"/>
                  <a:pt x="828865" y="2438591"/>
                </a:cubicBezTo>
                <a:cubicBezTo>
                  <a:pt x="828865" y="2443829"/>
                  <a:pt x="833152" y="2448116"/>
                  <a:pt x="838390" y="2448116"/>
                </a:cubicBezTo>
                <a:close/>
                <a:moveTo>
                  <a:pt x="914590" y="2449163"/>
                </a:moveTo>
                <a:cubicBezTo>
                  <a:pt x="920401" y="2449163"/>
                  <a:pt x="925163" y="2444401"/>
                  <a:pt x="925163" y="2438591"/>
                </a:cubicBezTo>
                <a:cubicBezTo>
                  <a:pt x="925163" y="2432780"/>
                  <a:pt x="920401" y="2428018"/>
                  <a:pt x="914590" y="2428018"/>
                </a:cubicBezTo>
                <a:cubicBezTo>
                  <a:pt x="908780" y="2428018"/>
                  <a:pt x="904018" y="2432780"/>
                  <a:pt x="904018" y="2438591"/>
                </a:cubicBezTo>
                <a:cubicBezTo>
                  <a:pt x="904018" y="2444401"/>
                  <a:pt x="908780" y="2449163"/>
                  <a:pt x="914590" y="2449163"/>
                </a:cubicBezTo>
                <a:close/>
                <a:moveTo>
                  <a:pt x="990790" y="2450021"/>
                </a:moveTo>
                <a:cubicBezTo>
                  <a:pt x="997077" y="2450021"/>
                  <a:pt x="1002221" y="2444877"/>
                  <a:pt x="1002221" y="2438591"/>
                </a:cubicBezTo>
                <a:cubicBezTo>
                  <a:pt x="1002221" y="2432304"/>
                  <a:pt x="997077" y="2427161"/>
                  <a:pt x="990790" y="2427161"/>
                </a:cubicBezTo>
                <a:cubicBezTo>
                  <a:pt x="984504" y="2427161"/>
                  <a:pt x="979361" y="2432304"/>
                  <a:pt x="979361" y="2438591"/>
                </a:cubicBezTo>
                <a:cubicBezTo>
                  <a:pt x="979361" y="2444877"/>
                  <a:pt x="984504" y="2450021"/>
                  <a:pt x="990790" y="2450021"/>
                </a:cubicBezTo>
                <a:close/>
                <a:moveTo>
                  <a:pt x="1066991" y="2450878"/>
                </a:moveTo>
                <a:cubicBezTo>
                  <a:pt x="1073753" y="2450878"/>
                  <a:pt x="1079278" y="2445353"/>
                  <a:pt x="1079278" y="2438591"/>
                </a:cubicBezTo>
                <a:cubicBezTo>
                  <a:pt x="1079278" y="2431828"/>
                  <a:pt x="1073753" y="2426303"/>
                  <a:pt x="1066991" y="2426303"/>
                </a:cubicBezTo>
                <a:cubicBezTo>
                  <a:pt x="1060228" y="2426303"/>
                  <a:pt x="1054703" y="2431828"/>
                  <a:pt x="1054703" y="2438591"/>
                </a:cubicBezTo>
                <a:cubicBezTo>
                  <a:pt x="1054799" y="2445353"/>
                  <a:pt x="1060228" y="2450878"/>
                  <a:pt x="1066991" y="2450878"/>
                </a:cubicBezTo>
                <a:close/>
                <a:moveTo>
                  <a:pt x="1143191" y="2451735"/>
                </a:moveTo>
                <a:cubicBezTo>
                  <a:pt x="1150430" y="2451735"/>
                  <a:pt x="1156335" y="2445830"/>
                  <a:pt x="1156335" y="2438591"/>
                </a:cubicBezTo>
                <a:cubicBezTo>
                  <a:pt x="1156335" y="2431352"/>
                  <a:pt x="1150430" y="2425446"/>
                  <a:pt x="1143191" y="2425446"/>
                </a:cubicBezTo>
                <a:cubicBezTo>
                  <a:pt x="1135952" y="2425446"/>
                  <a:pt x="1130046" y="2431352"/>
                  <a:pt x="1130046" y="2438591"/>
                </a:cubicBezTo>
                <a:cubicBezTo>
                  <a:pt x="1130141" y="2445830"/>
                  <a:pt x="1135952" y="2451735"/>
                  <a:pt x="1143191" y="2451735"/>
                </a:cubicBezTo>
                <a:close/>
                <a:moveTo>
                  <a:pt x="1219391" y="2452307"/>
                </a:moveTo>
                <a:cubicBezTo>
                  <a:pt x="1227011" y="2452307"/>
                  <a:pt x="1233107" y="2446115"/>
                  <a:pt x="1233107" y="2438591"/>
                </a:cubicBezTo>
                <a:cubicBezTo>
                  <a:pt x="1233107" y="2430971"/>
                  <a:pt x="1226915" y="2424875"/>
                  <a:pt x="1219391" y="2424875"/>
                </a:cubicBezTo>
                <a:cubicBezTo>
                  <a:pt x="1211771" y="2424875"/>
                  <a:pt x="1205675" y="2431066"/>
                  <a:pt x="1205675" y="2438591"/>
                </a:cubicBezTo>
                <a:cubicBezTo>
                  <a:pt x="1205675" y="2446211"/>
                  <a:pt x="1211866" y="2452307"/>
                  <a:pt x="1219391" y="2452307"/>
                </a:cubicBezTo>
                <a:close/>
                <a:moveTo>
                  <a:pt x="1295591" y="2453164"/>
                </a:moveTo>
                <a:cubicBezTo>
                  <a:pt x="1303687" y="2453164"/>
                  <a:pt x="1310164" y="2446591"/>
                  <a:pt x="1310164" y="2438591"/>
                </a:cubicBezTo>
                <a:cubicBezTo>
                  <a:pt x="1310164" y="2430494"/>
                  <a:pt x="1303592" y="2424017"/>
                  <a:pt x="1295591" y="2424017"/>
                </a:cubicBezTo>
                <a:cubicBezTo>
                  <a:pt x="1287589" y="2424017"/>
                  <a:pt x="1281017" y="2430590"/>
                  <a:pt x="1281017" y="2438591"/>
                </a:cubicBezTo>
                <a:cubicBezTo>
                  <a:pt x="1281017" y="2446687"/>
                  <a:pt x="1287589" y="2453164"/>
                  <a:pt x="1295591" y="2453164"/>
                </a:cubicBezTo>
                <a:close/>
                <a:moveTo>
                  <a:pt x="1371791" y="2453831"/>
                </a:moveTo>
                <a:cubicBezTo>
                  <a:pt x="1380173" y="2453831"/>
                  <a:pt x="1387031" y="2446973"/>
                  <a:pt x="1387031" y="2438591"/>
                </a:cubicBezTo>
                <a:cubicBezTo>
                  <a:pt x="1387031" y="2430209"/>
                  <a:pt x="1380173" y="2423351"/>
                  <a:pt x="1371791" y="2423351"/>
                </a:cubicBezTo>
                <a:cubicBezTo>
                  <a:pt x="1363409" y="2423351"/>
                  <a:pt x="1356551" y="2430209"/>
                  <a:pt x="1356551" y="2438591"/>
                </a:cubicBezTo>
                <a:cubicBezTo>
                  <a:pt x="1356646" y="2446973"/>
                  <a:pt x="1363409" y="2453831"/>
                  <a:pt x="1371791" y="2453831"/>
                </a:cubicBezTo>
                <a:close/>
                <a:moveTo>
                  <a:pt x="1447991" y="2454212"/>
                </a:moveTo>
                <a:cubicBezTo>
                  <a:pt x="1456658" y="2454212"/>
                  <a:pt x="1463612" y="2447258"/>
                  <a:pt x="1463612" y="2438591"/>
                </a:cubicBezTo>
                <a:cubicBezTo>
                  <a:pt x="1463612" y="2429923"/>
                  <a:pt x="1456563" y="2422970"/>
                  <a:pt x="1447991" y="2422970"/>
                </a:cubicBezTo>
                <a:cubicBezTo>
                  <a:pt x="1439418" y="2422970"/>
                  <a:pt x="1432370" y="2430018"/>
                  <a:pt x="1432370" y="2438591"/>
                </a:cubicBezTo>
                <a:cubicBezTo>
                  <a:pt x="1432370" y="2447258"/>
                  <a:pt x="1439418" y="2454212"/>
                  <a:pt x="1447991" y="2454212"/>
                </a:cubicBezTo>
                <a:close/>
                <a:moveTo>
                  <a:pt x="1524191" y="2454688"/>
                </a:moveTo>
                <a:cubicBezTo>
                  <a:pt x="1533049" y="2454688"/>
                  <a:pt x="1540288" y="2447544"/>
                  <a:pt x="1540288" y="2438591"/>
                </a:cubicBezTo>
                <a:cubicBezTo>
                  <a:pt x="1540288" y="2429732"/>
                  <a:pt x="1533144" y="2422493"/>
                  <a:pt x="1524191" y="2422493"/>
                </a:cubicBezTo>
                <a:cubicBezTo>
                  <a:pt x="1515332" y="2422493"/>
                  <a:pt x="1508093" y="2429637"/>
                  <a:pt x="1508093" y="2438591"/>
                </a:cubicBezTo>
                <a:cubicBezTo>
                  <a:pt x="1508189" y="2447449"/>
                  <a:pt x="1515332" y="2454688"/>
                  <a:pt x="1524191" y="2454688"/>
                </a:cubicBezTo>
                <a:close/>
                <a:moveTo>
                  <a:pt x="1600391" y="2455069"/>
                </a:moveTo>
                <a:cubicBezTo>
                  <a:pt x="1609535" y="2455069"/>
                  <a:pt x="1616869" y="2447735"/>
                  <a:pt x="1616869" y="2438591"/>
                </a:cubicBezTo>
                <a:cubicBezTo>
                  <a:pt x="1616869" y="2429447"/>
                  <a:pt x="1609535" y="2422112"/>
                  <a:pt x="1600391" y="2422112"/>
                </a:cubicBezTo>
                <a:cubicBezTo>
                  <a:pt x="1591247" y="2422112"/>
                  <a:pt x="1583912" y="2429447"/>
                  <a:pt x="1583912" y="2438591"/>
                </a:cubicBezTo>
                <a:cubicBezTo>
                  <a:pt x="1583912" y="2447735"/>
                  <a:pt x="1591342" y="2455069"/>
                  <a:pt x="1600391" y="2455069"/>
                </a:cubicBezTo>
                <a:close/>
                <a:moveTo>
                  <a:pt x="1676591" y="2455259"/>
                </a:moveTo>
                <a:cubicBezTo>
                  <a:pt x="1685830" y="2455259"/>
                  <a:pt x="1693259" y="2447830"/>
                  <a:pt x="1693259" y="2438591"/>
                </a:cubicBezTo>
                <a:cubicBezTo>
                  <a:pt x="1693259" y="2429351"/>
                  <a:pt x="1685830" y="2421922"/>
                  <a:pt x="1676591" y="2421922"/>
                </a:cubicBezTo>
                <a:cubicBezTo>
                  <a:pt x="1667351" y="2421922"/>
                  <a:pt x="1659922" y="2429351"/>
                  <a:pt x="1659922" y="2438591"/>
                </a:cubicBezTo>
                <a:cubicBezTo>
                  <a:pt x="1659922" y="2447830"/>
                  <a:pt x="1667351" y="2455259"/>
                  <a:pt x="1676591" y="2455259"/>
                </a:cubicBezTo>
                <a:close/>
                <a:moveTo>
                  <a:pt x="1752791" y="2455259"/>
                </a:moveTo>
                <a:cubicBezTo>
                  <a:pt x="1762030" y="2455259"/>
                  <a:pt x="1769459" y="2447830"/>
                  <a:pt x="1769459" y="2438591"/>
                </a:cubicBezTo>
                <a:cubicBezTo>
                  <a:pt x="1769459" y="2429351"/>
                  <a:pt x="1762030" y="2421922"/>
                  <a:pt x="1752791" y="2421922"/>
                </a:cubicBezTo>
                <a:cubicBezTo>
                  <a:pt x="1743551" y="2421922"/>
                  <a:pt x="1736122" y="2429351"/>
                  <a:pt x="1736122" y="2438591"/>
                </a:cubicBezTo>
                <a:cubicBezTo>
                  <a:pt x="1736122" y="2447830"/>
                  <a:pt x="1743551" y="2455259"/>
                  <a:pt x="1752791" y="2455259"/>
                </a:cubicBezTo>
                <a:close/>
                <a:moveTo>
                  <a:pt x="1828991" y="2455259"/>
                </a:moveTo>
                <a:cubicBezTo>
                  <a:pt x="1838230" y="2455259"/>
                  <a:pt x="1845659" y="2447830"/>
                  <a:pt x="1845659" y="2438591"/>
                </a:cubicBezTo>
                <a:cubicBezTo>
                  <a:pt x="1845659" y="2429351"/>
                  <a:pt x="1838230" y="2421922"/>
                  <a:pt x="1828991" y="2421922"/>
                </a:cubicBezTo>
                <a:cubicBezTo>
                  <a:pt x="1819751" y="2421922"/>
                  <a:pt x="1812322" y="2429351"/>
                  <a:pt x="1812322" y="2438591"/>
                </a:cubicBezTo>
                <a:cubicBezTo>
                  <a:pt x="1812322" y="2447830"/>
                  <a:pt x="1819751" y="2455259"/>
                  <a:pt x="1828991" y="2455259"/>
                </a:cubicBezTo>
                <a:close/>
                <a:moveTo>
                  <a:pt x="1905191" y="2455069"/>
                </a:moveTo>
                <a:cubicBezTo>
                  <a:pt x="1914335" y="2455069"/>
                  <a:pt x="1921669" y="2447735"/>
                  <a:pt x="1921669" y="2438591"/>
                </a:cubicBezTo>
                <a:cubicBezTo>
                  <a:pt x="1921669" y="2429447"/>
                  <a:pt x="1914335" y="2422112"/>
                  <a:pt x="1905191" y="2422112"/>
                </a:cubicBezTo>
                <a:cubicBezTo>
                  <a:pt x="1896047" y="2422112"/>
                  <a:pt x="1888712" y="2429447"/>
                  <a:pt x="1888712" y="2438591"/>
                </a:cubicBezTo>
                <a:cubicBezTo>
                  <a:pt x="1888712" y="2447735"/>
                  <a:pt x="1896142" y="2455069"/>
                  <a:pt x="1905191" y="2455069"/>
                </a:cubicBezTo>
                <a:close/>
                <a:moveTo>
                  <a:pt x="1981391" y="2454688"/>
                </a:moveTo>
                <a:cubicBezTo>
                  <a:pt x="1990249" y="2454688"/>
                  <a:pt x="1997488" y="2447544"/>
                  <a:pt x="1997488" y="2438591"/>
                </a:cubicBezTo>
                <a:cubicBezTo>
                  <a:pt x="1997488" y="2429732"/>
                  <a:pt x="1990344" y="2422493"/>
                  <a:pt x="1981391" y="2422493"/>
                </a:cubicBezTo>
                <a:cubicBezTo>
                  <a:pt x="1972532" y="2422493"/>
                  <a:pt x="1965293" y="2429637"/>
                  <a:pt x="1965293" y="2438591"/>
                </a:cubicBezTo>
                <a:cubicBezTo>
                  <a:pt x="1965389" y="2447449"/>
                  <a:pt x="1972532" y="2454688"/>
                  <a:pt x="1981391" y="2454688"/>
                </a:cubicBezTo>
                <a:close/>
                <a:moveTo>
                  <a:pt x="2057591" y="2454212"/>
                </a:moveTo>
                <a:cubicBezTo>
                  <a:pt x="2066258" y="2454212"/>
                  <a:pt x="2073212" y="2447258"/>
                  <a:pt x="2073212" y="2438591"/>
                </a:cubicBezTo>
                <a:cubicBezTo>
                  <a:pt x="2073212" y="2429923"/>
                  <a:pt x="2066163" y="2422970"/>
                  <a:pt x="2057591" y="2422970"/>
                </a:cubicBezTo>
                <a:cubicBezTo>
                  <a:pt x="2049018" y="2422970"/>
                  <a:pt x="2041970" y="2430018"/>
                  <a:pt x="2041970" y="2438591"/>
                </a:cubicBezTo>
                <a:cubicBezTo>
                  <a:pt x="2041970" y="2447258"/>
                  <a:pt x="2049018" y="2454212"/>
                  <a:pt x="2057591" y="2454212"/>
                </a:cubicBezTo>
                <a:close/>
                <a:moveTo>
                  <a:pt x="2133791" y="2453831"/>
                </a:moveTo>
                <a:cubicBezTo>
                  <a:pt x="2142173" y="2453831"/>
                  <a:pt x="2149031" y="2446973"/>
                  <a:pt x="2149031" y="2438591"/>
                </a:cubicBezTo>
                <a:cubicBezTo>
                  <a:pt x="2149031" y="2430209"/>
                  <a:pt x="2142173" y="2423351"/>
                  <a:pt x="2133791" y="2423351"/>
                </a:cubicBezTo>
                <a:cubicBezTo>
                  <a:pt x="2125409" y="2423351"/>
                  <a:pt x="2118551" y="2430209"/>
                  <a:pt x="2118551" y="2438591"/>
                </a:cubicBezTo>
                <a:cubicBezTo>
                  <a:pt x="2118646" y="2446973"/>
                  <a:pt x="2125409" y="2453831"/>
                  <a:pt x="2133791" y="2453831"/>
                </a:cubicBezTo>
                <a:close/>
                <a:moveTo>
                  <a:pt x="2209991" y="2453164"/>
                </a:moveTo>
                <a:cubicBezTo>
                  <a:pt x="2218087" y="2453164"/>
                  <a:pt x="2224564" y="2446591"/>
                  <a:pt x="2224564" y="2438591"/>
                </a:cubicBezTo>
                <a:cubicBezTo>
                  <a:pt x="2224564" y="2430494"/>
                  <a:pt x="2217992" y="2424017"/>
                  <a:pt x="2209991" y="2424017"/>
                </a:cubicBezTo>
                <a:cubicBezTo>
                  <a:pt x="2201990" y="2424017"/>
                  <a:pt x="2195417" y="2430590"/>
                  <a:pt x="2195417" y="2438591"/>
                </a:cubicBezTo>
                <a:cubicBezTo>
                  <a:pt x="2195417" y="2446687"/>
                  <a:pt x="2201990" y="2453164"/>
                  <a:pt x="2209991" y="2453164"/>
                </a:cubicBezTo>
                <a:close/>
                <a:moveTo>
                  <a:pt x="2286191" y="2452592"/>
                </a:moveTo>
                <a:cubicBezTo>
                  <a:pt x="2293906" y="2452592"/>
                  <a:pt x="2300097" y="2446306"/>
                  <a:pt x="2300097" y="2438686"/>
                </a:cubicBezTo>
                <a:cubicBezTo>
                  <a:pt x="2300097" y="2430971"/>
                  <a:pt x="2293811" y="2424779"/>
                  <a:pt x="2286191" y="2424779"/>
                </a:cubicBezTo>
                <a:cubicBezTo>
                  <a:pt x="2278475" y="2424779"/>
                  <a:pt x="2272284" y="2431066"/>
                  <a:pt x="2272284" y="2438686"/>
                </a:cubicBezTo>
                <a:cubicBezTo>
                  <a:pt x="2272284" y="2446306"/>
                  <a:pt x="2278475" y="2452592"/>
                  <a:pt x="2286191" y="2452592"/>
                </a:cubicBezTo>
                <a:close/>
                <a:moveTo>
                  <a:pt x="2362391" y="2451735"/>
                </a:moveTo>
                <a:cubicBezTo>
                  <a:pt x="2369630" y="2451735"/>
                  <a:pt x="2375535" y="2445830"/>
                  <a:pt x="2375535" y="2438591"/>
                </a:cubicBezTo>
                <a:cubicBezTo>
                  <a:pt x="2375535" y="2431352"/>
                  <a:pt x="2369630" y="2425446"/>
                  <a:pt x="2362391" y="2425446"/>
                </a:cubicBezTo>
                <a:cubicBezTo>
                  <a:pt x="2355152" y="2425446"/>
                  <a:pt x="2349246" y="2431352"/>
                  <a:pt x="2349246" y="2438591"/>
                </a:cubicBezTo>
                <a:cubicBezTo>
                  <a:pt x="2349341" y="2445830"/>
                  <a:pt x="2355152" y="2451735"/>
                  <a:pt x="2362391" y="2451735"/>
                </a:cubicBezTo>
                <a:close/>
                <a:moveTo>
                  <a:pt x="2438591" y="2450878"/>
                </a:moveTo>
                <a:cubicBezTo>
                  <a:pt x="2445353" y="2450878"/>
                  <a:pt x="2450878" y="2445353"/>
                  <a:pt x="2450878" y="2438591"/>
                </a:cubicBezTo>
                <a:cubicBezTo>
                  <a:pt x="2450878" y="2431828"/>
                  <a:pt x="2445353" y="2426303"/>
                  <a:pt x="2438591" y="2426303"/>
                </a:cubicBezTo>
                <a:cubicBezTo>
                  <a:pt x="2431828" y="2426303"/>
                  <a:pt x="2426303" y="2431828"/>
                  <a:pt x="2426303" y="2438591"/>
                </a:cubicBezTo>
                <a:cubicBezTo>
                  <a:pt x="2426399" y="2445353"/>
                  <a:pt x="2431828" y="2450878"/>
                  <a:pt x="2438591" y="2450878"/>
                </a:cubicBezTo>
                <a:close/>
                <a:moveTo>
                  <a:pt x="2514791" y="2450021"/>
                </a:moveTo>
                <a:cubicBezTo>
                  <a:pt x="2521077" y="2450021"/>
                  <a:pt x="2526221" y="2444877"/>
                  <a:pt x="2526221" y="2438591"/>
                </a:cubicBezTo>
                <a:cubicBezTo>
                  <a:pt x="2526221" y="2432304"/>
                  <a:pt x="2521077" y="2427161"/>
                  <a:pt x="2514791" y="2427161"/>
                </a:cubicBezTo>
                <a:cubicBezTo>
                  <a:pt x="2508504" y="2427161"/>
                  <a:pt x="2503361" y="2432304"/>
                  <a:pt x="2503361" y="2438591"/>
                </a:cubicBezTo>
                <a:cubicBezTo>
                  <a:pt x="2503361" y="2444877"/>
                  <a:pt x="2508504" y="2450021"/>
                  <a:pt x="2514791" y="2450021"/>
                </a:cubicBezTo>
                <a:close/>
                <a:moveTo>
                  <a:pt x="2590991" y="2449163"/>
                </a:moveTo>
                <a:cubicBezTo>
                  <a:pt x="2596801" y="2449163"/>
                  <a:pt x="2601563" y="2444401"/>
                  <a:pt x="2601563" y="2438591"/>
                </a:cubicBezTo>
                <a:cubicBezTo>
                  <a:pt x="2601563" y="2432780"/>
                  <a:pt x="2596801" y="2428018"/>
                  <a:pt x="2590991" y="2428018"/>
                </a:cubicBezTo>
                <a:cubicBezTo>
                  <a:pt x="2585180" y="2428018"/>
                  <a:pt x="2580418" y="2432780"/>
                  <a:pt x="2580418" y="2438591"/>
                </a:cubicBezTo>
                <a:cubicBezTo>
                  <a:pt x="2580418" y="2444401"/>
                  <a:pt x="2585180" y="2449163"/>
                  <a:pt x="2590991" y="2449163"/>
                </a:cubicBezTo>
                <a:close/>
                <a:moveTo>
                  <a:pt x="2667191" y="2448306"/>
                </a:moveTo>
                <a:cubicBezTo>
                  <a:pt x="2672524" y="2448306"/>
                  <a:pt x="2676906" y="2443924"/>
                  <a:pt x="2676906" y="2438591"/>
                </a:cubicBezTo>
                <a:cubicBezTo>
                  <a:pt x="2676906" y="2433257"/>
                  <a:pt x="2672524" y="2428875"/>
                  <a:pt x="2667191" y="2428875"/>
                </a:cubicBezTo>
                <a:cubicBezTo>
                  <a:pt x="2661857" y="2428875"/>
                  <a:pt x="2657475" y="2433257"/>
                  <a:pt x="2657475" y="2438591"/>
                </a:cubicBezTo>
                <a:cubicBezTo>
                  <a:pt x="2657475" y="2444020"/>
                  <a:pt x="2661857" y="2448306"/>
                  <a:pt x="2667191" y="2448306"/>
                </a:cubicBezTo>
                <a:close/>
                <a:moveTo>
                  <a:pt x="2743391" y="2447258"/>
                </a:moveTo>
                <a:cubicBezTo>
                  <a:pt x="2748153" y="2447258"/>
                  <a:pt x="2752058" y="2443353"/>
                  <a:pt x="2752058" y="2438591"/>
                </a:cubicBezTo>
                <a:cubicBezTo>
                  <a:pt x="2752058" y="2433828"/>
                  <a:pt x="2748153" y="2429923"/>
                  <a:pt x="2743391" y="2429923"/>
                </a:cubicBezTo>
                <a:cubicBezTo>
                  <a:pt x="2738628" y="2429923"/>
                  <a:pt x="2734723" y="2433828"/>
                  <a:pt x="2734723" y="2438591"/>
                </a:cubicBezTo>
                <a:cubicBezTo>
                  <a:pt x="2734723" y="2443353"/>
                  <a:pt x="2738628" y="2447258"/>
                  <a:pt x="2743391" y="2447258"/>
                </a:cubicBezTo>
                <a:close/>
                <a:moveTo>
                  <a:pt x="2819591" y="2446211"/>
                </a:moveTo>
                <a:cubicBezTo>
                  <a:pt x="2823782" y="2446211"/>
                  <a:pt x="2827211" y="2442782"/>
                  <a:pt x="2827211" y="2438591"/>
                </a:cubicBezTo>
                <a:cubicBezTo>
                  <a:pt x="2827211" y="2434400"/>
                  <a:pt x="2823782" y="2430971"/>
                  <a:pt x="2819591" y="2430971"/>
                </a:cubicBezTo>
                <a:cubicBezTo>
                  <a:pt x="2815399" y="2430971"/>
                  <a:pt x="2811971" y="2434400"/>
                  <a:pt x="2811971" y="2438591"/>
                </a:cubicBezTo>
                <a:cubicBezTo>
                  <a:pt x="2811971" y="2442782"/>
                  <a:pt x="2815399" y="2446211"/>
                  <a:pt x="2819591" y="2446211"/>
                </a:cubicBezTo>
                <a:close/>
                <a:moveTo>
                  <a:pt x="2895791" y="2445353"/>
                </a:moveTo>
                <a:cubicBezTo>
                  <a:pt x="2899505" y="2445353"/>
                  <a:pt x="2902553" y="2442305"/>
                  <a:pt x="2902553" y="2438591"/>
                </a:cubicBezTo>
                <a:cubicBezTo>
                  <a:pt x="2902553" y="2434876"/>
                  <a:pt x="2899505" y="2431828"/>
                  <a:pt x="2895791" y="2431828"/>
                </a:cubicBezTo>
                <a:cubicBezTo>
                  <a:pt x="2892076" y="2431828"/>
                  <a:pt x="2889028" y="2434876"/>
                  <a:pt x="2889028" y="2438591"/>
                </a:cubicBezTo>
                <a:cubicBezTo>
                  <a:pt x="2889028" y="2442305"/>
                  <a:pt x="2892076" y="2445353"/>
                  <a:pt x="2895791" y="2445353"/>
                </a:cubicBezTo>
                <a:close/>
                <a:moveTo>
                  <a:pt x="2971991" y="2444306"/>
                </a:moveTo>
                <a:cubicBezTo>
                  <a:pt x="2975134" y="2444306"/>
                  <a:pt x="2977706" y="2441734"/>
                  <a:pt x="2977706" y="2438591"/>
                </a:cubicBezTo>
                <a:cubicBezTo>
                  <a:pt x="2977706" y="2435447"/>
                  <a:pt x="2975134" y="2432876"/>
                  <a:pt x="2971991" y="2432876"/>
                </a:cubicBezTo>
                <a:cubicBezTo>
                  <a:pt x="2968847" y="2432876"/>
                  <a:pt x="2966276" y="2435447"/>
                  <a:pt x="2966276" y="2438591"/>
                </a:cubicBezTo>
                <a:cubicBezTo>
                  <a:pt x="2966276" y="2441734"/>
                  <a:pt x="2968847" y="2444306"/>
                  <a:pt x="2971991" y="2444306"/>
                </a:cubicBezTo>
                <a:close/>
                <a:moveTo>
                  <a:pt x="3048191" y="2443258"/>
                </a:moveTo>
                <a:cubicBezTo>
                  <a:pt x="3050762" y="2443258"/>
                  <a:pt x="3052858" y="2441162"/>
                  <a:pt x="3052858" y="2438591"/>
                </a:cubicBezTo>
                <a:cubicBezTo>
                  <a:pt x="3052858" y="2436019"/>
                  <a:pt x="3050762" y="2433923"/>
                  <a:pt x="3048191" y="2433923"/>
                </a:cubicBezTo>
                <a:cubicBezTo>
                  <a:pt x="3045619" y="2433923"/>
                  <a:pt x="3043523" y="2436019"/>
                  <a:pt x="3043523" y="2438591"/>
                </a:cubicBezTo>
                <a:cubicBezTo>
                  <a:pt x="3043523" y="2441162"/>
                  <a:pt x="3045619" y="2443258"/>
                  <a:pt x="3048191" y="2443258"/>
                </a:cubicBezTo>
                <a:close/>
                <a:moveTo>
                  <a:pt x="3124391" y="2442210"/>
                </a:moveTo>
                <a:cubicBezTo>
                  <a:pt x="3126391" y="2442210"/>
                  <a:pt x="3128010" y="2440591"/>
                  <a:pt x="3128010" y="2438591"/>
                </a:cubicBezTo>
                <a:cubicBezTo>
                  <a:pt x="3128010" y="2436590"/>
                  <a:pt x="3126391" y="2434971"/>
                  <a:pt x="3124391" y="2434971"/>
                </a:cubicBezTo>
                <a:cubicBezTo>
                  <a:pt x="3122390" y="2434971"/>
                  <a:pt x="3120771" y="2436590"/>
                  <a:pt x="3120771" y="2438591"/>
                </a:cubicBezTo>
                <a:cubicBezTo>
                  <a:pt x="3120866" y="2440591"/>
                  <a:pt x="3122390" y="2442210"/>
                  <a:pt x="3124391" y="2442210"/>
                </a:cubicBezTo>
                <a:close/>
                <a:moveTo>
                  <a:pt x="3200591" y="2441162"/>
                </a:moveTo>
                <a:cubicBezTo>
                  <a:pt x="3202020" y="2441162"/>
                  <a:pt x="3203162" y="2440020"/>
                  <a:pt x="3203162" y="2438591"/>
                </a:cubicBezTo>
                <a:cubicBezTo>
                  <a:pt x="3203162" y="2437162"/>
                  <a:pt x="3202020" y="2436019"/>
                  <a:pt x="3200591" y="2436019"/>
                </a:cubicBezTo>
                <a:cubicBezTo>
                  <a:pt x="3199162" y="2436019"/>
                  <a:pt x="3198019" y="2437162"/>
                  <a:pt x="3198019" y="2438591"/>
                </a:cubicBezTo>
                <a:cubicBezTo>
                  <a:pt x="3198114" y="2440020"/>
                  <a:pt x="3199257" y="2441162"/>
                  <a:pt x="3200591" y="2441162"/>
                </a:cubicBezTo>
                <a:close/>
                <a:moveTo>
                  <a:pt x="3276791" y="2440115"/>
                </a:moveTo>
                <a:cubicBezTo>
                  <a:pt x="3277648" y="2440115"/>
                  <a:pt x="3278315" y="2439448"/>
                  <a:pt x="3278315" y="2438591"/>
                </a:cubicBezTo>
                <a:cubicBezTo>
                  <a:pt x="3278315" y="2437733"/>
                  <a:pt x="3277648" y="2437067"/>
                  <a:pt x="3276791" y="2437067"/>
                </a:cubicBezTo>
                <a:cubicBezTo>
                  <a:pt x="3275933" y="2437067"/>
                  <a:pt x="3275266" y="2437733"/>
                  <a:pt x="3275266" y="2438591"/>
                </a:cubicBezTo>
                <a:cubicBezTo>
                  <a:pt x="3275362" y="2439448"/>
                  <a:pt x="3276029" y="2440115"/>
                  <a:pt x="3276791" y="2440115"/>
                </a:cubicBezTo>
                <a:close/>
                <a:moveTo>
                  <a:pt x="3352991" y="2439067"/>
                </a:moveTo>
                <a:cubicBezTo>
                  <a:pt x="3353181" y="2439067"/>
                  <a:pt x="3353372" y="2438876"/>
                  <a:pt x="3353372" y="2438686"/>
                </a:cubicBezTo>
                <a:cubicBezTo>
                  <a:pt x="3353372" y="2438495"/>
                  <a:pt x="3353181" y="2438305"/>
                  <a:pt x="3352991" y="2438305"/>
                </a:cubicBezTo>
                <a:cubicBezTo>
                  <a:pt x="3352800" y="2438305"/>
                  <a:pt x="3352610" y="2438495"/>
                  <a:pt x="3352610" y="2438686"/>
                </a:cubicBezTo>
                <a:cubicBezTo>
                  <a:pt x="3352610" y="2438876"/>
                  <a:pt x="3352800" y="2439067"/>
                  <a:pt x="3352991" y="2439067"/>
                </a:cubicBezTo>
                <a:close/>
                <a:moveTo>
                  <a:pt x="228791" y="2515648"/>
                </a:moveTo>
                <a:cubicBezTo>
                  <a:pt x="229267" y="2515648"/>
                  <a:pt x="229648" y="2515267"/>
                  <a:pt x="229648" y="2514791"/>
                </a:cubicBezTo>
                <a:cubicBezTo>
                  <a:pt x="229648" y="2514314"/>
                  <a:pt x="229267" y="2513933"/>
                  <a:pt x="228791" y="2513933"/>
                </a:cubicBezTo>
                <a:cubicBezTo>
                  <a:pt x="228314" y="2513933"/>
                  <a:pt x="227933" y="2514314"/>
                  <a:pt x="227933" y="2514791"/>
                </a:cubicBezTo>
                <a:cubicBezTo>
                  <a:pt x="227933" y="2515267"/>
                  <a:pt x="228314" y="2515648"/>
                  <a:pt x="228791" y="2515648"/>
                </a:cubicBezTo>
                <a:close/>
                <a:moveTo>
                  <a:pt x="304991" y="2516696"/>
                </a:moveTo>
                <a:cubicBezTo>
                  <a:pt x="306038" y="2516696"/>
                  <a:pt x="306896" y="2515838"/>
                  <a:pt x="306896" y="2514791"/>
                </a:cubicBezTo>
                <a:cubicBezTo>
                  <a:pt x="306896" y="2513743"/>
                  <a:pt x="306038" y="2512886"/>
                  <a:pt x="304991" y="2512886"/>
                </a:cubicBezTo>
                <a:cubicBezTo>
                  <a:pt x="303943" y="2512886"/>
                  <a:pt x="303086" y="2513743"/>
                  <a:pt x="303086" y="2514791"/>
                </a:cubicBezTo>
                <a:cubicBezTo>
                  <a:pt x="303086" y="2515838"/>
                  <a:pt x="303943" y="2516696"/>
                  <a:pt x="304991" y="2516696"/>
                </a:cubicBezTo>
                <a:close/>
                <a:moveTo>
                  <a:pt x="381191" y="2517743"/>
                </a:moveTo>
                <a:cubicBezTo>
                  <a:pt x="382810" y="2517743"/>
                  <a:pt x="384143" y="2516410"/>
                  <a:pt x="384143" y="2514791"/>
                </a:cubicBezTo>
                <a:cubicBezTo>
                  <a:pt x="384143" y="2513171"/>
                  <a:pt x="382810" y="2511838"/>
                  <a:pt x="381191" y="2511838"/>
                </a:cubicBezTo>
                <a:cubicBezTo>
                  <a:pt x="379571" y="2511838"/>
                  <a:pt x="378238" y="2513171"/>
                  <a:pt x="378238" y="2514791"/>
                </a:cubicBezTo>
                <a:cubicBezTo>
                  <a:pt x="378238" y="2516410"/>
                  <a:pt x="379571" y="2517743"/>
                  <a:pt x="381191" y="2517743"/>
                </a:cubicBezTo>
                <a:close/>
                <a:moveTo>
                  <a:pt x="457391" y="2518791"/>
                </a:moveTo>
                <a:cubicBezTo>
                  <a:pt x="459581" y="2518791"/>
                  <a:pt x="461391" y="2516981"/>
                  <a:pt x="461391" y="2514791"/>
                </a:cubicBezTo>
                <a:cubicBezTo>
                  <a:pt x="461391" y="2512600"/>
                  <a:pt x="459581" y="2510790"/>
                  <a:pt x="457391" y="2510790"/>
                </a:cubicBezTo>
                <a:cubicBezTo>
                  <a:pt x="455200" y="2510790"/>
                  <a:pt x="453390" y="2512600"/>
                  <a:pt x="453390" y="2514791"/>
                </a:cubicBezTo>
                <a:cubicBezTo>
                  <a:pt x="453390" y="2517077"/>
                  <a:pt x="455200" y="2518791"/>
                  <a:pt x="457391" y="2518791"/>
                </a:cubicBezTo>
                <a:close/>
                <a:moveTo>
                  <a:pt x="533591" y="2519839"/>
                </a:moveTo>
                <a:cubicBezTo>
                  <a:pt x="536353" y="2519839"/>
                  <a:pt x="538639" y="2517553"/>
                  <a:pt x="538639" y="2514791"/>
                </a:cubicBezTo>
                <a:cubicBezTo>
                  <a:pt x="538639" y="2512028"/>
                  <a:pt x="536353" y="2509742"/>
                  <a:pt x="533591" y="2509742"/>
                </a:cubicBezTo>
                <a:cubicBezTo>
                  <a:pt x="530828" y="2509742"/>
                  <a:pt x="528542" y="2512028"/>
                  <a:pt x="528542" y="2514791"/>
                </a:cubicBezTo>
                <a:cubicBezTo>
                  <a:pt x="528542" y="2517648"/>
                  <a:pt x="530828" y="2519839"/>
                  <a:pt x="533591" y="2519839"/>
                </a:cubicBezTo>
                <a:close/>
                <a:moveTo>
                  <a:pt x="609790" y="2520696"/>
                </a:moveTo>
                <a:cubicBezTo>
                  <a:pt x="613029" y="2520696"/>
                  <a:pt x="615696" y="2518029"/>
                  <a:pt x="615696" y="2514791"/>
                </a:cubicBezTo>
                <a:cubicBezTo>
                  <a:pt x="615696" y="2511552"/>
                  <a:pt x="613029" y="2508885"/>
                  <a:pt x="609790" y="2508885"/>
                </a:cubicBezTo>
                <a:cubicBezTo>
                  <a:pt x="606552" y="2508885"/>
                  <a:pt x="603885" y="2511552"/>
                  <a:pt x="603885" y="2514791"/>
                </a:cubicBezTo>
                <a:cubicBezTo>
                  <a:pt x="603885" y="2518124"/>
                  <a:pt x="606552" y="2520696"/>
                  <a:pt x="609790" y="2520696"/>
                </a:cubicBezTo>
                <a:close/>
                <a:moveTo>
                  <a:pt x="685990" y="2521744"/>
                </a:moveTo>
                <a:cubicBezTo>
                  <a:pt x="689801" y="2521744"/>
                  <a:pt x="692944" y="2518601"/>
                  <a:pt x="692944" y="2514791"/>
                </a:cubicBezTo>
                <a:cubicBezTo>
                  <a:pt x="692944" y="2510981"/>
                  <a:pt x="689801" y="2507837"/>
                  <a:pt x="685990" y="2507837"/>
                </a:cubicBezTo>
                <a:cubicBezTo>
                  <a:pt x="682181" y="2507837"/>
                  <a:pt x="679037" y="2510981"/>
                  <a:pt x="679037" y="2514791"/>
                </a:cubicBezTo>
                <a:cubicBezTo>
                  <a:pt x="679037" y="2518696"/>
                  <a:pt x="682181" y="2521744"/>
                  <a:pt x="685990" y="2521744"/>
                </a:cubicBezTo>
                <a:close/>
                <a:moveTo>
                  <a:pt x="762190" y="2522601"/>
                </a:moveTo>
                <a:cubicBezTo>
                  <a:pt x="766477" y="2522601"/>
                  <a:pt x="770001" y="2519077"/>
                  <a:pt x="770001" y="2514791"/>
                </a:cubicBezTo>
                <a:cubicBezTo>
                  <a:pt x="770001" y="2510504"/>
                  <a:pt x="766477" y="2506980"/>
                  <a:pt x="762190" y="2506980"/>
                </a:cubicBezTo>
                <a:cubicBezTo>
                  <a:pt x="757904" y="2506980"/>
                  <a:pt x="754380" y="2510504"/>
                  <a:pt x="754380" y="2514791"/>
                </a:cubicBezTo>
                <a:cubicBezTo>
                  <a:pt x="754380" y="2519172"/>
                  <a:pt x="757904" y="2522601"/>
                  <a:pt x="762190" y="2522601"/>
                </a:cubicBezTo>
                <a:close/>
                <a:moveTo>
                  <a:pt x="838390" y="2523649"/>
                </a:moveTo>
                <a:cubicBezTo>
                  <a:pt x="843248" y="2523649"/>
                  <a:pt x="847249" y="2519648"/>
                  <a:pt x="847249" y="2514791"/>
                </a:cubicBezTo>
                <a:cubicBezTo>
                  <a:pt x="847249" y="2509933"/>
                  <a:pt x="843248" y="2505932"/>
                  <a:pt x="838390" y="2505932"/>
                </a:cubicBezTo>
                <a:cubicBezTo>
                  <a:pt x="833533" y="2505932"/>
                  <a:pt x="829532" y="2509933"/>
                  <a:pt x="829532" y="2514791"/>
                </a:cubicBezTo>
                <a:cubicBezTo>
                  <a:pt x="829532" y="2519744"/>
                  <a:pt x="833533" y="2523649"/>
                  <a:pt x="838390" y="2523649"/>
                </a:cubicBezTo>
                <a:close/>
                <a:moveTo>
                  <a:pt x="914590" y="2524506"/>
                </a:moveTo>
                <a:cubicBezTo>
                  <a:pt x="919925" y="2524506"/>
                  <a:pt x="924306" y="2520124"/>
                  <a:pt x="924306" y="2514791"/>
                </a:cubicBezTo>
                <a:cubicBezTo>
                  <a:pt x="924306" y="2509457"/>
                  <a:pt x="920020" y="2505075"/>
                  <a:pt x="914590" y="2505075"/>
                </a:cubicBezTo>
                <a:cubicBezTo>
                  <a:pt x="909161" y="2505075"/>
                  <a:pt x="904875" y="2509457"/>
                  <a:pt x="904875" y="2514791"/>
                </a:cubicBezTo>
                <a:cubicBezTo>
                  <a:pt x="904875" y="2520124"/>
                  <a:pt x="909257" y="2524506"/>
                  <a:pt x="914590" y="2524506"/>
                </a:cubicBezTo>
                <a:close/>
                <a:moveTo>
                  <a:pt x="990790" y="2525363"/>
                </a:moveTo>
                <a:cubicBezTo>
                  <a:pt x="996601" y="2525363"/>
                  <a:pt x="1001363" y="2520601"/>
                  <a:pt x="1001363" y="2514791"/>
                </a:cubicBezTo>
                <a:cubicBezTo>
                  <a:pt x="1001363" y="2508980"/>
                  <a:pt x="996601" y="2504218"/>
                  <a:pt x="990790" y="2504218"/>
                </a:cubicBezTo>
                <a:cubicBezTo>
                  <a:pt x="984980" y="2504218"/>
                  <a:pt x="980218" y="2508980"/>
                  <a:pt x="980218" y="2514791"/>
                </a:cubicBezTo>
                <a:cubicBezTo>
                  <a:pt x="980218" y="2520601"/>
                  <a:pt x="984980" y="2525363"/>
                  <a:pt x="990790" y="2525363"/>
                </a:cubicBezTo>
                <a:close/>
                <a:moveTo>
                  <a:pt x="1066991" y="2526221"/>
                </a:moveTo>
                <a:cubicBezTo>
                  <a:pt x="1073277" y="2526221"/>
                  <a:pt x="1078421" y="2521077"/>
                  <a:pt x="1078421" y="2514791"/>
                </a:cubicBezTo>
                <a:cubicBezTo>
                  <a:pt x="1078421" y="2508504"/>
                  <a:pt x="1073277" y="2503361"/>
                  <a:pt x="1066991" y="2503361"/>
                </a:cubicBezTo>
                <a:cubicBezTo>
                  <a:pt x="1060704" y="2503361"/>
                  <a:pt x="1055561" y="2508504"/>
                  <a:pt x="1055561" y="2514791"/>
                </a:cubicBezTo>
                <a:cubicBezTo>
                  <a:pt x="1055561" y="2521077"/>
                  <a:pt x="1060704" y="2526221"/>
                  <a:pt x="1066991" y="2526221"/>
                </a:cubicBezTo>
                <a:close/>
                <a:moveTo>
                  <a:pt x="1143191" y="2527078"/>
                </a:moveTo>
                <a:cubicBezTo>
                  <a:pt x="1149953" y="2527078"/>
                  <a:pt x="1155478" y="2521553"/>
                  <a:pt x="1155478" y="2514791"/>
                </a:cubicBezTo>
                <a:cubicBezTo>
                  <a:pt x="1155478" y="2508028"/>
                  <a:pt x="1149953" y="2502503"/>
                  <a:pt x="1143191" y="2502503"/>
                </a:cubicBezTo>
                <a:cubicBezTo>
                  <a:pt x="1136428" y="2502503"/>
                  <a:pt x="1130903" y="2508028"/>
                  <a:pt x="1130903" y="2514791"/>
                </a:cubicBezTo>
                <a:cubicBezTo>
                  <a:pt x="1130999" y="2521553"/>
                  <a:pt x="1136428" y="2527078"/>
                  <a:pt x="1143191" y="2527078"/>
                </a:cubicBezTo>
                <a:close/>
                <a:moveTo>
                  <a:pt x="1219391" y="2527745"/>
                </a:moveTo>
                <a:cubicBezTo>
                  <a:pt x="1226534" y="2527745"/>
                  <a:pt x="1232249" y="2521934"/>
                  <a:pt x="1232249" y="2514886"/>
                </a:cubicBezTo>
                <a:cubicBezTo>
                  <a:pt x="1232249" y="2507742"/>
                  <a:pt x="1226439" y="2502027"/>
                  <a:pt x="1219391" y="2502027"/>
                </a:cubicBezTo>
                <a:cubicBezTo>
                  <a:pt x="1212247" y="2502027"/>
                  <a:pt x="1206532" y="2507837"/>
                  <a:pt x="1206532" y="2514886"/>
                </a:cubicBezTo>
                <a:cubicBezTo>
                  <a:pt x="1206532" y="2521934"/>
                  <a:pt x="1212247" y="2527745"/>
                  <a:pt x="1219391" y="2527745"/>
                </a:cubicBezTo>
                <a:close/>
                <a:moveTo>
                  <a:pt x="1295591" y="2528316"/>
                </a:moveTo>
                <a:cubicBezTo>
                  <a:pt x="1303020" y="2528316"/>
                  <a:pt x="1309116" y="2522220"/>
                  <a:pt x="1309116" y="2514791"/>
                </a:cubicBezTo>
                <a:cubicBezTo>
                  <a:pt x="1309116" y="2507361"/>
                  <a:pt x="1303020" y="2501265"/>
                  <a:pt x="1295591" y="2501265"/>
                </a:cubicBezTo>
                <a:cubicBezTo>
                  <a:pt x="1288161" y="2501265"/>
                  <a:pt x="1282065" y="2507361"/>
                  <a:pt x="1282065" y="2514791"/>
                </a:cubicBezTo>
                <a:cubicBezTo>
                  <a:pt x="1282065" y="2522315"/>
                  <a:pt x="1288161" y="2528316"/>
                  <a:pt x="1295591" y="2528316"/>
                </a:cubicBezTo>
                <a:close/>
                <a:moveTo>
                  <a:pt x="1371791" y="2528983"/>
                </a:moveTo>
                <a:cubicBezTo>
                  <a:pt x="1379601" y="2528983"/>
                  <a:pt x="1385983" y="2522601"/>
                  <a:pt x="1385983" y="2514791"/>
                </a:cubicBezTo>
                <a:cubicBezTo>
                  <a:pt x="1385983" y="2506980"/>
                  <a:pt x="1379601" y="2500598"/>
                  <a:pt x="1371791" y="2500598"/>
                </a:cubicBezTo>
                <a:cubicBezTo>
                  <a:pt x="1363980" y="2500598"/>
                  <a:pt x="1357598" y="2506980"/>
                  <a:pt x="1357598" y="2514791"/>
                </a:cubicBezTo>
                <a:cubicBezTo>
                  <a:pt x="1357693" y="2522601"/>
                  <a:pt x="1363980" y="2528983"/>
                  <a:pt x="1371791" y="2528983"/>
                </a:cubicBezTo>
                <a:close/>
                <a:moveTo>
                  <a:pt x="1447991" y="2529364"/>
                </a:moveTo>
                <a:cubicBezTo>
                  <a:pt x="1456087" y="2529364"/>
                  <a:pt x="1462564" y="2522791"/>
                  <a:pt x="1462564" y="2514791"/>
                </a:cubicBezTo>
                <a:cubicBezTo>
                  <a:pt x="1462564" y="2506695"/>
                  <a:pt x="1455992" y="2500217"/>
                  <a:pt x="1447991" y="2500217"/>
                </a:cubicBezTo>
                <a:cubicBezTo>
                  <a:pt x="1439989" y="2500217"/>
                  <a:pt x="1433417" y="2506790"/>
                  <a:pt x="1433417" y="2514791"/>
                </a:cubicBezTo>
                <a:cubicBezTo>
                  <a:pt x="1433417" y="2522887"/>
                  <a:pt x="1439989" y="2529364"/>
                  <a:pt x="1447991" y="2529364"/>
                </a:cubicBezTo>
                <a:close/>
                <a:moveTo>
                  <a:pt x="1524191" y="2529840"/>
                </a:moveTo>
                <a:cubicBezTo>
                  <a:pt x="1532477" y="2529840"/>
                  <a:pt x="1539145" y="2523078"/>
                  <a:pt x="1539145" y="2514791"/>
                </a:cubicBezTo>
                <a:cubicBezTo>
                  <a:pt x="1539145" y="2506504"/>
                  <a:pt x="1532382" y="2499741"/>
                  <a:pt x="1524191" y="2499741"/>
                </a:cubicBezTo>
                <a:cubicBezTo>
                  <a:pt x="1515999" y="2499741"/>
                  <a:pt x="1509141" y="2506504"/>
                  <a:pt x="1509141" y="2514791"/>
                </a:cubicBezTo>
                <a:cubicBezTo>
                  <a:pt x="1509236" y="2523078"/>
                  <a:pt x="1515904" y="2529840"/>
                  <a:pt x="1524191" y="2529840"/>
                </a:cubicBezTo>
                <a:close/>
                <a:moveTo>
                  <a:pt x="1600391" y="2530031"/>
                </a:moveTo>
                <a:cubicBezTo>
                  <a:pt x="1608773" y="2530031"/>
                  <a:pt x="1615631" y="2523173"/>
                  <a:pt x="1615631" y="2514791"/>
                </a:cubicBezTo>
                <a:cubicBezTo>
                  <a:pt x="1615631" y="2506409"/>
                  <a:pt x="1608773" y="2499551"/>
                  <a:pt x="1600391" y="2499551"/>
                </a:cubicBezTo>
                <a:cubicBezTo>
                  <a:pt x="1592009" y="2499551"/>
                  <a:pt x="1585151" y="2506409"/>
                  <a:pt x="1585151" y="2514791"/>
                </a:cubicBezTo>
                <a:cubicBezTo>
                  <a:pt x="1585246" y="2523173"/>
                  <a:pt x="1592009" y="2530031"/>
                  <a:pt x="1600391" y="2530031"/>
                </a:cubicBezTo>
                <a:close/>
                <a:moveTo>
                  <a:pt x="1676591" y="2530221"/>
                </a:moveTo>
                <a:cubicBezTo>
                  <a:pt x="1685068" y="2530221"/>
                  <a:pt x="1692021" y="2523268"/>
                  <a:pt x="1692021" y="2514791"/>
                </a:cubicBezTo>
                <a:cubicBezTo>
                  <a:pt x="1692021" y="2506313"/>
                  <a:pt x="1685068" y="2499360"/>
                  <a:pt x="1676591" y="2499360"/>
                </a:cubicBezTo>
                <a:cubicBezTo>
                  <a:pt x="1668113" y="2499360"/>
                  <a:pt x="1661160" y="2506313"/>
                  <a:pt x="1661160" y="2514791"/>
                </a:cubicBezTo>
                <a:cubicBezTo>
                  <a:pt x="1661160" y="2523363"/>
                  <a:pt x="1668113" y="2530221"/>
                  <a:pt x="1676591" y="2530221"/>
                </a:cubicBezTo>
                <a:close/>
                <a:moveTo>
                  <a:pt x="1752791" y="2530221"/>
                </a:moveTo>
                <a:cubicBezTo>
                  <a:pt x="1761268" y="2530221"/>
                  <a:pt x="1768221" y="2523268"/>
                  <a:pt x="1768221" y="2514791"/>
                </a:cubicBezTo>
                <a:cubicBezTo>
                  <a:pt x="1768221" y="2506313"/>
                  <a:pt x="1761268" y="2499360"/>
                  <a:pt x="1752791" y="2499360"/>
                </a:cubicBezTo>
                <a:cubicBezTo>
                  <a:pt x="1744313" y="2499360"/>
                  <a:pt x="1737360" y="2506313"/>
                  <a:pt x="1737360" y="2514791"/>
                </a:cubicBezTo>
                <a:cubicBezTo>
                  <a:pt x="1737360" y="2523363"/>
                  <a:pt x="1744313" y="2530221"/>
                  <a:pt x="1752791" y="2530221"/>
                </a:cubicBezTo>
                <a:close/>
                <a:moveTo>
                  <a:pt x="1828991" y="2530221"/>
                </a:moveTo>
                <a:cubicBezTo>
                  <a:pt x="1837468" y="2530221"/>
                  <a:pt x="1844421" y="2523268"/>
                  <a:pt x="1844421" y="2514791"/>
                </a:cubicBezTo>
                <a:cubicBezTo>
                  <a:pt x="1844421" y="2506313"/>
                  <a:pt x="1837468" y="2499360"/>
                  <a:pt x="1828991" y="2499360"/>
                </a:cubicBezTo>
                <a:cubicBezTo>
                  <a:pt x="1820513" y="2499360"/>
                  <a:pt x="1813560" y="2506313"/>
                  <a:pt x="1813560" y="2514791"/>
                </a:cubicBezTo>
                <a:cubicBezTo>
                  <a:pt x="1813560" y="2523363"/>
                  <a:pt x="1820513" y="2530221"/>
                  <a:pt x="1828991" y="2530221"/>
                </a:cubicBezTo>
                <a:close/>
                <a:moveTo>
                  <a:pt x="1905191" y="2530031"/>
                </a:moveTo>
                <a:cubicBezTo>
                  <a:pt x="1913573" y="2530031"/>
                  <a:pt x="1920431" y="2523173"/>
                  <a:pt x="1920431" y="2514791"/>
                </a:cubicBezTo>
                <a:cubicBezTo>
                  <a:pt x="1920431" y="2506409"/>
                  <a:pt x="1913573" y="2499551"/>
                  <a:pt x="1905191" y="2499551"/>
                </a:cubicBezTo>
                <a:cubicBezTo>
                  <a:pt x="1896809" y="2499551"/>
                  <a:pt x="1889951" y="2506409"/>
                  <a:pt x="1889951" y="2514791"/>
                </a:cubicBezTo>
                <a:cubicBezTo>
                  <a:pt x="1890046" y="2523173"/>
                  <a:pt x="1896809" y="2530031"/>
                  <a:pt x="1905191" y="2530031"/>
                </a:cubicBezTo>
                <a:close/>
                <a:moveTo>
                  <a:pt x="1981391" y="2529840"/>
                </a:moveTo>
                <a:cubicBezTo>
                  <a:pt x="1989677" y="2529840"/>
                  <a:pt x="1996345" y="2523078"/>
                  <a:pt x="1996345" y="2514791"/>
                </a:cubicBezTo>
                <a:cubicBezTo>
                  <a:pt x="1996345" y="2506504"/>
                  <a:pt x="1989582" y="2499741"/>
                  <a:pt x="1981391" y="2499741"/>
                </a:cubicBezTo>
                <a:cubicBezTo>
                  <a:pt x="1973199" y="2499741"/>
                  <a:pt x="1966341" y="2506504"/>
                  <a:pt x="1966341" y="2514791"/>
                </a:cubicBezTo>
                <a:cubicBezTo>
                  <a:pt x="1966436" y="2523078"/>
                  <a:pt x="1973104" y="2529840"/>
                  <a:pt x="1981391" y="2529840"/>
                </a:cubicBezTo>
                <a:close/>
                <a:moveTo>
                  <a:pt x="2057591" y="2529364"/>
                </a:moveTo>
                <a:cubicBezTo>
                  <a:pt x="2065687" y="2529364"/>
                  <a:pt x="2072164" y="2522791"/>
                  <a:pt x="2072164" y="2514791"/>
                </a:cubicBezTo>
                <a:cubicBezTo>
                  <a:pt x="2072164" y="2506695"/>
                  <a:pt x="2065592" y="2500217"/>
                  <a:pt x="2057591" y="2500217"/>
                </a:cubicBezTo>
                <a:cubicBezTo>
                  <a:pt x="2049589" y="2500217"/>
                  <a:pt x="2043017" y="2506790"/>
                  <a:pt x="2043017" y="2514791"/>
                </a:cubicBezTo>
                <a:cubicBezTo>
                  <a:pt x="2043017" y="2522887"/>
                  <a:pt x="2049589" y="2529364"/>
                  <a:pt x="2057591" y="2529364"/>
                </a:cubicBezTo>
                <a:close/>
                <a:moveTo>
                  <a:pt x="2133791" y="2528983"/>
                </a:moveTo>
                <a:cubicBezTo>
                  <a:pt x="2141601" y="2528983"/>
                  <a:pt x="2147983" y="2522601"/>
                  <a:pt x="2147983" y="2514791"/>
                </a:cubicBezTo>
                <a:cubicBezTo>
                  <a:pt x="2147983" y="2506980"/>
                  <a:pt x="2141601" y="2500598"/>
                  <a:pt x="2133791" y="2500598"/>
                </a:cubicBezTo>
                <a:cubicBezTo>
                  <a:pt x="2125980" y="2500598"/>
                  <a:pt x="2119598" y="2506980"/>
                  <a:pt x="2119598" y="2514791"/>
                </a:cubicBezTo>
                <a:cubicBezTo>
                  <a:pt x="2119694" y="2522601"/>
                  <a:pt x="2125980" y="2528983"/>
                  <a:pt x="2133791" y="2528983"/>
                </a:cubicBezTo>
                <a:close/>
                <a:moveTo>
                  <a:pt x="2209991" y="2528316"/>
                </a:moveTo>
                <a:cubicBezTo>
                  <a:pt x="2217420" y="2528316"/>
                  <a:pt x="2223516" y="2522220"/>
                  <a:pt x="2223516" y="2514791"/>
                </a:cubicBezTo>
                <a:cubicBezTo>
                  <a:pt x="2223516" y="2507361"/>
                  <a:pt x="2217420" y="2501265"/>
                  <a:pt x="2209991" y="2501265"/>
                </a:cubicBezTo>
                <a:cubicBezTo>
                  <a:pt x="2202561" y="2501265"/>
                  <a:pt x="2196465" y="2507361"/>
                  <a:pt x="2196465" y="2514791"/>
                </a:cubicBezTo>
                <a:cubicBezTo>
                  <a:pt x="2196465" y="2522315"/>
                  <a:pt x="2202561" y="2528316"/>
                  <a:pt x="2209991" y="2528316"/>
                </a:cubicBezTo>
                <a:close/>
                <a:moveTo>
                  <a:pt x="2286191" y="2527745"/>
                </a:moveTo>
                <a:cubicBezTo>
                  <a:pt x="2293334" y="2527745"/>
                  <a:pt x="2299049" y="2521934"/>
                  <a:pt x="2299049" y="2514886"/>
                </a:cubicBezTo>
                <a:cubicBezTo>
                  <a:pt x="2299049" y="2507742"/>
                  <a:pt x="2293239" y="2502027"/>
                  <a:pt x="2286191" y="2502027"/>
                </a:cubicBezTo>
                <a:cubicBezTo>
                  <a:pt x="2279047" y="2502027"/>
                  <a:pt x="2273332" y="2507837"/>
                  <a:pt x="2273332" y="2514886"/>
                </a:cubicBezTo>
                <a:cubicBezTo>
                  <a:pt x="2273332" y="2521934"/>
                  <a:pt x="2279047" y="2527745"/>
                  <a:pt x="2286191" y="2527745"/>
                </a:cubicBezTo>
                <a:close/>
                <a:moveTo>
                  <a:pt x="2362391" y="2527078"/>
                </a:moveTo>
                <a:cubicBezTo>
                  <a:pt x="2369153" y="2527078"/>
                  <a:pt x="2374678" y="2521553"/>
                  <a:pt x="2374678" y="2514791"/>
                </a:cubicBezTo>
                <a:cubicBezTo>
                  <a:pt x="2374678" y="2508028"/>
                  <a:pt x="2369153" y="2502503"/>
                  <a:pt x="2362391" y="2502503"/>
                </a:cubicBezTo>
                <a:cubicBezTo>
                  <a:pt x="2355628" y="2502503"/>
                  <a:pt x="2350103" y="2508028"/>
                  <a:pt x="2350103" y="2514791"/>
                </a:cubicBezTo>
                <a:cubicBezTo>
                  <a:pt x="2350199" y="2521553"/>
                  <a:pt x="2355628" y="2527078"/>
                  <a:pt x="2362391" y="2527078"/>
                </a:cubicBezTo>
                <a:close/>
                <a:moveTo>
                  <a:pt x="2438591" y="2526221"/>
                </a:moveTo>
                <a:cubicBezTo>
                  <a:pt x="2444877" y="2526221"/>
                  <a:pt x="2450021" y="2521077"/>
                  <a:pt x="2450021" y="2514791"/>
                </a:cubicBezTo>
                <a:cubicBezTo>
                  <a:pt x="2450021" y="2508504"/>
                  <a:pt x="2444877" y="2503361"/>
                  <a:pt x="2438591" y="2503361"/>
                </a:cubicBezTo>
                <a:cubicBezTo>
                  <a:pt x="2432304" y="2503361"/>
                  <a:pt x="2427161" y="2508504"/>
                  <a:pt x="2427161" y="2514791"/>
                </a:cubicBezTo>
                <a:cubicBezTo>
                  <a:pt x="2427161" y="2521077"/>
                  <a:pt x="2432304" y="2526221"/>
                  <a:pt x="2438591" y="2526221"/>
                </a:cubicBezTo>
                <a:close/>
                <a:moveTo>
                  <a:pt x="2514791" y="2525363"/>
                </a:moveTo>
                <a:cubicBezTo>
                  <a:pt x="2520601" y="2525363"/>
                  <a:pt x="2525363" y="2520601"/>
                  <a:pt x="2525363" y="2514791"/>
                </a:cubicBezTo>
                <a:cubicBezTo>
                  <a:pt x="2525363" y="2508980"/>
                  <a:pt x="2520601" y="2504218"/>
                  <a:pt x="2514791" y="2504218"/>
                </a:cubicBezTo>
                <a:cubicBezTo>
                  <a:pt x="2508980" y="2504218"/>
                  <a:pt x="2504218" y="2508980"/>
                  <a:pt x="2504218" y="2514791"/>
                </a:cubicBezTo>
                <a:cubicBezTo>
                  <a:pt x="2504218" y="2520601"/>
                  <a:pt x="2508980" y="2525363"/>
                  <a:pt x="2514791" y="2525363"/>
                </a:cubicBezTo>
                <a:close/>
                <a:moveTo>
                  <a:pt x="2590991" y="2524697"/>
                </a:moveTo>
                <a:cubicBezTo>
                  <a:pt x="2596515" y="2524697"/>
                  <a:pt x="2600897" y="2520220"/>
                  <a:pt x="2600897" y="2514791"/>
                </a:cubicBezTo>
                <a:cubicBezTo>
                  <a:pt x="2600897" y="2509266"/>
                  <a:pt x="2596420" y="2504885"/>
                  <a:pt x="2590991" y="2504885"/>
                </a:cubicBezTo>
                <a:cubicBezTo>
                  <a:pt x="2585466" y="2504885"/>
                  <a:pt x="2581085" y="2509361"/>
                  <a:pt x="2581085" y="2514791"/>
                </a:cubicBezTo>
                <a:cubicBezTo>
                  <a:pt x="2581085" y="2520315"/>
                  <a:pt x="2585561" y="2524697"/>
                  <a:pt x="2590991" y="2524697"/>
                </a:cubicBezTo>
                <a:close/>
                <a:moveTo>
                  <a:pt x="2667191" y="2523649"/>
                </a:moveTo>
                <a:cubicBezTo>
                  <a:pt x="2672048" y="2523649"/>
                  <a:pt x="2676049" y="2519648"/>
                  <a:pt x="2676049" y="2514791"/>
                </a:cubicBezTo>
                <a:cubicBezTo>
                  <a:pt x="2676049" y="2509933"/>
                  <a:pt x="2672048" y="2505932"/>
                  <a:pt x="2667191" y="2505932"/>
                </a:cubicBezTo>
                <a:cubicBezTo>
                  <a:pt x="2662333" y="2505932"/>
                  <a:pt x="2658332" y="2509933"/>
                  <a:pt x="2658332" y="2514791"/>
                </a:cubicBezTo>
                <a:cubicBezTo>
                  <a:pt x="2658332" y="2519744"/>
                  <a:pt x="2662333" y="2523649"/>
                  <a:pt x="2667191" y="2523649"/>
                </a:cubicBezTo>
                <a:close/>
                <a:moveTo>
                  <a:pt x="2743391" y="2522887"/>
                </a:moveTo>
                <a:cubicBezTo>
                  <a:pt x="2747867" y="2522887"/>
                  <a:pt x="2751391" y="2519267"/>
                  <a:pt x="2751391" y="2514886"/>
                </a:cubicBezTo>
                <a:cubicBezTo>
                  <a:pt x="2751391" y="2510409"/>
                  <a:pt x="2747772" y="2506885"/>
                  <a:pt x="2743391" y="2506885"/>
                </a:cubicBezTo>
                <a:cubicBezTo>
                  <a:pt x="2738914" y="2506885"/>
                  <a:pt x="2735390" y="2510504"/>
                  <a:pt x="2735390" y="2514886"/>
                </a:cubicBezTo>
                <a:cubicBezTo>
                  <a:pt x="2735390" y="2519267"/>
                  <a:pt x="2739009" y="2522887"/>
                  <a:pt x="2743391" y="2522887"/>
                </a:cubicBezTo>
                <a:close/>
                <a:moveTo>
                  <a:pt x="2819591" y="2521744"/>
                </a:moveTo>
                <a:cubicBezTo>
                  <a:pt x="2823401" y="2521744"/>
                  <a:pt x="2826544" y="2518601"/>
                  <a:pt x="2826544" y="2514791"/>
                </a:cubicBezTo>
                <a:cubicBezTo>
                  <a:pt x="2826544" y="2510981"/>
                  <a:pt x="2823401" y="2507837"/>
                  <a:pt x="2819591" y="2507837"/>
                </a:cubicBezTo>
                <a:cubicBezTo>
                  <a:pt x="2815781" y="2507837"/>
                  <a:pt x="2812637" y="2510981"/>
                  <a:pt x="2812637" y="2514791"/>
                </a:cubicBezTo>
                <a:cubicBezTo>
                  <a:pt x="2812637" y="2518696"/>
                  <a:pt x="2815781" y="2521744"/>
                  <a:pt x="2819591" y="2521744"/>
                </a:cubicBezTo>
                <a:close/>
                <a:moveTo>
                  <a:pt x="2895791" y="2520982"/>
                </a:moveTo>
                <a:cubicBezTo>
                  <a:pt x="2899220" y="2520982"/>
                  <a:pt x="2901887" y="2518220"/>
                  <a:pt x="2901887" y="2514886"/>
                </a:cubicBezTo>
                <a:cubicBezTo>
                  <a:pt x="2901887" y="2511457"/>
                  <a:pt x="2899124" y="2508790"/>
                  <a:pt x="2895791" y="2508790"/>
                </a:cubicBezTo>
                <a:cubicBezTo>
                  <a:pt x="2892362" y="2508790"/>
                  <a:pt x="2889695" y="2511552"/>
                  <a:pt x="2889695" y="2514886"/>
                </a:cubicBezTo>
                <a:cubicBezTo>
                  <a:pt x="2889695" y="2518220"/>
                  <a:pt x="2892457" y="2520982"/>
                  <a:pt x="2895791" y="2520982"/>
                </a:cubicBezTo>
                <a:close/>
                <a:moveTo>
                  <a:pt x="2971991" y="2519839"/>
                </a:moveTo>
                <a:cubicBezTo>
                  <a:pt x="2974753" y="2519839"/>
                  <a:pt x="2977039" y="2517553"/>
                  <a:pt x="2977039" y="2514791"/>
                </a:cubicBezTo>
                <a:cubicBezTo>
                  <a:pt x="2977039" y="2512028"/>
                  <a:pt x="2974753" y="2509742"/>
                  <a:pt x="2971991" y="2509742"/>
                </a:cubicBezTo>
                <a:cubicBezTo>
                  <a:pt x="2969228" y="2509742"/>
                  <a:pt x="2966942" y="2512028"/>
                  <a:pt x="2966942" y="2514791"/>
                </a:cubicBezTo>
                <a:cubicBezTo>
                  <a:pt x="2966942" y="2517648"/>
                  <a:pt x="2969228" y="2519839"/>
                  <a:pt x="2971991" y="2519839"/>
                </a:cubicBezTo>
                <a:close/>
                <a:moveTo>
                  <a:pt x="3048191" y="2518791"/>
                </a:moveTo>
                <a:cubicBezTo>
                  <a:pt x="3050381" y="2518791"/>
                  <a:pt x="3052191" y="2516981"/>
                  <a:pt x="3052191" y="2514791"/>
                </a:cubicBezTo>
                <a:cubicBezTo>
                  <a:pt x="3052191" y="2512600"/>
                  <a:pt x="3050381" y="2510790"/>
                  <a:pt x="3048191" y="2510790"/>
                </a:cubicBezTo>
                <a:cubicBezTo>
                  <a:pt x="3046000" y="2510790"/>
                  <a:pt x="3044190" y="2512600"/>
                  <a:pt x="3044190" y="2514791"/>
                </a:cubicBezTo>
                <a:cubicBezTo>
                  <a:pt x="3044190" y="2517077"/>
                  <a:pt x="3046000" y="2518791"/>
                  <a:pt x="3048191" y="2518791"/>
                </a:cubicBezTo>
                <a:close/>
                <a:moveTo>
                  <a:pt x="3124391" y="2517934"/>
                </a:moveTo>
                <a:cubicBezTo>
                  <a:pt x="3126105" y="2517934"/>
                  <a:pt x="3127534" y="2516505"/>
                  <a:pt x="3127534" y="2514791"/>
                </a:cubicBezTo>
                <a:cubicBezTo>
                  <a:pt x="3127534" y="2513076"/>
                  <a:pt x="3126105" y="2511647"/>
                  <a:pt x="3124391" y="2511647"/>
                </a:cubicBezTo>
                <a:cubicBezTo>
                  <a:pt x="3122676" y="2511647"/>
                  <a:pt x="3121247" y="2513076"/>
                  <a:pt x="3121247" y="2514791"/>
                </a:cubicBezTo>
                <a:cubicBezTo>
                  <a:pt x="3121247" y="2516600"/>
                  <a:pt x="3122676" y="2517934"/>
                  <a:pt x="3124391" y="2517934"/>
                </a:cubicBezTo>
                <a:close/>
                <a:moveTo>
                  <a:pt x="3200591" y="2516886"/>
                </a:moveTo>
                <a:cubicBezTo>
                  <a:pt x="3201734" y="2516886"/>
                  <a:pt x="3202686" y="2515934"/>
                  <a:pt x="3202686" y="2514791"/>
                </a:cubicBezTo>
                <a:cubicBezTo>
                  <a:pt x="3202686" y="2513648"/>
                  <a:pt x="3201734" y="2512695"/>
                  <a:pt x="3200591" y="2512695"/>
                </a:cubicBezTo>
                <a:cubicBezTo>
                  <a:pt x="3199448" y="2512695"/>
                  <a:pt x="3198495" y="2513648"/>
                  <a:pt x="3198495" y="2514791"/>
                </a:cubicBezTo>
                <a:cubicBezTo>
                  <a:pt x="3198495" y="2515934"/>
                  <a:pt x="3199448" y="2516886"/>
                  <a:pt x="3200591" y="2516886"/>
                </a:cubicBezTo>
                <a:close/>
                <a:moveTo>
                  <a:pt x="3276791" y="2515838"/>
                </a:moveTo>
                <a:cubicBezTo>
                  <a:pt x="3277362" y="2515838"/>
                  <a:pt x="3277838" y="2515362"/>
                  <a:pt x="3277838" y="2514791"/>
                </a:cubicBezTo>
                <a:cubicBezTo>
                  <a:pt x="3277838" y="2514219"/>
                  <a:pt x="3277362" y="2513743"/>
                  <a:pt x="3276791" y="2513743"/>
                </a:cubicBezTo>
                <a:cubicBezTo>
                  <a:pt x="3276219" y="2513743"/>
                  <a:pt x="3275743" y="2514219"/>
                  <a:pt x="3275743" y="2514791"/>
                </a:cubicBezTo>
                <a:cubicBezTo>
                  <a:pt x="3275743" y="2515362"/>
                  <a:pt x="3276219" y="2515838"/>
                  <a:pt x="3276791" y="2515838"/>
                </a:cubicBezTo>
                <a:close/>
                <a:moveTo>
                  <a:pt x="3352991" y="2514981"/>
                </a:moveTo>
                <a:cubicBezTo>
                  <a:pt x="3353086" y="2514981"/>
                  <a:pt x="3353181" y="2514886"/>
                  <a:pt x="3353181" y="2514791"/>
                </a:cubicBezTo>
                <a:cubicBezTo>
                  <a:pt x="3353181" y="2514695"/>
                  <a:pt x="3353086" y="2514600"/>
                  <a:pt x="3352991" y="2514600"/>
                </a:cubicBezTo>
                <a:cubicBezTo>
                  <a:pt x="3352895" y="2514600"/>
                  <a:pt x="3352800" y="2514695"/>
                  <a:pt x="3352800" y="2514791"/>
                </a:cubicBezTo>
                <a:cubicBezTo>
                  <a:pt x="3352800" y="2514886"/>
                  <a:pt x="3352895" y="2514981"/>
                  <a:pt x="3352991" y="2514981"/>
                </a:cubicBezTo>
                <a:close/>
                <a:moveTo>
                  <a:pt x="228791" y="2591467"/>
                </a:moveTo>
                <a:cubicBezTo>
                  <a:pt x="228981" y="2591467"/>
                  <a:pt x="229172" y="2591276"/>
                  <a:pt x="229172" y="2591086"/>
                </a:cubicBezTo>
                <a:cubicBezTo>
                  <a:pt x="229172" y="2590895"/>
                  <a:pt x="228981" y="2590705"/>
                  <a:pt x="228791" y="2590705"/>
                </a:cubicBezTo>
                <a:cubicBezTo>
                  <a:pt x="228600" y="2590705"/>
                  <a:pt x="228410" y="2590895"/>
                  <a:pt x="228410" y="2591086"/>
                </a:cubicBezTo>
                <a:cubicBezTo>
                  <a:pt x="228410" y="2591276"/>
                  <a:pt x="228600" y="2591467"/>
                  <a:pt x="228791" y="2591467"/>
                </a:cubicBezTo>
                <a:close/>
                <a:moveTo>
                  <a:pt x="304991" y="2592324"/>
                </a:moveTo>
                <a:cubicBezTo>
                  <a:pt x="305657" y="2592324"/>
                  <a:pt x="306229" y="2591753"/>
                  <a:pt x="306229" y="2591086"/>
                </a:cubicBezTo>
                <a:cubicBezTo>
                  <a:pt x="306229" y="2590419"/>
                  <a:pt x="305657" y="2589848"/>
                  <a:pt x="304991" y="2589848"/>
                </a:cubicBezTo>
                <a:cubicBezTo>
                  <a:pt x="304324" y="2589848"/>
                  <a:pt x="303752" y="2590419"/>
                  <a:pt x="303752" y="2591086"/>
                </a:cubicBezTo>
                <a:cubicBezTo>
                  <a:pt x="303752" y="2591753"/>
                  <a:pt x="304324" y="2592324"/>
                  <a:pt x="304991" y="2592324"/>
                </a:cubicBezTo>
                <a:close/>
                <a:moveTo>
                  <a:pt x="381191" y="2593372"/>
                </a:moveTo>
                <a:cubicBezTo>
                  <a:pt x="382429" y="2593372"/>
                  <a:pt x="383476" y="2592324"/>
                  <a:pt x="383476" y="2591086"/>
                </a:cubicBezTo>
                <a:cubicBezTo>
                  <a:pt x="383476" y="2589848"/>
                  <a:pt x="382429" y="2588800"/>
                  <a:pt x="381191" y="2588800"/>
                </a:cubicBezTo>
                <a:cubicBezTo>
                  <a:pt x="379952" y="2588800"/>
                  <a:pt x="378905" y="2589848"/>
                  <a:pt x="378905" y="2591086"/>
                </a:cubicBezTo>
                <a:cubicBezTo>
                  <a:pt x="378905" y="2592324"/>
                  <a:pt x="379952" y="2593372"/>
                  <a:pt x="381191" y="2593372"/>
                </a:cubicBezTo>
                <a:close/>
                <a:moveTo>
                  <a:pt x="457391" y="2594420"/>
                </a:moveTo>
                <a:cubicBezTo>
                  <a:pt x="459296" y="2594420"/>
                  <a:pt x="460724" y="2592896"/>
                  <a:pt x="460724" y="2591086"/>
                </a:cubicBezTo>
                <a:cubicBezTo>
                  <a:pt x="460724" y="2589181"/>
                  <a:pt x="459200" y="2587752"/>
                  <a:pt x="457391" y="2587752"/>
                </a:cubicBezTo>
                <a:cubicBezTo>
                  <a:pt x="455486" y="2587752"/>
                  <a:pt x="453962" y="2589276"/>
                  <a:pt x="453962" y="2591086"/>
                </a:cubicBezTo>
                <a:cubicBezTo>
                  <a:pt x="454057" y="2592896"/>
                  <a:pt x="455581" y="2594420"/>
                  <a:pt x="457391" y="2594420"/>
                </a:cubicBezTo>
                <a:close/>
                <a:moveTo>
                  <a:pt x="533591" y="2595467"/>
                </a:moveTo>
                <a:cubicBezTo>
                  <a:pt x="536067" y="2595467"/>
                  <a:pt x="538067" y="2593467"/>
                  <a:pt x="538067" y="2590991"/>
                </a:cubicBezTo>
                <a:cubicBezTo>
                  <a:pt x="538067" y="2588514"/>
                  <a:pt x="536067" y="2586514"/>
                  <a:pt x="533591" y="2586514"/>
                </a:cubicBezTo>
                <a:cubicBezTo>
                  <a:pt x="531114" y="2586514"/>
                  <a:pt x="529114" y="2588514"/>
                  <a:pt x="529114" y="2590991"/>
                </a:cubicBezTo>
                <a:cubicBezTo>
                  <a:pt x="529209" y="2593467"/>
                  <a:pt x="531114" y="2595467"/>
                  <a:pt x="533591" y="2595467"/>
                </a:cubicBezTo>
                <a:close/>
                <a:moveTo>
                  <a:pt x="609790" y="2596324"/>
                </a:moveTo>
                <a:cubicBezTo>
                  <a:pt x="612743" y="2596324"/>
                  <a:pt x="615029" y="2593943"/>
                  <a:pt x="615029" y="2591086"/>
                </a:cubicBezTo>
                <a:cubicBezTo>
                  <a:pt x="615029" y="2588133"/>
                  <a:pt x="612648" y="2585847"/>
                  <a:pt x="609790" y="2585847"/>
                </a:cubicBezTo>
                <a:cubicBezTo>
                  <a:pt x="606838" y="2585847"/>
                  <a:pt x="604552" y="2588228"/>
                  <a:pt x="604552" y="2591086"/>
                </a:cubicBezTo>
                <a:cubicBezTo>
                  <a:pt x="604552" y="2593943"/>
                  <a:pt x="606933" y="2596324"/>
                  <a:pt x="609790" y="2596324"/>
                </a:cubicBezTo>
                <a:close/>
                <a:moveTo>
                  <a:pt x="685990" y="2597182"/>
                </a:moveTo>
                <a:cubicBezTo>
                  <a:pt x="689420" y="2597182"/>
                  <a:pt x="692087" y="2594420"/>
                  <a:pt x="692087" y="2591086"/>
                </a:cubicBezTo>
                <a:cubicBezTo>
                  <a:pt x="692087" y="2587657"/>
                  <a:pt x="689324" y="2584990"/>
                  <a:pt x="685990" y="2584990"/>
                </a:cubicBezTo>
                <a:cubicBezTo>
                  <a:pt x="682657" y="2584990"/>
                  <a:pt x="679895" y="2587752"/>
                  <a:pt x="679895" y="2591086"/>
                </a:cubicBezTo>
                <a:cubicBezTo>
                  <a:pt x="679895" y="2594420"/>
                  <a:pt x="682657" y="2597182"/>
                  <a:pt x="685990" y="2597182"/>
                </a:cubicBezTo>
                <a:close/>
                <a:moveTo>
                  <a:pt x="762190" y="2598230"/>
                </a:moveTo>
                <a:cubicBezTo>
                  <a:pt x="766191" y="2598230"/>
                  <a:pt x="769334" y="2594991"/>
                  <a:pt x="769334" y="2591086"/>
                </a:cubicBezTo>
                <a:cubicBezTo>
                  <a:pt x="769334" y="2587085"/>
                  <a:pt x="766096" y="2583942"/>
                  <a:pt x="762190" y="2583942"/>
                </a:cubicBezTo>
                <a:cubicBezTo>
                  <a:pt x="758190" y="2583942"/>
                  <a:pt x="755047" y="2587181"/>
                  <a:pt x="755047" y="2591086"/>
                </a:cubicBezTo>
                <a:cubicBezTo>
                  <a:pt x="755047" y="2594991"/>
                  <a:pt x="758285" y="2598230"/>
                  <a:pt x="762190" y="2598230"/>
                </a:cubicBezTo>
                <a:close/>
                <a:moveTo>
                  <a:pt x="838390" y="2599087"/>
                </a:moveTo>
                <a:cubicBezTo>
                  <a:pt x="842867" y="2599087"/>
                  <a:pt x="846392" y="2595467"/>
                  <a:pt x="846392" y="2591086"/>
                </a:cubicBezTo>
                <a:cubicBezTo>
                  <a:pt x="846392" y="2586609"/>
                  <a:pt x="842772" y="2583085"/>
                  <a:pt x="838390" y="2583085"/>
                </a:cubicBezTo>
                <a:cubicBezTo>
                  <a:pt x="833914" y="2583085"/>
                  <a:pt x="830390" y="2586704"/>
                  <a:pt x="830390" y="2591086"/>
                </a:cubicBezTo>
                <a:cubicBezTo>
                  <a:pt x="830390" y="2595467"/>
                  <a:pt x="834009" y="2599087"/>
                  <a:pt x="838390" y="2599087"/>
                </a:cubicBezTo>
                <a:close/>
                <a:moveTo>
                  <a:pt x="914590" y="2599849"/>
                </a:moveTo>
                <a:cubicBezTo>
                  <a:pt x="919448" y="2599849"/>
                  <a:pt x="923449" y="2595848"/>
                  <a:pt x="923449" y="2590991"/>
                </a:cubicBezTo>
                <a:cubicBezTo>
                  <a:pt x="923449" y="2586133"/>
                  <a:pt x="919448" y="2582132"/>
                  <a:pt x="914590" y="2582132"/>
                </a:cubicBezTo>
                <a:cubicBezTo>
                  <a:pt x="909733" y="2582132"/>
                  <a:pt x="905732" y="2586133"/>
                  <a:pt x="905732" y="2590991"/>
                </a:cubicBezTo>
                <a:cubicBezTo>
                  <a:pt x="905732" y="2595944"/>
                  <a:pt x="909733" y="2599849"/>
                  <a:pt x="914590" y="2599849"/>
                </a:cubicBezTo>
                <a:close/>
                <a:moveTo>
                  <a:pt x="990790" y="2600706"/>
                </a:moveTo>
                <a:cubicBezTo>
                  <a:pt x="996125" y="2600706"/>
                  <a:pt x="1000506" y="2596324"/>
                  <a:pt x="1000506" y="2590991"/>
                </a:cubicBezTo>
                <a:cubicBezTo>
                  <a:pt x="1000506" y="2585657"/>
                  <a:pt x="996125" y="2581275"/>
                  <a:pt x="990790" y="2581275"/>
                </a:cubicBezTo>
                <a:cubicBezTo>
                  <a:pt x="985457" y="2581275"/>
                  <a:pt x="981075" y="2585657"/>
                  <a:pt x="981075" y="2590991"/>
                </a:cubicBezTo>
                <a:cubicBezTo>
                  <a:pt x="981075" y="2596324"/>
                  <a:pt x="985457" y="2600706"/>
                  <a:pt x="990790" y="2600706"/>
                </a:cubicBezTo>
                <a:close/>
                <a:moveTo>
                  <a:pt x="1066991" y="2601563"/>
                </a:moveTo>
                <a:cubicBezTo>
                  <a:pt x="1072801" y="2601563"/>
                  <a:pt x="1077563" y="2596801"/>
                  <a:pt x="1077563" y="2590991"/>
                </a:cubicBezTo>
                <a:cubicBezTo>
                  <a:pt x="1077563" y="2585180"/>
                  <a:pt x="1072801" y="2580418"/>
                  <a:pt x="1066991" y="2580418"/>
                </a:cubicBezTo>
                <a:cubicBezTo>
                  <a:pt x="1061180" y="2580418"/>
                  <a:pt x="1056418" y="2585180"/>
                  <a:pt x="1056418" y="2590991"/>
                </a:cubicBezTo>
                <a:cubicBezTo>
                  <a:pt x="1056418" y="2596801"/>
                  <a:pt x="1061180" y="2601563"/>
                  <a:pt x="1066991" y="2601563"/>
                </a:cubicBezTo>
                <a:close/>
                <a:moveTo>
                  <a:pt x="1143191" y="2602230"/>
                </a:moveTo>
                <a:cubicBezTo>
                  <a:pt x="1149382" y="2602230"/>
                  <a:pt x="1154430" y="2597182"/>
                  <a:pt x="1154430" y="2590991"/>
                </a:cubicBezTo>
                <a:cubicBezTo>
                  <a:pt x="1154430" y="2584799"/>
                  <a:pt x="1149382" y="2579751"/>
                  <a:pt x="1143191" y="2579751"/>
                </a:cubicBezTo>
                <a:cubicBezTo>
                  <a:pt x="1136999" y="2579751"/>
                  <a:pt x="1131951" y="2584799"/>
                  <a:pt x="1131951" y="2590991"/>
                </a:cubicBezTo>
                <a:cubicBezTo>
                  <a:pt x="1132046" y="2597182"/>
                  <a:pt x="1136999" y="2602230"/>
                  <a:pt x="1143191" y="2602230"/>
                </a:cubicBezTo>
                <a:close/>
                <a:moveTo>
                  <a:pt x="1219391" y="2602802"/>
                </a:moveTo>
                <a:cubicBezTo>
                  <a:pt x="1225963" y="2602802"/>
                  <a:pt x="1231202" y="2597468"/>
                  <a:pt x="1231202" y="2590991"/>
                </a:cubicBezTo>
                <a:cubicBezTo>
                  <a:pt x="1231202" y="2584418"/>
                  <a:pt x="1225868" y="2579180"/>
                  <a:pt x="1219391" y="2579180"/>
                </a:cubicBezTo>
                <a:cubicBezTo>
                  <a:pt x="1212818" y="2579180"/>
                  <a:pt x="1207580" y="2584514"/>
                  <a:pt x="1207580" y="2590991"/>
                </a:cubicBezTo>
                <a:cubicBezTo>
                  <a:pt x="1207580" y="2597563"/>
                  <a:pt x="1212914" y="2602802"/>
                  <a:pt x="1219391" y="2602802"/>
                </a:cubicBezTo>
                <a:close/>
                <a:moveTo>
                  <a:pt x="1295591" y="2603468"/>
                </a:moveTo>
                <a:cubicBezTo>
                  <a:pt x="1302449" y="2603468"/>
                  <a:pt x="1308068" y="2597849"/>
                  <a:pt x="1308068" y="2590991"/>
                </a:cubicBezTo>
                <a:cubicBezTo>
                  <a:pt x="1308068" y="2584133"/>
                  <a:pt x="1302449" y="2578513"/>
                  <a:pt x="1295591" y="2578513"/>
                </a:cubicBezTo>
                <a:cubicBezTo>
                  <a:pt x="1288733" y="2578513"/>
                  <a:pt x="1283113" y="2584133"/>
                  <a:pt x="1283113" y="2590991"/>
                </a:cubicBezTo>
                <a:cubicBezTo>
                  <a:pt x="1283113" y="2597849"/>
                  <a:pt x="1288733" y="2603468"/>
                  <a:pt x="1295591" y="2603468"/>
                </a:cubicBezTo>
                <a:close/>
                <a:moveTo>
                  <a:pt x="1371791" y="2604135"/>
                </a:moveTo>
                <a:cubicBezTo>
                  <a:pt x="1379030" y="2604135"/>
                  <a:pt x="1384935" y="2598230"/>
                  <a:pt x="1384935" y="2590991"/>
                </a:cubicBezTo>
                <a:cubicBezTo>
                  <a:pt x="1384935" y="2583752"/>
                  <a:pt x="1379030" y="2577846"/>
                  <a:pt x="1371791" y="2577846"/>
                </a:cubicBezTo>
                <a:cubicBezTo>
                  <a:pt x="1364552" y="2577846"/>
                  <a:pt x="1358646" y="2583752"/>
                  <a:pt x="1358646" y="2590991"/>
                </a:cubicBezTo>
                <a:cubicBezTo>
                  <a:pt x="1358741" y="2598230"/>
                  <a:pt x="1364552" y="2604135"/>
                  <a:pt x="1371791" y="2604135"/>
                </a:cubicBezTo>
                <a:close/>
                <a:moveTo>
                  <a:pt x="1447991" y="2604516"/>
                </a:moveTo>
                <a:cubicBezTo>
                  <a:pt x="1455420" y="2604516"/>
                  <a:pt x="1461516" y="2598420"/>
                  <a:pt x="1461516" y="2590991"/>
                </a:cubicBezTo>
                <a:cubicBezTo>
                  <a:pt x="1461516" y="2583561"/>
                  <a:pt x="1455420" y="2577465"/>
                  <a:pt x="1447991" y="2577465"/>
                </a:cubicBezTo>
                <a:cubicBezTo>
                  <a:pt x="1440561" y="2577465"/>
                  <a:pt x="1434465" y="2583561"/>
                  <a:pt x="1434465" y="2590991"/>
                </a:cubicBezTo>
                <a:cubicBezTo>
                  <a:pt x="1434465" y="2598515"/>
                  <a:pt x="1440561" y="2604516"/>
                  <a:pt x="1447991" y="2604516"/>
                </a:cubicBezTo>
                <a:close/>
                <a:moveTo>
                  <a:pt x="1524191" y="2604707"/>
                </a:moveTo>
                <a:cubicBezTo>
                  <a:pt x="1531811" y="2604707"/>
                  <a:pt x="1537907" y="2598515"/>
                  <a:pt x="1537907" y="2590991"/>
                </a:cubicBezTo>
                <a:cubicBezTo>
                  <a:pt x="1537907" y="2583371"/>
                  <a:pt x="1531715" y="2577274"/>
                  <a:pt x="1524191" y="2577274"/>
                </a:cubicBezTo>
                <a:cubicBezTo>
                  <a:pt x="1516571" y="2577274"/>
                  <a:pt x="1510475" y="2583466"/>
                  <a:pt x="1510475" y="2590991"/>
                </a:cubicBezTo>
                <a:cubicBezTo>
                  <a:pt x="1510475" y="2598611"/>
                  <a:pt x="1516666" y="2604707"/>
                  <a:pt x="1524191" y="2604707"/>
                </a:cubicBezTo>
                <a:close/>
                <a:moveTo>
                  <a:pt x="1600391" y="2605183"/>
                </a:moveTo>
                <a:cubicBezTo>
                  <a:pt x="1608201" y="2605183"/>
                  <a:pt x="1614583" y="2598801"/>
                  <a:pt x="1614583" y="2590991"/>
                </a:cubicBezTo>
                <a:cubicBezTo>
                  <a:pt x="1614583" y="2583180"/>
                  <a:pt x="1608201" y="2576798"/>
                  <a:pt x="1600391" y="2576798"/>
                </a:cubicBezTo>
                <a:cubicBezTo>
                  <a:pt x="1592580" y="2576798"/>
                  <a:pt x="1586198" y="2583180"/>
                  <a:pt x="1586198" y="2590991"/>
                </a:cubicBezTo>
                <a:cubicBezTo>
                  <a:pt x="1586293" y="2598801"/>
                  <a:pt x="1592580" y="2605183"/>
                  <a:pt x="1600391" y="2605183"/>
                </a:cubicBezTo>
                <a:close/>
                <a:moveTo>
                  <a:pt x="1676591" y="2605373"/>
                </a:moveTo>
                <a:cubicBezTo>
                  <a:pt x="1684496" y="2605373"/>
                  <a:pt x="1690973" y="2598896"/>
                  <a:pt x="1690973" y="2590991"/>
                </a:cubicBezTo>
                <a:cubicBezTo>
                  <a:pt x="1690973" y="2583085"/>
                  <a:pt x="1684496" y="2576608"/>
                  <a:pt x="1676591" y="2576608"/>
                </a:cubicBezTo>
                <a:cubicBezTo>
                  <a:pt x="1668685" y="2576608"/>
                  <a:pt x="1662208" y="2583085"/>
                  <a:pt x="1662208" y="2590991"/>
                </a:cubicBezTo>
                <a:cubicBezTo>
                  <a:pt x="1662208" y="2598896"/>
                  <a:pt x="1668685" y="2605373"/>
                  <a:pt x="1676591" y="2605373"/>
                </a:cubicBezTo>
                <a:close/>
                <a:moveTo>
                  <a:pt x="1752791" y="2605373"/>
                </a:moveTo>
                <a:cubicBezTo>
                  <a:pt x="1760696" y="2605373"/>
                  <a:pt x="1767173" y="2598896"/>
                  <a:pt x="1767173" y="2590991"/>
                </a:cubicBezTo>
                <a:cubicBezTo>
                  <a:pt x="1767173" y="2583085"/>
                  <a:pt x="1760696" y="2576608"/>
                  <a:pt x="1752791" y="2576608"/>
                </a:cubicBezTo>
                <a:cubicBezTo>
                  <a:pt x="1744885" y="2576608"/>
                  <a:pt x="1738408" y="2583085"/>
                  <a:pt x="1738408" y="2590991"/>
                </a:cubicBezTo>
                <a:cubicBezTo>
                  <a:pt x="1738408" y="2598896"/>
                  <a:pt x="1744885" y="2605373"/>
                  <a:pt x="1752791" y="2605373"/>
                </a:cubicBezTo>
                <a:close/>
                <a:moveTo>
                  <a:pt x="1828991" y="2605373"/>
                </a:moveTo>
                <a:cubicBezTo>
                  <a:pt x="1836896" y="2605373"/>
                  <a:pt x="1843373" y="2598896"/>
                  <a:pt x="1843373" y="2590991"/>
                </a:cubicBezTo>
                <a:cubicBezTo>
                  <a:pt x="1843373" y="2583085"/>
                  <a:pt x="1836896" y="2576608"/>
                  <a:pt x="1828991" y="2576608"/>
                </a:cubicBezTo>
                <a:cubicBezTo>
                  <a:pt x="1821085" y="2576608"/>
                  <a:pt x="1814608" y="2583085"/>
                  <a:pt x="1814608" y="2590991"/>
                </a:cubicBezTo>
                <a:cubicBezTo>
                  <a:pt x="1814608" y="2598896"/>
                  <a:pt x="1821085" y="2605373"/>
                  <a:pt x="1828991" y="2605373"/>
                </a:cubicBezTo>
                <a:close/>
                <a:moveTo>
                  <a:pt x="1905191" y="2605183"/>
                </a:moveTo>
                <a:cubicBezTo>
                  <a:pt x="1913001" y="2605183"/>
                  <a:pt x="1919383" y="2598801"/>
                  <a:pt x="1919383" y="2590991"/>
                </a:cubicBezTo>
                <a:cubicBezTo>
                  <a:pt x="1919383" y="2583180"/>
                  <a:pt x="1913001" y="2576798"/>
                  <a:pt x="1905191" y="2576798"/>
                </a:cubicBezTo>
                <a:cubicBezTo>
                  <a:pt x="1897380" y="2576798"/>
                  <a:pt x="1890998" y="2583180"/>
                  <a:pt x="1890998" y="2590991"/>
                </a:cubicBezTo>
                <a:cubicBezTo>
                  <a:pt x="1891093" y="2598801"/>
                  <a:pt x="1897380" y="2605183"/>
                  <a:pt x="1905191" y="2605183"/>
                </a:cubicBezTo>
                <a:close/>
                <a:moveTo>
                  <a:pt x="1981391" y="2604992"/>
                </a:moveTo>
                <a:cubicBezTo>
                  <a:pt x="1989106" y="2604992"/>
                  <a:pt x="1995297" y="2598706"/>
                  <a:pt x="1995297" y="2591086"/>
                </a:cubicBezTo>
                <a:cubicBezTo>
                  <a:pt x="1995297" y="2583371"/>
                  <a:pt x="1989011" y="2577179"/>
                  <a:pt x="1981391" y="2577179"/>
                </a:cubicBezTo>
                <a:cubicBezTo>
                  <a:pt x="1973675" y="2577179"/>
                  <a:pt x="1967484" y="2583466"/>
                  <a:pt x="1967484" y="2591086"/>
                </a:cubicBezTo>
                <a:cubicBezTo>
                  <a:pt x="1967484" y="2598706"/>
                  <a:pt x="1973675" y="2604992"/>
                  <a:pt x="1981391" y="2604992"/>
                </a:cubicBezTo>
                <a:close/>
                <a:moveTo>
                  <a:pt x="2057591" y="2604516"/>
                </a:moveTo>
                <a:cubicBezTo>
                  <a:pt x="2065020" y="2604516"/>
                  <a:pt x="2071116" y="2598420"/>
                  <a:pt x="2071116" y="2590991"/>
                </a:cubicBezTo>
                <a:cubicBezTo>
                  <a:pt x="2071116" y="2583561"/>
                  <a:pt x="2065020" y="2577465"/>
                  <a:pt x="2057591" y="2577465"/>
                </a:cubicBezTo>
                <a:cubicBezTo>
                  <a:pt x="2050161" y="2577465"/>
                  <a:pt x="2044065" y="2583561"/>
                  <a:pt x="2044065" y="2590991"/>
                </a:cubicBezTo>
                <a:cubicBezTo>
                  <a:pt x="2044065" y="2598515"/>
                  <a:pt x="2050161" y="2604516"/>
                  <a:pt x="2057591" y="2604516"/>
                </a:cubicBezTo>
                <a:close/>
                <a:moveTo>
                  <a:pt x="2133791" y="2604135"/>
                </a:moveTo>
                <a:cubicBezTo>
                  <a:pt x="2141030" y="2604135"/>
                  <a:pt x="2146935" y="2598230"/>
                  <a:pt x="2146935" y="2590991"/>
                </a:cubicBezTo>
                <a:cubicBezTo>
                  <a:pt x="2146935" y="2583752"/>
                  <a:pt x="2141030" y="2577846"/>
                  <a:pt x="2133791" y="2577846"/>
                </a:cubicBezTo>
                <a:cubicBezTo>
                  <a:pt x="2126552" y="2577846"/>
                  <a:pt x="2120646" y="2583752"/>
                  <a:pt x="2120646" y="2590991"/>
                </a:cubicBezTo>
                <a:cubicBezTo>
                  <a:pt x="2120741" y="2598230"/>
                  <a:pt x="2126552" y="2604135"/>
                  <a:pt x="2133791" y="2604135"/>
                </a:cubicBezTo>
                <a:close/>
                <a:moveTo>
                  <a:pt x="2209991" y="2603659"/>
                </a:moveTo>
                <a:cubicBezTo>
                  <a:pt x="2217039" y="2603659"/>
                  <a:pt x="2222659" y="2597944"/>
                  <a:pt x="2222659" y="2590991"/>
                </a:cubicBezTo>
                <a:cubicBezTo>
                  <a:pt x="2222659" y="2583942"/>
                  <a:pt x="2216944" y="2578322"/>
                  <a:pt x="2209991" y="2578322"/>
                </a:cubicBezTo>
                <a:cubicBezTo>
                  <a:pt x="2202942" y="2578322"/>
                  <a:pt x="2197322" y="2584037"/>
                  <a:pt x="2197322" y="2590991"/>
                </a:cubicBezTo>
                <a:cubicBezTo>
                  <a:pt x="2197322" y="2598039"/>
                  <a:pt x="2203037" y="2603659"/>
                  <a:pt x="2209991" y="2603659"/>
                </a:cubicBezTo>
                <a:close/>
                <a:moveTo>
                  <a:pt x="2286191" y="2603087"/>
                </a:moveTo>
                <a:cubicBezTo>
                  <a:pt x="2292858" y="2603087"/>
                  <a:pt x="2298192" y="2597658"/>
                  <a:pt x="2298192" y="2591086"/>
                </a:cubicBezTo>
                <a:cubicBezTo>
                  <a:pt x="2298192" y="2584418"/>
                  <a:pt x="2292763" y="2579084"/>
                  <a:pt x="2286191" y="2579084"/>
                </a:cubicBezTo>
                <a:cubicBezTo>
                  <a:pt x="2279523" y="2579084"/>
                  <a:pt x="2274189" y="2584514"/>
                  <a:pt x="2274189" y="2591086"/>
                </a:cubicBezTo>
                <a:cubicBezTo>
                  <a:pt x="2274189" y="2597658"/>
                  <a:pt x="2279523" y="2603087"/>
                  <a:pt x="2286191" y="2603087"/>
                </a:cubicBezTo>
                <a:close/>
                <a:moveTo>
                  <a:pt x="2362391" y="2602421"/>
                </a:moveTo>
                <a:cubicBezTo>
                  <a:pt x="2368677" y="2602421"/>
                  <a:pt x="2373821" y="2597277"/>
                  <a:pt x="2373821" y="2590991"/>
                </a:cubicBezTo>
                <a:cubicBezTo>
                  <a:pt x="2373821" y="2584704"/>
                  <a:pt x="2368677" y="2579561"/>
                  <a:pt x="2362391" y="2579561"/>
                </a:cubicBezTo>
                <a:cubicBezTo>
                  <a:pt x="2356104" y="2579561"/>
                  <a:pt x="2350961" y="2584704"/>
                  <a:pt x="2350961" y="2590991"/>
                </a:cubicBezTo>
                <a:cubicBezTo>
                  <a:pt x="2350961" y="2597277"/>
                  <a:pt x="2356104" y="2602421"/>
                  <a:pt x="2362391" y="2602421"/>
                </a:cubicBezTo>
                <a:close/>
                <a:moveTo>
                  <a:pt x="2438591" y="2601563"/>
                </a:moveTo>
                <a:cubicBezTo>
                  <a:pt x="2444401" y="2601563"/>
                  <a:pt x="2449163" y="2596801"/>
                  <a:pt x="2449163" y="2590991"/>
                </a:cubicBezTo>
                <a:cubicBezTo>
                  <a:pt x="2449163" y="2585180"/>
                  <a:pt x="2444401" y="2580418"/>
                  <a:pt x="2438591" y="2580418"/>
                </a:cubicBezTo>
                <a:cubicBezTo>
                  <a:pt x="2432780" y="2580418"/>
                  <a:pt x="2428018" y="2585180"/>
                  <a:pt x="2428018" y="2590991"/>
                </a:cubicBezTo>
                <a:cubicBezTo>
                  <a:pt x="2428018" y="2596801"/>
                  <a:pt x="2432780" y="2601563"/>
                  <a:pt x="2438591" y="2601563"/>
                </a:cubicBezTo>
                <a:close/>
                <a:moveTo>
                  <a:pt x="2514791" y="2600897"/>
                </a:moveTo>
                <a:cubicBezTo>
                  <a:pt x="2520315" y="2600897"/>
                  <a:pt x="2524697" y="2596420"/>
                  <a:pt x="2524697" y="2590991"/>
                </a:cubicBezTo>
                <a:cubicBezTo>
                  <a:pt x="2524697" y="2585466"/>
                  <a:pt x="2520220" y="2581085"/>
                  <a:pt x="2514791" y="2581085"/>
                </a:cubicBezTo>
                <a:cubicBezTo>
                  <a:pt x="2509266" y="2581085"/>
                  <a:pt x="2504885" y="2585561"/>
                  <a:pt x="2504885" y="2590991"/>
                </a:cubicBezTo>
                <a:cubicBezTo>
                  <a:pt x="2504885" y="2596515"/>
                  <a:pt x="2509361" y="2600897"/>
                  <a:pt x="2514791" y="2600897"/>
                </a:cubicBezTo>
                <a:close/>
                <a:moveTo>
                  <a:pt x="2590991" y="2600135"/>
                </a:moveTo>
                <a:cubicBezTo>
                  <a:pt x="2596039" y="2600135"/>
                  <a:pt x="2600039" y="2596039"/>
                  <a:pt x="2600039" y="2591086"/>
                </a:cubicBezTo>
                <a:cubicBezTo>
                  <a:pt x="2600039" y="2586038"/>
                  <a:pt x="2595944" y="2582037"/>
                  <a:pt x="2590991" y="2582037"/>
                </a:cubicBezTo>
                <a:cubicBezTo>
                  <a:pt x="2585942" y="2582037"/>
                  <a:pt x="2581942" y="2586133"/>
                  <a:pt x="2581942" y="2591086"/>
                </a:cubicBezTo>
                <a:cubicBezTo>
                  <a:pt x="2581942" y="2596039"/>
                  <a:pt x="2586038" y="2600135"/>
                  <a:pt x="2590991" y="2600135"/>
                </a:cubicBezTo>
                <a:close/>
                <a:moveTo>
                  <a:pt x="2667191" y="2599087"/>
                </a:moveTo>
                <a:cubicBezTo>
                  <a:pt x="2671667" y="2599087"/>
                  <a:pt x="2675191" y="2595467"/>
                  <a:pt x="2675191" y="2591086"/>
                </a:cubicBezTo>
                <a:cubicBezTo>
                  <a:pt x="2675191" y="2586609"/>
                  <a:pt x="2671572" y="2583085"/>
                  <a:pt x="2667191" y="2583085"/>
                </a:cubicBezTo>
                <a:cubicBezTo>
                  <a:pt x="2662714" y="2583085"/>
                  <a:pt x="2659190" y="2586704"/>
                  <a:pt x="2659190" y="2591086"/>
                </a:cubicBezTo>
                <a:cubicBezTo>
                  <a:pt x="2659190" y="2595467"/>
                  <a:pt x="2662809" y="2599087"/>
                  <a:pt x="2667191" y="2599087"/>
                </a:cubicBezTo>
                <a:close/>
                <a:moveTo>
                  <a:pt x="2743391" y="2598230"/>
                </a:moveTo>
                <a:cubicBezTo>
                  <a:pt x="2747391" y="2598230"/>
                  <a:pt x="2750534" y="2594991"/>
                  <a:pt x="2750534" y="2591086"/>
                </a:cubicBezTo>
                <a:cubicBezTo>
                  <a:pt x="2750534" y="2587085"/>
                  <a:pt x="2747296" y="2583942"/>
                  <a:pt x="2743391" y="2583942"/>
                </a:cubicBezTo>
                <a:cubicBezTo>
                  <a:pt x="2739390" y="2583942"/>
                  <a:pt x="2736247" y="2587181"/>
                  <a:pt x="2736247" y="2591086"/>
                </a:cubicBezTo>
                <a:cubicBezTo>
                  <a:pt x="2736247" y="2594991"/>
                  <a:pt x="2739485" y="2598230"/>
                  <a:pt x="2743391" y="2598230"/>
                </a:cubicBezTo>
                <a:close/>
                <a:moveTo>
                  <a:pt x="2819591" y="2597372"/>
                </a:moveTo>
                <a:cubicBezTo>
                  <a:pt x="2823115" y="2597372"/>
                  <a:pt x="2825972" y="2594515"/>
                  <a:pt x="2825972" y="2590991"/>
                </a:cubicBezTo>
                <a:cubicBezTo>
                  <a:pt x="2825972" y="2587466"/>
                  <a:pt x="2823115" y="2584609"/>
                  <a:pt x="2819591" y="2584609"/>
                </a:cubicBezTo>
                <a:cubicBezTo>
                  <a:pt x="2816066" y="2584609"/>
                  <a:pt x="2813209" y="2587466"/>
                  <a:pt x="2813209" y="2590991"/>
                </a:cubicBezTo>
                <a:cubicBezTo>
                  <a:pt x="2813304" y="2594515"/>
                  <a:pt x="2816066" y="2597372"/>
                  <a:pt x="2819591" y="2597372"/>
                </a:cubicBezTo>
                <a:close/>
                <a:moveTo>
                  <a:pt x="2895791" y="2596324"/>
                </a:moveTo>
                <a:cubicBezTo>
                  <a:pt x="2898743" y="2596324"/>
                  <a:pt x="2901029" y="2593943"/>
                  <a:pt x="2901029" y="2591086"/>
                </a:cubicBezTo>
                <a:cubicBezTo>
                  <a:pt x="2901029" y="2588133"/>
                  <a:pt x="2898648" y="2585847"/>
                  <a:pt x="2895791" y="2585847"/>
                </a:cubicBezTo>
                <a:cubicBezTo>
                  <a:pt x="2892838" y="2585847"/>
                  <a:pt x="2890552" y="2588228"/>
                  <a:pt x="2890552" y="2591086"/>
                </a:cubicBezTo>
                <a:cubicBezTo>
                  <a:pt x="2890552" y="2593943"/>
                  <a:pt x="2892933" y="2596324"/>
                  <a:pt x="2895791" y="2596324"/>
                </a:cubicBezTo>
                <a:close/>
                <a:moveTo>
                  <a:pt x="2971991" y="2595467"/>
                </a:moveTo>
                <a:cubicBezTo>
                  <a:pt x="2974467" y="2595467"/>
                  <a:pt x="2976467" y="2593467"/>
                  <a:pt x="2976467" y="2590991"/>
                </a:cubicBezTo>
                <a:cubicBezTo>
                  <a:pt x="2976467" y="2588514"/>
                  <a:pt x="2974467" y="2586514"/>
                  <a:pt x="2971991" y="2586514"/>
                </a:cubicBezTo>
                <a:cubicBezTo>
                  <a:pt x="2969514" y="2586514"/>
                  <a:pt x="2967514" y="2588514"/>
                  <a:pt x="2967514" y="2590991"/>
                </a:cubicBezTo>
                <a:cubicBezTo>
                  <a:pt x="2967609" y="2593467"/>
                  <a:pt x="2969514" y="2595467"/>
                  <a:pt x="2971991" y="2595467"/>
                </a:cubicBezTo>
                <a:close/>
                <a:moveTo>
                  <a:pt x="3048191" y="2594420"/>
                </a:moveTo>
                <a:cubicBezTo>
                  <a:pt x="3050096" y="2594420"/>
                  <a:pt x="3051524" y="2592896"/>
                  <a:pt x="3051524" y="2591086"/>
                </a:cubicBezTo>
                <a:cubicBezTo>
                  <a:pt x="3051524" y="2589181"/>
                  <a:pt x="3050000" y="2587752"/>
                  <a:pt x="3048191" y="2587752"/>
                </a:cubicBezTo>
                <a:cubicBezTo>
                  <a:pt x="3046286" y="2587752"/>
                  <a:pt x="3044857" y="2589276"/>
                  <a:pt x="3044857" y="2591086"/>
                </a:cubicBezTo>
                <a:cubicBezTo>
                  <a:pt x="3044857" y="2592896"/>
                  <a:pt x="3046381" y="2594420"/>
                  <a:pt x="3048191" y="2594420"/>
                </a:cubicBezTo>
                <a:close/>
                <a:moveTo>
                  <a:pt x="3124391" y="2593562"/>
                </a:moveTo>
                <a:cubicBezTo>
                  <a:pt x="3125820" y="2593562"/>
                  <a:pt x="3126962" y="2592420"/>
                  <a:pt x="3126962" y="2590991"/>
                </a:cubicBezTo>
                <a:cubicBezTo>
                  <a:pt x="3126962" y="2589562"/>
                  <a:pt x="3125820" y="2588419"/>
                  <a:pt x="3124391" y="2588419"/>
                </a:cubicBezTo>
                <a:cubicBezTo>
                  <a:pt x="3122962" y="2588419"/>
                  <a:pt x="3121819" y="2589562"/>
                  <a:pt x="3121819" y="2590991"/>
                </a:cubicBezTo>
                <a:cubicBezTo>
                  <a:pt x="3121914" y="2592420"/>
                  <a:pt x="3123057" y="2593562"/>
                  <a:pt x="3124391" y="2593562"/>
                </a:cubicBezTo>
                <a:close/>
                <a:moveTo>
                  <a:pt x="3200591" y="2592515"/>
                </a:moveTo>
                <a:cubicBezTo>
                  <a:pt x="3201448" y="2592515"/>
                  <a:pt x="3202115" y="2591848"/>
                  <a:pt x="3202115" y="2590991"/>
                </a:cubicBezTo>
                <a:cubicBezTo>
                  <a:pt x="3202115" y="2590133"/>
                  <a:pt x="3201448" y="2589466"/>
                  <a:pt x="3200591" y="2589466"/>
                </a:cubicBezTo>
                <a:cubicBezTo>
                  <a:pt x="3199733" y="2589466"/>
                  <a:pt x="3199066" y="2590133"/>
                  <a:pt x="3199066" y="2590991"/>
                </a:cubicBezTo>
                <a:cubicBezTo>
                  <a:pt x="3199162" y="2591848"/>
                  <a:pt x="3199829" y="2592515"/>
                  <a:pt x="3200591" y="2592515"/>
                </a:cubicBezTo>
                <a:close/>
                <a:moveTo>
                  <a:pt x="3276791" y="2591467"/>
                </a:moveTo>
                <a:cubicBezTo>
                  <a:pt x="3276981" y="2591467"/>
                  <a:pt x="3277172" y="2591276"/>
                  <a:pt x="3277172" y="2591086"/>
                </a:cubicBezTo>
                <a:cubicBezTo>
                  <a:pt x="3277172" y="2590895"/>
                  <a:pt x="3276981" y="2590705"/>
                  <a:pt x="3276791" y="2590705"/>
                </a:cubicBezTo>
                <a:cubicBezTo>
                  <a:pt x="3276600" y="2590705"/>
                  <a:pt x="3276410" y="2590895"/>
                  <a:pt x="3276410" y="2591086"/>
                </a:cubicBezTo>
                <a:cubicBezTo>
                  <a:pt x="3276410" y="2591276"/>
                  <a:pt x="3276600" y="2591467"/>
                  <a:pt x="3276791" y="2591467"/>
                </a:cubicBezTo>
                <a:close/>
                <a:moveTo>
                  <a:pt x="304991" y="2668048"/>
                </a:moveTo>
                <a:cubicBezTo>
                  <a:pt x="305467" y="2668048"/>
                  <a:pt x="305848" y="2667667"/>
                  <a:pt x="305848" y="2667191"/>
                </a:cubicBezTo>
                <a:cubicBezTo>
                  <a:pt x="305848" y="2666714"/>
                  <a:pt x="305467" y="2666333"/>
                  <a:pt x="304991" y="2666333"/>
                </a:cubicBezTo>
                <a:cubicBezTo>
                  <a:pt x="304514" y="2666333"/>
                  <a:pt x="304133" y="2666714"/>
                  <a:pt x="304133" y="2667191"/>
                </a:cubicBezTo>
                <a:cubicBezTo>
                  <a:pt x="304133" y="2667667"/>
                  <a:pt x="304514" y="2668048"/>
                  <a:pt x="304991" y="2668048"/>
                </a:cubicBezTo>
                <a:close/>
                <a:moveTo>
                  <a:pt x="381191" y="2668905"/>
                </a:moveTo>
                <a:cubicBezTo>
                  <a:pt x="382143" y="2668905"/>
                  <a:pt x="382905" y="2668143"/>
                  <a:pt x="382905" y="2667191"/>
                </a:cubicBezTo>
                <a:cubicBezTo>
                  <a:pt x="382905" y="2666238"/>
                  <a:pt x="382143" y="2665476"/>
                  <a:pt x="381191" y="2665476"/>
                </a:cubicBezTo>
                <a:cubicBezTo>
                  <a:pt x="380238" y="2665476"/>
                  <a:pt x="379476" y="2666238"/>
                  <a:pt x="379476" y="2667191"/>
                </a:cubicBezTo>
                <a:cubicBezTo>
                  <a:pt x="379476" y="2668143"/>
                  <a:pt x="380238" y="2668905"/>
                  <a:pt x="381191" y="2668905"/>
                </a:cubicBezTo>
                <a:close/>
                <a:moveTo>
                  <a:pt x="457391" y="2669953"/>
                </a:moveTo>
                <a:cubicBezTo>
                  <a:pt x="458915" y="2669953"/>
                  <a:pt x="460153" y="2668715"/>
                  <a:pt x="460153" y="2667191"/>
                </a:cubicBezTo>
                <a:cubicBezTo>
                  <a:pt x="460153" y="2665666"/>
                  <a:pt x="458915" y="2664428"/>
                  <a:pt x="457391" y="2664428"/>
                </a:cubicBezTo>
                <a:cubicBezTo>
                  <a:pt x="455867" y="2664428"/>
                  <a:pt x="454628" y="2665666"/>
                  <a:pt x="454628" y="2667191"/>
                </a:cubicBezTo>
                <a:cubicBezTo>
                  <a:pt x="454628" y="2668715"/>
                  <a:pt x="455867" y="2669953"/>
                  <a:pt x="457391" y="2669953"/>
                </a:cubicBezTo>
                <a:close/>
                <a:moveTo>
                  <a:pt x="533591" y="2670810"/>
                </a:moveTo>
                <a:cubicBezTo>
                  <a:pt x="535591" y="2670810"/>
                  <a:pt x="537210" y="2669191"/>
                  <a:pt x="537210" y="2667191"/>
                </a:cubicBezTo>
                <a:cubicBezTo>
                  <a:pt x="537210" y="2665190"/>
                  <a:pt x="535591" y="2663571"/>
                  <a:pt x="533591" y="2663571"/>
                </a:cubicBezTo>
                <a:cubicBezTo>
                  <a:pt x="531590" y="2663571"/>
                  <a:pt x="529971" y="2665190"/>
                  <a:pt x="529971" y="2667191"/>
                </a:cubicBezTo>
                <a:cubicBezTo>
                  <a:pt x="530066" y="2669191"/>
                  <a:pt x="531590" y="2670810"/>
                  <a:pt x="533591" y="2670810"/>
                </a:cubicBezTo>
                <a:close/>
                <a:moveTo>
                  <a:pt x="609790" y="2671858"/>
                </a:moveTo>
                <a:cubicBezTo>
                  <a:pt x="612362" y="2671858"/>
                  <a:pt x="614458" y="2669762"/>
                  <a:pt x="614458" y="2667191"/>
                </a:cubicBezTo>
                <a:cubicBezTo>
                  <a:pt x="614458" y="2664619"/>
                  <a:pt x="612362" y="2662523"/>
                  <a:pt x="609790" y="2662523"/>
                </a:cubicBezTo>
                <a:cubicBezTo>
                  <a:pt x="607219" y="2662523"/>
                  <a:pt x="605123" y="2664619"/>
                  <a:pt x="605123" y="2667191"/>
                </a:cubicBezTo>
                <a:cubicBezTo>
                  <a:pt x="605123" y="2669762"/>
                  <a:pt x="607219" y="2671858"/>
                  <a:pt x="609790" y="2671858"/>
                </a:cubicBezTo>
                <a:close/>
                <a:moveTo>
                  <a:pt x="685990" y="2672715"/>
                </a:moveTo>
                <a:cubicBezTo>
                  <a:pt x="689038" y="2672715"/>
                  <a:pt x="691515" y="2670239"/>
                  <a:pt x="691515" y="2667191"/>
                </a:cubicBezTo>
                <a:cubicBezTo>
                  <a:pt x="691515" y="2664143"/>
                  <a:pt x="689038" y="2661666"/>
                  <a:pt x="685990" y="2661666"/>
                </a:cubicBezTo>
                <a:cubicBezTo>
                  <a:pt x="682943" y="2661666"/>
                  <a:pt x="680466" y="2664143"/>
                  <a:pt x="680466" y="2667191"/>
                </a:cubicBezTo>
                <a:cubicBezTo>
                  <a:pt x="680561" y="2670239"/>
                  <a:pt x="682943" y="2672715"/>
                  <a:pt x="685990" y="2672715"/>
                </a:cubicBezTo>
                <a:close/>
                <a:moveTo>
                  <a:pt x="762190" y="2673572"/>
                </a:moveTo>
                <a:cubicBezTo>
                  <a:pt x="765715" y="2673572"/>
                  <a:pt x="768572" y="2670715"/>
                  <a:pt x="768572" y="2667191"/>
                </a:cubicBezTo>
                <a:cubicBezTo>
                  <a:pt x="768572" y="2663666"/>
                  <a:pt x="765715" y="2660809"/>
                  <a:pt x="762190" y="2660809"/>
                </a:cubicBezTo>
                <a:cubicBezTo>
                  <a:pt x="758666" y="2660809"/>
                  <a:pt x="755809" y="2663666"/>
                  <a:pt x="755809" y="2667191"/>
                </a:cubicBezTo>
                <a:cubicBezTo>
                  <a:pt x="755904" y="2670715"/>
                  <a:pt x="758666" y="2673572"/>
                  <a:pt x="762190" y="2673572"/>
                </a:cubicBezTo>
                <a:close/>
                <a:moveTo>
                  <a:pt x="838390" y="2674430"/>
                </a:moveTo>
                <a:cubicBezTo>
                  <a:pt x="842391" y="2674430"/>
                  <a:pt x="845534" y="2671191"/>
                  <a:pt x="845534" y="2667286"/>
                </a:cubicBezTo>
                <a:cubicBezTo>
                  <a:pt x="845534" y="2663285"/>
                  <a:pt x="842296" y="2660142"/>
                  <a:pt x="838390" y="2660142"/>
                </a:cubicBezTo>
                <a:cubicBezTo>
                  <a:pt x="834390" y="2660142"/>
                  <a:pt x="831247" y="2663381"/>
                  <a:pt x="831247" y="2667286"/>
                </a:cubicBezTo>
                <a:cubicBezTo>
                  <a:pt x="831247" y="2671191"/>
                  <a:pt x="834485" y="2674430"/>
                  <a:pt x="838390" y="2674430"/>
                </a:cubicBezTo>
                <a:close/>
                <a:moveTo>
                  <a:pt x="914590" y="2675287"/>
                </a:moveTo>
                <a:cubicBezTo>
                  <a:pt x="919067" y="2675287"/>
                  <a:pt x="922592" y="2671667"/>
                  <a:pt x="922592" y="2667286"/>
                </a:cubicBezTo>
                <a:cubicBezTo>
                  <a:pt x="922592" y="2662809"/>
                  <a:pt x="918972" y="2659285"/>
                  <a:pt x="914590" y="2659285"/>
                </a:cubicBezTo>
                <a:cubicBezTo>
                  <a:pt x="910114" y="2659285"/>
                  <a:pt x="906590" y="2662904"/>
                  <a:pt x="906590" y="2667286"/>
                </a:cubicBezTo>
                <a:cubicBezTo>
                  <a:pt x="906590" y="2671667"/>
                  <a:pt x="910209" y="2675287"/>
                  <a:pt x="914590" y="2675287"/>
                </a:cubicBezTo>
                <a:close/>
                <a:moveTo>
                  <a:pt x="990790" y="2676049"/>
                </a:moveTo>
                <a:cubicBezTo>
                  <a:pt x="995648" y="2676049"/>
                  <a:pt x="999649" y="2672048"/>
                  <a:pt x="999649" y="2667191"/>
                </a:cubicBezTo>
                <a:cubicBezTo>
                  <a:pt x="999649" y="2662333"/>
                  <a:pt x="995648" y="2658332"/>
                  <a:pt x="990790" y="2658332"/>
                </a:cubicBezTo>
                <a:cubicBezTo>
                  <a:pt x="985933" y="2658332"/>
                  <a:pt x="981932" y="2662333"/>
                  <a:pt x="981932" y="2667191"/>
                </a:cubicBezTo>
                <a:cubicBezTo>
                  <a:pt x="981932" y="2672144"/>
                  <a:pt x="985933" y="2676049"/>
                  <a:pt x="990790" y="2676049"/>
                </a:cubicBezTo>
                <a:close/>
                <a:moveTo>
                  <a:pt x="1066991" y="2676906"/>
                </a:moveTo>
                <a:cubicBezTo>
                  <a:pt x="1072325" y="2676906"/>
                  <a:pt x="1076706" y="2672524"/>
                  <a:pt x="1076706" y="2667191"/>
                </a:cubicBezTo>
                <a:cubicBezTo>
                  <a:pt x="1076706" y="2661857"/>
                  <a:pt x="1072325" y="2657475"/>
                  <a:pt x="1066991" y="2657475"/>
                </a:cubicBezTo>
                <a:cubicBezTo>
                  <a:pt x="1061657" y="2657475"/>
                  <a:pt x="1057275" y="2661857"/>
                  <a:pt x="1057275" y="2667191"/>
                </a:cubicBezTo>
                <a:cubicBezTo>
                  <a:pt x="1057275" y="2672524"/>
                  <a:pt x="1061657" y="2676906"/>
                  <a:pt x="1066991" y="2676906"/>
                </a:cubicBezTo>
                <a:close/>
                <a:moveTo>
                  <a:pt x="1143191" y="2677573"/>
                </a:moveTo>
                <a:cubicBezTo>
                  <a:pt x="1148906" y="2677573"/>
                  <a:pt x="1153573" y="2672906"/>
                  <a:pt x="1153573" y="2667191"/>
                </a:cubicBezTo>
                <a:cubicBezTo>
                  <a:pt x="1153573" y="2661476"/>
                  <a:pt x="1148906" y="2656808"/>
                  <a:pt x="1143191" y="2656808"/>
                </a:cubicBezTo>
                <a:cubicBezTo>
                  <a:pt x="1137476" y="2656808"/>
                  <a:pt x="1132808" y="2661476"/>
                  <a:pt x="1132808" y="2667191"/>
                </a:cubicBezTo>
                <a:cubicBezTo>
                  <a:pt x="1132904" y="2672906"/>
                  <a:pt x="1137476" y="2677573"/>
                  <a:pt x="1143191" y="2677573"/>
                </a:cubicBezTo>
                <a:close/>
                <a:moveTo>
                  <a:pt x="1219391" y="2678240"/>
                </a:moveTo>
                <a:cubicBezTo>
                  <a:pt x="1225487" y="2678240"/>
                  <a:pt x="1230344" y="2673287"/>
                  <a:pt x="1230344" y="2667286"/>
                </a:cubicBezTo>
                <a:cubicBezTo>
                  <a:pt x="1230344" y="2661190"/>
                  <a:pt x="1225391" y="2656332"/>
                  <a:pt x="1219391" y="2656332"/>
                </a:cubicBezTo>
                <a:cubicBezTo>
                  <a:pt x="1213390" y="2656332"/>
                  <a:pt x="1208437" y="2661285"/>
                  <a:pt x="1208437" y="2667286"/>
                </a:cubicBezTo>
                <a:cubicBezTo>
                  <a:pt x="1208437" y="2673287"/>
                  <a:pt x="1213390" y="2678240"/>
                  <a:pt x="1219391" y="2678240"/>
                </a:cubicBezTo>
                <a:close/>
                <a:moveTo>
                  <a:pt x="1295591" y="2678621"/>
                </a:moveTo>
                <a:cubicBezTo>
                  <a:pt x="1301877" y="2678621"/>
                  <a:pt x="1307021" y="2673477"/>
                  <a:pt x="1307021" y="2667191"/>
                </a:cubicBezTo>
                <a:cubicBezTo>
                  <a:pt x="1307021" y="2660904"/>
                  <a:pt x="1301877" y="2655761"/>
                  <a:pt x="1295591" y="2655761"/>
                </a:cubicBezTo>
                <a:cubicBezTo>
                  <a:pt x="1289304" y="2655761"/>
                  <a:pt x="1284161" y="2660904"/>
                  <a:pt x="1284161" y="2667191"/>
                </a:cubicBezTo>
                <a:cubicBezTo>
                  <a:pt x="1284161" y="2673477"/>
                  <a:pt x="1289304" y="2678621"/>
                  <a:pt x="1295591" y="2678621"/>
                </a:cubicBezTo>
                <a:close/>
                <a:moveTo>
                  <a:pt x="1371791" y="2679287"/>
                </a:moveTo>
                <a:cubicBezTo>
                  <a:pt x="1378458" y="2679287"/>
                  <a:pt x="1383792" y="2673858"/>
                  <a:pt x="1383792" y="2667286"/>
                </a:cubicBezTo>
                <a:cubicBezTo>
                  <a:pt x="1383792" y="2660618"/>
                  <a:pt x="1378363" y="2655284"/>
                  <a:pt x="1371791" y="2655284"/>
                </a:cubicBezTo>
                <a:cubicBezTo>
                  <a:pt x="1365123" y="2655284"/>
                  <a:pt x="1359789" y="2660714"/>
                  <a:pt x="1359789" y="2667286"/>
                </a:cubicBezTo>
                <a:cubicBezTo>
                  <a:pt x="1359789" y="2673858"/>
                  <a:pt x="1365123" y="2679287"/>
                  <a:pt x="1371791" y="2679287"/>
                </a:cubicBezTo>
                <a:close/>
                <a:moveTo>
                  <a:pt x="1447991" y="2679668"/>
                </a:moveTo>
                <a:cubicBezTo>
                  <a:pt x="1454849" y="2679668"/>
                  <a:pt x="1460468" y="2674049"/>
                  <a:pt x="1460468" y="2667191"/>
                </a:cubicBezTo>
                <a:cubicBezTo>
                  <a:pt x="1460468" y="2660333"/>
                  <a:pt x="1454849" y="2654713"/>
                  <a:pt x="1447991" y="2654713"/>
                </a:cubicBezTo>
                <a:cubicBezTo>
                  <a:pt x="1441133" y="2654713"/>
                  <a:pt x="1435513" y="2660333"/>
                  <a:pt x="1435513" y="2667191"/>
                </a:cubicBezTo>
                <a:cubicBezTo>
                  <a:pt x="1435513" y="2674049"/>
                  <a:pt x="1441133" y="2679668"/>
                  <a:pt x="1447991" y="2679668"/>
                </a:cubicBezTo>
                <a:close/>
                <a:moveTo>
                  <a:pt x="1524191" y="2679859"/>
                </a:moveTo>
                <a:cubicBezTo>
                  <a:pt x="1531239" y="2679859"/>
                  <a:pt x="1536859" y="2674144"/>
                  <a:pt x="1536859" y="2667191"/>
                </a:cubicBezTo>
                <a:cubicBezTo>
                  <a:pt x="1536859" y="2660142"/>
                  <a:pt x="1531144" y="2654522"/>
                  <a:pt x="1524191" y="2654522"/>
                </a:cubicBezTo>
                <a:cubicBezTo>
                  <a:pt x="1517142" y="2654522"/>
                  <a:pt x="1511522" y="2660237"/>
                  <a:pt x="1511522" y="2667191"/>
                </a:cubicBezTo>
                <a:cubicBezTo>
                  <a:pt x="1511522" y="2674239"/>
                  <a:pt x="1517237" y="2679859"/>
                  <a:pt x="1524191" y="2679859"/>
                </a:cubicBezTo>
                <a:close/>
                <a:moveTo>
                  <a:pt x="1600391" y="2680145"/>
                </a:moveTo>
                <a:cubicBezTo>
                  <a:pt x="1607534" y="2680145"/>
                  <a:pt x="1613249" y="2674334"/>
                  <a:pt x="1613249" y="2667286"/>
                </a:cubicBezTo>
                <a:cubicBezTo>
                  <a:pt x="1613249" y="2660142"/>
                  <a:pt x="1607439" y="2654427"/>
                  <a:pt x="1600391" y="2654427"/>
                </a:cubicBezTo>
                <a:cubicBezTo>
                  <a:pt x="1593247" y="2654427"/>
                  <a:pt x="1587532" y="2660237"/>
                  <a:pt x="1587532" y="2667286"/>
                </a:cubicBezTo>
                <a:cubicBezTo>
                  <a:pt x="1587532" y="2674334"/>
                  <a:pt x="1593247" y="2680145"/>
                  <a:pt x="1600391" y="2680145"/>
                </a:cubicBezTo>
                <a:close/>
                <a:moveTo>
                  <a:pt x="1676591" y="2680335"/>
                </a:moveTo>
                <a:cubicBezTo>
                  <a:pt x="1683830" y="2680335"/>
                  <a:pt x="1689735" y="2674430"/>
                  <a:pt x="1689735" y="2667191"/>
                </a:cubicBezTo>
                <a:cubicBezTo>
                  <a:pt x="1689735" y="2659952"/>
                  <a:pt x="1683830" y="2654046"/>
                  <a:pt x="1676591" y="2654046"/>
                </a:cubicBezTo>
                <a:cubicBezTo>
                  <a:pt x="1669352" y="2654046"/>
                  <a:pt x="1663446" y="2659952"/>
                  <a:pt x="1663446" y="2667191"/>
                </a:cubicBezTo>
                <a:cubicBezTo>
                  <a:pt x="1663541" y="2674430"/>
                  <a:pt x="1669352" y="2680335"/>
                  <a:pt x="1676591" y="2680335"/>
                </a:cubicBezTo>
                <a:close/>
                <a:moveTo>
                  <a:pt x="1752791" y="2680335"/>
                </a:moveTo>
                <a:cubicBezTo>
                  <a:pt x="1760030" y="2680335"/>
                  <a:pt x="1765935" y="2674430"/>
                  <a:pt x="1765935" y="2667191"/>
                </a:cubicBezTo>
                <a:cubicBezTo>
                  <a:pt x="1765935" y="2659952"/>
                  <a:pt x="1760030" y="2654046"/>
                  <a:pt x="1752791" y="2654046"/>
                </a:cubicBezTo>
                <a:cubicBezTo>
                  <a:pt x="1745552" y="2654046"/>
                  <a:pt x="1739646" y="2659952"/>
                  <a:pt x="1739646" y="2667191"/>
                </a:cubicBezTo>
                <a:cubicBezTo>
                  <a:pt x="1739741" y="2674430"/>
                  <a:pt x="1745552" y="2680335"/>
                  <a:pt x="1752791" y="2680335"/>
                </a:cubicBezTo>
                <a:close/>
                <a:moveTo>
                  <a:pt x="1828991" y="2680335"/>
                </a:moveTo>
                <a:cubicBezTo>
                  <a:pt x="1836230" y="2680335"/>
                  <a:pt x="1842135" y="2674430"/>
                  <a:pt x="1842135" y="2667191"/>
                </a:cubicBezTo>
                <a:cubicBezTo>
                  <a:pt x="1842135" y="2659952"/>
                  <a:pt x="1836230" y="2654046"/>
                  <a:pt x="1828991" y="2654046"/>
                </a:cubicBezTo>
                <a:cubicBezTo>
                  <a:pt x="1821752" y="2654046"/>
                  <a:pt x="1815846" y="2659952"/>
                  <a:pt x="1815846" y="2667191"/>
                </a:cubicBezTo>
                <a:cubicBezTo>
                  <a:pt x="1815941" y="2674430"/>
                  <a:pt x="1821752" y="2680335"/>
                  <a:pt x="1828991" y="2680335"/>
                </a:cubicBezTo>
                <a:close/>
                <a:moveTo>
                  <a:pt x="1905191" y="2680145"/>
                </a:moveTo>
                <a:cubicBezTo>
                  <a:pt x="1912334" y="2680145"/>
                  <a:pt x="1918049" y="2674334"/>
                  <a:pt x="1918049" y="2667286"/>
                </a:cubicBezTo>
                <a:cubicBezTo>
                  <a:pt x="1918049" y="2660142"/>
                  <a:pt x="1912239" y="2654427"/>
                  <a:pt x="1905191" y="2654427"/>
                </a:cubicBezTo>
                <a:cubicBezTo>
                  <a:pt x="1898047" y="2654427"/>
                  <a:pt x="1892332" y="2660237"/>
                  <a:pt x="1892332" y="2667286"/>
                </a:cubicBezTo>
                <a:cubicBezTo>
                  <a:pt x="1892332" y="2674334"/>
                  <a:pt x="1898047" y="2680145"/>
                  <a:pt x="1905191" y="2680145"/>
                </a:cubicBezTo>
                <a:close/>
                <a:moveTo>
                  <a:pt x="1981391" y="2679859"/>
                </a:moveTo>
                <a:cubicBezTo>
                  <a:pt x="1988439" y="2679859"/>
                  <a:pt x="1994059" y="2674144"/>
                  <a:pt x="1994059" y="2667191"/>
                </a:cubicBezTo>
                <a:cubicBezTo>
                  <a:pt x="1994059" y="2660142"/>
                  <a:pt x="1988344" y="2654522"/>
                  <a:pt x="1981391" y="2654522"/>
                </a:cubicBezTo>
                <a:cubicBezTo>
                  <a:pt x="1974342" y="2654522"/>
                  <a:pt x="1968722" y="2660237"/>
                  <a:pt x="1968722" y="2667191"/>
                </a:cubicBezTo>
                <a:cubicBezTo>
                  <a:pt x="1968722" y="2674239"/>
                  <a:pt x="1974437" y="2679859"/>
                  <a:pt x="1981391" y="2679859"/>
                </a:cubicBezTo>
                <a:close/>
                <a:moveTo>
                  <a:pt x="2057591" y="2679668"/>
                </a:moveTo>
                <a:cubicBezTo>
                  <a:pt x="2064449" y="2679668"/>
                  <a:pt x="2070068" y="2674049"/>
                  <a:pt x="2070068" y="2667191"/>
                </a:cubicBezTo>
                <a:cubicBezTo>
                  <a:pt x="2070068" y="2660333"/>
                  <a:pt x="2064449" y="2654713"/>
                  <a:pt x="2057591" y="2654713"/>
                </a:cubicBezTo>
                <a:cubicBezTo>
                  <a:pt x="2050733" y="2654713"/>
                  <a:pt x="2045113" y="2660333"/>
                  <a:pt x="2045113" y="2667191"/>
                </a:cubicBezTo>
                <a:cubicBezTo>
                  <a:pt x="2045113" y="2674049"/>
                  <a:pt x="2050733" y="2679668"/>
                  <a:pt x="2057591" y="2679668"/>
                </a:cubicBezTo>
                <a:close/>
                <a:moveTo>
                  <a:pt x="2133791" y="2679287"/>
                </a:moveTo>
                <a:cubicBezTo>
                  <a:pt x="2140458" y="2679287"/>
                  <a:pt x="2145792" y="2673858"/>
                  <a:pt x="2145792" y="2667286"/>
                </a:cubicBezTo>
                <a:cubicBezTo>
                  <a:pt x="2145792" y="2660618"/>
                  <a:pt x="2140363" y="2655284"/>
                  <a:pt x="2133791" y="2655284"/>
                </a:cubicBezTo>
                <a:cubicBezTo>
                  <a:pt x="2127123" y="2655284"/>
                  <a:pt x="2121789" y="2660714"/>
                  <a:pt x="2121789" y="2667286"/>
                </a:cubicBezTo>
                <a:cubicBezTo>
                  <a:pt x="2121789" y="2673858"/>
                  <a:pt x="2127123" y="2679287"/>
                  <a:pt x="2133791" y="2679287"/>
                </a:cubicBezTo>
                <a:close/>
                <a:moveTo>
                  <a:pt x="2209991" y="2678811"/>
                </a:moveTo>
                <a:cubicBezTo>
                  <a:pt x="2216372" y="2678811"/>
                  <a:pt x="2221611" y="2673572"/>
                  <a:pt x="2221611" y="2667191"/>
                </a:cubicBezTo>
                <a:cubicBezTo>
                  <a:pt x="2221611" y="2660809"/>
                  <a:pt x="2216372" y="2655570"/>
                  <a:pt x="2209991" y="2655570"/>
                </a:cubicBezTo>
                <a:cubicBezTo>
                  <a:pt x="2203609" y="2655570"/>
                  <a:pt x="2198370" y="2660809"/>
                  <a:pt x="2198370" y="2667191"/>
                </a:cubicBezTo>
                <a:cubicBezTo>
                  <a:pt x="2198370" y="2673668"/>
                  <a:pt x="2203609" y="2678811"/>
                  <a:pt x="2209991" y="2678811"/>
                </a:cubicBezTo>
                <a:close/>
                <a:moveTo>
                  <a:pt x="2286191" y="2678240"/>
                </a:moveTo>
                <a:cubicBezTo>
                  <a:pt x="2292287" y="2678240"/>
                  <a:pt x="2297144" y="2673287"/>
                  <a:pt x="2297144" y="2667286"/>
                </a:cubicBezTo>
                <a:cubicBezTo>
                  <a:pt x="2297144" y="2661190"/>
                  <a:pt x="2292191" y="2656332"/>
                  <a:pt x="2286191" y="2656332"/>
                </a:cubicBezTo>
                <a:cubicBezTo>
                  <a:pt x="2280190" y="2656332"/>
                  <a:pt x="2275237" y="2661285"/>
                  <a:pt x="2275237" y="2667286"/>
                </a:cubicBezTo>
                <a:cubicBezTo>
                  <a:pt x="2275237" y="2673287"/>
                  <a:pt x="2280190" y="2678240"/>
                  <a:pt x="2286191" y="2678240"/>
                </a:cubicBezTo>
                <a:close/>
                <a:moveTo>
                  <a:pt x="2362391" y="2677573"/>
                </a:moveTo>
                <a:cubicBezTo>
                  <a:pt x="2368106" y="2677573"/>
                  <a:pt x="2372773" y="2672906"/>
                  <a:pt x="2372773" y="2667191"/>
                </a:cubicBezTo>
                <a:cubicBezTo>
                  <a:pt x="2372773" y="2661476"/>
                  <a:pt x="2368106" y="2656808"/>
                  <a:pt x="2362391" y="2656808"/>
                </a:cubicBezTo>
                <a:cubicBezTo>
                  <a:pt x="2356676" y="2656808"/>
                  <a:pt x="2352008" y="2661476"/>
                  <a:pt x="2352008" y="2667191"/>
                </a:cubicBezTo>
                <a:cubicBezTo>
                  <a:pt x="2352104" y="2672906"/>
                  <a:pt x="2356676" y="2677573"/>
                  <a:pt x="2362391" y="2677573"/>
                </a:cubicBezTo>
                <a:close/>
                <a:moveTo>
                  <a:pt x="2438591" y="2676906"/>
                </a:moveTo>
                <a:cubicBezTo>
                  <a:pt x="2443924" y="2676906"/>
                  <a:pt x="2448306" y="2672524"/>
                  <a:pt x="2448306" y="2667191"/>
                </a:cubicBezTo>
                <a:cubicBezTo>
                  <a:pt x="2448306" y="2661857"/>
                  <a:pt x="2443924" y="2657475"/>
                  <a:pt x="2438591" y="2657475"/>
                </a:cubicBezTo>
                <a:cubicBezTo>
                  <a:pt x="2433257" y="2657475"/>
                  <a:pt x="2428875" y="2661857"/>
                  <a:pt x="2428875" y="2667191"/>
                </a:cubicBezTo>
                <a:cubicBezTo>
                  <a:pt x="2428875" y="2672524"/>
                  <a:pt x="2433257" y="2676906"/>
                  <a:pt x="2438591" y="2676906"/>
                </a:cubicBezTo>
                <a:close/>
                <a:moveTo>
                  <a:pt x="2514791" y="2676049"/>
                </a:moveTo>
                <a:cubicBezTo>
                  <a:pt x="2519648" y="2676049"/>
                  <a:pt x="2523649" y="2672048"/>
                  <a:pt x="2523649" y="2667191"/>
                </a:cubicBezTo>
                <a:cubicBezTo>
                  <a:pt x="2523649" y="2662333"/>
                  <a:pt x="2519648" y="2658332"/>
                  <a:pt x="2514791" y="2658332"/>
                </a:cubicBezTo>
                <a:cubicBezTo>
                  <a:pt x="2509933" y="2658332"/>
                  <a:pt x="2505932" y="2662333"/>
                  <a:pt x="2505932" y="2667191"/>
                </a:cubicBezTo>
                <a:cubicBezTo>
                  <a:pt x="2505932" y="2672144"/>
                  <a:pt x="2509933" y="2676049"/>
                  <a:pt x="2514791" y="2676049"/>
                </a:cubicBezTo>
                <a:close/>
                <a:moveTo>
                  <a:pt x="2590991" y="2675287"/>
                </a:moveTo>
                <a:cubicBezTo>
                  <a:pt x="2595467" y="2675287"/>
                  <a:pt x="2598991" y="2671667"/>
                  <a:pt x="2598991" y="2667286"/>
                </a:cubicBezTo>
                <a:cubicBezTo>
                  <a:pt x="2598991" y="2662809"/>
                  <a:pt x="2595372" y="2659285"/>
                  <a:pt x="2590991" y="2659285"/>
                </a:cubicBezTo>
                <a:cubicBezTo>
                  <a:pt x="2586514" y="2659285"/>
                  <a:pt x="2582990" y="2662904"/>
                  <a:pt x="2582990" y="2667286"/>
                </a:cubicBezTo>
                <a:cubicBezTo>
                  <a:pt x="2582990" y="2671667"/>
                  <a:pt x="2586609" y="2675287"/>
                  <a:pt x="2590991" y="2675287"/>
                </a:cubicBezTo>
                <a:close/>
                <a:moveTo>
                  <a:pt x="2667191" y="2674430"/>
                </a:moveTo>
                <a:cubicBezTo>
                  <a:pt x="2671191" y="2674430"/>
                  <a:pt x="2674334" y="2671191"/>
                  <a:pt x="2674334" y="2667286"/>
                </a:cubicBezTo>
                <a:cubicBezTo>
                  <a:pt x="2674334" y="2663285"/>
                  <a:pt x="2671096" y="2660142"/>
                  <a:pt x="2667191" y="2660142"/>
                </a:cubicBezTo>
                <a:cubicBezTo>
                  <a:pt x="2663190" y="2660142"/>
                  <a:pt x="2660047" y="2663381"/>
                  <a:pt x="2660047" y="2667286"/>
                </a:cubicBezTo>
                <a:cubicBezTo>
                  <a:pt x="2660047" y="2671191"/>
                  <a:pt x="2663285" y="2674430"/>
                  <a:pt x="2667191" y="2674430"/>
                </a:cubicBezTo>
                <a:close/>
                <a:moveTo>
                  <a:pt x="2743391" y="2673572"/>
                </a:moveTo>
                <a:cubicBezTo>
                  <a:pt x="2746915" y="2673572"/>
                  <a:pt x="2749772" y="2670715"/>
                  <a:pt x="2749772" y="2667191"/>
                </a:cubicBezTo>
                <a:cubicBezTo>
                  <a:pt x="2749772" y="2663666"/>
                  <a:pt x="2746915" y="2660809"/>
                  <a:pt x="2743391" y="2660809"/>
                </a:cubicBezTo>
                <a:cubicBezTo>
                  <a:pt x="2739866" y="2660809"/>
                  <a:pt x="2737009" y="2663666"/>
                  <a:pt x="2737009" y="2667191"/>
                </a:cubicBezTo>
                <a:cubicBezTo>
                  <a:pt x="2737104" y="2670715"/>
                  <a:pt x="2739866" y="2673572"/>
                  <a:pt x="2743391" y="2673572"/>
                </a:cubicBezTo>
                <a:close/>
                <a:moveTo>
                  <a:pt x="2819591" y="2672715"/>
                </a:moveTo>
                <a:cubicBezTo>
                  <a:pt x="2822639" y="2672715"/>
                  <a:pt x="2825115" y="2670239"/>
                  <a:pt x="2825115" y="2667191"/>
                </a:cubicBezTo>
                <a:cubicBezTo>
                  <a:pt x="2825115" y="2664143"/>
                  <a:pt x="2822639" y="2661666"/>
                  <a:pt x="2819591" y="2661666"/>
                </a:cubicBezTo>
                <a:cubicBezTo>
                  <a:pt x="2816543" y="2661666"/>
                  <a:pt x="2814066" y="2664143"/>
                  <a:pt x="2814066" y="2667191"/>
                </a:cubicBezTo>
                <a:cubicBezTo>
                  <a:pt x="2814161" y="2670239"/>
                  <a:pt x="2816543" y="2672715"/>
                  <a:pt x="2819591" y="2672715"/>
                </a:cubicBezTo>
                <a:close/>
                <a:moveTo>
                  <a:pt x="2895791" y="2671858"/>
                </a:moveTo>
                <a:cubicBezTo>
                  <a:pt x="2898362" y="2671858"/>
                  <a:pt x="2900458" y="2669762"/>
                  <a:pt x="2900458" y="2667191"/>
                </a:cubicBezTo>
                <a:cubicBezTo>
                  <a:pt x="2900458" y="2664619"/>
                  <a:pt x="2898362" y="2662523"/>
                  <a:pt x="2895791" y="2662523"/>
                </a:cubicBezTo>
                <a:cubicBezTo>
                  <a:pt x="2893219" y="2662523"/>
                  <a:pt x="2891123" y="2664619"/>
                  <a:pt x="2891123" y="2667191"/>
                </a:cubicBezTo>
                <a:cubicBezTo>
                  <a:pt x="2891123" y="2669762"/>
                  <a:pt x="2893219" y="2671858"/>
                  <a:pt x="2895791" y="2671858"/>
                </a:cubicBezTo>
                <a:close/>
                <a:moveTo>
                  <a:pt x="2971991" y="2671001"/>
                </a:moveTo>
                <a:cubicBezTo>
                  <a:pt x="2974086" y="2671001"/>
                  <a:pt x="2975801" y="2669286"/>
                  <a:pt x="2975801" y="2667191"/>
                </a:cubicBezTo>
                <a:cubicBezTo>
                  <a:pt x="2975801" y="2665095"/>
                  <a:pt x="2974086" y="2663381"/>
                  <a:pt x="2971991" y="2663381"/>
                </a:cubicBezTo>
                <a:cubicBezTo>
                  <a:pt x="2969895" y="2663381"/>
                  <a:pt x="2968181" y="2665095"/>
                  <a:pt x="2968181" y="2667191"/>
                </a:cubicBezTo>
                <a:cubicBezTo>
                  <a:pt x="2968181" y="2669286"/>
                  <a:pt x="2969895" y="2671001"/>
                  <a:pt x="2971991" y="2671001"/>
                </a:cubicBezTo>
                <a:close/>
                <a:moveTo>
                  <a:pt x="3048191" y="2669953"/>
                </a:moveTo>
                <a:cubicBezTo>
                  <a:pt x="3049715" y="2669953"/>
                  <a:pt x="3050953" y="2668715"/>
                  <a:pt x="3050953" y="2667191"/>
                </a:cubicBezTo>
                <a:cubicBezTo>
                  <a:pt x="3050953" y="2665666"/>
                  <a:pt x="3049715" y="2664428"/>
                  <a:pt x="3048191" y="2664428"/>
                </a:cubicBezTo>
                <a:cubicBezTo>
                  <a:pt x="3046666" y="2664428"/>
                  <a:pt x="3045428" y="2665666"/>
                  <a:pt x="3045428" y="2667191"/>
                </a:cubicBezTo>
                <a:cubicBezTo>
                  <a:pt x="3045428" y="2668715"/>
                  <a:pt x="3046666" y="2669953"/>
                  <a:pt x="3048191" y="2669953"/>
                </a:cubicBezTo>
                <a:close/>
                <a:moveTo>
                  <a:pt x="3124391" y="2669096"/>
                </a:moveTo>
                <a:cubicBezTo>
                  <a:pt x="3125438" y="2669096"/>
                  <a:pt x="3126296" y="2668238"/>
                  <a:pt x="3126296" y="2667191"/>
                </a:cubicBezTo>
                <a:cubicBezTo>
                  <a:pt x="3126296" y="2666143"/>
                  <a:pt x="3125438" y="2665286"/>
                  <a:pt x="3124391" y="2665286"/>
                </a:cubicBezTo>
                <a:cubicBezTo>
                  <a:pt x="3123343" y="2665286"/>
                  <a:pt x="3122486" y="2666143"/>
                  <a:pt x="3122486" y="2667191"/>
                </a:cubicBezTo>
                <a:cubicBezTo>
                  <a:pt x="3122486" y="2668238"/>
                  <a:pt x="3123343" y="2669096"/>
                  <a:pt x="3124391" y="2669096"/>
                </a:cubicBezTo>
                <a:close/>
                <a:moveTo>
                  <a:pt x="3200591" y="2668048"/>
                </a:moveTo>
                <a:cubicBezTo>
                  <a:pt x="3201067" y="2668048"/>
                  <a:pt x="3201448" y="2667667"/>
                  <a:pt x="3201448" y="2667191"/>
                </a:cubicBezTo>
                <a:cubicBezTo>
                  <a:pt x="3201448" y="2666714"/>
                  <a:pt x="3201067" y="2666333"/>
                  <a:pt x="3200591" y="2666333"/>
                </a:cubicBezTo>
                <a:cubicBezTo>
                  <a:pt x="3200114" y="2666333"/>
                  <a:pt x="3199733" y="2666714"/>
                  <a:pt x="3199733" y="2667191"/>
                </a:cubicBezTo>
                <a:cubicBezTo>
                  <a:pt x="3199733" y="2667667"/>
                  <a:pt x="3200114" y="2668048"/>
                  <a:pt x="3200591" y="2668048"/>
                </a:cubicBezTo>
                <a:close/>
                <a:moveTo>
                  <a:pt x="304991" y="2743581"/>
                </a:moveTo>
                <a:cubicBezTo>
                  <a:pt x="305086" y="2743581"/>
                  <a:pt x="305181" y="2743486"/>
                  <a:pt x="305181" y="2743391"/>
                </a:cubicBezTo>
                <a:cubicBezTo>
                  <a:pt x="305181" y="2743295"/>
                  <a:pt x="305086" y="2743200"/>
                  <a:pt x="304991" y="2743200"/>
                </a:cubicBezTo>
                <a:cubicBezTo>
                  <a:pt x="304895" y="2743200"/>
                  <a:pt x="304800" y="2743295"/>
                  <a:pt x="304800" y="2743391"/>
                </a:cubicBezTo>
                <a:cubicBezTo>
                  <a:pt x="304800" y="2743486"/>
                  <a:pt x="304895" y="2743581"/>
                  <a:pt x="304991" y="2743581"/>
                </a:cubicBezTo>
                <a:close/>
                <a:moveTo>
                  <a:pt x="381191" y="2744438"/>
                </a:moveTo>
                <a:cubicBezTo>
                  <a:pt x="381762" y="2744438"/>
                  <a:pt x="382238" y="2743962"/>
                  <a:pt x="382238" y="2743391"/>
                </a:cubicBezTo>
                <a:cubicBezTo>
                  <a:pt x="382238" y="2742819"/>
                  <a:pt x="381762" y="2742343"/>
                  <a:pt x="381191" y="2742343"/>
                </a:cubicBezTo>
                <a:cubicBezTo>
                  <a:pt x="380619" y="2742343"/>
                  <a:pt x="380143" y="2742819"/>
                  <a:pt x="380143" y="2743391"/>
                </a:cubicBezTo>
                <a:cubicBezTo>
                  <a:pt x="380143" y="2743962"/>
                  <a:pt x="380619" y="2744438"/>
                  <a:pt x="381191" y="2744438"/>
                </a:cubicBezTo>
                <a:close/>
                <a:moveTo>
                  <a:pt x="457391" y="2745486"/>
                </a:moveTo>
                <a:cubicBezTo>
                  <a:pt x="458534" y="2745486"/>
                  <a:pt x="459486" y="2744534"/>
                  <a:pt x="459486" y="2743391"/>
                </a:cubicBezTo>
                <a:cubicBezTo>
                  <a:pt x="459486" y="2742248"/>
                  <a:pt x="458534" y="2741295"/>
                  <a:pt x="457391" y="2741295"/>
                </a:cubicBezTo>
                <a:cubicBezTo>
                  <a:pt x="456248" y="2741295"/>
                  <a:pt x="455295" y="2742248"/>
                  <a:pt x="455295" y="2743391"/>
                </a:cubicBezTo>
                <a:cubicBezTo>
                  <a:pt x="455295" y="2744534"/>
                  <a:pt x="456248" y="2745486"/>
                  <a:pt x="457391" y="2745486"/>
                </a:cubicBezTo>
                <a:close/>
                <a:moveTo>
                  <a:pt x="533591" y="2746343"/>
                </a:moveTo>
                <a:cubicBezTo>
                  <a:pt x="535210" y="2746343"/>
                  <a:pt x="536543" y="2745010"/>
                  <a:pt x="536543" y="2743391"/>
                </a:cubicBezTo>
                <a:cubicBezTo>
                  <a:pt x="536543" y="2741771"/>
                  <a:pt x="535210" y="2740438"/>
                  <a:pt x="533591" y="2740438"/>
                </a:cubicBezTo>
                <a:cubicBezTo>
                  <a:pt x="531971" y="2740438"/>
                  <a:pt x="530638" y="2741771"/>
                  <a:pt x="530638" y="2743391"/>
                </a:cubicBezTo>
                <a:cubicBezTo>
                  <a:pt x="530638" y="2745010"/>
                  <a:pt x="531971" y="2746343"/>
                  <a:pt x="533591" y="2746343"/>
                </a:cubicBezTo>
                <a:close/>
                <a:moveTo>
                  <a:pt x="609790" y="2747201"/>
                </a:moveTo>
                <a:cubicBezTo>
                  <a:pt x="611886" y="2747201"/>
                  <a:pt x="613601" y="2745486"/>
                  <a:pt x="613601" y="2743391"/>
                </a:cubicBezTo>
                <a:cubicBezTo>
                  <a:pt x="613601" y="2741295"/>
                  <a:pt x="611886" y="2739581"/>
                  <a:pt x="609790" y="2739581"/>
                </a:cubicBezTo>
                <a:cubicBezTo>
                  <a:pt x="607695" y="2739581"/>
                  <a:pt x="605981" y="2741295"/>
                  <a:pt x="605981" y="2743391"/>
                </a:cubicBezTo>
                <a:cubicBezTo>
                  <a:pt x="605981" y="2745486"/>
                  <a:pt x="607695" y="2747201"/>
                  <a:pt x="609790" y="2747201"/>
                </a:cubicBezTo>
                <a:close/>
                <a:moveTo>
                  <a:pt x="685990" y="2748058"/>
                </a:moveTo>
                <a:cubicBezTo>
                  <a:pt x="688562" y="2748058"/>
                  <a:pt x="690658" y="2745962"/>
                  <a:pt x="690658" y="2743391"/>
                </a:cubicBezTo>
                <a:cubicBezTo>
                  <a:pt x="690658" y="2740819"/>
                  <a:pt x="688562" y="2738723"/>
                  <a:pt x="685990" y="2738723"/>
                </a:cubicBezTo>
                <a:cubicBezTo>
                  <a:pt x="683419" y="2738723"/>
                  <a:pt x="681323" y="2740819"/>
                  <a:pt x="681323" y="2743391"/>
                </a:cubicBezTo>
                <a:cubicBezTo>
                  <a:pt x="681323" y="2745962"/>
                  <a:pt x="683419" y="2748058"/>
                  <a:pt x="685990" y="2748058"/>
                </a:cubicBezTo>
                <a:close/>
                <a:moveTo>
                  <a:pt x="762190" y="2748915"/>
                </a:moveTo>
                <a:cubicBezTo>
                  <a:pt x="765238" y="2748915"/>
                  <a:pt x="767715" y="2746439"/>
                  <a:pt x="767715" y="2743391"/>
                </a:cubicBezTo>
                <a:cubicBezTo>
                  <a:pt x="767715" y="2740343"/>
                  <a:pt x="765238" y="2737866"/>
                  <a:pt x="762190" y="2737866"/>
                </a:cubicBezTo>
                <a:cubicBezTo>
                  <a:pt x="759143" y="2737866"/>
                  <a:pt x="756666" y="2740343"/>
                  <a:pt x="756666" y="2743391"/>
                </a:cubicBezTo>
                <a:cubicBezTo>
                  <a:pt x="756761" y="2746439"/>
                  <a:pt x="759143" y="2748915"/>
                  <a:pt x="762190" y="2748915"/>
                </a:cubicBezTo>
                <a:close/>
                <a:moveTo>
                  <a:pt x="838390" y="2749772"/>
                </a:moveTo>
                <a:cubicBezTo>
                  <a:pt x="841915" y="2749772"/>
                  <a:pt x="844772" y="2746915"/>
                  <a:pt x="844772" y="2743391"/>
                </a:cubicBezTo>
                <a:cubicBezTo>
                  <a:pt x="844772" y="2739866"/>
                  <a:pt x="841915" y="2737009"/>
                  <a:pt x="838390" y="2737009"/>
                </a:cubicBezTo>
                <a:cubicBezTo>
                  <a:pt x="834866" y="2737009"/>
                  <a:pt x="832009" y="2739866"/>
                  <a:pt x="832009" y="2743391"/>
                </a:cubicBezTo>
                <a:cubicBezTo>
                  <a:pt x="832104" y="2746915"/>
                  <a:pt x="834866" y="2749772"/>
                  <a:pt x="838390" y="2749772"/>
                </a:cubicBezTo>
                <a:close/>
                <a:moveTo>
                  <a:pt x="914590" y="2750630"/>
                </a:moveTo>
                <a:cubicBezTo>
                  <a:pt x="918591" y="2750630"/>
                  <a:pt x="921734" y="2747391"/>
                  <a:pt x="921734" y="2743486"/>
                </a:cubicBezTo>
                <a:cubicBezTo>
                  <a:pt x="921734" y="2739485"/>
                  <a:pt x="918496" y="2736342"/>
                  <a:pt x="914590" y="2736342"/>
                </a:cubicBezTo>
                <a:cubicBezTo>
                  <a:pt x="910590" y="2736342"/>
                  <a:pt x="907447" y="2739581"/>
                  <a:pt x="907447" y="2743486"/>
                </a:cubicBezTo>
                <a:cubicBezTo>
                  <a:pt x="907447" y="2747391"/>
                  <a:pt x="910685" y="2750630"/>
                  <a:pt x="914590" y="2750630"/>
                </a:cubicBezTo>
                <a:close/>
                <a:moveTo>
                  <a:pt x="990790" y="2751201"/>
                </a:moveTo>
                <a:cubicBezTo>
                  <a:pt x="995077" y="2751201"/>
                  <a:pt x="998601" y="2747677"/>
                  <a:pt x="998601" y="2743391"/>
                </a:cubicBezTo>
                <a:cubicBezTo>
                  <a:pt x="998601" y="2739104"/>
                  <a:pt x="995077" y="2735580"/>
                  <a:pt x="990790" y="2735580"/>
                </a:cubicBezTo>
                <a:cubicBezTo>
                  <a:pt x="986504" y="2735580"/>
                  <a:pt x="982980" y="2739104"/>
                  <a:pt x="982980" y="2743391"/>
                </a:cubicBezTo>
                <a:cubicBezTo>
                  <a:pt x="982980" y="2747772"/>
                  <a:pt x="986504" y="2751201"/>
                  <a:pt x="990790" y="2751201"/>
                </a:cubicBezTo>
                <a:close/>
                <a:moveTo>
                  <a:pt x="1066991" y="2752058"/>
                </a:moveTo>
                <a:cubicBezTo>
                  <a:pt x="1071753" y="2752058"/>
                  <a:pt x="1075658" y="2748153"/>
                  <a:pt x="1075658" y="2743391"/>
                </a:cubicBezTo>
                <a:cubicBezTo>
                  <a:pt x="1075658" y="2738628"/>
                  <a:pt x="1071753" y="2734723"/>
                  <a:pt x="1066991" y="2734723"/>
                </a:cubicBezTo>
                <a:cubicBezTo>
                  <a:pt x="1062228" y="2734723"/>
                  <a:pt x="1058323" y="2738628"/>
                  <a:pt x="1058323" y="2743391"/>
                </a:cubicBezTo>
                <a:cubicBezTo>
                  <a:pt x="1058323" y="2748153"/>
                  <a:pt x="1062228" y="2752058"/>
                  <a:pt x="1066991" y="2752058"/>
                </a:cubicBezTo>
                <a:close/>
                <a:moveTo>
                  <a:pt x="1143191" y="2752725"/>
                </a:moveTo>
                <a:cubicBezTo>
                  <a:pt x="1148334" y="2752725"/>
                  <a:pt x="1152525" y="2748534"/>
                  <a:pt x="1152525" y="2743391"/>
                </a:cubicBezTo>
                <a:cubicBezTo>
                  <a:pt x="1152525" y="2738247"/>
                  <a:pt x="1148334" y="2734056"/>
                  <a:pt x="1143191" y="2734056"/>
                </a:cubicBezTo>
                <a:cubicBezTo>
                  <a:pt x="1138047" y="2734056"/>
                  <a:pt x="1133856" y="2738247"/>
                  <a:pt x="1133856" y="2743391"/>
                </a:cubicBezTo>
                <a:cubicBezTo>
                  <a:pt x="1133951" y="2748534"/>
                  <a:pt x="1138047" y="2752725"/>
                  <a:pt x="1143191" y="2752725"/>
                </a:cubicBezTo>
                <a:close/>
                <a:moveTo>
                  <a:pt x="1219391" y="2753297"/>
                </a:moveTo>
                <a:cubicBezTo>
                  <a:pt x="1224915" y="2753297"/>
                  <a:pt x="1229297" y="2748820"/>
                  <a:pt x="1229297" y="2743391"/>
                </a:cubicBezTo>
                <a:cubicBezTo>
                  <a:pt x="1229297" y="2737866"/>
                  <a:pt x="1224820" y="2733485"/>
                  <a:pt x="1219391" y="2733485"/>
                </a:cubicBezTo>
                <a:cubicBezTo>
                  <a:pt x="1213866" y="2733485"/>
                  <a:pt x="1209485" y="2737961"/>
                  <a:pt x="1209485" y="2743391"/>
                </a:cubicBezTo>
                <a:cubicBezTo>
                  <a:pt x="1209485" y="2748915"/>
                  <a:pt x="1213961" y="2753297"/>
                  <a:pt x="1219391" y="2753297"/>
                </a:cubicBezTo>
                <a:close/>
                <a:moveTo>
                  <a:pt x="1295591" y="2753773"/>
                </a:moveTo>
                <a:cubicBezTo>
                  <a:pt x="1301306" y="2753773"/>
                  <a:pt x="1305973" y="2749106"/>
                  <a:pt x="1305973" y="2743391"/>
                </a:cubicBezTo>
                <a:cubicBezTo>
                  <a:pt x="1305973" y="2737676"/>
                  <a:pt x="1301306" y="2733008"/>
                  <a:pt x="1295591" y="2733008"/>
                </a:cubicBezTo>
                <a:cubicBezTo>
                  <a:pt x="1289876" y="2733008"/>
                  <a:pt x="1285208" y="2737676"/>
                  <a:pt x="1285208" y="2743391"/>
                </a:cubicBezTo>
                <a:cubicBezTo>
                  <a:pt x="1285304" y="2749106"/>
                  <a:pt x="1289876" y="2753773"/>
                  <a:pt x="1295591" y="2753773"/>
                </a:cubicBezTo>
                <a:close/>
                <a:moveTo>
                  <a:pt x="1371791" y="2754440"/>
                </a:moveTo>
                <a:cubicBezTo>
                  <a:pt x="1377887" y="2754440"/>
                  <a:pt x="1382744" y="2749487"/>
                  <a:pt x="1382744" y="2743486"/>
                </a:cubicBezTo>
                <a:cubicBezTo>
                  <a:pt x="1382744" y="2737390"/>
                  <a:pt x="1377791" y="2732532"/>
                  <a:pt x="1371791" y="2732532"/>
                </a:cubicBezTo>
                <a:cubicBezTo>
                  <a:pt x="1365790" y="2732532"/>
                  <a:pt x="1360837" y="2737485"/>
                  <a:pt x="1360837" y="2743486"/>
                </a:cubicBezTo>
                <a:cubicBezTo>
                  <a:pt x="1360837" y="2749487"/>
                  <a:pt x="1365790" y="2754440"/>
                  <a:pt x="1371791" y="2754440"/>
                </a:cubicBezTo>
                <a:close/>
                <a:moveTo>
                  <a:pt x="1447991" y="2754630"/>
                </a:moveTo>
                <a:cubicBezTo>
                  <a:pt x="1454182" y="2754630"/>
                  <a:pt x="1459230" y="2749582"/>
                  <a:pt x="1459230" y="2743391"/>
                </a:cubicBezTo>
                <a:cubicBezTo>
                  <a:pt x="1459230" y="2737199"/>
                  <a:pt x="1454182" y="2732151"/>
                  <a:pt x="1447991" y="2732151"/>
                </a:cubicBezTo>
                <a:cubicBezTo>
                  <a:pt x="1441799" y="2732151"/>
                  <a:pt x="1436751" y="2737199"/>
                  <a:pt x="1436751" y="2743391"/>
                </a:cubicBezTo>
                <a:cubicBezTo>
                  <a:pt x="1436846" y="2749582"/>
                  <a:pt x="1441799" y="2754630"/>
                  <a:pt x="1447991" y="2754630"/>
                </a:cubicBezTo>
                <a:close/>
                <a:moveTo>
                  <a:pt x="1524191" y="2755011"/>
                </a:moveTo>
                <a:cubicBezTo>
                  <a:pt x="1530572" y="2755011"/>
                  <a:pt x="1535811" y="2749772"/>
                  <a:pt x="1535811" y="2743391"/>
                </a:cubicBezTo>
                <a:cubicBezTo>
                  <a:pt x="1535811" y="2737009"/>
                  <a:pt x="1530572" y="2731770"/>
                  <a:pt x="1524191" y="2731770"/>
                </a:cubicBezTo>
                <a:cubicBezTo>
                  <a:pt x="1517809" y="2731770"/>
                  <a:pt x="1512570" y="2737009"/>
                  <a:pt x="1512570" y="2743391"/>
                </a:cubicBezTo>
                <a:cubicBezTo>
                  <a:pt x="1512570" y="2749868"/>
                  <a:pt x="1517809" y="2755011"/>
                  <a:pt x="1524191" y="2755011"/>
                </a:cubicBezTo>
                <a:close/>
                <a:moveTo>
                  <a:pt x="1600391" y="2755202"/>
                </a:moveTo>
                <a:cubicBezTo>
                  <a:pt x="1606963" y="2755202"/>
                  <a:pt x="1612202" y="2749868"/>
                  <a:pt x="1612202" y="2743391"/>
                </a:cubicBezTo>
                <a:cubicBezTo>
                  <a:pt x="1612202" y="2736818"/>
                  <a:pt x="1606868" y="2731580"/>
                  <a:pt x="1600391" y="2731580"/>
                </a:cubicBezTo>
                <a:cubicBezTo>
                  <a:pt x="1593914" y="2731580"/>
                  <a:pt x="1588580" y="2736914"/>
                  <a:pt x="1588580" y="2743391"/>
                </a:cubicBezTo>
                <a:cubicBezTo>
                  <a:pt x="1588580" y="2749963"/>
                  <a:pt x="1593914" y="2755202"/>
                  <a:pt x="1600391" y="2755202"/>
                </a:cubicBezTo>
                <a:close/>
                <a:moveTo>
                  <a:pt x="1676591" y="2755487"/>
                </a:moveTo>
                <a:cubicBezTo>
                  <a:pt x="1683258" y="2755487"/>
                  <a:pt x="1688592" y="2750058"/>
                  <a:pt x="1688592" y="2743486"/>
                </a:cubicBezTo>
                <a:cubicBezTo>
                  <a:pt x="1688592" y="2736818"/>
                  <a:pt x="1683163" y="2731484"/>
                  <a:pt x="1676591" y="2731484"/>
                </a:cubicBezTo>
                <a:cubicBezTo>
                  <a:pt x="1669923" y="2731484"/>
                  <a:pt x="1664589" y="2736914"/>
                  <a:pt x="1664589" y="2743486"/>
                </a:cubicBezTo>
                <a:cubicBezTo>
                  <a:pt x="1664589" y="2750058"/>
                  <a:pt x="1669923" y="2755487"/>
                  <a:pt x="1676591" y="2755487"/>
                </a:cubicBezTo>
                <a:close/>
                <a:moveTo>
                  <a:pt x="1752791" y="2755487"/>
                </a:moveTo>
                <a:cubicBezTo>
                  <a:pt x="1759458" y="2755487"/>
                  <a:pt x="1764792" y="2750058"/>
                  <a:pt x="1764792" y="2743486"/>
                </a:cubicBezTo>
                <a:cubicBezTo>
                  <a:pt x="1764792" y="2736818"/>
                  <a:pt x="1759363" y="2731484"/>
                  <a:pt x="1752791" y="2731484"/>
                </a:cubicBezTo>
                <a:cubicBezTo>
                  <a:pt x="1746123" y="2731484"/>
                  <a:pt x="1740789" y="2736914"/>
                  <a:pt x="1740789" y="2743486"/>
                </a:cubicBezTo>
                <a:cubicBezTo>
                  <a:pt x="1740789" y="2750058"/>
                  <a:pt x="1746123" y="2755487"/>
                  <a:pt x="1752791" y="2755487"/>
                </a:cubicBezTo>
                <a:close/>
                <a:moveTo>
                  <a:pt x="1828991" y="2755487"/>
                </a:moveTo>
                <a:cubicBezTo>
                  <a:pt x="1835658" y="2755487"/>
                  <a:pt x="1840992" y="2750058"/>
                  <a:pt x="1840992" y="2743486"/>
                </a:cubicBezTo>
                <a:cubicBezTo>
                  <a:pt x="1840992" y="2736818"/>
                  <a:pt x="1835563" y="2731484"/>
                  <a:pt x="1828991" y="2731484"/>
                </a:cubicBezTo>
                <a:cubicBezTo>
                  <a:pt x="1822323" y="2731484"/>
                  <a:pt x="1816989" y="2736914"/>
                  <a:pt x="1816989" y="2743486"/>
                </a:cubicBezTo>
                <a:cubicBezTo>
                  <a:pt x="1816989" y="2750058"/>
                  <a:pt x="1822323" y="2755487"/>
                  <a:pt x="1828991" y="2755487"/>
                </a:cubicBezTo>
                <a:close/>
                <a:moveTo>
                  <a:pt x="1905191" y="2755202"/>
                </a:moveTo>
                <a:cubicBezTo>
                  <a:pt x="1911763" y="2755202"/>
                  <a:pt x="1917002" y="2749868"/>
                  <a:pt x="1917002" y="2743391"/>
                </a:cubicBezTo>
                <a:cubicBezTo>
                  <a:pt x="1917002" y="2736818"/>
                  <a:pt x="1911668" y="2731580"/>
                  <a:pt x="1905191" y="2731580"/>
                </a:cubicBezTo>
                <a:cubicBezTo>
                  <a:pt x="1898714" y="2731580"/>
                  <a:pt x="1893380" y="2736914"/>
                  <a:pt x="1893380" y="2743391"/>
                </a:cubicBezTo>
                <a:cubicBezTo>
                  <a:pt x="1893380" y="2749963"/>
                  <a:pt x="1898714" y="2755202"/>
                  <a:pt x="1905191" y="2755202"/>
                </a:cubicBezTo>
                <a:close/>
                <a:moveTo>
                  <a:pt x="1981391" y="2755011"/>
                </a:moveTo>
                <a:cubicBezTo>
                  <a:pt x="1987772" y="2755011"/>
                  <a:pt x="1993011" y="2749772"/>
                  <a:pt x="1993011" y="2743391"/>
                </a:cubicBezTo>
                <a:cubicBezTo>
                  <a:pt x="1993011" y="2737009"/>
                  <a:pt x="1987772" y="2731770"/>
                  <a:pt x="1981391" y="2731770"/>
                </a:cubicBezTo>
                <a:cubicBezTo>
                  <a:pt x="1975009" y="2731770"/>
                  <a:pt x="1969770" y="2737009"/>
                  <a:pt x="1969770" y="2743391"/>
                </a:cubicBezTo>
                <a:cubicBezTo>
                  <a:pt x="1969770" y="2749868"/>
                  <a:pt x="1975009" y="2755011"/>
                  <a:pt x="1981391" y="2755011"/>
                </a:cubicBezTo>
                <a:close/>
                <a:moveTo>
                  <a:pt x="2057591" y="2754630"/>
                </a:moveTo>
                <a:cubicBezTo>
                  <a:pt x="2063782" y="2754630"/>
                  <a:pt x="2068830" y="2749582"/>
                  <a:pt x="2068830" y="2743391"/>
                </a:cubicBezTo>
                <a:cubicBezTo>
                  <a:pt x="2068830" y="2737199"/>
                  <a:pt x="2063782" y="2732151"/>
                  <a:pt x="2057591" y="2732151"/>
                </a:cubicBezTo>
                <a:cubicBezTo>
                  <a:pt x="2051399" y="2732151"/>
                  <a:pt x="2046351" y="2737199"/>
                  <a:pt x="2046351" y="2743391"/>
                </a:cubicBezTo>
                <a:cubicBezTo>
                  <a:pt x="2046446" y="2749582"/>
                  <a:pt x="2051399" y="2754630"/>
                  <a:pt x="2057591" y="2754630"/>
                </a:cubicBezTo>
                <a:close/>
                <a:moveTo>
                  <a:pt x="2133791" y="2754440"/>
                </a:moveTo>
                <a:cubicBezTo>
                  <a:pt x="2139887" y="2754440"/>
                  <a:pt x="2144744" y="2749487"/>
                  <a:pt x="2144744" y="2743486"/>
                </a:cubicBezTo>
                <a:cubicBezTo>
                  <a:pt x="2144744" y="2737390"/>
                  <a:pt x="2139791" y="2732532"/>
                  <a:pt x="2133791" y="2732532"/>
                </a:cubicBezTo>
                <a:cubicBezTo>
                  <a:pt x="2127790" y="2732532"/>
                  <a:pt x="2122837" y="2737485"/>
                  <a:pt x="2122837" y="2743486"/>
                </a:cubicBezTo>
                <a:cubicBezTo>
                  <a:pt x="2122837" y="2749487"/>
                  <a:pt x="2127790" y="2754440"/>
                  <a:pt x="2133791" y="2754440"/>
                </a:cubicBezTo>
                <a:close/>
                <a:moveTo>
                  <a:pt x="2209991" y="2753963"/>
                </a:moveTo>
                <a:cubicBezTo>
                  <a:pt x="2215801" y="2753963"/>
                  <a:pt x="2220563" y="2749201"/>
                  <a:pt x="2220563" y="2743391"/>
                </a:cubicBezTo>
                <a:cubicBezTo>
                  <a:pt x="2220563" y="2737580"/>
                  <a:pt x="2215801" y="2732818"/>
                  <a:pt x="2209991" y="2732818"/>
                </a:cubicBezTo>
                <a:cubicBezTo>
                  <a:pt x="2204180" y="2732818"/>
                  <a:pt x="2199418" y="2737580"/>
                  <a:pt x="2199418" y="2743391"/>
                </a:cubicBezTo>
                <a:cubicBezTo>
                  <a:pt x="2199418" y="2749201"/>
                  <a:pt x="2204180" y="2753963"/>
                  <a:pt x="2209991" y="2753963"/>
                </a:cubicBezTo>
                <a:close/>
                <a:moveTo>
                  <a:pt x="2286191" y="2753297"/>
                </a:moveTo>
                <a:cubicBezTo>
                  <a:pt x="2291715" y="2753297"/>
                  <a:pt x="2296097" y="2748820"/>
                  <a:pt x="2296097" y="2743391"/>
                </a:cubicBezTo>
                <a:cubicBezTo>
                  <a:pt x="2296097" y="2737866"/>
                  <a:pt x="2291620" y="2733485"/>
                  <a:pt x="2286191" y="2733485"/>
                </a:cubicBezTo>
                <a:cubicBezTo>
                  <a:pt x="2280761" y="2733485"/>
                  <a:pt x="2276285" y="2737961"/>
                  <a:pt x="2276285" y="2743391"/>
                </a:cubicBezTo>
                <a:cubicBezTo>
                  <a:pt x="2276285" y="2748915"/>
                  <a:pt x="2280761" y="2753297"/>
                  <a:pt x="2286191" y="2753297"/>
                </a:cubicBezTo>
                <a:close/>
                <a:moveTo>
                  <a:pt x="2362391" y="2752725"/>
                </a:moveTo>
                <a:cubicBezTo>
                  <a:pt x="2367534" y="2752725"/>
                  <a:pt x="2371725" y="2748534"/>
                  <a:pt x="2371725" y="2743391"/>
                </a:cubicBezTo>
                <a:cubicBezTo>
                  <a:pt x="2371725" y="2738247"/>
                  <a:pt x="2367534" y="2734056"/>
                  <a:pt x="2362391" y="2734056"/>
                </a:cubicBezTo>
                <a:cubicBezTo>
                  <a:pt x="2357247" y="2734056"/>
                  <a:pt x="2353056" y="2738247"/>
                  <a:pt x="2353056" y="2743391"/>
                </a:cubicBezTo>
                <a:cubicBezTo>
                  <a:pt x="2353151" y="2748534"/>
                  <a:pt x="2357247" y="2752725"/>
                  <a:pt x="2362391" y="2752725"/>
                </a:cubicBezTo>
                <a:close/>
                <a:moveTo>
                  <a:pt x="2438591" y="2752058"/>
                </a:moveTo>
                <a:cubicBezTo>
                  <a:pt x="2443353" y="2752058"/>
                  <a:pt x="2447258" y="2748153"/>
                  <a:pt x="2447258" y="2743391"/>
                </a:cubicBezTo>
                <a:cubicBezTo>
                  <a:pt x="2447258" y="2738628"/>
                  <a:pt x="2443353" y="2734723"/>
                  <a:pt x="2438591" y="2734723"/>
                </a:cubicBezTo>
                <a:cubicBezTo>
                  <a:pt x="2433828" y="2734723"/>
                  <a:pt x="2429923" y="2738628"/>
                  <a:pt x="2429923" y="2743391"/>
                </a:cubicBezTo>
                <a:cubicBezTo>
                  <a:pt x="2429923" y="2748153"/>
                  <a:pt x="2433828" y="2752058"/>
                  <a:pt x="2438591" y="2752058"/>
                </a:cubicBezTo>
                <a:close/>
                <a:moveTo>
                  <a:pt x="2514791" y="2751487"/>
                </a:moveTo>
                <a:cubicBezTo>
                  <a:pt x="2519267" y="2751487"/>
                  <a:pt x="2522791" y="2747867"/>
                  <a:pt x="2522791" y="2743486"/>
                </a:cubicBezTo>
                <a:cubicBezTo>
                  <a:pt x="2522791" y="2739009"/>
                  <a:pt x="2519172" y="2735485"/>
                  <a:pt x="2514791" y="2735485"/>
                </a:cubicBezTo>
                <a:cubicBezTo>
                  <a:pt x="2510314" y="2735485"/>
                  <a:pt x="2506790" y="2739104"/>
                  <a:pt x="2506790" y="2743486"/>
                </a:cubicBezTo>
                <a:cubicBezTo>
                  <a:pt x="2506790" y="2747867"/>
                  <a:pt x="2510409" y="2751487"/>
                  <a:pt x="2514791" y="2751487"/>
                </a:cubicBezTo>
                <a:close/>
                <a:moveTo>
                  <a:pt x="2590991" y="2750630"/>
                </a:moveTo>
                <a:cubicBezTo>
                  <a:pt x="2594991" y="2750630"/>
                  <a:pt x="2598134" y="2747391"/>
                  <a:pt x="2598134" y="2743486"/>
                </a:cubicBezTo>
                <a:cubicBezTo>
                  <a:pt x="2598134" y="2739485"/>
                  <a:pt x="2594896" y="2736342"/>
                  <a:pt x="2590991" y="2736342"/>
                </a:cubicBezTo>
                <a:cubicBezTo>
                  <a:pt x="2586990" y="2736342"/>
                  <a:pt x="2583847" y="2739581"/>
                  <a:pt x="2583847" y="2743486"/>
                </a:cubicBezTo>
                <a:cubicBezTo>
                  <a:pt x="2583847" y="2747391"/>
                  <a:pt x="2587085" y="2750630"/>
                  <a:pt x="2590991" y="2750630"/>
                </a:cubicBezTo>
                <a:close/>
                <a:moveTo>
                  <a:pt x="2667191" y="2749772"/>
                </a:moveTo>
                <a:cubicBezTo>
                  <a:pt x="2670715" y="2749772"/>
                  <a:pt x="2673572" y="2746915"/>
                  <a:pt x="2673572" y="2743391"/>
                </a:cubicBezTo>
                <a:cubicBezTo>
                  <a:pt x="2673572" y="2739866"/>
                  <a:pt x="2670715" y="2737009"/>
                  <a:pt x="2667191" y="2737009"/>
                </a:cubicBezTo>
                <a:cubicBezTo>
                  <a:pt x="2663666" y="2737009"/>
                  <a:pt x="2660809" y="2739866"/>
                  <a:pt x="2660809" y="2743391"/>
                </a:cubicBezTo>
                <a:cubicBezTo>
                  <a:pt x="2660904" y="2746915"/>
                  <a:pt x="2663666" y="2749772"/>
                  <a:pt x="2667191" y="2749772"/>
                </a:cubicBezTo>
                <a:close/>
                <a:moveTo>
                  <a:pt x="2743391" y="2749106"/>
                </a:moveTo>
                <a:cubicBezTo>
                  <a:pt x="2746534" y="2749106"/>
                  <a:pt x="2749106" y="2746534"/>
                  <a:pt x="2749106" y="2743391"/>
                </a:cubicBezTo>
                <a:cubicBezTo>
                  <a:pt x="2749106" y="2740247"/>
                  <a:pt x="2746534" y="2737676"/>
                  <a:pt x="2743391" y="2737676"/>
                </a:cubicBezTo>
                <a:cubicBezTo>
                  <a:pt x="2740247" y="2737676"/>
                  <a:pt x="2737676" y="2740247"/>
                  <a:pt x="2737676" y="2743391"/>
                </a:cubicBezTo>
                <a:cubicBezTo>
                  <a:pt x="2737676" y="2746534"/>
                  <a:pt x="2740247" y="2749106"/>
                  <a:pt x="2743391" y="2749106"/>
                </a:cubicBezTo>
                <a:close/>
                <a:moveTo>
                  <a:pt x="2819591" y="2748248"/>
                </a:moveTo>
                <a:cubicBezTo>
                  <a:pt x="2822258" y="2748248"/>
                  <a:pt x="2824448" y="2746058"/>
                  <a:pt x="2824448" y="2743391"/>
                </a:cubicBezTo>
                <a:cubicBezTo>
                  <a:pt x="2824448" y="2740724"/>
                  <a:pt x="2822258" y="2738533"/>
                  <a:pt x="2819591" y="2738533"/>
                </a:cubicBezTo>
                <a:cubicBezTo>
                  <a:pt x="2816924" y="2738533"/>
                  <a:pt x="2814733" y="2740724"/>
                  <a:pt x="2814733" y="2743391"/>
                </a:cubicBezTo>
                <a:cubicBezTo>
                  <a:pt x="2814733" y="2746058"/>
                  <a:pt x="2816924" y="2748248"/>
                  <a:pt x="2819591" y="2748248"/>
                </a:cubicBezTo>
                <a:close/>
                <a:moveTo>
                  <a:pt x="2895791" y="2747391"/>
                </a:moveTo>
                <a:cubicBezTo>
                  <a:pt x="2897981" y="2747391"/>
                  <a:pt x="2899791" y="2745581"/>
                  <a:pt x="2899791" y="2743391"/>
                </a:cubicBezTo>
                <a:cubicBezTo>
                  <a:pt x="2899791" y="2741200"/>
                  <a:pt x="2897981" y="2739390"/>
                  <a:pt x="2895791" y="2739390"/>
                </a:cubicBezTo>
                <a:cubicBezTo>
                  <a:pt x="2893600" y="2739390"/>
                  <a:pt x="2891790" y="2741200"/>
                  <a:pt x="2891790" y="2743391"/>
                </a:cubicBezTo>
                <a:cubicBezTo>
                  <a:pt x="2891790" y="2745677"/>
                  <a:pt x="2893600" y="2747391"/>
                  <a:pt x="2895791" y="2747391"/>
                </a:cubicBezTo>
                <a:close/>
                <a:moveTo>
                  <a:pt x="2971991" y="2746343"/>
                </a:moveTo>
                <a:cubicBezTo>
                  <a:pt x="2973610" y="2746343"/>
                  <a:pt x="2974943" y="2745010"/>
                  <a:pt x="2974943" y="2743391"/>
                </a:cubicBezTo>
                <a:cubicBezTo>
                  <a:pt x="2974943" y="2741771"/>
                  <a:pt x="2973610" y="2740438"/>
                  <a:pt x="2971991" y="2740438"/>
                </a:cubicBezTo>
                <a:cubicBezTo>
                  <a:pt x="2970371" y="2740438"/>
                  <a:pt x="2969038" y="2741771"/>
                  <a:pt x="2969038" y="2743391"/>
                </a:cubicBezTo>
                <a:cubicBezTo>
                  <a:pt x="2969038" y="2745010"/>
                  <a:pt x="2970371" y="2746343"/>
                  <a:pt x="2971991" y="2746343"/>
                </a:cubicBezTo>
                <a:close/>
                <a:moveTo>
                  <a:pt x="3048191" y="2745486"/>
                </a:moveTo>
                <a:cubicBezTo>
                  <a:pt x="3049334" y="2745486"/>
                  <a:pt x="3050286" y="2744534"/>
                  <a:pt x="3050286" y="2743391"/>
                </a:cubicBezTo>
                <a:cubicBezTo>
                  <a:pt x="3050286" y="2742248"/>
                  <a:pt x="3049334" y="2741295"/>
                  <a:pt x="3048191" y="2741295"/>
                </a:cubicBezTo>
                <a:cubicBezTo>
                  <a:pt x="3047048" y="2741295"/>
                  <a:pt x="3046095" y="2742248"/>
                  <a:pt x="3046095" y="2743391"/>
                </a:cubicBezTo>
                <a:cubicBezTo>
                  <a:pt x="3046095" y="2744534"/>
                  <a:pt x="3047048" y="2745486"/>
                  <a:pt x="3048191" y="2745486"/>
                </a:cubicBezTo>
                <a:close/>
                <a:moveTo>
                  <a:pt x="3124391" y="2744724"/>
                </a:moveTo>
                <a:cubicBezTo>
                  <a:pt x="3125057" y="2744724"/>
                  <a:pt x="3125629" y="2744153"/>
                  <a:pt x="3125629" y="2743486"/>
                </a:cubicBezTo>
                <a:cubicBezTo>
                  <a:pt x="3125629" y="2742819"/>
                  <a:pt x="3125057" y="2742248"/>
                  <a:pt x="3124391" y="2742248"/>
                </a:cubicBezTo>
                <a:cubicBezTo>
                  <a:pt x="3123724" y="2742248"/>
                  <a:pt x="3123153" y="2742819"/>
                  <a:pt x="3123153" y="2743486"/>
                </a:cubicBezTo>
                <a:cubicBezTo>
                  <a:pt x="3123153" y="2744153"/>
                  <a:pt x="3123724" y="2744724"/>
                  <a:pt x="3124391" y="2744724"/>
                </a:cubicBezTo>
                <a:close/>
                <a:moveTo>
                  <a:pt x="3200591" y="2743581"/>
                </a:moveTo>
                <a:cubicBezTo>
                  <a:pt x="3200686" y="2743581"/>
                  <a:pt x="3200781" y="2743486"/>
                  <a:pt x="3200781" y="2743391"/>
                </a:cubicBezTo>
                <a:cubicBezTo>
                  <a:pt x="3200781" y="2743295"/>
                  <a:pt x="3200686" y="2743200"/>
                  <a:pt x="3200591" y="2743200"/>
                </a:cubicBezTo>
                <a:cubicBezTo>
                  <a:pt x="3200495" y="2743200"/>
                  <a:pt x="3200400" y="2743295"/>
                  <a:pt x="3200400" y="2743391"/>
                </a:cubicBezTo>
                <a:cubicBezTo>
                  <a:pt x="3200400" y="2743486"/>
                  <a:pt x="3200495" y="2743581"/>
                  <a:pt x="3200591" y="2743581"/>
                </a:cubicBezTo>
                <a:close/>
                <a:moveTo>
                  <a:pt x="381191" y="2820067"/>
                </a:moveTo>
                <a:cubicBezTo>
                  <a:pt x="381381" y="2820067"/>
                  <a:pt x="381572" y="2819876"/>
                  <a:pt x="381572" y="2819686"/>
                </a:cubicBezTo>
                <a:cubicBezTo>
                  <a:pt x="381572" y="2819495"/>
                  <a:pt x="381381" y="2819305"/>
                  <a:pt x="381191" y="2819305"/>
                </a:cubicBezTo>
                <a:cubicBezTo>
                  <a:pt x="381000" y="2819305"/>
                  <a:pt x="380810" y="2819495"/>
                  <a:pt x="380810" y="2819686"/>
                </a:cubicBezTo>
                <a:cubicBezTo>
                  <a:pt x="380810" y="2819876"/>
                  <a:pt x="381000" y="2820067"/>
                  <a:pt x="381191" y="2820067"/>
                </a:cubicBezTo>
                <a:close/>
                <a:moveTo>
                  <a:pt x="457391" y="2820924"/>
                </a:moveTo>
                <a:cubicBezTo>
                  <a:pt x="458057" y="2820924"/>
                  <a:pt x="458629" y="2820353"/>
                  <a:pt x="458629" y="2819686"/>
                </a:cubicBezTo>
                <a:cubicBezTo>
                  <a:pt x="458629" y="2819019"/>
                  <a:pt x="458057" y="2818448"/>
                  <a:pt x="457391" y="2818448"/>
                </a:cubicBezTo>
                <a:cubicBezTo>
                  <a:pt x="456724" y="2818448"/>
                  <a:pt x="456152" y="2819019"/>
                  <a:pt x="456152" y="2819686"/>
                </a:cubicBezTo>
                <a:cubicBezTo>
                  <a:pt x="456152" y="2820353"/>
                  <a:pt x="456724" y="2820924"/>
                  <a:pt x="457391" y="2820924"/>
                </a:cubicBezTo>
                <a:close/>
                <a:moveTo>
                  <a:pt x="533591" y="2821686"/>
                </a:moveTo>
                <a:cubicBezTo>
                  <a:pt x="534734" y="2821686"/>
                  <a:pt x="535686" y="2820734"/>
                  <a:pt x="535686" y="2819591"/>
                </a:cubicBezTo>
                <a:cubicBezTo>
                  <a:pt x="535686" y="2818448"/>
                  <a:pt x="534734" y="2817495"/>
                  <a:pt x="533591" y="2817495"/>
                </a:cubicBezTo>
                <a:cubicBezTo>
                  <a:pt x="532448" y="2817495"/>
                  <a:pt x="531495" y="2818448"/>
                  <a:pt x="531495" y="2819591"/>
                </a:cubicBezTo>
                <a:cubicBezTo>
                  <a:pt x="531495" y="2820734"/>
                  <a:pt x="532448" y="2821686"/>
                  <a:pt x="533591" y="2821686"/>
                </a:cubicBezTo>
                <a:close/>
                <a:moveTo>
                  <a:pt x="609790" y="2822734"/>
                </a:moveTo>
                <a:cubicBezTo>
                  <a:pt x="611505" y="2822734"/>
                  <a:pt x="612934" y="2821305"/>
                  <a:pt x="612934" y="2819591"/>
                </a:cubicBezTo>
                <a:cubicBezTo>
                  <a:pt x="612934" y="2817876"/>
                  <a:pt x="611505" y="2816447"/>
                  <a:pt x="609790" y="2816447"/>
                </a:cubicBezTo>
                <a:cubicBezTo>
                  <a:pt x="608076" y="2816447"/>
                  <a:pt x="606647" y="2817876"/>
                  <a:pt x="606647" y="2819591"/>
                </a:cubicBezTo>
                <a:cubicBezTo>
                  <a:pt x="606647" y="2821400"/>
                  <a:pt x="608076" y="2822734"/>
                  <a:pt x="609790" y="2822734"/>
                </a:cubicBezTo>
                <a:close/>
                <a:moveTo>
                  <a:pt x="685990" y="2823591"/>
                </a:moveTo>
                <a:cubicBezTo>
                  <a:pt x="688181" y="2823591"/>
                  <a:pt x="689991" y="2821781"/>
                  <a:pt x="689991" y="2819591"/>
                </a:cubicBezTo>
                <a:cubicBezTo>
                  <a:pt x="689991" y="2817400"/>
                  <a:pt x="688181" y="2815590"/>
                  <a:pt x="685990" y="2815590"/>
                </a:cubicBezTo>
                <a:cubicBezTo>
                  <a:pt x="683800" y="2815590"/>
                  <a:pt x="681990" y="2817400"/>
                  <a:pt x="681990" y="2819591"/>
                </a:cubicBezTo>
                <a:cubicBezTo>
                  <a:pt x="681990" y="2821877"/>
                  <a:pt x="683800" y="2823591"/>
                  <a:pt x="685990" y="2823591"/>
                </a:cubicBezTo>
                <a:close/>
                <a:moveTo>
                  <a:pt x="762190" y="2824258"/>
                </a:moveTo>
                <a:cubicBezTo>
                  <a:pt x="764762" y="2824258"/>
                  <a:pt x="766858" y="2822162"/>
                  <a:pt x="766858" y="2819591"/>
                </a:cubicBezTo>
                <a:cubicBezTo>
                  <a:pt x="766858" y="2817019"/>
                  <a:pt x="764762" y="2814923"/>
                  <a:pt x="762190" y="2814923"/>
                </a:cubicBezTo>
                <a:cubicBezTo>
                  <a:pt x="759619" y="2814923"/>
                  <a:pt x="757523" y="2817019"/>
                  <a:pt x="757523" y="2819591"/>
                </a:cubicBezTo>
                <a:cubicBezTo>
                  <a:pt x="757523" y="2822162"/>
                  <a:pt x="759619" y="2824258"/>
                  <a:pt x="762190" y="2824258"/>
                </a:cubicBezTo>
                <a:close/>
                <a:moveTo>
                  <a:pt x="838390" y="2825115"/>
                </a:moveTo>
                <a:cubicBezTo>
                  <a:pt x="841438" y="2825115"/>
                  <a:pt x="843915" y="2822639"/>
                  <a:pt x="843915" y="2819591"/>
                </a:cubicBezTo>
                <a:cubicBezTo>
                  <a:pt x="843915" y="2816543"/>
                  <a:pt x="841438" y="2814066"/>
                  <a:pt x="838390" y="2814066"/>
                </a:cubicBezTo>
                <a:cubicBezTo>
                  <a:pt x="835343" y="2814066"/>
                  <a:pt x="832866" y="2816543"/>
                  <a:pt x="832866" y="2819591"/>
                </a:cubicBezTo>
                <a:cubicBezTo>
                  <a:pt x="832961" y="2822639"/>
                  <a:pt x="835343" y="2825115"/>
                  <a:pt x="838390" y="2825115"/>
                </a:cubicBezTo>
                <a:close/>
                <a:moveTo>
                  <a:pt x="914590" y="2825972"/>
                </a:moveTo>
                <a:cubicBezTo>
                  <a:pt x="918115" y="2825972"/>
                  <a:pt x="920972" y="2823115"/>
                  <a:pt x="920972" y="2819591"/>
                </a:cubicBezTo>
                <a:cubicBezTo>
                  <a:pt x="920972" y="2816066"/>
                  <a:pt x="918115" y="2813209"/>
                  <a:pt x="914590" y="2813209"/>
                </a:cubicBezTo>
                <a:cubicBezTo>
                  <a:pt x="911066" y="2813209"/>
                  <a:pt x="908209" y="2816066"/>
                  <a:pt x="908209" y="2819591"/>
                </a:cubicBezTo>
                <a:cubicBezTo>
                  <a:pt x="908304" y="2823115"/>
                  <a:pt x="911066" y="2825972"/>
                  <a:pt x="914590" y="2825972"/>
                </a:cubicBezTo>
                <a:close/>
                <a:moveTo>
                  <a:pt x="990790" y="2826544"/>
                </a:moveTo>
                <a:cubicBezTo>
                  <a:pt x="994601" y="2826544"/>
                  <a:pt x="997744" y="2823401"/>
                  <a:pt x="997744" y="2819591"/>
                </a:cubicBezTo>
                <a:cubicBezTo>
                  <a:pt x="997744" y="2815781"/>
                  <a:pt x="994601" y="2812637"/>
                  <a:pt x="990790" y="2812637"/>
                </a:cubicBezTo>
                <a:cubicBezTo>
                  <a:pt x="986981" y="2812637"/>
                  <a:pt x="983837" y="2815781"/>
                  <a:pt x="983837" y="2819591"/>
                </a:cubicBezTo>
                <a:cubicBezTo>
                  <a:pt x="983837" y="2823496"/>
                  <a:pt x="986981" y="2826544"/>
                  <a:pt x="990790" y="2826544"/>
                </a:cubicBezTo>
                <a:close/>
                <a:moveTo>
                  <a:pt x="1066991" y="2827211"/>
                </a:moveTo>
                <a:cubicBezTo>
                  <a:pt x="1071182" y="2827211"/>
                  <a:pt x="1074611" y="2823782"/>
                  <a:pt x="1074611" y="2819591"/>
                </a:cubicBezTo>
                <a:cubicBezTo>
                  <a:pt x="1074611" y="2815399"/>
                  <a:pt x="1071182" y="2811971"/>
                  <a:pt x="1066991" y="2811971"/>
                </a:cubicBezTo>
                <a:cubicBezTo>
                  <a:pt x="1062800" y="2811971"/>
                  <a:pt x="1059371" y="2815399"/>
                  <a:pt x="1059371" y="2819591"/>
                </a:cubicBezTo>
                <a:cubicBezTo>
                  <a:pt x="1059371" y="2823782"/>
                  <a:pt x="1062800" y="2827211"/>
                  <a:pt x="1066991" y="2827211"/>
                </a:cubicBezTo>
                <a:close/>
                <a:moveTo>
                  <a:pt x="1143191" y="2827878"/>
                </a:moveTo>
                <a:cubicBezTo>
                  <a:pt x="1147763" y="2827878"/>
                  <a:pt x="1151477" y="2824163"/>
                  <a:pt x="1151477" y="2819591"/>
                </a:cubicBezTo>
                <a:cubicBezTo>
                  <a:pt x="1151477" y="2815019"/>
                  <a:pt x="1147763" y="2811304"/>
                  <a:pt x="1143191" y="2811304"/>
                </a:cubicBezTo>
                <a:cubicBezTo>
                  <a:pt x="1138619" y="2811304"/>
                  <a:pt x="1134904" y="2815019"/>
                  <a:pt x="1134904" y="2819591"/>
                </a:cubicBezTo>
                <a:cubicBezTo>
                  <a:pt x="1134999" y="2824163"/>
                  <a:pt x="1138619" y="2827878"/>
                  <a:pt x="1143191" y="2827878"/>
                </a:cubicBezTo>
                <a:close/>
                <a:moveTo>
                  <a:pt x="1219391" y="2828449"/>
                </a:moveTo>
                <a:cubicBezTo>
                  <a:pt x="1224248" y="2828449"/>
                  <a:pt x="1228249" y="2824448"/>
                  <a:pt x="1228249" y="2819591"/>
                </a:cubicBezTo>
                <a:cubicBezTo>
                  <a:pt x="1228249" y="2814733"/>
                  <a:pt x="1224248" y="2810732"/>
                  <a:pt x="1219391" y="2810732"/>
                </a:cubicBezTo>
                <a:cubicBezTo>
                  <a:pt x="1214533" y="2810732"/>
                  <a:pt x="1210532" y="2814733"/>
                  <a:pt x="1210532" y="2819591"/>
                </a:cubicBezTo>
                <a:cubicBezTo>
                  <a:pt x="1210532" y="2824544"/>
                  <a:pt x="1214533" y="2828449"/>
                  <a:pt x="1219391" y="2828449"/>
                </a:cubicBezTo>
                <a:close/>
                <a:moveTo>
                  <a:pt x="1295591" y="2828925"/>
                </a:moveTo>
                <a:cubicBezTo>
                  <a:pt x="1300734" y="2828925"/>
                  <a:pt x="1304925" y="2824734"/>
                  <a:pt x="1304925" y="2819591"/>
                </a:cubicBezTo>
                <a:cubicBezTo>
                  <a:pt x="1304925" y="2814447"/>
                  <a:pt x="1300734" y="2810256"/>
                  <a:pt x="1295591" y="2810256"/>
                </a:cubicBezTo>
                <a:cubicBezTo>
                  <a:pt x="1290447" y="2810256"/>
                  <a:pt x="1286256" y="2814447"/>
                  <a:pt x="1286256" y="2819591"/>
                </a:cubicBezTo>
                <a:cubicBezTo>
                  <a:pt x="1286351" y="2824734"/>
                  <a:pt x="1290447" y="2828925"/>
                  <a:pt x="1295591" y="2828925"/>
                </a:cubicBezTo>
                <a:close/>
                <a:moveTo>
                  <a:pt x="1371791" y="2829306"/>
                </a:moveTo>
                <a:cubicBezTo>
                  <a:pt x="1377125" y="2829306"/>
                  <a:pt x="1381506" y="2824924"/>
                  <a:pt x="1381506" y="2819591"/>
                </a:cubicBezTo>
                <a:cubicBezTo>
                  <a:pt x="1381506" y="2814257"/>
                  <a:pt x="1377125" y="2809875"/>
                  <a:pt x="1371791" y="2809875"/>
                </a:cubicBezTo>
                <a:cubicBezTo>
                  <a:pt x="1366457" y="2809875"/>
                  <a:pt x="1362075" y="2814257"/>
                  <a:pt x="1362075" y="2819591"/>
                </a:cubicBezTo>
                <a:cubicBezTo>
                  <a:pt x="1362075" y="2824924"/>
                  <a:pt x="1366457" y="2829306"/>
                  <a:pt x="1371791" y="2829306"/>
                </a:cubicBezTo>
                <a:close/>
                <a:moveTo>
                  <a:pt x="1447991" y="2829782"/>
                </a:moveTo>
                <a:cubicBezTo>
                  <a:pt x="1453610" y="2829782"/>
                  <a:pt x="1458087" y="2825210"/>
                  <a:pt x="1458087" y="2819686"/>
                </a:cubicBezTo>
                <a:cubicBezTo>
                  <a:pt x="1458087" y="2814066"/>
                  <a:pt x="1453515" y="2809589"/>
                  <a:pt x="1447991" y="2809589"/>
                </a:cubicBezTo>
                <a:cubicBezTo>
                  <a:pt x="1442466" y="2809589"/>
                  <a:pt x="1437894" y="2814161"/>
                  <a:pt x="1437894" y="2819686"/>
                </a:cubicBezTo>
                <a:cubicBezTo>
                  <a:pt x="1437894" y="2825210"/>
                  <a:pt x="1442371" y="2829782"/>
                  <a:pt x="1447991" y="2829782"/>
                </a:cubicBezTo>
                <a:close/>
                <a:moveTo>
                  <a:pt x="1524191" y="2829973"/>
                </a:moveTo>
                <a:cubicBezTo>
                  <a:pt x="1529906" y="2829973"/>
                  <a:pt x="1534573" y="2825306"/>
                  <a:pt x="1534573" y="2819591"/>
                </a:cubicBezTo>
                <a:cubicBezTo>
                  <a:pt x="1534573" y="2813876"/>
                  <a:pt x="1529906" y="2809208"/>
                  <a:pt x="1524191" y="2809208"/>
                </a:cubicBezTo>
                <a:cubicBezTo>
                  <a:pt x="1518476" y="2809208"/>
                  <a:pt x="1513808" y="2813876"/>
                  <a:pt x="1513808" y="2819591"/>
                </a:cubicBezTo>
                <a:cubicBezTo>
                  <a:pt x="1513904" y="2825306"/>
                  <a:pt x="1518476" y="2829973"/>
                  <a:pt x="1524191" y="2829973"/>
                </a:cubicBezTo>
                <a:close/>
                <a:moveTo>
                  <a:pt x="1600391" y="2830354"/>
                </a:moveTo>
                <a:cubicBezTo>
                  <a:pt x="1606296" y="2830354"/>
                  <a:pt x="1611154" y="2825496"/>
                  <a:pt x="1611154" y="2819591"/>
                </a:cubicBezTo>
                <a:cubicBezTo>
                  <a:pt x="1611154" y="2813685"/>
                  <a:pt x="1606296" y="2808828"/>
                  <a:pt x="1600391" y="2808828"/>
                </a:cubicBezTo>
                <a:cubicBezTo>
                  <a:pt x="1594485" y="2808828"/>
                  <a:pt x="1589627" y="2813685"/>
                  <a:pt x="1589627" y="2819591"/>
                </a:cubicBezTo>
                <a:cubicBezTo>
                  <a:pt x="1589627" y="2825591"/>
                  <a:pt x="1594485" y="2830354"/>
                  <a:pt x="1600391" y="2830354"/>
                </a:cubicBezTo>
                <a:close/>
                <a:moveTo>
                  <a:pt x="1676591" y="2830354"/>
                </a:moveTo>
                <a:cubicBezTo>
                  <a:pt x="1682496" y="2830354"/>
                  <a:pt x="1687354" y="2825496"/>
                  <a:pt x="1687354" y="2819591"/>
                </a:cubicBezTo>
                <a:cubicBezTo>
                  <a:pt x="1687354" y="2813685"/>
                  <a:pt x="1682496" y="2808828"/>
                  <a:pt x="1676591" y="2808828"/>
                </a:cubicBezTo>
                <a:cubicBezTo>
                  <a:pt x="1670685" y="2808828"/>
                  <a:pt x="1665827" y="2813685"/>
                  <a:pt x="1665827" y="2819591"/>
                </a:cubicBezTo>
                <a:cubicBezTo>
                  <a:pt x="1665827" y="2825591"/>
                  <a:pt x="1670685" y="2830354"/>
                  <a:pt x="1676591" y="2830354"/>
                </a:cubicBezTo>
                <a:close/>
                <a:moveTo>
                  <a:pt x="1752791" y="2830354"/>
                </a:moveTo>
                <a:cubicBezTo>
                  <a:pt x="1758696" y="2830354"/>
                  <a:pt x="1763554" y="2825496"/>
                  <a:pt x="1763554" y="2819591"/>
                </a:cubicBezTo>
                <a:cubicBezTo>
                  <a:pt x="1763554" y="2813685"/>
                  <a:pt x="1758696" y="2808828"/>
                  <a:pt x="1752791" y="2808828"/>
                </a:cubicBezTo>
                <a:cubicBezTo>
                  <a:pt x="1746885" y="2808828"/>
                  <a:pt x="1742027" y="2813685"/>
                  <a:pt x="1742027" y="2819591"/>
                </a:cubicBezTo>
                <a:cubicBezTo>
                  <a:pt x="1742027" y="2825591"/>
                  <a:pt x="1746885" y="2830354"/>
                  <a:pt x="1752791" y="2830354"/>
                </a:cubicBezTo>
                <a:close/>
                <a:moveTo>
                  <a:pt x="1828991" y="2830354"/>
                </a:moveTo>
                <a:cubicBezTo>
                  <a:pt x="1834896" y="2830354"/>
                  <a:pt x="1839754" y="2825496"/>
                  <a:pt x="1839754" y="2819591"/>
                </a:cubicBezTo>
                <a:cubicBezTo>
                  <a:pt x="1839754" y="2813685"/>
                  <a:pt x="1834896" y="2808828"/>
                  <a:pt x="1828991" y="2808828"/>
                </a:cubicBezTo>
                <a:cubicBezTo>
                  <a:pt x="1823085" y="2808828"/>
                  <a:pt x="1818227" y="2813685"/>
                  <a:pt x="1818227" y="2819591"/>
                </a:cubicBezTo>
                <a:cubicBezTo>
                  <a:pt x="1818227" y="2825591"/>
                  <a:pt x="1823085" y="2830354"/>
                  <a:pt x="1828991" y="2830354"/>
                </a:cubicBezTo>
                <a:close/>
                <a:moveTo>
                  <a:pt x="1905191" y="2830354"/>
                </a:moveTo>
                <a:cubicBezTo>
                  <a:pt x="1911096" y="2830354"/>
                  <a:pt x="1915954" y="2825496"/>
                  <a:pt x="1915954" y="2819591"/>
                </a:cubicBezTo>
                <a:cubicBezTo>
                  <a:pt x="1915954" y="2813685"/>
                  <a:pt x="1911096" y="2808828"/>
                  <a:pt x="1905191" y="2808828"/>
                </a:cubicBezTo>
                <a:cubicBezTo>
                  <a:pt x="1899285" y="2808828"/>
                  <a:pt x="1894427" y="2813685"/>
                  <a:pt x="1894427" y="2819591"/>
                </a:cubicBezTo>
                <a:cubicBezTo>
                  <a:pt x="1894427" y="2825591"/>
                  <a:pt x="1899285" y="2830354"/>
                  <a:pt x="1905191" y="2830354"/>
                </a:cubicBezTo>
                <a:close/>
                <a:moveTo>
                  <a:pt x="1981391" y="2829973"/>
                </a:moveTo>
                <a:cubicBezTo>
                  <a:pt x="1987106" y="2829973"/>
                  <a:pt x="1991773" y="2825306"/>
                  <a:pt x="1991773" y="2819591"/>
                </a:cubicBezTo>
                <a:cubicBezTo>
                  <a:pt x="1991773" y="2813876"/>
                  <a:pt x="1987106" y="2809208"/>
                  <a:pt x="1981391" y="2809208"/>
                </a:cubicBezTo>
                <a:cubicBezTo>
                  <a:pt x="1975676" y="2809208"/>
                  <a:pt x="1971008" y="2813876"/>
                  <a:pt x="1971008" y="2819591"/>
                </a:cubicBezTo>
                <a:cubicBezTo>
                  <a:pt x="1971104" y="2825306"/>
                  <a:pt x="1975676" y="2829973"/>
                  <a:pt x="1981391" y="2829973"/>
                </a:cubicBezTo>
                <a:close/>
                <a:moveTo>
                  <a:pt x="2057591" y="2829782"/>
                </a:moveTo>
                <a:cubicBezTo>
                  <a:pt x="2063210" y="2829782"/>
                  <a:pt x="2067687" y="2825210"/>
                  <a:pt x="2067687" y="2819686"/>
                </a:cubicBezTo>
                <a:cubicBezTo>
                  <a:pt x="2067687" y="2814066"/>
                  <a:pt x="2063115" y="2809589"/>
                  <a:pt x="2057591" y="2809589"/>
                </a:cubicBezTo>
                <a:cubicBezTo>
                  <a:pt x="2052066" y="2809589"/>
                  <a:pt x="2047494" y="2814161"/>
                  <a:pt x="2047494" y="2819686"/>
                </a:cubicBezTo>
                <a:cubicBezTo>
                  <a:pt x="2047494" y="2825210"/>
                  <a:pt x="2051971" y="2829782"/>
                  <a:pt x="2057591" y="2829782"/>
                </a:cubicBezTo>
                <a:close/>
                <a:moveTo>
                  <a:pt x="2133791" y="2829497"/>
                </a:moveTo>
                <a:cubicBezTo>
                  <a:pt x="2139315" y="2829497"/>
                  <a:pt x="2143697" y="2825020"/>
                  <a:pt x="2143697" y="2819591"/>
                </a:cubicBezTo>
                <a:cubicBezTo>
                  <a:pt x="2143697" y="2814066"/>
                  <a:pt x="2139220" y="2809685"/>
                  <a:pt x="2133791" y="2809685"/>
                </a:cubicBezTo>
                <a:cubicBezTo>
                  <a:pt x="2128361" y="2809685"/>
                  <a:pt x="2123885" y="2814161"/>
                  <a:pt x="2123885" y="2819591"/>
                </a:cubicBezTo>
                <a:cubicBezTo>
                  <a:pt x="2123885" y="2825115"/>
                  <a:pt x="2128361" y="2829497"/>
                  <a:pt x="2133791" y="2829497"/>
                </a:cubicBezTo>
                <a:close/>
                <a:moveTo>
                  <a:pt x="2209991" y="2828925"/>
                </a:moveTo>
                <a:cubicBezTo>
                  <a:pt x="2215134" y="2828925"/>
                  <a:pt x="2219325" y="2824734"/>
                  <a:pt x="2219325" y="2819591"/>
                </a:cubicBezTo>
                <a:cubicBezTo>
                  <a:pt x="2219325" y="2814447"/>
                  <a:pt x="2215134" y="2810256"/>
                  <a:pt x="2209991" y="2810256"/>
                </a:cubicBezTo>
                <a:cubicBezTo>
                  <a:pt x="2204847" y="2810256"/>
                  <a:pt x="2200656" y="2814447"/>
                  <a:pt x="2200656" y="2819591"/>
                </a:cubicBezTo>
                <a:cubicBezTo>
                  <a:pt x="2200751" y="2824734"/>
                  <a:pt x="2204847" y="2828925"/>
                  <a:pt x="2209991" y="2828925"/>
                </a:cubicBezTo>
                <a:close/>
                <a:moveTo>
                  <a:pt x="2286191" y="2828449"/>
                </a:moveTo>
                <a:cubicBezTo>
                  <a:pt x="2291048" y="2828449"/>
                  <a:pt x="2295049" y="2824448"/>
                  <a:pt x="2295049" y="2819591"/>
                </a:cubicBezTo>
                <a:cubicBezTo>
                  <a:pt x="2295049" y="2814733"/>
                  <a:pt x="2291048" y="2810732"/>
                  <a:pt x="2286191" y="2810732"/>
                </a:cubicBezTo>
                <a:cubicBezTo>
                  <a:pt x="2281333" y="2810732"/>
                  <a:pt x="2277332" y="2814733"/>
                  <a:pt x="2277332" y="2819591"/>
                </a:cubicBezTo>
                <a:cubicBezTo>
                  <a:pt x="2277332" y="2824544"/>
                  <a:pt x="2281333" y="2828449"/>
                  <a:pt x="2286191" y="2828449"/>
                </a:cubicBezTo>
                <a:close/>
                <a:moveTo>
                  <a:pt x="2362391" y="2827878"/>
                </a:moveTo>
                <a:cubicBezTo>
                  <a:pt x="2366963" y="2827878"/>
                  <a:pt x="2370677" y="2824163"/>
                  <a:pt x="2370677" y="2819591"/>
                </a:cubicBezTo>
                <a:cubicBezTo>
                  <a:pt x="2370677" y="2815019"/>
                  <a:pt x="2366963" y="2811304"/>
                  <a:pt x="2362391" y="2811304"/>
                </a:cubicBezTo>
                <a:cubicBezTo>
                  <a:pt x="2357819" y="2811304"/>
                  <a:pt x="2354104" y="2815019"/>
                  <a:pt x="2354104" y="2819591"/>
                </a:cubicBezTo>
                <a:cubicBezTo>
                  <a:pt x="2354199" y="2824163"/>
                  <a:pt x="2357819" y="2827878"/>
                  <a:pt x="2362391" y="2827878"/>
                </a:cubicBezTo>
                <a:close/>
                <a:moveTo>
                  <a:pt x="2438591" y="2827211"/>
                </a:moveTo>
                <a:cubicBezTo>
                  <a:pt x="2442782" y="2827211"/>
                  <a:pt x="2446211" y="2823782"/>
                  <a:pt x="2446211" y="2819591"/>
                </a:cubicBezTo>
                <a:cubicBezTo>
                  <a:pt x="2446211" y="2815399"/>
                  <a:pt x="2442782" y="2811971"/>
                  <a:pt x="2438591" y="2811971"/>
                </a:cubicBezTo>
                <a:cubicBezTo>
                  <a:pt x="2434400" y="2811971"/>
                  <a:pt x="2430971" y="2815399"/>
                  <a:pt x="2430971" y="2819591"/>
                </a:cubicBezTo>
                <a:cubicBezTo>
                  <a:pt x="2430971" y="2823782"/>
                  <a:pt x="2434400" y="2827211"/>
                  <a:pt x="2438591" y="2827211"/>
                </a:cubicBezTo>
                <a:close/>
                <a:moveTo>
                  <a:pt x="2514791" y="2826544"/>
                </a:moveTo>
                <a:cubicBezTo>
                  <a:pt x="2518601" y="2826544"/>
                  <a:pt x="2521744" y="2823401"/>
                  <a:pt x="2521744" y="2819591"/>
                </a:cubicBezTo>
                <a:cubicBezTo>
                  <a:pt x="2521744" y="2815781"/>
                  <a:pt x="2518601" y="2812637"/>
                  <a:pt x="2514791" y="2812637"/>
                </a:cubicBezTo>
                <a:cubicBezTo>
                  <a:pt x="2510981" y="2812637"/>
                  <a:pt x="2507837" y="2815781"/>
                  <a:pt x="2507837" y="2819591"/>
                </a:cubicBezTo>
                <a:cubicBezTo>
                  <a:pt x="2507837" y="2823496"/>
                  <a:pt x="2510981" y="2826544"/>
                  <a:pt x="2514791" y="2826544"/>
                </a:cubicBezTo>
                <a:close/>
                <a:moveTo>
                  <a:pt x="2590991" y="2825972"/>
                </a:moveTo>
                <a:cubicBezTo>
                  <a:pt x="2594515" y="2825972"/>
                  <a:pt x="2597372" y="2823115"/>
                  <a:pt x="2597372" y="2819591"/>
                </a:cubicBezTo>
                <a:cubicBezTo>
                  <a:pt x="2597372" y="2816066"/>
                  <a:pt x="2594515" y="2813209"/>
                  <a:pt x="2590991" y="2813209"/>
                </a:cubicBezTo>
                <a:cubicBezTo>
                  <a:pt x="2587466" y="2813209"/>
                  <a:pt x="2584609" y="2816066"/>
                  <a:pt x="2584609" y="2819591"/>
                </a:cubicBezTo>
                <a:cubicBezTo>
                  <a:pt x="2584704" y="2823115"/>
                  <a:pt x="2587466" y="2825972"/>
                  <a:pt x="2590991" y="2825972"/>
                </a:cubicBezTo>
                <a:close/>
                <a:moveTo>
                  <a:pt x="2667191" y="2825115"/>
                </a:moveTo>
                <a:cubicBezTo>
                  <a:pt x="2670239" y="2825115"/>
                  <a:pt x="2672715" y="2822639"/>
                  <a:pt x="2672715" y="2819591"/>
                </a:cubicBezTo>
                <a:cubicBezTo>
                  <a:pt x="2672715" y="2816543"/>
                  <a:pt x="2670239" y="2814066"/>
                  <a:pt x="2667191" y="2814066"/>
                </a:cubicBezTo>
                <a:cubicBezTo>
                  <a:pt x="2664143" y="2814066"/>
                  <a:pt x="2661666" y="2816543"/>
                  <a:pt x="2661666" y="2819591"/>
                </a:cubicBezTo>
                <a:cubicBezTo>
                  <a:pt x="2661761" y="2822639"/>
                  <a:pt x="2664143" y="2825115"/>
                  <a:pt x="2667191" y="2825115"/>
                </a:cubicBezTo>
                <a:close/>
                <a:moveTo>
                  <a:pt x="2743391" y="2824448"/>
                </a:moveTo>
                <a:cubicBezTo>
                  <a:pt x="2746058" y="2824448"/>
                  <a:pt x="2748248" y="2822258"/>
                  <a:pt x="2748248" y="2819591"/>
                </a:cubicBezTo>
                <a:cubicBezTo>
                  <a:pt x="2748248" y="2816924"/>
                  <a:pt x="2746058" y="2814733"/>
                  <a:pt x="2743391" y="2814733"/>
                </a:cubicBezTo>
                <a:cubicBezTo>
                  <a:pt x="2740724" y="2814733"/>
                  <a:pt x="2738533" y="2816924"/>
                  <a:pt x="2738533" y="2819591"/>
                </a:cubicBezTo>
                <a:cubicBezTo>
                  <a:pt x="2738533" y="2822258"/>
                  <a:pt x="2740724" y="2824448"/>
                  <a:pt x="2743391" y="2824448"/>
                </a:cubicBezTo>
                <a:close/>
                <a:moveTo>
                  <a:pt x="2819591" y="2823591"/>
                </a:moveTo>
                <a:cubicBezTo>
                  <a:pt x="2821781" y="2823591"/>
                  <a:pt x="2823591" y="2821781"/>
                  <a:pt x="2823591" y="2819591"/>
                </a:cubicBezTo>
                <a:cubicBezTo>
                  <a:pt x="2823591" y="2817400"/>
                  <a:pt x="2821781" y="2815590"/>
                  <a:pt x="2819591" y="2815590"/>
                </a:cubicBezTo>
                <a:cubicBezTo>
                  <a:pt x="2817400" y="2815590"/>
                  <a:pt x="2815590" y="2817400"/>
                  <a:pt x="2815590" y="2819591"/>
                </a:cubicBezTo>
                <a:cubicBezTo>
                  <a:pt x="2815590" y="2821877"/>
                  <a:pt x="2817400" y="2823591"/>
                  <a:pt x="2819591" y="2823591"/>
                </a:cubicBezTo>
                <a:close/>
                <a:moveTo>
                  <a:pt x="2895791" y="2822734"/>
                </a:moveTo>
                <a:cubicBezTo>
                  <a:pt x="2897505" y="2822734"/>
                  <a:pt x="2898934" y="2821305"/>
                  <a:pt x="2898934" y="2819591"/>
                </a:cubicBezTo>
                <a:cubicBezTo>
                  <a:pt x="2898934" y="2817876"/>
                  <a:pt x="2897505" y="2816447"/>
                  <a:pt x="2895791" y="2816447"/>
                </a:cubicBezTo>
                <a:cubicBezTo>
                  <a:pt x="2894076" y="2816447"/>
                  <a:pt x="2892647" y="2817876"/>
                  <a:pt x="2892647" y="2819591"/>
                </a:cubicBezTo>
                <a:cubicBezTo>
                  <a:pt x="2892647" y="2821400"/>
                  <a:pt x="2894076" y="2822734"/>
                  <a:pt x="2895791" y="2822734"/>
                </a:cubicBezTo>
                <a:close/>
                <a:moveTo>
                  <a:pt x="2971991" y="2821972"/>
                </a:moveTo>
                <a:cubicBezTo>
                  <a:pt x="2973229" y="2821972"/>
                  <a:pt x="2974277" y="2820924"/>
                  <a:pt x="2974277" y="2819686"/>
                </a:cubicBezTo>
                <a:cubicBezTo>
                  <a:pt x="2974277" y="2818448"/>
                  <a:pt x="2973229" y="2817400"/>
                  <a:pt x="2971991" y="2817400"/>
                </a:cubicBezTo>
                <a:cubicBezTo>
                  <a:pt x="2970753" y="2817400"/>
                  <a:pt x="2969705" y="2818448"/>
                  <a:pt x="2969705" y="2819686"/>
                </a:cubicBezTo>
                <a:cubicBezTo>
                  <a:pt x="2969705" y="2820924"/>
                  <a:pt x="2970753" y="2821972"/>
                  <a:pt x="2971991" y="2821972"/>
                </a:cubicBezTo>
                <a:close/>
                <a:moveTo>
                  <a:pt x="3048191" y="2821115"/>
                </a:moveTo>
                <a:cubicBezTo>
                  <a:pt x="3049048" y="2821115"/>
                  <a:pt x="3049715" y="2820448"/>
                  <a:pt x="3049715" y="2819591"/>
                </a:cubicBezTo>
                <a:cubicBezTo>
                  <a:pt x="3049715" y="2818733"/>
                  <a:pt x="3049048" y="2818066"/>
                  <a:pt x="3048191" y="2818066"/>
                </a:cubicBezTo>
                <a:cubicBezTo>
                  <a:pt x="3047333" y="2818066"/>
                  <a:pt x="3046666" y="2818733"/>
                  <a:pt x="3046666" y="2819591"/>
                </a:cubicBezTo>
                <a:cubicBezTo>
                  <a:pt x="3046762" y="2820448"/>
                  <a:pt x="3047429" y="2821115"/>
                  <a:pt x="3048191" y="2821115"/>
                </a:cubicBezTo>
                <a:close/>
                <a:moveTo>
                  <a:pt x="3124391" y="2820067"/>
                </a:moveTo>
                <a:cubicBezTo>
                  <a:pt x="3124581" y="2820067"/>
                  <a:pt x="3124772" y="2819876"/>
                  <a:pt x="3124772" y="2819686"/>
                </a:cubicBezTo>
                <a:cubicBezTo>
                  <a:pt x="3124772" y="2819495"/>
                  <a:pt x="3124581" y="2819305"/>
                  <a:pt x="3124391" y="2819305"/>
                </a:cubicBezTo>
                <a:cubicBezTo>
                  <a:pt x="3124200" y="2819305"/>
                  <a:pt x="3124010" y="2819495"/>
                  <a:pt x="3124010" y="2819686"/>
                </a:cubicBezTo>
                <a:cubicBezTo>
                  <a:pt x="3124010" y="2819876"/>
                  <a:pt x="3124200" y="2820067"/>
                  <a:pt x="3124391" y="2820067"/>
                </a:cubicBezTo>
                <a:close/>
                <a:moveTo>
                  <a:pt x="457391" y="2896457"/>
                </a:moveTo>
                <a:cubicBezTo>
                  <a:pt x="457772" y="2896457"/>
                  <a:pt x="458057" y="2896172"/>
                  <a:pt x="458057" y="2895791"/>
                </a:cubicBezTo>
                <a:cubicBezTo>
                  <a:pt x="458057" y="2895410"/>
                  <a:pt x="457772" y="2895124"/>
                  <a:pt x="457391" y="2895124"/>
                </a:cubicBezTo>
                <a:cubicBezTo>
                  <a:pt x="457010" y="2895124"/>
                  <a:pt x="456724" y="2895410"/>
                  <a:pt x="456724" y="2895791"/>
                </a:cubicBezTo>
                <a:cubicBezTo>
                  <a:pt x="456819" y="2896172"/>
                  <a:pt x="457105" y="2896457"/>
                  <a:pt x="457391" y="2896457"/>
                </a:cubicBezTo>
                <a:close/>
                <a:moveTo>
                  <a:pt x="533591" y="2897315"/>
                </a:moveTo>
                <a:cubicBezTo>
                  <a:pt x="534448" y="2897315"/>
                  <a:pt x="535115" y="2896648"/>
                  <a:pt x="535115" y="2895791"/>
                </a:cubicBezTo>
                <a:cubicBezTo>
                  <a:pt x="535115" y="2894933"/>
                  <a:pt x="534448" y="2894266"/>
                  <a:pt x="533591" y="2894266"/>
                </a:cubicBezTo>
                <a:cubicBezTo>
                  <a:pt x="532733" y="2894266"/>
                  <a:pt x="532067" y="2894933"/>
                  <a:pt x="532067" y="2895791"/>
                </a:cubicBezTo>
                <a:cubicBezTo>
                  <a:pt x="532162" y="2896648"/>
                  <a:pt x="532829" y="2897315"/>
                  <a:pt x="533591" y="2897315"/>
                </a:cubicBezTo>
                <a:close/>
                <a:moveTo>
                  <a:pt x="609790" y="2898172"/>
                </a:moveTo>
                <a:cubicBezTo>
                  <a:pt x="611029" y="2898172"/>
                  <a:pt x="612077" y="2897124"/>
                  <a:pt x="612077" y="2895886"/>
                </a:cubicBezTo>
                <a:cubicBezTo>
                  <a:pt x="612077" y="2894648"/>
                  <a:pt x="611029" y="2893600"/>
                  <a:pt x="609790" y="2893600"/>
                </a:cubicBezTo>
                <a:cubicBezTo>
                  <a:pt x="608552" y="2893600"/>
                  <a:pt x="607505" y="2894648"/>
                  <a:pt x="607505" y="2895886"/>
                </a:cubicBezTo>
                <a:cubicBezTo>
                  <a:pt x="607505" y="2897124"/>
                  <a:pt x="608552" y="2898172"/>
                  <a:pt x="609790" y="2898172"/>
                </a:cubicBezTo>
                <a:close/>
                <a:moveTo>
                  <a:pt x="685990" y="2898934"/>
                </a:moveTo>
                <a:cubicBezTo>
                  <a:pt x="687705" y="2898934"/>
                  <a:pt x="689134" y="2897505"/>
                  <a:pt x="689134" y="2895791"/>
                </a:cubicBezTo>
                <a:cubicBezTo>
                  <a:pt x="689134" y="2894076"/>
                  <a:pt x="687705" y="2892647"/>
                  <a:pt x="685990" y="2892647"/>
                </a:cubicBezTo>
                <a:cubicBezTo>
                  <a:pt x="684276" y="2892647"/>
                  <a:pt x="682847" y="2894076"/>
                  <a:pt x="682847" y="2895791"/>
                </a:cubicBezTo>
                <a:cubicBezTo>
                  <a:pt x="682847" y="2897600"/>
                  <a:pt x="684276" y="2898934"/>
                  <a:pt x="685990" y="2898934"/>
                </a:cubicBezTo>
                <a:close/>
                <a:moveTo>
                  <a:pt x="762190" y="2899601"/>
                </a:moveTo>
                <a:cubicBezTo>
                  <a:pt x="764286" y="2899601"/>
                  <a:pt x="766001" y="2897886"/>
                  <a:pt x="766001" y="2895791"/>
                </a:cubicBezTo>
                <a:cubicBezTo>
                  <a:pt x="766001" y="2893695"/>
                  <a:pt x="764286" y="2891981"/>
                  <a:pt x="762190" y="2891981"/>
                </a:cubicBezTo>
                <a:cubicBezTo>
                  <a:pt x="760095" y="2891981"/>
                  <a:pt x="758381" y="2893695"/>
                  <a:pt x="758381" y="2895791"/>
                </a:cubicBezTo>
                <a:cubicBezTo>
                  <a:pt x="758381" y="2897886"/>
                  <a:pt x="760095" y="2899601"/>
                  <a:pt x="762190" y="2899601"/>
                </a:cubicBezTo>
                <a:close/>
                <a:moveTo>
                  <a:pt x="838390" y="2900458"/>
                </a:moveTo>
                <a:cubicBezTo>
                  <a:pt x="840962" y="2900458"/>
                  <a:pt x="843058" y="2898362"/>
                  <a:pt x="843058" y="2895791"/>
                </a:cubicBezTo>
                <a:cubicBezTo>
                  <a:pt x="843058" y="2893219"/>
                  <a:pt x="840962" y="2891123"/>
                  <a:pt x="838390" y="2891123"/>
                </a:cubicBezTo>
                <a:cubicBezTo>
                  <a:pt x="835819" y="2891123"/>
                  <a:pt x="833723" y="2893219"/>
                  <a:pt x="833723" y="2895791"/>
                </a:cubicBezTo>
                <a:cubicBezTo>
                  <a:pt x="833723" y="2898362"/>
                  <a:pt x="835819" y="2900458"/>
                  <a:pt x="838390" y="2900458"/>
                </a:cubicBezTo>
                <a:close/>
                <a:moveTo>
                  <a:pt x="914590" y="2901124"/>
                </a:moveTo>
                <a:cubicBezTo>
                  <a:pt x="917543" y="2901124"/>
                  <a:pt x="919829" y="2898743"/>
                  <a:pt x="919829" y="2895886"/>
                </a:cubicBezTo>
                <a:cubicBezTo>
                  <a:pt x="919829" y="2892933"/>
                  <a:pt x="917448" y="2890647"/>
                  <a:pt x="914590" y="2890647"/>
                </a:cubicBezTo>
                <a:cubicBezTo>
                  <a:pt x="911638" y="2890647"/>
                  <a:pt x="909352" y="2893028"/>
                  <a:pt x="909352" y="2895886"/>
                </a:cubicBezTo>
                <a:cubicBezTo>
                  <a:pt x="909352" y="2898743"/>
                  <a:pt x="911733" y="2901124"/>
                  <a:pt x="914590" y="2901124"/>
                </a:cubicBezTo>
                <a:close/>
                <a:moveTo>
                  <a:pt x="990790" y="2901696"/>
                </a:moveTo>
                <a:cubicBezTo>
                  <a:pt x="994029" y="2901696"/>
                  <a:pt x="996696" y="2899029"/>
                  <a:pt x="996696" y="2895791"/>
                </a:cubicBezTo>
                <a:cubicBezTo>
                  <a:pt x="996696" y="2892552"/>
                  <a:pt x="994029" y="2889885"/>
                  <a:pt x="990790" y="2889885"/>
                </a:cubicBezTo>
                <a:cubicBezTo>
                  <a:pt x="987552" y="2889885"/>
                  <a:pt x="984885" y="2892552"/>
                  <a:pt x="984885" y="2895791"/>
                </a:cubicBezTo>
                <a:cubicBezTo>
                  <a:pt x="984885" y="2899124"/>
                  <a:pt x="987552" y="2901696"/>
                  <a:pt x="990790" y="2901696"/>
                </a:cubicBezTo>
                <a:close/>
                <a:moveTo>
                  <a:pt x="1066991" y="2902363"/>
                </a:moveTo>
                <a:cubicBezTo>
                  <a:pt x="1070610" y="2902363"/>
                  <a:pt x="1073563" y="2899410"/>
                  <a:pt x="1073563" y="2895791"/>
                </a:cubicBezTo>
                <a:cubicBezTo>
                  <a:pt x="1073563" y="2892171"/>
                  <a:pt x="1070610" y="2889218"/>
                  <a:pt x="1066991" y="2889218"/>
                </a:cubicBezTo>
                <a:cubicBezTo>
                  <a:pt x="1063371" y="2889218"/>
                  <a:pt x="1060418" y="2892171"/>
                  <a:pt x="1060418" y="2895791"/>
                </a:cubicBezTo>
                <a:cubicBezTo>
                  <a:pt x="1060418" y="2899410"/>
                  <a:pt x="1063371" y="2902363"/>
                  <a:pt x="1066991" y="2902363"/>
                </a:cubicBezTo>
                <a:close/>
                <a:moveTo>
                  <a:pt x="1143191" y="2903030"/>
                </a:moveTo>
                <a:cubicBezTo>
                  <a:pt x="1147191" y="2903030"/>
                  <a:pt x="1150334" y="2899791"/>
                  <a:pt x="1150334" y="2895886"/>
                </a:cubicBezTo>
                <a:cubicBezTo>
                  <a:pt x="1150334" y="2891885"/>
                  <a:pt x="1147096" y="2888742"/>
                  <a:pt x="1143191" y="2888742"/>
                </a:cubicBezTo>
                <a:cubicBezTo>
                  <a:pt x="1139190" y="2888742"/>
                  <a:pt x="1136047" y="2891981"/>
                  <a:pt x="1136047" y="2895886"/>
                </a:cubicBezTo>
                <a:cubicBezTo>
                  <a:pt x="1136047" y="2899791"/>
                  <a:pt x="1139285" y="2903030"/>
                  <a:pt x="1143191" y="2903030"/>
                </a:cubicBezTo>
                <a:close/>
                <a:moveTo>
                  <a:pt x="1219391" y="2903601"/>
                </a:moveTo>
                <a:cubicBezTo>
                  <a:pt x="1223677" y="2903601"/>
                  <a:pt x="1227201" y="2900077"/>
                  <a:pt x="1227201" y="2895791"/>
                </a:cubicBezTo>
                <a:cubicBezTo>
                  <a:pt x="1227201" y="2891504"/>
                  <a:pt x="1223677" y="2887980"/>
                  <a:pt x="1219391" y="2887980"/>
                </a:cubicBezTo>
                <a:cubicBezTo>
                  <a:pt x="1215104" y="2887980"/>
                  <a:pt x="1211580" y="2891504"/>
                  <a:pt x="1211580" y="2895791"/>
                </a:cubicBezTo>
                <a:cubicBezTo>
                  <a:pt x="1211580" y="2900172"/>
                  <a:pt x="1215104" y="2903601"/>
                  <a:pt x="1219391" y="2903601"/>
                </a:cubicBezTo>
                <a:close/>
                <a:moveTo>
                  <a:pt x="1295591" y="2904078"/>
                </a:moveTo>
                <a:cubicBezTo>
                  <a:pt x="1300163" y="2904078"/>
                  <a:pt x="1303877" y="2900363"/>
                  <a:pt x="1303877" y="2895791"/>
                </a:cubicBezTo>
                <a:cubicBezTo>
                  <a:pt x="1303877" y="2891219"/>
                  <a:pt x="1300163" y="2887504"/>
                  <a:pt x="1295591" y="2887504"/>
                </a:cubicBezTo>
                <a:cubicBezTo>
                  <a:pt x="1291018" y="2887504"/>
                  <a:pt x="1287304" y="2891219"/>
                  <a:pt x="1287304" y="2895791"/>
                </a:cubicBezTo>
                <a:cubicBezTo>
                  <a:pt x="1287399" y="2900363"/>
                  <a:pt x="1291018" y="2904078"/>
                  <a:pt x="1295591" y="2904078"/>
                </a:cubicBezTo>
                <a:close/>
                <a:moveTo>
                  <a:pt x="1371791" y="2904458"/>
                </a:moveTo>
                <a:cubicBezTo>
                  <a:pt x="1376553" y="2904458"/>
                  <a:pt x="1380458" y="2900553"/>
                  <a:pt x="1380458" y="2895791"/>
                </a:cubicBezTo>
                <a:cubicBezTo>
                  <a:pt x="1380458" y="2891028"/>
                  <a:pt x="1376553" y="2887123"/>
                  <a:pt x="1371791" y="2887123"/>
                </a:cubicBezTo>
                <a:cubicBezTo>
                  <a:pt x="1367028" y="2887123"/>
                  <a:pt x="1363123" y="2891028"/>
                  <a:pt x="1363123" y="2895791"/>
                </a:cubicBezTo>
                <a:cubicBezTo>
                  <a:pt x="1363123" y="2900553"/>
                  <a:pt x="1367028" y="2904458"/>
                  <a:pt x="1371791" y="2904458"/>
                </a:cubicBezTo>
                <a:close/>
                <a:moveTo>
                  <a:pt x="1447991" y="2904935"/>
                </a:moveTo>
                <a:cubicBezTo>
                  <a:pt x="1453039" y="2904935"/>
                  <a:pt x="1457039" y="2900839"/>
                  <a:pt x="1457039" y="2895886"/>
                </a:cubicBezTo>
                <a:cubicBezTo>
                  <a:pt x="1457039" y="2890838"/>
                  <a:pt x="1452943" y="2886837"/>
                  <a:pt x="1447991" y="2886837"/>
                </a:cubicBezTo>
                <a:cubicBezTo>
                  <a:pt x="1443038" y="2886837"/>
                  <a:pt x="1438942" y="2890933"/>
                  <a:pt x="1438942" y="2895886"/>
                </a:cubicBezTo>
                <a:cubicBezTo>
                  <a:pt x="1438942" y="2900839"/>
                  <a:pt x="1443038" y="2904935"/>
                  <a:pt x="1447991" y="2904935"/>
                </a:cubicBezTo>
                <a:close/>
                <a:moveTo>
                  <a:pt x="1524191" y="2905125"/>
                </a:moveTo>
                <a:cubicBezTo>
                  <a:pt x="1529334" y="2905125"/>
                  <a:pt x="1533525" y="2900934"/>
                  <a:pt x="1533525" y="2895791"/>
                </a:cubicBezTo>
                <a:cubicBezTo>
                  <a:pt x="1533525" y="2890647"/>
                  <a:pt x="1529334" y="2886456"/>
                  <a:pt x="1524191" y="2886456"/>
                </a:cubicBezTo>
                <a:cubicBezTo>
                  <a:pt x="1519047" y="2886456"/>
                  <a:pt x="1514856" y="2890647"/>
                  <a:pt x="1514856" y="2895791"/>
                </a:cubicBezTo>
                <a:cubicBezTo>
                  <a:pt x="1514951" y="2900934"/>
                  <a:pt x="1519047" y="2905125"/>
                  <a:pt x="1524191" y="2905125"/>
                </a:cubicBezTo>
                <a:close/>
                <a:moveTo>
                  <a:pt x="1600391" y="2905316"/>
                </a:moveTo>
                <a:cubicBezTo>
                  <a:pt x="1605629" y="2905316"/>
                  <a:pt x="1609916" y="2901029"/>
                  <a:pt x="1609916" y="2895791"/>
                </a:cubicBezTo>
                <a:cubicBezTo>
                  <a:pt x="1609916" y="2890552"/>
                  <a:pt x="1605629" y="2886266"/>
                  <a:pt x="1600391" y="2886266"/>
                </a:cubicBezTo>
                <a:cubicBezTo>
                  <a:pt x="1595152" y="2886266"/>
                  <a:pt x="1590866" y="2890552"/>
                  <a:pt x="1590866" y="2895791"/>
                </a:cubicBezTo>
                <a:cubicBezTo>
                  <a:pt x="1590866" y="2901029"/>
                  <a:pt x="1595152" y="2905316"/>
                  <a:pt x="1600391" y="2905316"/>
                </a:cubicBezTo>
                <a:close/>
                <a:moveTo>
                  <a:pt x="1676591" y="2905316"/>
                </a:moveTo>
                <a:cubicBezTo>
                  <a:pt x="1681829" y="2905316"/>
                  <a:pt x="1686116" y="2901029"/>
                  <a:pt x="1686116" y="2895791"/>
                </a:cubicBezTo>
                <a:cubicBezTo>
                  <a:pt x="1686116" y="2890552"/>
                  <a:pt x="1681829" y="2886266"/>
                  <a:pt x="1676591" y="2886266"/>
                </a:cubicBezTo>
                <a:cubicBezTo>
                  <a:pt x="1671352" y="2886266"/>
                  <a:pt x="1667066" y="2890552"/>
                  <a:pt x="1667066" y="2895791"/>
                </a:cubicBezTo>
                <a:cubicBezTo>
                  <a:pt x="1667066" y="2901029"/>
                  <a:pt x="1671352" y="2905316"/>
                  <a:pt x="1676591" y="2905316"/>
                </a:cubicBezTo>
                <a:close/>
                <a:moveTo>
                  <a:pt x="1752791" y="2905506"/>
                </a:moveTo>
                <a:cubicBezTo>
                  <a:pt x="1758125" y="2905506"/>
                  <a:pt x="1762506" y="2901124"/>
                  <a:pt x="1762506" y="2895791"/>
                </a:cubicBezTo>
                <a:cubicBezTo>
                  <a:pt x="1762506" y="2890457"/>
                  <a:pt x="1758125" y="2886075"/>
                  <a:pt x="1752791" y="2886075"/>
                </a:cubicBezTo>
                <a:cubicBezTo>
                  <a:pt x="1747457" y="2886075"/>
                  <a:pt x="1743075" y="2890457"/>
                  <a:pt x="1743075" y="2895791"/>
                </a:cubicBezTo>
                <a:cubicBezTo>
                  <a:pt x="1743075" y="2901124"/>
                  <a:pt x="1747457" y="2905506"/>
                  <a:pt x="1752791" y="2905506"/>
                </a:cubicBezTo>
                <a:close/>
                <a:moveTo>
                  <a:pt x="1828991" y="2905506"/>
                </a:moveTo>
                <a:cubicBezTo>
                  <a:pt x="1834325" y="2905506"/>
                  <a:pt x="1838706" y="2901124"/>
                  <a:pt x="1838706" y="2895791"/>
                </a:cubicBezTo>
                <a:cubicBezTo>
                  <a:pt x="1838706" y="2890457"/>
                  <a:pt x="1834325" y="2886075"/>
                  <a:pt x="1828991" y="2886075"/>
                </a:cubicBezTo>
                <a:cubicBezTo>
                  <a:pt x="1823657" y="2886075"/>
                  <a:pt x="1819275" y="2890457"/>
                  <a:pt x="1819275" y="2895791"/>
                </a:cubicBezTo>
                <a:cubicBezTo>
                  <a:pt x="1819275" y="2901124"/>
                  <a:pt x="1823657" y="2905506"/>
                  <a:pt x="1828991" y="2905506"/>
                </a:cubicBezTo>
                <a:close/>
                <a:moveTo>
                  <a:pt x="1905191" y="2905316"/>
                </a:moveTo>
                <a:cubicBezTo>
                  <a:pt x="1910429" y="2905316"/>
                  <a:pt x="1914716" y="2901029"/>
                  <a:pt x="1914716" y="2895791"/>
                </a:cubicBezTo>
                <a:cubicBezTo>
                  <a:pt x="1914716" y="2890552"/>
                  <a:pt x="1910429" y="2886266"/>
                  <a:pt x="1905191" y="2886266"/>
                </a:cubicBezTo>
                <a:cubicBezTo>
                  <a:pt x="1899952" y="2886266"/>
                  <a:pt x="1895666" y="2890552"/>
                  <a:pt x="1895666" y="2895791"/>
                </a:cubicBezTo>
                <a:cubicBezTo>
                  <a:pt x="1895666" y="2901029"/>
                  <a:pt x="1899952" y="2905316"/>
                  <a:pt x="1905191" y="2905316"/>
                </a:cubicBezTo>
                <a:close/>
                <a:moveTo>
                  <a:pt x="1981391" y="2905125"/>
                </a:moveTo>
                <a:cubicBezTo>
                  <a:pt x="1986534" y="2905125"/>
                  <a:pt x="1990725" y="2900934"/>
                  <a:pt x="1990725" y="2895791"/>
                </a:cubicBezTo>
                <a:cubicBezTo>
                  <a:pt x="1990725" y="2890647"/>
                  <a:pt x="1986534" y="2886456"/>
                  <a:pt x="1981391" y="2886456"/>
                </a:cubicBezTo>
                <a:cubicBezTo>
                  <a:pt x="1976247" y="2886456"/>
                  <a:pt x="1972056" y="2890647"/>
                  <a:pt x="1972056" y="2895791"/>
                </a:cubicBezTo>
                <a:cubicBezTo>
                  <a:pt x="1972151" y="2900934"/>
                  <a:pt x="1976247" y="2905125"/>
                  <a:pt x="1981391" y="2905125"/>
                </a:cubicBezTo>
                <a:close/>
                <a:moveTo>
                  <a:pt x="2057591" y="2904935"/>
                </a:moveTo>
                <a:cubicBezTo>
                  <a:pt x="2062639" y="2904935"/>
                  <a:pt x="2066639" y="2900839"/>
                  <a:pt x="2066639" y="2895886"/>
                </a:cubicBezTo>
                <a:cubicBezTo>
                  <a:pt x="2066639" y="2890838"/>
                  <a:pt x="2062543" y="2886837"/>
                  <a:pt x="2057591" y="2886837"/>
                </a:cubicBezTo>
                <a:cubicBezTo>
                  <a:pt x="2052638" y="2886837"/>
                  <a:pt x="2048542" y="2890933"/>
                  <a:pt x="2048542" y="2895886"/>
                </a:cubicBezTo>
                <a:cubicBezTo>
                  <a:pt x="2048542" y="2900839"/>
                  <a:pt x="2052638" y="2904935"/>
                  <a:pt x="2057591" y="2904935"/>
                </a:cubicBezTo>
                <a:close/>
                <a:moveTo>
                  <a:pt x="2133791" y="2904458"/>
                </a:moveTo>
                <a:cubicBezTo>
                  <a:pt x="2138553" y="2904458"/>
                  <a:pt x="2142458" y="2900553"/>
                  <a:pt x="2142458" y="2895791"/>
                </a:cubicBezTo>
                <a:cubicBezTo>
                  <a:pt x="2142458" y="2891028"/>
                  <a:pt x="2138553" y="2887123"/>
                  <a:pt x="2133791" y="2887123"/>
                </a:cubicBezTo>
                <a:cubicBezTo>
                  <a:pt x="2129028" y="2887123"/>
                  <a:pt x="2125123" y="2891028"/>
                  <a:pt x="2125123" y="2895791"/>
                </a:cubicBezTo>
                <a:cubicBezTo>
                  <a:pt x="2125123" y="2900553"/>
                  <a:pt x="2129028" y="2904458"/>
                  <a:pt x="2133791" y="2904458"/>
                </a:cubicBezTo>
                <a:close/>
                <a:moveTo>
                  <a:pt x="2209991" y="2904078"/>
                </a:moveTo>
                <a:cubicBezTo>
                  <a:pt x="2214563" y="2904078"/>
                  <a:pt x="2218277" y="2900363"/>
                  <a:pt x="2218277" y="2895791"/>
                </a:cubicBezTo>
                <a:cubicBezTo>
                  <a:pt x="2218277" y="2891219"/>
                  <a:pt x="2214563" y="2887504"/>
                  <a:pt x="2209991" y="2887504"/>
                </a:cubicBezTo>
                <a:cubicBezTo>
                  <a:pt x="2205419" y="2887504"/>
                  <a:pt x="2201704" y="2891219"/>
                  <a:pt x="2201704" y="2895791"/>
                </a:cubicBezTo>
                <a:cubicBezTo>
                  <a:pt x="2201799" y="2900363"/>
                  <a:pt x="2205419" y="2904078"/>
                  <a:pt x="2209991" y="2904078"/>
                </a:cubicBezTo>
                <a:close/>
                <a:moveTo>
                  <a:pt x="2286191" y="2903601"/>
                </a:moveTo>
                <a:cubicBezTo>
                  <a:pt x="2290477" y="2903601"/>
                  <a:pt x="2294001" y="2900077"/>
                  <a:pt x="2294001" y="2895791"/>
                </a:cubicBezTo>
                <a:cubicBezTo>
                  <a:pt x="2294001" y="2891504"/>
                  <a:pt x="2290477" y="2887980"/>
                  <a:pt x="2286191" y="2887980"/>
                </a:cubicBezTo>
                <a:cubicBezTo>
                  <a:pt x="2281904" y="2887980"/>
                  <a:pt x="2278380" y="2891504"/>
                  <a:pt x="2278380" y="2895791"/>
                </a:cubicBezTo>
                <a:cubicBezTo>
                  <a:pt x="2278380" y="2900172"/>
                  <a:pt x="2281904" y="2903601"/>
                  <a:pt x="2286191" y="2903601"/>
                </a:cubicBezTo>
                <a:close/>
                <a:moveTo>
                  <a:pt x="2362391" y="2903030"/>
                </a:moveTo>
                <a:cubicBezTo>
                  <a:pt x="2366391" y="2903030"/>
                  <a:pt x="2369534" y="2899791"/>
                  <a:pt x="2369534" y="2895886"/>
                </a:cubicBezTo>
                <a:cubicBezTo>
                  <a:pt x="2369534" y="2891885"/>
                  <a:pt x="2366296" y="2888742"/>
                  <a:pt x="2362391" y="2888742"/>
                </a:cubicBezTo>
                <a:cubicBezTo>
                  <a:pt x="2358390" y="2888742"/>
                  <a:pt x="2355247" y="2891981"/>
                  <a:pt x="2355247" y="2895886"/>
                </a:cubicBezTo>
                <a:cubicBezTo>
                  <a:pt x="2355247" y="2899791"/>
                  <a:pt x="2358485" y="2903030"/>
                  <a:pt x="2362391" y="2903030"/>
                </a:cubicBezTo>
                <a:close/>
                <a:moveTo>
                  <a:pt x="2438591" y="2902553"/>
                </a:moveTo>
                <a:cubicBezTo>
                  <a:pt x="2442305" y="2902553"/>
                  <a:pt x="2445353" y="2899505"/>
                  <a:pt x="2445353" y="2895791"/>
                </a:cubicBezTo>
                <a:cubicBezTo>
                  <a:pt x="2445353" y="2892076"/>
                  <a:pt x="2442305" y="2889028"/>
                  <a:pt x="2438591" y="2889028"/>
                </a:cubicBezTo>
                <a:cubicBezTo>
                  <a:pt x="2434876" y="2889028"/>
                  <a:pt x="2431828" y="2892076"/>
                  <a:pt x="2431828" y="2895791"/>
                </a:cubicBezTo>
                <a:cubicBezTo>
                  <a:pt x="2431828" y="2899505"/>
                  <a:pt x="2434876" y="2902553"/>
                  <a:pt x="2438591" y="2902553"/>
                </a:cubicBezTo>
                <a:close/>
                <a:moveTo>
                  <a:pt x="2514791" y="2901982"/>
                </a:moveTo>
                <a:cubicBezTo>
                  <a:pt x="2518220" y="2901982"/>
                  <a:pt x="2520887" y="2899220"/>
                  <a:pt x="2520887" y="2895886"/>
                </a:cubicBezTo>
                <a:cubicBezTo>
                  <a:pt x="2520887" y="2892457"/>
                  <a:pt x="2518124" y="2889790"/>
                  <a:pt x="2514791" y="2889790"/>
                </a:cubicBezTo>
                <a:cubicBezTo>
                  <a:pt x="2511362" y="2889790"/>
                  <a:pt x="2508695" y="2892552"/>
                  <a:pt x="2508695" y="2895886"/>
                </a:cubicBezTo>
                <a:cubicBezTo>
                  <a:pt x="2508695" y="2899220"/>
                  <a:pt x="2511457" y="2901982"/>
                  <a:pt x="2514791" y="2901982"/>
                </a:cubicBezTo>
                <a:close/>
                <a:moveTo>
                  <a:pt x="2590991" y="2901124"/>
                </a:moveTo>
                <a:cubicBezTo>
                  <a:pt x="2593943" y="2901124"/>
                  <a:pt x="2596229" y="2898743"/>
                  <a:pt x="2596229" y="2895886"/>
                </a:cubicBezTo>
                <a:cubicBezTo>
                  <a:pt x="2596229" y="2892933"/>
                  <a:pt x="2593848" y="2890647"/>
                  <a:pt x="2590991" y="2890647"/>
                </a:cubicBezTo>
                <a:cubicBezTo>
                  <a:pt x="2588038" y="2890647"/>
                  <a:pt x="2585752" y="2893028"/>
                  <a:pt x="2585752" y="2895886"/>
                </a:cubicBezTo>
                <a:cubicBezTo>
                  <a:pt x="2585752" y="2898743"/>
                  <a:pt x="2588133" y="2901124"/>
                  <a:pt x="2590991" y="2901124"/>
                </a:cubicBezTo>
                <a:close/>
                <a:moveTo>
                  <a:pt x="2667191" y="2900458"/>
                </a:moveTo>
                <a:cubicBezTo>
                  <a:pt x="2669762" y="2900458"/>
                  <a:pt x="2671858" y="2898362"/>
                  <a:pt x="2671858" y="2895791"/>
                </a:cubicBezTo>
                <a:cubicBezTo>
                  <a:pt x="2671858" y="2893219"/>
                  <a:pt x="2669762" y="2891123"/>
                  <a:pt x="2667191" y="2891123"/>
                </a:cubicBezTo>
                <a:cubicBezTo>
                  <a:pt x="2664619" y="2891123"/>
                  <a:pt x="2662523" y="2893219"/>
                  <a:pt x="2662523" y="2895791"/>
                </a:cubicBezTo>
                <a:cubicBezTo>
                  <a:pt x="2662523" y="2898362"/>
                  <a:pt x="2664619" y="2900458"/>
                  <a:pt x="2667191" y="2900458"/>
                </a:cubicBezTo>
                <a:close/>
                <a:moveTo>
                  <a:pt x="2743391" y="2899791"/>
                </a:moveTo>
                <a:cubicBezTo>
                  <a:pt x="2745581" y="2899791"/>
                  <a:pt x="2747391" y="2897981"/>
                  <a:pt x="2747391" y="2895791"/>
                </a:cubicBezTo>
                <a:cubicBezTo>
                  <a:pt x="2747391" y="2893600"/>
                  <a:pt x="2745581" y="2891790"/>
                  <a:pt x="2743391" y="2891790"/>
                </a:cubicBezTo>
                <a:cubicBezTo>
                  <a:pt x="2741200" y="2891790"/>
                  <a:pt x="2739390" y="2893600"/>
                  <a:pt x="2739390" y="2895791"/>
                </a:cubicBezTo>
                <a:cubicBezTo>
                  <a:pt x="2739390" y="2898077"/>
                  <a:pt x="2741200" y="2899791"/>
                  <a:pt x="2743391" y="2899791"/>
                </a:cubicBezTo>
                <a:close/>
                <a:moveTo>
                  <a:pt x="2819591" y="2898934"/>
                </a:moveTo>
                <a:cubicBezTo>
                  <a:pt x="2821305" y="2898934"/>
                  <a:pt x="2822734" y="2897505"/>
                  <a:pt x="2822734" y="2895791"/>
                </a:cubicBezTo>
                <a:cubicBezTo>
                  <a:pt x="2822734" y="2894076"/>
                  <a:pt x="2821305" y="2892647"/>
                  <a:pt x="2819591" y="2892647"/>
                </a:cubicBezTo>
                <a:cubicBezTo>
                  <a:pt x="2817876" y="2892647"/>
                  <a:pt x="2816447" y="2894076"/>
                  <a:pt x="2816447" y="2895791"/>
                </a:cubicBezTo>
                <a:cubicBezTo>
                  <a:pt x="2816447" y="2897600"/>
                  <a:pt x="2817876" y="2898934"/>
                  <a:pt x="2819591" y="2898934"/>
                </a:cubicBezTo>
                <a:close/>
                <a:moveTo>
                  <a:pt x="2895791" y="2898172"/>
                </a:moveTo>
                <a:cubicBezTo>
                  <a:pt x="2897029" y="2898172"/>
                  <a:pt x="2898077" y="2897124"/>
                  <a:pt x="2898077" y="2895886"/>
                </a:cubicBezTo>
                <a:cubicBezTo>
                  <a:pt x="2898077" y="2894648"/>
                  <a:pt x="2897029" y="2893600"/>
                  <a:pt x="2895791" y="2893600"/>
                </a:cubicBezTo>
                <a:cubicBezTo>
                  <a:pt x="2894553" y="2893600"/>
                  <a:pt x="2893505" y="2894648"/>
                  <a:pt x="2893505" y="2895886"/>
                </a:cubicBezTo>
                <a:cubicBezTo>
                  <a:pt x="2893505" y="2897124"/>
                  <a:pt x="2894553" y="2898172"/>
                  <a:pt x="2895791" y="2898172"/>
                </a:cubicBezTo>
                <a:close/>
                <a:moveTo>
                  <a:pt x="2971991" y="2897315"/>
                </a:moveTo>
                <a:cubicBezTo>
                  <a:pt x="2972848" y="2897315"/>
                  <a:pt x="2973515" y="2896648"/>
                  <a:pt x="2973515" y="2895791"/>
                </a:cubicBezTo>
                <a:cubicBezTo>
                  <a:pt x="2973515" y="2894933"/>
                  <a:pt x="2972848" y="2894266"/>
                  <a:pt x="2971991" y="2894266"/>
                </a:cubicBezTo>
                <a:cubicBezTo>
                  <a:pt x="2971133" y="2894266"/>
                  <a:pt x="2970466" y="2894933"/>
                  <a:pt x="2970466" y="2895791"/>
                </a:cubicBezTo>
                <a:cubicBezTo>
                  <a:pt x="2970562" y="2896648"/>
                  <a:pt x="2971229" y="2897315"/>
                  <a:pt x="2971991" y="2897315"/>
                </a:cubicBezTo>
                <a:close/>
                <a:moveTo>
                  <a:pt x="3048191" y="2896457"/>
                </a:moveTo>
                <a:cubicBezTo>
                  <a:pt x="3048572" y="2896457"/>
                  <a:pt x="3048857" y="2896172"/>
                  <a:pt x="3048857" y="2895791"/>
                </a:cubicBezTo>
                <a:cubicBezTo>
                  <a:pt x="3048857" y="2895410"/>
                  <a:pt x="3048572" y="2895124"/>
                  <a:pt x="3048191" y="2895124"/>
                </a:cubicBezTo>
                <a:cubicBezTo>
                  <a:pt x="3047810" y="2895124"/>
                  <a:pt x="3047524" y="2895410"/>
                  <a:pt x="3047524" y="2895791"/>
                </a:cubicBezTo>
                <a:cubicBezTo>
                  <a:pt x="3047619" y="2896172"/>
                  <a:pt x="3047905" y="2896457"/>
                  <a:pt x="3048191" y="2896457"/>
                </a:cubicBezTo>
                <a:close/>
                <a:moveTo>
                  <a:pt x="533591" y="2972657"/>
                </a:moveTo>
                <a:cubicBezTo>
                  <a:pt x="533972" y="2972657"/>
                  <a:pt x="534257" y="2972372"/>
                  <a:pt x="534257" y="2971991"/>
                </a:cubicBezTo>
                <a:cubicBezTo>
                  <a:pt x="534257" y="2971610"/>
                  <a:pt x="533972" y="2971324"/>
                  <a:pt x="533591" y="2971324"/>
                </a:cubicBezTo>
                <a:cubicBezTo>
                  <a:pt x="533210" y="2971324"/>
                  <a:pt x="532924" y="2971610"/>
                  <a:pt x="532924" y="2971991"/>
                </a:cubicBezTo>
                <a:cubicBezTo>
                  <a:pt x="533019" y="2972372"/>
                  <a:pt x="533305" y="2972657"/>
                  <a:pt x="533591" y="2972657"/>
                </a:cubicBezTo>
                <a:close/>
                <a:moveTo>
                  <a:pt x="609790" y="2973515"/>
                </a:moveTo>
                <a:cubicBezTo>
                  <a:pt x="610648" y="2973515"/>
                  <a:pt x="611315" y="2972848"/>
                  <a:pt x="611315" y="2971991"/>
                </a:cubicBezTo>
                <a:cubicBezTo>
                  <a:pt x="611315" y="2971133"/>
                  <a:pt x="610648" y="2970466"/>
                  <a:pt x="609790" y="2970466"/>
                </a:cubicBezTo>
                <a:cubicBezTo>
                  <a:pt x="608933" y="2970466"/>
                  <a:pt x="608267" y="2971133"/>
                  <a:pt x="608267" y="2971991"/>
                </a:cubicBezTo>
                <a:cubicBezTo>
                  <a:pt x="608362" y="2972848"/>
                  <a:pt x="609029" y="2973515"/>
                  <a:pt x="609790" y="2973515"/>
                </a:cubicBezTo>
                <a:close/>
                <a:moveTo>
                  <a:pt x="685990" y="2974086"/>
                </a:moveTo>
                <a:cubicBezTo>
                  <a:pt x="687134" y="2974086"/>
                  <a:pt x="688086" y="2973134"/>
                  <a:pt x="688086" y="2971991"/>
                </a:cubicBezTo>
                <a:cubicBezTo>
                  <a:pt x="688086" y="2970848"/>
                  <a:pt x="687134" y="2969895"/>
                  <a:pt x="685990" y="2969895"/>
                </a:cubicBezTo>
                <a:cubicBezTo>
                  <a:pt x="684848" y="2969895"/>
                  <a:pt x="683895" y="2970848"/>
                  <a:pt x="683895" y="2971991"/>
                </a:cubicBezTo>
                <a:cubicBezTo>
                  <a:pt x="683895" y="2973134"/>
                  <a:pt x="684848" y="2974086"/>
                  <a:pt x="685990" y="2974086"/>
                </a:cubicBezTo>
                <a:close/>
                <a:moveTo>
                  <a:pt x="762190" y="2974943"/>
                </a:moveTo>
                <a:cubicBezTo>
                  <a:pt x="763810" y="2974943"/>
                  <a:pt x="765143" y="2973610"/>
                  <a:pt x="765143" y="2971991"/>
                </a:cubicBezTo>
                <a:cubicBezTo>
                  <a:pt x="765143" y="2970371"/>
                  <a:pt x="763810" y="2969038"/>
                  <a:pt x="762190" y="2969038"/>
                </a:cubicBezTo>
                <a:cubicBezTo>
                  <a:pt x="760571" y="2969038"/>
                  <a:pt x="759238" y="2970371"/>
                  <a:pt x="759238" y="2971991"/>
                </a:cubicBezTo>
                <a:cubicBezTo>
                  <a:pt x="759238" y="2973610"/>
                  <a:pt x="760571" y="2974943"/>
                  <a:pt x="762190" y="2974943"/>
                </a:cubicBezTo>
                <a:close/>
                <a:moveTo>
                  <a:pt x="838390" y="2975610"/>
                </a:moveTo>
                <a:cubicBezTo>
                  <a:pt x="840391" y="2975610"/>
                  <a:pt x="842010" y="2973991"/>
                  <a:pt x="842010" y="2971991"/>
                </a:cubicBezTo>
                <a:cubicBezTo>
                  <a:pt x="842010" y="2969990"/>
                  <a:pt x="840391" y="2968371"/>
                  <a:pt x="838390" y="2968371"/>
                </a:cubicBezTo>
                <a:cubicBezTo>
                  <a:pt x="836390" y="2968371"/>
                  <a:pt x="834771" y="2969990"/>
                  <a:pt x="834771" y="2971991"/>
                </a:cubicBezTo>
                <a:cubicBezTo>
                  <a:pt x="834866" y="2973991"/>
                  <a:pt x="836390" y="2975610"/>
                  <a:pt x="838390" y="2975610"/>
                </a:cubicBezTo>
                <a:close/>
                <a:moveTo>
                  <a:pt x="914590" y="2976467"/>
                </a:moveTo>
                <a:cubicBezTo>
                  <a:pt x="917067" y="2976467"/>
                  <a:pt x="919067" y="2974467"/>
                  <a:pt x="919067" y="2971991"/>
                </a:cubicBezTo>
                <a:cubicBezTo>
                  <a:pt x="919067" y="2969514"/>
                  <a:pt x="917067" y="2967514"/>
                  <a:pt x="914590" y="2967514"/>
                </a:cubicBezTo>
                <a:cubicBezTo>
                  <a:pt x="912114" y="2967514"/>
                  <a:pt x="910114" y="2969514"/>
                  <a:pt x="910114" y="2971991"/>
                </a:cubicBezTo>
                <a:cubicBezTo>
                  <a:pt x="910209" y="2974467"/>
                  <a:pt x="912114" y="2976467"/>
                  <a:pt x="914590" y="2976467"/>
                </a:cubicBezTo>
                <a:close/>
                <a:moveTo>
                  <a:pt x="990790" y="2977039"/>
                </a:moveTo>
                <a:cubicBezTo>
                  <a:pt x="993553" y="2977039"/>
                  <a:pt x="995839" y="2974753"/>
                  <a:pt x="995839" y="2971991"/>
                </a:cubicBezTo>
                <a:cubicBezTo>
                  <a:pt x="995839" y="2969228"/>
                  <a:pt x="993553" y="2966942"/>
                  <a:pt x="990790" y="2966942"/>
                </a:cubicBezTo>
                <a:cubicBezTo>
                  <a:pt x="988028" y="2966942"/>
                  <a:pt x="985742" y="2969228"/>
                  <a:pt x="985742" y="2971991"/>
                </a:cubicBezTo>
                <a:cubicBezTo>
                  <a:pt x="985742" y="2974848"/>
                  <a:pt x="988028" y="2977039"/>
                  <a:pt x="990790" y="2977039"/>
                </a:cubicBezTo>
                <a:close/>
                <a:moveTo>
                  <a:pt x="1066991" y="2977706"/>
                </a:moveTo>
                <a:cubicBezTo>
                  <a:pt x="1070134" y="2977706"/>
                  <a:pt x="1072706" y="2975134"/>
                  <a:pt x="1072706" y="2971991"/>
                </a:cubicBezTo>
                <a:cubicBezTo>
                  <a:pt x="1072706" y="2968847"/>
                  <a:pt x="1070134" y="2966276"/>
                  <a:pt x="1066991" y="2966276"/>
                </a:cubicBezTo>
                <a:cubicBezTo>
                  <a:pt x="1063847" y="2966276"/>
                  <a:pt x="1061276" y="2968847"/>
                  <a:pt x="1061276" y="2971991"/>
                </a:cubicBezTo>
                <a:cubicBezTo>
                  <a:pt x="1061276" y="2975134"/>
                  <a:pt x="1063847" y="2977706"/>
                  <a:pt x="1066991" y="2977706"/>
                </a:cubicBezTo>
                <a:close/>
                <a:moveTo>
                  <a:pt x="1143191" y="2978182"/>
                </a:moveTo>
                <a:cubicBezTo>
                  <a:pt x="1146620" y="2978182"/>
                  <a:pt x="1149287" y="2975420"/>
                  <a:pt x="1149287" y="2972086"/>
                </a:cubicBezTo>
                <a:cubicBezTo>
                  <a:pt x="1149287" y="2968657"/>
                  <a:pt x="1146524" y="2965990"/>
                  <a:pt x="1143191" y="2965990"/>
                </a:cubicBezTo>
                <a:cubicBezTo>
                  <a:pt x="1139857" y="2965990"/>
                  <a:pt x="1137095" y="2968752"/>
                  <a:pt x="1137095" y="2972086"/>
                </a:cubicBezTo>
                <a:cubicBezTo>
                  <a:pt x="1137095" y="2975420"/>
                  <a:pt x="1139857" y="2978182"/>
                  <a:pt x="1143191" y="2978182"/>
                </a:cubicBezTo>
                <a:close/>
                <a:moveTo>
                  <a:pt x="1219391" y="2978753"/>
                </a:moveTo>
                <a:cubicBezTo>
                  <a:pt x="1223105" y="2978753"/>
                  <a:pt x="1226153" y="2975705"/>
                  <a:pt x="1226153" y="2971991"/>
                </a:cubicBezTo>
                <a:cubicBezTo>
                  <a:pt x="1226153" y="2968276"/>
                  <a:pt x="1223105" y="2965228"/>
                  <a:pt x="1219391" y="2965228"/>
                </a:cubicBezTo>
                <a:cubicBezTo>
                  <a:pt x="1215676" y="2965228"/>
                  <a:pt x="1212628" y="2968276"/>
                  <a:pt x="1212628" y="2971991"/>
                </a:cubicBezTo>
                <a:cubicBezTo>
                  <a:pt x="1212628" y="2975705"/>
                  <a:pt x="1215676" y="2978753"/>
                  <a:pt x="1219391" y="2978753"/>
                </a:cubicBezTo>
                <a:close/>
                <a:moveTo>
                  <a:pt x="1295591" y="2979230"/>
                </a:moveTo>
                <a:cubicBezTo>
                  <a:pt x="1299591" y="2979230"/>
                  <a:pt x="1302734" y="2975991"/>
                  <a:pt x="1302734" y="2972086"/>
                </a:cubicBezTo>
                <a:cubicBezTo>
                  <a:pt x="1302734" y="2968085"/>
                  <a:pt x="1299496" y="2964942"/>
                  <a:pt x="1295591" y="2964942"/>
                </a:cubicBezTo>
                <a:cubicBezTo>
                  <a:pt x="1291590" y="2964942"/>
                  <a:pt x="1288447" y="2968181"/>
                  <a:pt x="1288447" y="2972086"/>
                </a:cubicBezTo>
                <a:cubicBezTo>
                  <a:pt x="1288447" y="2975991"/>
                  <a:pt x="1291685" y="2979230"/>
                  <a:pt x="1295591" y="2979230"/>
                </a:cubicBezTo>
                <a:close/>
                <a:moveTo>
                  <a:pt x="1371791" y="2979420"/>
                </a:moveTo>
                <a:cubicBezTo>
                  <a:pt x="1375886" y="2979420"/>
                  <a:pt x="1379220" y="2976086"/>
                  <a:pt x="1379220" y="2971991"/>
                </a:cubicBezTo>
                <a:cubicBezTo>
                  <a:pt x="1379220" y="2967895"/>
                  <a:pt x="1375886" y="2964561"/>
                  <a:pt x="1371791" y="2964561"/>
                </a:cubicBezTo>
                <a:cubicBezTo>
                  <a:pt x="1367695" y="2964561"/>
                  <a:pt x="1364361" y="2967895"/>
                  <a:pt x="1364361" y="2971991"/>
                </a:cubicBezTo>
                <a:cubicBezTo>
                  <a:pt x="1364456" y="2976086"/>
                  <a:pt x="1367695" y="2979420"/>
                  <a:pt x="1371791" y="2979420"/>
                </a:cubicBezTo>
                <a:close/>
                <a:moveTo>
                  <a:pt x="1447991" y="2979801"/>
                </a:moveTo>
                <a:cubicBezTo>
                  <a:pt x="1452277" y="2979801"/>
                  <a:pt x="1455801" y="2976277"/>
                  <a:pt x="1455801" y="2971991"/>
                </a:cubicBezTo>
                <a:cubicBezTo>
                  <a:pt x="1455801" y="2967704"/>
                  <a:pt x="1452277" y="2964180"/>
                  <a:pt x="1447991" y="2964180"/>
                </a:cubicBezTo>
                <a:cubicBezTo>
                  <a:pt x="1443704" y="2964180"/>
                  <a:pt x="1440180" y="2967704"/>
                  <a:pt x="1440180" y="2971991"/>
                </a:cubicBezTo>
                <a:cubicBezTo>
                  <a:pt x="1440180" y="2976372"/>
                  <a:pt x="1443704" y="2979801"/>
                  <a:pt x="1447991" y="2979801"/>
                </a:cubicBezTo>
                <a:close/>
                <a:moveTo>
                  <a:pt x="1524191" y="2980087"/>
                </a:moveTo>
                <a:cubicBezTo>
                  <a:pt x="1528667" y="2980087"/>
                  <a:pt x="1532192" y="2976467"/>
                  <a:pt x="1532192" y="2972086"/>
                </a:cubicBezTo>
                <a:cubicBezTo>
                  <a:pt x="1532192" y="2967609"/>
                  <a:pt x="1528572" y="2964085"/>
                  <a:pt x="1524191" y="2964085"/>
                </a:cubicBezTo>
                <a:cubicBezTo>
                  <a:pt x="1519714" y="2964085"/>
                  <a:pt x="1516189" y="2967704"/>
                  <a:pt x="1516189" y="2972086"/>
                </a:cubicBezTo>
                <a:cubicBezTo>
                  <a:pt x="1516189" y="2976467"/>
                  <a:pt x="1519809" y="2980087"/>
                  <a:pt x="1524191" y="2980087"/>
                </a:cubicBezTo>
                <a:close/>
                <a:moveTo>
                  <a:pt x="1600391" y="2980278"/>
                </a:moveTo>
                <a:cubicBezTo>
                  <a:pt x="1604963" y="2980278"/>
                  <a:pt x="1608677" y="2976563"/>
                  <a:pt x="1608677" y="2971991"/>
                </a:cubicBezTo>
                <a:cubicBezTo>
                  <a:pt x="1608677" y="2967419"/>
                  <a:pt x="1604963" y="2963704"/>
                  <a:pt x="1600391" y="2963704"/>
                </a:cubicBezTo>
                <a:cubicBezTo>
                  <a:pt x="1595818" y="2963704"/>
                  <a:pt x="1592104" y="2967419"/>
                  <a:pt x="1592104" y="2971991"/>
                </a:cubicBezTo>
                <a:cubicBezTo>
                  <a:pt x="1592199" y="2976563"/>
                  <a:pt x="1595818" y="2980278"/>
                  <a:pt x="1600391" y="2980278"/>
                </a:cubicBezTo>
                <a:close/>
                <a:moveTo>
                  <a:pt x="1676591" y="2980468"/>
                </a:moveTo>
                <a:cubicBezTo>
                  <a:pt x="1681258" y="2980468"/>
                  <a:pt x="1685068" y="2976658"/>
                  <a:pt x="1685068" y="2971991"/>
                </a:cubicBezTo>
                <a:cubicBezTo>
                  <a:pt x="1685068" y="2967323"/>
                  <a:pt x="1681258" y="2963513"/>
                  <a:pt x="1676591" y="2963513"/>
                </a:cubicBezTo>
                <a:cubicBezTo>
                  <a:pt x="1671923" y="2963513"/>
                  <a:pt x="1668113" y="2967323"/>
                  <a:pt x="1668113" y="2971991"/>
                </a:cubicBezTo>
                <a:cubicBezTo>
                  <a:pt x="1668113" y="2976658"/>
                  <a:pt x="1671923" y="2980468"/>
                  <a:pt x="1676591" y="2980468"/>
                </a:cubicBezTo>
                <a:close/>
                <a:moveTo>
                  <a:pt x="1752791" y="2980468"/>
                </a:moveTo>
                <a:cubicBezTo>
                  <a:pt x="1757458" y="2980468"/>
                  <a:pt x="1761268" y="2976658"/>
                  <a:pt x="1761268" y="2971991"/>
                </a:cubicBezTo>
                <a:cubicBezTo>
                  <a:pt x="1761268" y="2967323"/>
                  <a:pt x="1757458" y="2963513"/>
                  <a:pt x="1752791" y="2963513"/>
                </a:cubicBezTo>
                <a:cubicBezTo>
                  <a:pt x="1748123" y="2963513"/>
                  <a:pt x="1744313" y="2967323"/>
                  <a:pt x="1744313" y="2971991"/>
                </a:cubicBezTo>
                <a:cubicBezTo>
                  <a:pt x="1744313" y="2976658"/>
                  <a:pt x="1748123" y="2980468"/>
                  <a:pt x="1752791" y="2980468"/>
                </a:cubicBezTo>
                <a:close/>
                <a:moveTo>
                  <a:pt x="1828991" y="2980468"/>
                </a:moveTo>
                <a:cubicBezTo>
                  <a:pt x="1833658" y="2980468"/>
                  <a:pt x="1837468" y="2976658"/>
                  <a:pt x="1837468" y="2971991"/>
                </a:cubicBezTo>
                <a:cubicBezTo>
                  <a:pt x="1837468" y="2967323"/>
                  <a:pt x="1833658" y="2963513"/>
                  <a:pt x="1828991" y="2963513"/>
                </a:cubicBezTo>
                <a:cubicBezTo>
                  <a:pt x="1824323" y="2963513"/>
                  <a:pt x="1820513" y="2967323"/>
                  <a:pt x="1820513" y="2971991"/>
                </a:cubicBezTo>
                <a:cubicBezTo>
                  <a:pt x="1820513" y="2976658"/>
                  <a:pt x="1824323" y="2980468"/>
                  <a:pt x="1828991" y="2980468"/>
                </a:cubicBezTo>
                <a:close/>
                <a:moveTo>
                  <a:pt x="1905191" y="2980278"/>
                </a:moveTo>
                <a:cubicBezTo>
                  <a:pt x="1909763" y="2980278"/>
                  <a:pt x="1913477" y="2976563"/>
                  <a:pt x="1913477" y="2971991"/>
                </a:cubicBezTo>
                <a:cubicBezTo>
                  <a:pt x="1913477" y="2967419"/>
                  <a:pt x="1909763" y="2963704"/>
                  <a:pt x="1905191" y="2963704"/>
                </a:cubicBezTo>
                <a:cubicBezTo>
                  <a:pt x="1900618" y="2963704"/>
                  <a:pt x="1896904" y="2967419"/>
                  <a:pt x="1896904" y="2971991"/>
                </a:cubicBezTo>
                <a:cubicBezTo>
                  <a:pt x="1896999" y="2976563"/>
                  <a:pt x="1900618" y="2980278"/>
                  <a:pt x="1905191" y="2980278"/>
                </a:cubicBezTo>
                <a:close/>
                <a:moveTo>
                  <a:pt x="1981391" y="2980087"/>
                </a:moveTo>
                <a:cubicBezTo>
                  <a:pt x="1985867" y="2980087"/>
                  <a:pt x="1989392" y="2976467"/>
                  <a:pt x="1989392" y="2972086"/>
                </a:cubicBezTo>
                <a:cubicBezTo>
                  <a:pt x="1989392" y="2967609"/>
                  <a:pt x="1985772" y="2964085"/>
                  <a:pt x="1981391" y="2964085"/>
                </a:cubicBezTo>
                <a:cubicBezTo>
                  <a:pt x="1976914" y="2964085"/>
                  <a:pt x="1973389" y="2967704"/>
                  <a:pt x="1973389" y="2972086"/>
                </a:cubicBezTo>
                <a:cubicBezTo>
                  <a:pt x="1973389" y="2976467"/>
                  <a:pt x="1977009" y="2980087"/>
                  <a:pt x="1981391" y="2980087"/>
                </a:cubicBezTo>
                <a:close/>
                <a:moveTo>
                  <a:pt x="2057591" y="2979801"/>
                </a:moveTo>
                <a:cubicBezTo>
                  <a:pt x="2061877" y="2979801"/>
                  <a:pt x="2065401" y="2976277"/>
                  <a:pt x="2065401" y="2971991"/>
                </a:cubicBezTo>
                <a:cubicBezTo>
                  <a:pt x="2065401" y="2967704"/>
                  <a:pt x="2061877" y="2964180"/>
                  <a:pt x="2057591" y="2964180"/>
                </a:cubicBezTo>
                <a:cubicBezTo>
                  <a:pt x="2053304" y="2964180"/>
                  <a:pt x="2049780" y="2967704"/>
                  <a:pt x="2049780" y="2971991"/>
                </a:cubicBezTo>
                <a:cubicBezTo>
                  <a:pt x="2049780" y="2976372"/>
                  <a:pt x="2053304" y="2979801"/>
                  <a:pt x="2057591" y="2979801"/>
                </a:cubicBezTo>
                <a:close/>
                <a:moveTo>
                  <a:pt x="2133791" y="2979611"/>
                </a:moveTo>
                <a:cubicBezTo>
                  <a:pt x="2137982" y="2979611"/>
                  <a:pt x="2141411" y="2976182"/>
                  <a:pt x="2141411" y="2971991"/>
                </a:cubicBezTo>
                <a:cubicBezTo>
                  <a:pt x="2141411" y="2967799"/>
                  <a:pt x="2137982" y="2964371"/>
                  <a:pt x="2133791" y="2964371"/>
                </a:cubicBezTo>
                <a:cubicBezTo>
                  <a:pt x="2129600" y="2964371"/>
                  <a:pt x="2126171" y="2967799"/>
                  <a:pt x="2126171" y="2971991"/>
                </a:cubicBezTo>
                <a:cubicBezTo>
                  <a:pt x="2126171" y="2976182"/>
                  <a:pt x="2129600" y="2979611"/>
                  <a:pt x="2133791" y="2979611"/>
                </a:cubicBezTo>
                <a:close/>
                <a:moveTo>
                  <a:pt x="2209991" y="2979230"/>
                </a:moveTo>
                <a:cubicBezTo>
                  <a:pt x="2213991" y="2979230"/>
                  <a:pt x="2217134" y="2975991"/>
                  <a:pt x="2217134" y="2972086"/>
                </a:cubicBezTo>
                <a:cubicBezTo>
                  <a:pt x="2217134" y="2968085"/>
                  <a:pt x="2213896" y="2964942"/>
                  <a:pt x="2209991" y="2964942"/>
                </a:cubicBezTo>
                <a:cubicBezTo>
                  <a:pt x="2205990" y="2964942"/>
                  <a:pt x="2202847" y="2968181"/>
                  <a:pt x="2202847" y="2972086"/>
                </a:cubicBezTo>
                <a:cubicBezTo>
                  <a:pt x="2202847" y="2975991"/>
                  <a:pt x="2206085" y="2979230"/>
                  <a:pt x="2209991" y="2979230"/>
                </a:cubicBezTo>
                <a:close/>
                <a:moveTo>
                  <a:pt x="2286191" y="2978753"/>
                </a:moveTo>
                <a:cubicBezTo>
                  <a:pt x="2289905" y="2978753"/>
                  <a:pt x="2292953" y="2975705"/>
                  <a:pt x="2292953" y="2971991"/>
                </a:cubicBezTo>
                <a:cubicBezTo>
                  <a:pt x="2292953" y="2968276"/>
                  <a:pt x="2289905" y="2965228"/>
                  <a:pt x="2286191" y="2965228"/>
                </a:cubicBezTo>
                <a:cubicBezTo>
                  <a:pt x="2282476" y="2965228"/>
                  <a:pt x="2279428" y="2968276"/>
                  <a:pt x="2279428" y="2971991"/>
                </a:cubicBezTo>
                <a:cubicBezTo>
                  <a:pt x="2279428" y="2975705"/>
                  <a:pt x="2282476" y="2978753"/>
                  <a:pt x="2286191" y="2978753"/>
                </a:cubicBezTo>
                <a:close/>
                <a:moveTo>
                  <a:pt x="2362391" y="2978182"/>
                </a:moveTo>
                <a:cubicBezTo>
                  <a:pt x="2365820" y="2978182"/>
                  <a:pt x="2368487" y="2975420"/>
                  <a:pt x="2368487" y="2972086"/>
                </a:cubicBezTo>
                <a:cubicBezTo>
                  <a:pt x="2368487" y="2968657"/>
                  <a:pt x="2365724" y="2965990"/>
                  <a:pt x="2362391" y="2965990"/>
                </a:cubicBezTo>
                <a:cubicBezTo>
                  <a:pt x="2359057" y="2965990"/>
                  <a:pt x="2356295" y="2968752"/>
                  <a:pt x="2356295" y="2972086"/>
                </a:cubicBezTo>
                <a:cubicBezTo>
                  <a:pt x="2356295" y="2975420"/>
                  <a:pt x="2359057" y="2978182"/>
                  <a:pt x="2362391" y="2978182"/>
                </a:cubicBezTo>
                <a:close/>
                <a:moveTo>
                  <a:pt x="2438591" y="2977706"/>
                </a:moveTo>
                <a:cubicBezTo>
                  <a:pt x="2441734" y="2977706"/>
                  <a:pt x="2444306" y="2975134"/>
                  <a:pt x="2444306" y="2971991"/>
                </a:cubicBezTo>
                <a:cubicBezTo>
                  <a:pt x="2444306" y="2968847"/>
                  <a:pt x="2441734" y="2966276"/>
                  <a:pt x="2438591" y="2966276"/>
                </a:cubicBezTo>
                <a:cubicBezTo>
                  <a:pt x="2435447" y="2966276"/>
                  <a:pt x="2432876" y="2968847"/>
                  <a:pt x="2432876" y="2971991"/>
                </a:cubicBezTo>
                <a:cubicBezTo>
                  <a:pt x="2432876" y="2975134"/>
                  <a:pt x="2435447" y="2977706"/>
                  <a:pt x="2438591" y="2977706"/>
                </a:cubicBezTo>
                <a:close/>
                <a:moveTo>
                  <a:pt x="2514791" y="2977039"/>
                </a:moveTo>
                <a:cubicBezTo>
                  <a:pt x="2517553" y="2977039"/>
                  <a:pt x="2519839" y="2974753"/>
                  <a:pt x="2519839" y="2971991"/>
                </a:cubicBezTo>
                <a:cubicBezTo>
                  <a:pt x="2519839" y="2969228"/>
                  <a:pt x="2517553" y="2966942"/>
                  <a:pt x="2514791" y="2966942"/>
                </a:cubicBezTo>
                <a:cubicBezTo>
                  <a:pt x="2512028" y="2966942"/>
                  <a:pt x="2509742" y="2969228"/>
                  <a:pt x="2509742" y="2971991"/>
                </a:cubicBezTo>
                <a:cubicBezTo>
                  <a:pt x="2509742" y="2974848"/>
                  <a:pt x="2512028" y="2977039"/>
                  <a:pt x="2514791" y="2977039"/>
                </a:cubicBezTo>
                <a:close/>
                <a:moveTo>
                  <a:pt x="2590991" y="2976467"/>
                </a:moveTo>
                <a:cubicBezTo>
                  <a:pt x="2593467" y="2976467"/>
                  <a:pt x="2595467" y="2974467"/>
                  <a:pt x="2595467" y="2971991"/>
                </a:cubicBezTo>
                <a:cubicBezTo>
                  <a:pt x="2595467" y="2969514"/>
                  <a:pt x="2593467" y="2967514"/>
                  <a:pt x="2590991" y="2967514"/>
                </a:cubicBezTo>
                <a:cubicBezTo>
                  <a:pt x="2588514" y="2967514"/>
                  <a:pt x="2586514" y="2969514"/>
                  <a:pt x="2586514" y="2971991"/>
                </a:cubicBezTo>
                <a:cubicBezTo>
                  <a:pt x="2586609" y="2974467"/>
                  <a:pt x="2588514" y="2976467"/>
                  <a:pt x="2590991" y="2976467"/>
                </a:cubicBezTo>
                <a:close/>
                <a:moveTo>
                  <a:pt x="2667191" y="2975801"/>
                </a:moveTo>
                <a:cubicBezTo>
                  <a:pt x="2669286" y="2975801"/>
                  <a:pt x="2671001" y="2974086"/>
                  <a:pt x="2671001" y="2971991"/>
                </a:cubicBezTo>
                <a:cubicBezTo>
                  <a:pt x="2671001" y="2969895"/>
                  <a:pt x="2669286" y="2968181"/>
                  <a:pt x="2667191" y="2968181"/>
                </a:cubicBezTo>
                <a:cubicBezTo>
                  <a:pt x="2665095" y="2968181"/>
                  <a:pt x="2663381" y="2969895"/>
                  <a:pt x="2663381" y="2971991"/>
                </a:cubicBezTo>
                <a:cubicBezTo>
                  <a:pt x="2663381" y="2974086"/>
                  <a:pt x="2665095" y="2975801"/>
                  <a:pt x="2667191" y="2975801"/>
                </a:cubicBezTo>
                <a:close/>
                <a:moveTo>
                  <a:pt x="2743391" y="2974943"/>
                </a:moveTo>
                <a:cubicBezTo>
                  <a:pt x="2745010" y="2974943"/>
                  <a:pt x="2746343" y="2973610"/>
                  <a:pt x="2746343" y="2971991"/>
                </a:cubicBezTo>
                <a:cubicBezTo>
                  <a:pt x="2746343" y="2970371"/>
                  <a:pt x="2745010" y="2969038"/>
                  <a:pt x="2743391" y="2969038"/>
                </a:cubicBezTo>
                <a:cubicBezTo>
                  <a:pt x="2741771" y="2969038"/>
                  <a:pt x="2740438" y="2970371"/>
                  <a:pt x="2740438" y="2971991"/>
                </a:cubicBezTo>
                <a:cubicBezTo>
                  <a:pt x="2740438" y="2973610"/>
                  <a:pt x="2741771" y="2974943"/>
                  <a:pt x="2743391" y="2974943"/>
                </a:cubicBezTo>
                <a:close/>
                <a:moveTo>
                  <a:pt x="2819591" y="2974372"/>
                </a:moveTo>
                <a:cubicBezTo>
                  <a:pt x="2820829" y="2974372"/>
                  <a:pt x="2821877" y="2973324"/>
                  <a:pt x="2821877" y="2972086"/>
                </a:cubicBezTo>
                <a:cubicBezTo>
                  <a:pt x="2821877" y="2970848"/>
                  <a:pt x="2820829" y="2969800"/>
                  <a:pt x="2819591" y="2969800"/>
                </a:cubicBezTo>
                <a:cubicBezTo>
                  <a:pt x="2818353" y="2969800"/>
                  <a:pt x="2817305" y="2970848"/>
                  <a:pt x="2817305" y="2972086"/>
                </a:cubicBezTo>
                <a:cubicBezTo>
                  <a:pt x="2817305" y="2973324"/>
                  <a:pt x="2818353" y="2974372"/>
                  <a:pt x="2819591" y="2974372"/>
                </a:cubicBezTo>
                <a:close/>
                <a:moveTo>
                  <a:pt x="2895791" y="2973515"/>
                </a:moveTo>
                <a:cubicBezTo>
                  <a:pt x="2896648" y="2973515"/>
                  <a:pt x="2897315" y="2972848"/>
                  <a:pt x="2897315" y="2971991"/>
                </a:cubicBezTo>
                <a:cubicBezTo>
                  <a:pt x="2897315" y="2971133"/>
                  <a:pt x="2896648" y="2970466"/>
                  <a:pt x="2895791" y="2970466"/>
                </a:cubicBezTo>
                <a:cubicBezTo>
                  <a:pt x="2894933" y="2970466"/>
                  <a:pt x="2894266" y="2971133"/>
                  <a:pt x="2894266" y="2971991"/>
                </a:cubicBezTo>
                <a:cubicBezTo>
                  <a:pt x="2894362" y="2972848"/>
                  <a:pt x="2895029" y="2973515"/>
                  <a:pt x="2895791" y="2973515"/>
                </a:cubicBezTo>
                <a:close/>
                <a:moveTo>
                  <a:pt x="2971991" y="2972657"/>
                </a:moveTo>
                <a:cubicBezTo>
                  <a:pt x="2972372" y="2972657"/>
                  <a:pt x="2972657" y="2972372"/>
                  <a:pt x="2972657" y="2971991"/>
                </a:cubicBezTo>
                <a:cubicBezTo>
                  <a:pt x="2972657" y="2971610"/>
                  <a:pt x="2972372" y="2971324"/>
                  <a:pt x="2971991" y="2971324"/>
                </a:cubicBezTo>
                <a:cubicBezTo>
                  <a:pt x="2971610" y="2971324"/>
                  <a:pt x="2971324" y="2971610"/>
                  <a:pt x="2971324" y="2971991"/>
                </a:cubicBezTo>
                <a:cubicBezTo>
                  <a:pt x="2971419" y="2972372"/>
                  <a:pt x="2971705" y="2972657"/>
                  <a:pt x="2971991" y="2972657"/>
                </a:cubicBezTo>
                <a:close/>
                <a:moveTo>
                  <a:pt x="609790" y="3048857"/>
                </a:moveTo>
                <a:cubicBezTo>
                  <a:pt x="610172" y="3048857"/>
                  <a:pt x="610457" y="3048572"/>
                  <a:pt x="610457" y="3048191"/>
                </a:cubicBezTo>
                <a:cubicBezTo>
                  <a:pt x="610457" y="3047810"/>
                  <a:pt x="610172" y="3047524"/>
                  <a:pt x="609790" y="3047524"/>
                </a:cubicBezTo>
                <a:cubicBezTo>
                  <a:pt x="609410" y="3047524"/>
                  <a:pt x="609124" y="3047810"/>
                  <a:pt x="609124" y="3048191"/>
                </a:cubicBezTo>
                <a:cubicBezTo>
                  <a:pt x="609219" y="3048572"/>
                  <a:pt x="609505" y="3048857"/>
                  <a:pt x="609790" y="3048857"/>
                </a:cubicBezTo>
                <a:close/>
                <a:moveTo>
                  <a:pt x="685990" y="3049524"/>
                </a:moveTo>
                <a:cubicBezTo>
                  <a:pt x="686657" y="3049524"/>
                  <a:pt x="687229" y="3048953"/>
                  <a:pt x="687229" y="3048286"/>
                </a:cubicBezTo>
                <a:cubicBezTo>
                  <a:pt x="687229" y="3047619"/>
                  <a:pt x="686657" y="3047048"/>
                  <a:pt x="685990" y="3047048"/>
                </a:cubicBezTo>
                <a:cubicBezTo>
                  <a:pt x="685324" y="3047048"/>
                  <a:pt x="684752" y="3047619"/>
                  <a:pt x="684752" y="3048286"/>
                </a:cubicBezTo>
                <a:cubicBezTo>
                  <a:pt x="684752" y="3048953"/>
                  <a:pt x="685324" y="3049524"/>
                  <a:pt x="685990" y="3049524"/>
                </a:cubicBezTo>
                <a:close/>
                <a:moveTo>
                  <a:pt x="762190" y="3050286"/>
                </a:moveTo>
                <a:cubicBezTo>
                  <a:pt x="763334" y="3050286"/>
                  <a:pt x="764286" y="3049334"/>
                  <a:pt x="764286" y="3048191"/>
                </a:cubicBezTo>
                <a:cubicBezTo>
                  <a:pt x="764286" y="3047048"/>
                  <a:pt x="763334" y="3046095"/>
                  <a:pt x="762190" y="3046095"/>
                </a:cubicBezTo>
                <a:cubicBezTo>
                  <a:pt x="761048" y="3046095"/>
                  <a:pt x="760095" y="3047048"/>
                  <a:pt x="760095" y="3048191"/>
                </a:cubicBezTo>
                <a:cubicBezTo>
                  <a:pt x="760095" y="3049334"/>
                  <a:pt x="761048" y="3050286"/>
                  <a:pt x="762190" y="3050286"/>
                </a:cubicBezTo>
                <a:close/>
                <a:moveTo>
                  <a:pt x="838390" y="3050953"/>
                </a:moveTo>
                <a:cubicBezTo>
                  <a:pt x="839915" y="3050953"/>
                  <a:pt x="841153" y="3049715"/>
                  <a:pt x="841153" y="3048191"/>
                </a:cubicBezTo>
                <a:cubicBezTo>
                  <a:pt x="841153" y="3046666"/>
                  <a:pt x="839915" y="3045428"/>
                  <a:pt x="838390" y="3045428"/>
                </a:cubicBezTo>
                <a:cubicBezTo>
                  <a:pt x="836867" y="3045428"/>
                  <a:pt x="835628" y="3046666"/>
                  <a:pt x="835628" y="3048191"/>
                </a:cubicBezTo>
                <a:cubicBezTo>
                  <a:pt x="835628" y="3049715"/>
                  <a:pt x="836867" y="3050953"/>
                  <a:pt x="838390" y="3050953"/>
                </a:cubicBezTo>
                <a:close/>
                <a:moveTo>
                  <a:pt x="914590" y="3051620"/>
                </a:moveTo>
                <a:cubicBezTo>
                  <a:pt x="916496" y="3051620"/>
                  <a:pt x="917924" y="3050096"/>
                  <a:pt x="917924" y="3048286"/>
                </a:cubicBezTo>
                <a:cubicBezTo>
                  <a:pt x="917924" y="3046381"/>
                  <a:pt x="916400" y="3044952"/>
                  <a:pt x="914590" y="3044952"/>
                </a:cubicBezTo>
                <a:cubicBezTo>
                  <a:pt x="912781" y="3044952"/>
                  <a:pt x="911162" y="3046476"/>
                  <a:pt x="911162" y="3048286"/>
                </a:cubicBezTo>
                <a:cubicBezTo>
                  <a:pt x="911257" y="3050096"/>
                  <a:pt x="912781" y="3051620"/>
                  <a:pt x="914590" y="3051620"/>
                </a:cubicBezTo>
                <a:close/>
                <a:moveTo>
                  <a:pt x="990790" y="3052191"/>
                </a:moveTo>
                <a:cubicBezTo>
                  <a:pt x="992981" y="3052191"/>
                  <a:pt x="994791" y="3050381"/>
                  <a:pt x="994791" y="3048191"/>
                </a:cubicBezTo>
                <a:cubicBezTo>
                  <a:pt x="994791" y="3046000"/>
                  <a:pt x="992981" y="3044190"/>
                  <a:pt x="990790" y="3044190"/>
                </a:cubicBezTo>
                <a:cubicBezTo>
                  <a:pt x="988600" y="3044190"/>
                  <a:pt x="986790" y="3046000"/>
                  <a:pt x="986790" y="3048191"/>
                </a:cubicBezTo>
                <a:cubicBezTo>
                  <a:pt x="986790" y="3050477"/>
                  <a:pt x="988600" y="3052191"/>
                  <a:pt x="990790" y="3052191"/>
                </a:cubicBezTo>
                <a:close/>
                <a:moveTo>
                  <a:pt x="1066991" y="3052858"/>
                </a:moveTo>
                <a:cubicBezTo>
                  <a:pt x="1069562" y="3052858"/>
                  <a:pt x="1071658" y="3050762"/>
                  <a:pt x="1071658" y="3048191"/>
                </a:cubicBezTo>
                <a:cubicBezTo>
                  <a:pt x="1071658" y="3045619"/>
                  <a:pt x="1069562" y="3043523"/>
                  <a:pt x="1066991" y="3043523"/>
                </a:cubicBezTo>
                <a:cubicBezTo>
                  <a:pt x="1064419" y="3043523"/>
                  <a:pt x="1062323" y="3045619"/>
                  <a:pt x="1062323" y="3048191"/>
                </a:cubicBezTo>
                <a:cubicBezTo>
                  <a:pt x="1062323" y="3050762"/>
                  <a:pt x="1064419" y="3052858"/>
                  <a:pt x="1066991" y="3052858"/>
                </a:cubicBezTo>
                <a:close/>
                <a:moveTo>
                  <a:pt x="1143191" y="3053239"/>
                </a:moveTo>
                <a:cubicBezTo>
                  <a:pt x="1145953" y="3053239"/>
                  <a:pt x="1148239" y="3050953"/>
                  <a:pt x="1148239" y="3048191"/>
                </a:cubicBezTo>
                <a:cubicBezTo>
                  <a:pt x="1148239" y="3045428"/>
                  <a:pt x="1145953" y="3043142"/>
                  <a:pt x="1143191" y="3043142"/>
                </a:cubicBezTo>
                <a:cubicBezTo>
                  <a:pt x="1140428" y="3043142"/>
                  <a:pt x="1138142" y="3045428"/>
                  <a:pt x="1138142" y="3048191"/>
                </a:cubicBezTo>
                <a:cubicBezTo>
                  <a:pt x="1138142" y="3051048"/>
                  <a:pt x="1140428" y="3053239"/>
                  <a:pt x="1143191" y="3053239"/>
                </a:cubicBezTo>
                <a:close/>
                <a:moveTo>
                  <a:pt x="1219391" y="3053715"/>
                </a:moveTo>
                <a:cubicBezTo>
                  <a:pt x="1222439" y="3053715"/>
                  <a:pt x="1224915" y="3051239"/>
                  <a:pt x="1224915" y="3048191"/>
                </a:cubicBezTo>
                <a:cubicBezTo>
                  <a:pt x="1224915" y="3045143"/>
                  <a:pt x="1222439" y="3042666"/>
                  <a:pt x="1219391" y="3042666"/>
                </a:cubicBezTo>
                <a:cubicBezTo>
                  <a:pt x="1216343" y="3042666"/>
                  <a:pt x="1213866" y="3045143"/>
                  <a:pt x="1213866" y="3048191"/>
                </a:cubicBezTo>
                <a:cubicBezTo>
                  <a:pt x="1213961" y="3051239"/>
                  <a:pt x="1216343" y="3053715"/>
                  <a:pt x="1219391" y="3053715"/>
                </a:cubicBezTo>
                <a:close/>
                <a:moveTo>
                  <a:pt x="1295591" y="3054096"/>
                </a:moveTo>
                <a:cubicBezTo>
                  <a:pt x="1298829" y="3054096"/>
                  <a:pt x="1301496" y="3051429"/>
                  <a:pt x="1301496" y="3048191"/>
                </a:cubicBezTo>
                <a:cubicBezTo>
                  <a:pt x="1301496" y="3044952"/>
                  <a:pt x="1298829" y="3042285"/>
                  <a:pt x="1295591" y="3042285"/>
                </a:cubicBezTo>
                <a:cubicBezTo>
                  <a:pt x="1292352" y="3042285"/>
                  <a:pt x="1289685" y="3044952"/>
                  <a:pt x="1289685" y="3048191"/>
                </a:cubicBezTo>
                <a:cubicBezTo>
                  <a:pt x="1289685" y="3051524"/>
                  <a:pt x="1292352" y="3054096"/>
                  <a:pt x="1295591" y="3054096"/>
                </a:cubicBezTo>
                <a:close/>
                <a:moveTo>
                  <a:pt x="1371791" y="3054572"/>
                </a:moveTo>
                <a:cubicBezTo>
                  <a:pt x="1375315" y="3054572"/>
                  <a:pt x="1378172" y="3051715"/>
                  <a:pt x="1378172" y="3048191"/>
                </a:cubicBezTo>
                <a:cubicBezTo>
                  <a:pt x="1378172" y="3044666"/>
                  <a:pt x="1375315" y="3041809"/>
                  <a:pt x="1371791" y="3041809"/>
                </a:cubicBezTo>
                <a:cubicBezTo>
                  <a:pt x="1368266" y="3041809"/>
                  <a:pt x="1365409" y="3044666"/>
                  <a:pt x="1365409" y="3048191"/>
                </a:cubicBezTo>
                <a:cubicBezTo>
                  <a:pt x="1365504" y="3051715"/>
                  <a:pt x="1368266" y="3054572"/>
                  <a:pt x="1371791" y="3054572"/>
                </a:cubicBezTo>
                <a:close/>
                <a:moveTo>
                  <a:pt x="1447991" y="3054953"/>
                </a:moveTo>
                <a:cubicBezTo>
                  <a:pt x="1451705" y="3054953"/>
                  <a:pt x="1454753" y="3051905"/>
                  <a:pt x="1454753" y="3048191"/>
                </a:cubicBezTo>
                <a:cubicBezTo>
                  <a:pt x="1454753" y="3044476"/>
                  <a:pt x="1451705" y="3041428"/>
                  <a:pt x="1447991" y="3041428"/>
                </a:cubicBezTo>
                <a:cubicBezTo>
                  <a:pt x="1444276" y="3041428"/>
                  <a:pt x="1441228" y="3044476"/>
                  <a:pt x="1441228" y="3048191"/>
                </a:cubicBezTo>
                <a:cubicBezTo>
                  <a:pt x="1441228" y="3051905"/>
                  <a:pt x="1444276" y="3054953"/>
                  <a:pt x="1447991" y="3054953"/>
                </a:cubicBezTo>
                <a:close/>
                <a:moveTo>
                  <a:pt x="1524191" y="3055144"/>
                </a:moveTo>
                <a:cubicBezTo>
                  <a:pt x="1528001" y="3055144"/>
                  <a:pt x="1531144" y="3052001"/>
                  <a:pt x="1531144" y="3048191"/>
                </a:cubicBezTo>
                <a:cubicBezTo>
                  <a:pt x="1531144" y="3044381"/>
                  <a:pt x="1528001" y="3041237"/>
                  <a:pt x="1524191" y="3041237"/>
                </a:cubicBezTo>
                <a:cubicBezTo>
                  <a:pt x="1520381" y="3041237"/>
                  <a:pt x="1517237" y="3044381"/>
                  <a:pt x="1517237" y="3048191"/>
                </a:cubicBezTo>
                <a:cubicBezTo>
                  <a:pt x="1517237" y="3052096"/>
                  <a:pt x="1520381" y="3055144"/>
                  <a:pt x="1524191" y="3055144"/>
                </a:cubicBezTo>
                <a:close/>
                <a:moveTo>
                  <a:pt x="1600391" y="3055430"/>
                </a:moveTo>
                <a:cubicBezTo>
                  <a:pt x="1604391" y="3055430"/>
                  <a:pt x="1607534" y="3052191"/>
                  <a:pt x="1607534" y="3048286"/>
                </a:cubicBezTo>
                <a:cubicBezTo>
                  <a:pt x="1607534" y="3044285"/>
                  <a:pt x="1604296" y="3041142"/>
                  <a:pt x="1600391" y="3041142"/>
                </a:cubicBezTo>
                <a:cubicBezTo>
                  <a:pt x="1596390" y="3041142"/>
                  <a:pt x="1593247" y="3044381"/>
                  <a:pt x="1593247" y="3048286"/>
                </a:cubicBezTo>
                <a:cubicBezTo>
                  <a:pt x="1593247" y="3052191"/>
                  <a:pt x="1596485" y="3055430"/>
                  <a:pt x="1600391" y="3055430"/>
                </a:cubicBezTo>
                <a:close/>
                <a:moveTo>
                  <a:pt x="1676591" y="3055430"/>
                </a:moveTo>
                <a:cubicBezTo>
                  <a:pt x="1680591" y="3055430"/>
                  <a:pt x="1683734" y="3052191"/>
                  <a:pt x="1683734" y="3048286"/>
                </a:cubicBezTo>
                <a:cubicBezTo>
                  <a:pt x="1683734" y="3044285"/>
                  <a:pt x="1680496" y="3041142"/>
                  <a:pt x="1676591" y="3041142"/>
                </a:cubicBezTo>
                <a:cubicBezTo>
                  <a:pt x="1672590" y="3041142"/>
                  <a:pt x="1669447" y="3044381"/>
                  <a:pt x="1669447" y="3048286"/>
                </a:cubicBezTo>
                <a:cubicBezTo>
                  <a:pt x="1669447" y="3052191"/>
                  <a:pt x="1672685" y="3055430"/>
                  <a:pt x="1676591" y="3055430"/>
                </a:cubicBezTo>
                <a:close/>
                <a:moveTo>
                  <a:pt x="1752791" y="3055430"/>
                </a:moveTo>
                <a:cubicBezTo>
                  <a:pt x="1756791" y="3055430"/>
                  <a:pt x="1759934" y="3052191"/>
                  <a:pt x="1759934" y="3048286"/>
                </a:cubicBezTo>
                <a:cubicBezTo>
                  <a:pt x="1759934" y="3044285"/>
                  <a:pt x="1756696" y="3041142"/>
                  <a:pt x="1752791" y="3041142"/>
                </a:cubicBezTo>
                <a:cubicBezTo>
                  <a:pt x="1748790" y="3041142"/>
                  <a:pt x="1745647" y="3044381"/>
                  <a:pt x="1745647" y="3048286"/>
                </a:cubicBezTo>
                <a:cubicBezTo>
                  <a:pt x="1745647" y="3052191"/>
                  <a:pt x="1748885" y="3055430"/>
                  <a:pt x="1752791" y="3055430"/>
                </a:cubicBezTo>
                <a:close/>
                <a:moveTo>
                  <a:pt x="1828991" y="3055430"/>
                </a:moveTo>
                <a:cubicBezTo>
                  <a:pt x="1832991" y="3055430"/>
                  <a:pt x="1836134" y="3052191"/>
                  <a:pt x="1836134" y="3048286"/>
                </a:cubicBezTo>
                <a:cubicBezTo>
                  <a:pt x="1836134" y="3044285"/>
                  <a:pt x="1832896" y="3041142"/>
                  <a:pt x="1828991" y="3041142"/>
                </a:cubicBezTo>
                <a:cubicBezTo>
                  <a:pt x="1824990" y="3041142"/>
                  <a:pt x="1821847" y="3044381"/>
                  <a:pt x="1821847" y="3048286"/>
                </a:cubicBezTo>
                <a:cubicBezTo>
                  <a:pt x="1821847" y="3052191"/>
                  <a:pt x="1825085" y="3055430"/>
                  <a:pt x="1828991" y="3055430"/>
                </a:cubicBezTo>
                <a:close/>
                <a:moveTo>
                  <a:pt x="1905191" y="3055430"/>
                </a:moveTo>
                <a:cubicBezTo>
                  <a:pt x="1909191" y="3055430"/>
                  <a:pt x="1912334" y="3052191"/>
                  <a:pt x="1912334" y="3048286"/>
                </a:cubicBezTo>
                <a:cubicBezTo>
                  <a:pt x="1912334" y="3044285"/>
                  <a:pt x="1909096" y="3041142"/>
                  <a:pt x="1905191" y="3041142"/>
                </a:cubicBezTo>
                <a:cubicBezTo>
                  <a:pt x="1901190" y="3041142"/>
                  <a:pt x="1898047" y="3044381"/>
                  <a:pt x="1898047" y="3048286"/>
                </a:cubicBezTo>
                <a:cubicBezTo>
                  <a:pt x="1898047" y="3052191"/>
                  <a:pt x="1901285" y="3055430"/>
                  <a:pt x="1905191" y="3055430"/>
                </a:cubicBezTo>
                <a:close/>
                <a:moveTo>
                  <a:pt x="1981391" y="3055144"/>
                </a:moveTo>
                <a:cubicBezTo>
                  <a:pt x="1985201" y="3055144"/>
                  <a:pt x="1988344" y="3052001"/>
                  <a:pt x="1988344" y="3048191"/>
                </a:cubicBezTo>
                <a:cubicBezTo>
                  <a:pt x="1988344" y="3044381"/>
                  <a:pt x="1985201" y="3041237"/>
                  <a:pt x="1981391" y="3041237"/>
                </a:cubicBezTo>
                <a:cubicBezTo>
                  <a:pt x="1977581" y="3041237"/>
                  <a:pt x="1974437" y="3044381"/>
                  <a:pt x="1974437" y="3048191"/>
                </a:cubicBezTo>
                <a:cubicBezTo>
                  <a:pt x="1974437" y="3052096"/>
                  <a:pt x="1977581" y="3055144"/>
                  <a:pt x="1981391" y="3055144"/>
                </a:cubicBezTo>
                <a:close/>
                <a:moveTo>
                  <a:pt x="2057591" y="3054953"/>
                </a:moveTo>
                <a:cubicBezTo>
                  <a:pt x="2061305" y="3054953"/>
                  <a:pt x="2064353" y="3051905"/>
                  <a:pt x="2064353" y="3048191"/>
                </a:cubicBezTo>
                <a:cubicBezTo>
                  <a:pt x="2064353" y="3044476"/>
                  <a:pt x="2061305" y="3041428"/>
                  <a:pt x="2057591" y="3041428"/>
                </a:cubicBezTo>
                <a:cubicBezTo>
                  <a:pt x="2053876" y="3041428"/>
                  <a:pt x="2050828" y="3044476"/>
                  <a:pt x="2050828" y="3048191"/>
                </a:cubicBezTo>
                <a:cubicBezTo>
                  <a:pt x="2050828" y="3051905"/>
                  <a:pt x="2053876" y="3054953"/>
                  <a:pt x="2057591" y="3054953"/>
                </a:cubicBezTo>
                <a:close/>
                <a:moveTo>
                  <a:pt x="2133791" y="3054572"/>
                </a:moveTo>
                <a:cubicBezTo>
                  <a:pt x="2137315" y="3054572"/>
                  <a:pt x="2140172" y="3051715"/>
                  <a:pt x="2140172" y="3048191"/>
                </a:cubicBezTo>
                <a:cubicBezTo>
                  <a:pt x="2140172" y="3044666"/>
                  <a:pt x="2137315" y="3041809"/>
                  <a:pt x="2133791" y="3041809"/>
                </a:cubicBezTo>
                <a:cubicBezTo>
                  <a:pt x="2130266" y="3041809"/>
                  <a:pt x="2127409" y="3044666"/>
                  <a:pt x="2127409" y="3048191"/>
                </a:cubicBezTo>
                <a:cubicBezTo>
                  <a:pt x="2127504" y="3051715"/>
                  <a:pt x="2130266" y="3054572"/>
                  <a:pt x="2133791" y="3054572"/>
                </a:cubicBezTo>
                <a:close/>
                <a:moveTo>
                  <a:pt x="2209991" y="3054382"/>
                </a:moveTo>
                <a:cubicBezTo>
                  <a:pt x="2213420" y="3054382"/>
                  <a:pt x="2216087" y="3051620"/>
                  <a:pt x="2216087" y="3048286"/>
                </a:cubicBezTo>
                <a:cubicBezTo>
                  <a:pt x="2216087" y="3044857"/>
                  <a:pt x="2213324" y="3042190"/>
                  <a:pt x="2209991" y="3042190"/>
                </a:cubicBezTo>
                <a:cubicBezTo>
                  <a:pt x="2206657" y="3042190"/>
                  <a:pt x="2203895" y="3044952"/>
                  <a:pt x="2203895" y="3048286"/>
                </a:cubicBezTo>
                <a:cubicBezTo>
                  <a:pt x="2203895" y="3051620"/>
                  <a:pt x="2206657" y="3054382"/>
                  <a:pt x="2209991" y="3054382"/>
                </a:cubicBezTo>
                <a:close/>
                <a:moveTo>
                  <a:pt x="2286191" y="3053906"/>
                </a:moveTo>
                <a:cubicBezTo>
                  <a:pt x="2289334" y="3053906"/>
                  <a:pt x="2291906" y="3051334"/>
                  <a:pt x="2291906" y="3048191"/>
                </a:cubicBezTo>
                <a:cubicBezTo>
                  <a:pt x="2291906" y="3045047"/>
                  <a:pt x="2289334" y="3042476"/>
                  <a:pt x="2286191" y="3042476"/>
                </a:cubicBezTo>
                <a:cubicBezTo>
                  <a:pt x="2283047" y="3042476"/>
                  <a:pt x="2280476" y="3045047"/>
                  <a:pt x="2280476" y="3048191"/>
                </a:cubicBezTo>
                <a:cubicBezTo>
                  <a:pt x="2280476" y="3051334"/>
                  <a:pt x="2283047" y="3053906"/>
                  <a:pt x="2286191" y="3053906"/>
                </a:cubicBezTo>
                <a:close/>
                <a:moveTo>
                  <a:pt x="2362391" y="3053239"/>
                </a:moveTo>
                <a:cubicBezTo>
                  <a:pt x="2365153" y="3053239"/>
                  <a:pt x="2367439" y="3050953"/>
                  <a:pt x="2367439" y="3048191"/>
                </a:cubicBezTo>
                <a:cubicBezTo>
                  <a:pt x="2367439" y="3045428"/>
                  <a:pt x="2365153" y="3043142"/>
                  <a:pt x="2362391" y="3043142"/>
                </a:cubicBezTo>
                <a:cubicBezTo>
                  <a:pt x="2359628" y="3043142"/>
                  <a:pt x="2357342" y="3045428"/>
                  <a:pt x="2357342" y="3048191"/>
                </a:cubicBezTo>
                <a:cubicBezTo>
                  <a:pt x="2357342" y="3051048"/>
                  <a:pt x="2359628" y="3053239"/>
                  <a:pt x="2362391" y="3053239"/>
                </a:cubicBezTo>
                <a:close/>
                <a:moveTo>
                  <a:pt x="2438591" y="3052858"/>
                </a:moveTo>
                <a:cubicBezTo>
                  <a:pt x="2441162" y="3052858"/>
                  <a:pt x="2443258" y="3050762"/>
                  <a:pt x="2443258" y="3048191"/>
                </a:cubicBezTo>
                <a:cubicBezTo>
                  <a:pt x="2443258" y="3045619"/>
                  <a:pt x="2441162" y="3043523"/>
                  <a:pt x="2438591" y="3043523"/>
                </a:cubicBezTo>
                <a:cubicBezTo>
                  <a:pt x="2436019" y="3043523"/>
                  <a:pt x="2433923" y="3045619"/>
                  <a:pt x="2433923" y="3048191"/>
                </a:cubicBezTo>
                <a:cubicBezTo>
                  <a:pt x="2433923" y="3050762"/>
                  <a:pt x="2436019" y="3052858"/>
                  <a:pt x="2438591" y="3052858"/>
                </a:cubicBezTo>
                <a:close/>
                <a:moveTo>
                  <a:pt x="2514791" y="3052191"/>
                </a:moveTo>
                <a:cubicBezTo>
                  <a:pt x="2516981" y="3052191"/>
                  <a:pt x="2518791" y="3050381"/>
                  <a:pt x="2518791" y="3048191"/>
                </a:cubicBezTo>
                <a:cubicBezTo>
                  <a:pt x="2518791" y="3046000"/>
                  <a:pt x="2516981" y="3044190"/>
                  <a:pt x="2514791" y="3044190"/>
                </a:cubicBezTo>
                <a:cubicBezTo>
                  <a:pt x="2512600" y="3044190"/>
                  <a:pt x="2510790" y="3046000"/>
                  <a:pt x="2510790" y="3048191"/>
                </a:cubicBezTo>
                <a:cubicBezTo>
                  <a:pt x="2510790" y="3050477"/>
                  <a:pt x="2512600" y="3052191"/>
                  <a:pt x="2514791" y="3052191"/>
                </a:cubicBezTo>
                <a:close/>
                <a:moveTo>
                  <a:pt x="2590991" y="3051620"/>
                </a:moveTo>
                <a:cubicBezTo>
                  <a:pt x="2592896" y="3051620"/>
                  <a:pt x="2594324" y="3050096"/>
                  <a:pt x="2594324" y="3048286"/>
                </a:cubicBezTo>
                <a:cubicBezTo>
                  <a:pt x="2594324" y="3046381"/>
                  <a:pt x="2592800" y="3044952"/>
                  <a:pt x="2590991" y="3044952"/>
                </a:cubicBezTo>
                <a:cubicBezTo>
                  <a:pt x="2589086" y="3044952"/>
                  <a:pt x="2587657" y="3046476"/>
                  <a:pt x="2587657" y="3048286"/>
                </a:cubicBezTo>
                <a:cubicBezTo>
                  <a:pt x="2587657" y="3050096"/>
                  <a:pt x="2589181" y="3051620"/>
                  <a:pt x="2590991" y="3051620"/>
                </a:cubicBezTo>
                <a:close/>
                <a:moveTo>
                  <a:pt x="2667191" y="3050953"/>
                </a:moveTo>
                <a:cubicBezTo>
                  <a:pt x="2668715" y="3050953"/>
                  <a:pt x="2669953" y="3049715"/>
                  <a:pt x="2669953" y="3048191"/>
                </a:cubicBezTo>
                <a:cubicBezTo>
                  <a:pt x="2669953" y="3046666"/>
                  <a:pt x="2668715" y="3045428"/>
                  <a:pt x="2667191" y="3045428"/>
                </a:cubicBezTo>
                <a:cubicBezTo>
                  <a:pt x="2665666" y="3045428"/>
                  <a:pt x="2664428" y="3046666"/>
                  <a:pt x="2664428" y="3048191"/>
                </a:cubicBezTo>
                <a:cubicBezTo>
                  <a:pt x="2664428" y="3049715"/>
                  <a:pt x="2665666" y="3050953"/>
                  <a:pt x="2667191" y="3050953"/>
                </a:cubicBezTo>
                <a:close/>
                <a:moveTo>
                  <a:pt x="2743391" y="3050286"/>
                </a:moveTo>
                <a:cubicBezTo>
                  <a:pt x="2744534" y="3050286"/>
                  <a:pt x="2745486" y="3049334"/>
                  <a:pt x="2745486" y="3048191"/>
                </a:cubicBezTo>
                <a:cubicBezTo>
                  <a:pt x="2745486" y="3047048"/>
                  <a:pt x="2744534" y="3046095"/>
                  <a:pt x="2743391" y="3046095"/>
                </a:cubicBezTo>
                <a:cubicBezTo>
                  <a:pt x="2742248" y="3046095"/>
                  <a:pt x="2741295" y="3047048"/>
                  <a:pt x="2741295" y="3048191"/>
                </a:cubicBezTo>
                <a:cubicBezTo>
                  <a:pt x="2741295" y="3049334"/>
                  <a:pt x="2742248" y="3050286"/>
                  <a:pt x="2743391" y="3050286"/>
                </a:cubicBezTo>
                <a:close/>
                <a:moveTo>
                  <a:pt x="2819591" y="3049715"/>
                </a:moveTo>
                <a:cubicBezTo>
                  <a:pt x="2820448" y="3049715"/>
                  <a:pt x="2821115" y="3049048"/>
                  <a:pt x="2821115" y="3048191"/>
                </a:cubicBezTo>
                <a:cubicBezTo>
                  <a:pt x="2821115" y="3047333"/>
                  <a:pt x="2820448" y="3046666"/>
                  <a:pt x="2819591" y="3046666"/>
                </a:cubicBezTo>
                <a:cubicBezTo>
                  <a:pt x="2818733" y="3046666"/>
                  <a:pt x="2818066" y="3047333"/>
                  <a:pt x="2818066" y="3048191"/>
                </a:cubicBezTo>
                <a:cubicBezTo>
                  <a:pt x="2818162" y="3049048"/>
                  <a:pt x="2818829" y="3049715"/>
                  <a:pt x="2819591" y="3049715"/>
                </a:cubicBezTo>
                <a:close/>
                <a:moveTo>
                  <a:pt x="2895791" y="3048857"/>
                </a:moveTo>
                <a:cubicBezTo>
                  <a:pt x="2896172" y="3048857"/>
                  <a:pt x="2896457" y="3048572"/>
                  <a:pt x="2896457" y="3048191"/>
                </a:cubicBezTo>
                <a:cubicBezTo>
                  <a:pt x="2896457" y="3047810"/>
                  <a:pt x="2896172" y="3047524"/>
                  <a:pt x="2895791" y="3047524"/>
                </a:cubicBezTo>
                <a:cubicBezTo>
                  <a:pt x="2895410" y="3047524"/>
                  <a:pt x="2895124" y="3047810"/>
                  <a:pt x="2895124" y="3048191"/>
                </a:cubicBezTo>
                <a:cubicBezTo>
                  <a:pt x="2895219" y="3048572"/>
                  <a:pt x="2895505" y="3048857"/>
                  <a:pt x="2895791" y="3048857"/>
                </a:cubicBezTo>
                <a:close/>
                <a:moveTo>
                  <a:pt x="685990" y="3124867"/>
                </a:moveTo>
                <a:cubicBezTo>
                  <a:pt x="686181" y="3124867"/>
                  <a:pt x="686372" y="3124676"/>
                  <a:pt x="686372" y="3124486"/>
                </a:cubicBezTo>
                <a:cubicBezTo>
                  <a:pt x="686372" y="3124295"/>
                  <a:pt x="686181" y="3124105"/>
                  <a:pt x="685990" y="3124105"/>
                </a:cubicBezTo>
                <a:cubicBezTo>
                  <a:pt x="685800" y="3124105"/>
                  <a:pt x="685610" y="3124295"/>
                  <a:pt x="685610" y="3124486"/>
                </a:cubicBezTo>
                <a:cubicBezTo>
                  <a:pt x="685610" y="3124676"/>
                  <a:pt x="685800" y="3124867"/>
                  <a:pt x="685990" y="3124867"/>
                </a:cubicBezTo>
                <a:close/>
                <a:moveTo>
                  <a:pt x="762190" y="3125438"/>
                </a:moveTo>
                <a:cubicBezTo>
                  <a:pt x="762762" y="3125438"/>
                  <a:pt x="763238" y="3124962"/>
                  <a:pt x="763238" y="3124391"/>
                </a:cubicBezTo>
                <a:cubicBezTo>
                  <a:pt x="763238" y="3123819"/>
                  <a:pt x="762762" y="3123343"/>
                  <a:pt x="762190" y="3123343"/>
                </a:cubicBezTo>
                <a:cubicBezTo>
                  <a:pt x="761619" y="3123343"/>
                  <a:pt x="761143" y="3123819"/>
                  <a:pt x="761143" y="3124391"/>
                </a:cubicBezTo>
                <a:cubicBezTo>
                  <a:pt x="761143" y="3124962"/>
                  <a:pt x="761619" y="3125438"/>
                  <a:pt x="762190" y="3125438"/>
                </a:cubicBezTo>
                <a:close/>
                <a:moveTo>
                  <a:pt x="838390" y="3126296"/>
                </a:moveTo>
                <a:cubicBezTo>
                  <a:pt x="839438" y="3126296"/>
                  <a:pt x="840296" y="3125438"/>
                  <a:pt x="840296" y="3124391"/>
                </a:cubicBezTo>
                <a:cubicBezTo>
                  <a:pt x="840296" y="3123343"/>
                  <a:pt x="839438" y="3122486"/>
                  <a:pt x="838390" y="3122486"/>
                </a:cubicBezTo>
                <a:cubicBezTo>
                  <a:pt x="837343" y="3122486"/>
                  <a:pt x="836486" y="3123343"/>
                  <a:pt x="836486" y="3124391"/>
                </a:cubicBezTo>
                <a:cubicBezTo>
                  <a:pt x="836486" y="3125438"/>
                  <a:pt x="837343" y="3126296"/>
                  <a:pt x="838390" y="3126296"/>
                </a:cubicBezTo>
                <a:close/>
                <a:moveTo>
                  <a:pt x="914590" y="3126772"/>
                </a:moveTo>
                <a:cubicBezTo>
                  <a:pt x="915829" y="3126772"/>
                  <a:pt x="916877" y="3125724"/>
                  <a:pt x="916877" y="3124486"/>
                </a:cubicBezTo>
                <a:cubicBezTo>
                  <a:pt x="916877" y="3123248"/>
                  <a:pt x="915829" y="3122200"/>
                  <a:pt x="914590" y="3122200"/>
                </a:cubicBezTo>
                <a:cubicBezTo>
                  <a:pt x="913352" y="3122200"/>
                  <a:pt x="912305" y="3123248"/>
                  <a:pt x="912305" y="3124486"/>
                </a:cubicBezTo>
                <a:cubicBezTo>
                  <a:pt x="912305" y="3125724"/>
                  <a:pt x="913352" y="3126772"/>
                  <a:pt x="914590" y="3126772"/>
                </a:cubicBezTo>
                <a:close/>
                <a:moveTo>
                  <a:pt x="990790" y="3127343"/>
                </a:moveTo>
                <a:cubicBezTo>
                  <a:pt x="992410" y="3127343"/>
                  <a:pt x="993743" y="3126010"/>
                  <a:pt x="993743" y="3124391"/>
                </a:cubicBezTo>
                <a:cubicBezTo>
                  <a:pt x="993743" y="3122771"/>
                  <a:pt x="992410" y="3121438"/>
                  <a:pt x="990790" y="3121438"/>
                </a:cubicBezTo>
                <a:cubicBezTo>
                  <a:pt x="989171" y="3121438"/>
                  <a:pt x="987838" y="3122771"/>
                  <a:pt x="987838" y="3124391"/>
                </a:cubicBezTo>
                <a:cubicBezTo>
                  <a:pt x="987838" y="3126010"/>
                  <a:pt x="989171" y="3127343"/>
                  <a:pt x="990790" y="3127343"/>
                </a:cubicBezTo>
                <a:close/>
                <a:moveTo>
                  <a:pt x="1066991" y="3128010"/>
                </a:moveTo>
                <a:cubicBezTo>
                  <a:pt x="1068991" y="3128010"/>
                  <a:pt x="1070610" y="3126391"/>
                  <a:pt x="1070610" y="3124391"/>
                </a:cubicBezTo>
                <a:cubicBezTo>
                  <a:pt x="1070610" y="3122390"/>
                  <a:pt x="1068991" y="3120771"/>
                  <a:pt x="1066991" y="3120771"/>
                </a:cubicBezTo>
                <a:cubicBezTo>
                  <a:pt x="1064990" y="3120771"/>
                  <a:pt x="1063371" y="3122390"/>
                  <a:pt x="1063371" y="3124391"/>
                </a:cubicBezTo>
                <a:cubicBezTo>
                  <a:pt x="1063466" y="3126391"/>
                  <a:pt x="1064990" y="3128010"/>
                  <a:pt x="1066991" y="3128010"/>
                </a:cubicBezTo>
                <a:close/>
                <a:moveTo>
                  <a:pt x="1143191" y="3128391"/>
                </a:moveTo>
                <a:cubicBezTo>
                  <a:pt x="1145381" y="3128391"/>
                  <a:pt x="1147191" y="3126581"/>
                  <a:pt x="1147191" y="3124391"/>
                </a:cubicBezTo>
                <a:cubicBezTo>
                  <a:pt x="1147191" y="3122200"/>
                  <a:pt x="1145381" y="3120390"/>
                  <a:pt x="1143191" y="3120390"/>
                </a:cubicBezTo>
                <a:cubicBezTo>
                  <a:pt x="1141000" y="3120390"/>
                  <a:pt x="1139190" y="3122200"/>
                  <a:pt x="1139190" y="3124391"/>
                </a:cubicBezTo>
                <a:cubicBezTo>
                  <a:pt x="1139190" y="3126677"/>
                  <a:pt x="1141000" y="3128391"/>
                  <a:pt x="1143191" y="3128391"/>
                </a:cubicBezTo>
                <a:close/>
                <a:moveTo>
                  <a:pt x="1219391" y="3128867"/>
                </a:moveTo>
                <a:cubicBezTo>
                  <a:pt x="1221867" y="3128867"/>
                  <a:pt x="1223867" y="3126867"/>
                  <a:pt x="1223867" y="3124391"/>
                </a:cubicBezTo>
                <a:cubicBezTo>
                  <a:pt x="1223867" y="3121914"/>
                  <a:pt x="1221867" y="3119914"/>
                  <a:pt x="1219391" y="3119914"/>
                </a:cubicBezTo>
                <a:cubicBezTo>
                  <a:pt x="1216914" y="3119914"/>
                  <a:pt x="1214914" y="3121914"/>
                  <a:pt x="1214914" y="3124391"/>
                </a:cubicBezTo>
                <a:cubicBezTo>
                  <a:pt x="1215009" y="3126867"/>
                  <a:pt x="1216914" y="3128867"/>
                  <a:pt x="1219391" y="3128867"/>
                </a:cubicBezTo>
                <a:close/>
                <a:moveTo>
                  <a:pt x="1295591" y="3129248"/>
                </a:moveTo>
                <a:cubicBezTo>
                  <a:pt x="1298258" y="3129248"/>
                  <a:pt x="1300448" y="3127058"/>
                  <a:pt x="1300448" y="3124391"/>
                </a:cubicBezTo>
                <a:cubicBezTo>
                  <a:pt x="1300448" y="3121724"/>
                  <a:pt x="1298258" y="3119533"/>
                  <a:pt x="1295591" y="3119533"/>
                </a:cubicBezTo>
                <a:cubicBezTo>
                  <a:pt x="1292924" y="3119533"/>
                  <a:pt x="1290733" y="3121724"/>
                  <a:pt x="1290733" y="3124391"/>
                </a:cubicBezTo>
                <a:cubicBezTo>
                  <a:pt x="1290733" y="3127058"/>
                  <a:pt x="1292924" y="3129248"/>
                  <a:pt x="1295591" y="3129248"/>
                </a:cubicBezTo>
                <a:close/>
                <a:moveTo>
                  <a:pt x="1371791" y="3129724"/>
                </a:moveTo>
                <a:cubicBezTo>
                  <a:pt x="1374743" y="3129724"/>
                  <a:pt x="1377029" y="3127343"/>
                  <a:pt x="1377029" y="3124486"/>
                </a:cubicBezTo>
                <a:cubicBezTo>
                  <a:pt x="1377029" y="3121533"/>
                  <a:pt x="1374648" y="3119247"/>
                  <a:pt x="1371791" y="3119247"/>
                </a:cubicBezTo>
                <a:cubicBezTo>
                  <a:pt x="1368933" y="3119247"/>
                  <a:pt x="1366552" y="3121628"/>
                  <a:pt x="1366552" y="3124486"/>
                </a:cubicBezTo>
                <a:cubicBezTo>
                  <a:pt x="1366552" y="3127343"/>
                  <a:pt x="1368933" y="3129724"/>
                  <a:pt x="1371791" y="3129724"/>
                </a:cubicBezTo>
                <a:close/>
                <a:moveTo>
                  <a:pt x="1447991" y="3129915"/>
                </a:moveTo>
                <a:cubicBezTo>
                  <a:pt x="1451039" y="3129915"/>
                  <a:pt x="1453515" y="3127439"/>
                  <a:pt x="1453515" y="3124391"/>
                </a:cubicBezTo>
                <a:cubicBezTo>
                  <a:pt x="1453515" y="3121343"/>
                  <a:pt x="1451039" y="3118866"/>
                  <a:pt x="1447991" y="3118866"/>
                </a:cubicBezTo>
                <a:cubicBezTo>
                  <a:pt x="1444943" y="3118866"/>
                  <a:pt x="1442466" y="3121343"/>
                  <a:pt x="1442466" y="3124391"/>
                </a:cubicBezTo>
                <a:cubicBezTo>
                  <a:pt x="1442561" y="3127439"/>
                  <a:pt x="1444943" y="3129915"/>
                  <a:pt x="1447991" y="3129915"/>
                </a:cubicBezTo>
                <a:close/>
                <a:moveTo>
                  <a:pt x="1524191" y="3130106"/>
                </a:moveTo>
                <a:cubicBezTo>
                  <a:pt x="1527334" y="3130106"/>
                  <a:pt x="1529906" y="3127534"/>
                  <a:pt x="1529906" y="3124391"/>
                </a:cubicBezTo>
                <a:cubicBezTo>
                  <a:pt x="1529906" y="3121247"/>
                  <a:pt x="1527334" y="3118676"/>
                  <a:pt x="1524191" y="3118676"/>
                </a:cubicBezTo>
                <a:cubicBezTo>
                  <a:pt x="1521047" y="3118676"/>
                  <a:pt x="1518476" y="3121247"/>
                  <a:pt x="1518476" y="3124391"/>
                </a:cubicBezTo>
                <a:cubicBezTo>
                  <a:pt x="1518476" y="3127534"/>
                  <a:pt x="1521047" y="3130106"/>
                  <a:pt x="1524191" y="3130106"/>
                </a:cubicBezTo>
                <a:close/>
                <a:moveTo>
                  <a:pt x="1600391" y="3130296"/>
                </a:moveTo>
                <a:cubicBezTo>
                  <a:pt x="1603629" y="3130296"/>
                  <a:pt x="1606296" y="3127629"/>
                  <a:pt x="1606296" y="3124391"/>
                </a:cubicBezTo>
                <a:cubicBezTo>
                  <a:pt x="1606296" y="3121152"/>
                  <a:pt x="1603629" y="3118485"/>
                  <a:pt x="1600391" y="3118485"/>
                </a:cubicBezTo>
                <a:cubicBezTo>
                  <a:pt x="1597152" y="3118485"/>
                  <a:pt x="1594485" y="3121152"/>
                  <a:pt x="1594485" y="3124391"/>
                </a:cubicBezTo>
                <a:cubicBezTo>
                  <a:pt x="1594485" y="3127724"/>
                  <a:pt x="1597152" y="3130296"/>
                  <a:pt x="1600391" y="3130296"/>
                </a:cubicBezTo>
                <a:close/>
                <a:moveTo>
                  <a:pt x="1676591" y="3130582"/>
                </a:moveTo>
                <a:cubicBezTo>
                  <a:pt x="1680020" y="3130582"/>
                  <a:pt x="1682687" y="3127820"/>
                  <a:pt x="1682687" y="3124486"/>
                </a:cubicBezTo>
                <a:cubicBezTo>
                  <a:pt x="1682687" y="3121057"/>
                  <a:pt x="1679924" y="3118390"/>
                  <a:pt x="1676591" y="3118390"/>
                </a:cubicBezTo>
                <a:cubicBezTo>
                  <a:pt x="1673257" y="3118390"/>
                  <a:pt x="1670495" y="3121152"/>
                  <a:pt x="1670495" y="3124486"/>
                </a:cubicBezTo>
                <a:cubicBezTo>
                  <a:pt x="1670495" y="3127820"/>
                  <a:pt x="1673257" y="3130582"/>
                  <a:pt x="1676591" y="3130582"/>
                </a:cubicBezTo>
                <a:close/>
                <a:moveTo>
                  <a:pt x="1752791" y="3130582"/>
                </a:moveTo>
                <a:cubicBezTo>
                  <a:pt x="1756220" y="3130582"/>
                  <a:pt x="1758887" y="3127820"/>
                  <a:pt x="1758887" y="3124486"/>
                </a:cubicBezTo>
                <a:cubicBezTo>
                  <a:pt x="1758887" y="3121057"/>
                  <a:pt x="1756124" y="3118390"/>
                  <a:pt x="1752791" y="3118390"/>
                </a:cubicBezTo>
                <a:cubicBezTo>
                  <a:pt x="1749457" y="3118390"/>
                  <a:pt x="1746695" y="3121152"/>
                  <a:pt x="1746695" y="3124486"/>
                </a:cubicBezTo>
                <a:cubicBezTo>
                  <a:pt x="1746695" y="3127820"/>
                  <a:pt x="1749457" y="3130582"/>
                  <a:pt x="1752791" y="3130582"/>
                </a:cubicBezTo>
                <a:close/>
                <a:moveTo>
                  <a:pt x="1828991" y="3130582"/>
                </a:moveTo>
                <a:cubicBezTo>
                  <a:pt x="1832420" y="3130582"/>
                  <a:pt x="1835087" y="3127820"/>
                  <a:pt x="1835087" y="3124486"/>
                </a:cubicBezTo>
                <a:cubicBezTo>
                  <a:pt x="1835087" y="3121057"/>
                  <a:pt x="1832324" y="3118390"/>
                  <a:pt x="1828991" y="3118390"/>
                </a:cubicBezTo>
                <a:cubicBezTo>
                  <a:pt x="1825657" y="3118390"/>
                  <a:pt x="1822895" y="3121152"/>
                  <a:pt x="1822895" y="3124486"/>
                </a:cubicBezTo>
                <a:cubicBezTo>
                  <a:pt x="1822895" y="3127820"/>
                  <a:pt x="1825657" y="3130582"/>
                  <a:pt x="1828991" y="3130582"/>
                </a:cubicBezTo>
                <a:close/>
                <a:moveTo>
                  <a:pt x="1905191" y="3130296"/>
                </a:moveTo>
                <a:cubicBezTo>
                  <a:pt x="1908429" y="3130296"/>
                  <a:pt x="1911096" y="3127629"/>
                  <a:pt x="1911096" y="3124391"/>
                </a:cubicBezTo>
                <a:cubicBezTo>
                  <a:pt x="1911096" y="3121152"/>
                  <a:pt x="1908429" y="3118485"/>
                  <a:pt x="1905191" y="3118485"/>
                </a:cubicBezTo>
                <a:cubicBezTo>
                  <a:pt x="1901952" y="3118485"/>
                  <a:pt x="1899285" y="3121152"/>
                  <a:pt x="1899285" y="3124391"/>
                </a:cubicBezTo>
                <a:cubicBezTo>
                  <a:pt x="1899285" y="3127724"/>
                  <a:pt x="1901952" y="3130296"/>
                  <a:pt x="1905191" y="3130296"/>
                </a:cubicBezTo>
                <a:close/>
                <a:moveTo>
                  <a:pt x="1981391" y="3130106"/>
                </a:moveTo>
                <a:cubicBezTo>
                  <a:pt x="1984534" y="3130106"/>
                  <a:pt x="1987106" y="3127534"/>
                  <a:pt x="1987106" y="3124391"/>
                </a:cubicBezTo>
                <a:cubicBezTo>
                  <a:pt x="1987106" y="3121247"/>
                  <a:pt x="1984534" y="3118676"/>
                  <a:pt x="1981391" y="3118676"/>
                </a:cubicBezTo>
                <a:cubicBezTo>
                  <a:pt x="1978247" y="3118676"/>
                  <a:pt x="1975676" y="3121247"/>
                  <a:pt x="1975676" y="3124391"/>
                </a:cubicBezTo>
                <a:cubicBezTo>
                  <a:pt x="1975676" y="3127534"/>
                  <a:pt x="1978247" y="3130106"/>
                  <a:pt x="1981391" y="3130106"/>
                </a:cubicBezTo>
                <a:close/>
                <a:moveTo>
                  <a:pt x="2057591" y="3129915"/>
                </a:moveTo>
                <a:cubicBezTo>
                  <a:pt x="2060639" y="3129915"/>
                  <a:pt x="2063115" y="3127439"/>
                  <a:pt x="2063115" y="3124391"/>
                </a:cubicBezTo>
                <a:cubicBezTo>
                  <a:pt x="2063115" y="3121343"/>
                  <a:pt x="2060639" y="3118866"/>
                  <a:pt x="2057591" y="3118866"/>
                </a:cubicBezTo>
                <a:cubicBezTo>
                  <a:pt x="2054543" y="3118866"/>
                  <a:pt x="2052066" y="3121343"/>
                  <a:pt x="2052066" y="3124391"/>
                </a:cubicBezTo>
                <a:cubicBezTo>
                  <a:pt x="2052161" y="3127439"/>
                  <a:pt x="2054543" y="3129915"/>
                  <a:pt x="2057591" y="3129915"/>
                </a:cubicBezTo>
                <a:close/>
                <a:moveTo>
                  <a:pt x="2133791" y="3129724"/>
                </a:moveTo>
                <a:cubicBezTo>
                  <a:pt x="2136743" y="3129724"/>
                  <a:pt x="2139029" y="3127343"/>
                  <a:pt x="2139029" y="3124486"/>
                </a:cubicBezTo>
                <a:cubicBezTo>
                  <a:pt x="2139029" y="3121533"/>
                  <a:pt x="2136648" y="3119247"/>
                  <a:pt x="2133791" y="3119247"/>
                </a:cubicBezTo>
                <a:cubicBezTo>
                  <a:pt x="2130933" y="3119247"/>
                  <a:pt x="2128552" y="3121628"/>
                  <a:pt x="2128552" y="3124486"/>
                </a:cubicBezTo>
                <a:cubicBezTo>
                  <a:pt x="2128552" y="3127343"/>
                  <a:pt x="2130933" y="3129724"/>
                  <a:pt x="2133791" y="3129724"/>
                </a:cubicBezTo>
                <a:close/>
                <a:moveTo>
                  <a:pt x="2209991" y="3129248"/>
                </a:moveTo>
                <a:cubicBezTo>
                  <a:pt x="2212658" y="3129248"/>
                  <a:pt x="2214848" y="3127058"/>
                  <a:pt x="2214848" y="3124391"/>
                </a:cubicBezTo>
                <a:cubicBezTo>
                  <a:pt x="2214848" y="3121724"/>
                  <a:pt x="2212658" y="3119533"/>
                  <a:pt x="2209991" y="3119533"/>
                </a:cubicBezTo>
                <a:cubicBezTo>
                  <a:pt x="2207324" y="3119533"/>
                  <a:pt x="2205133" y="3121724"/>
                  <a:pt x="2205133" y="3124391"/>
                </a:cubicBezTo>
                <a:cubicBezTo>
                  <a:pt x="2205133" y="3127058"/>
                  <a:pt x="2207324" y="3129248"/>
                  <a:pt x="2209991" y="3129248"/>
                </a:cubicBezTo>
                <a:close/>
                <a:moveTo>
                  <a:pt x="2286191" y="3129058"/>
                </a:moveTo>
                <a:cubicBezTo>
                  <a:pt x="2288762" y="3129058"/>
                  <a:pt x="2290858" y="3126962"/>
                  <a:pt x="2290858" y="3124391"/>
                </a:cubicBezTo>
                <a:cubicBezTo>
                  <a:pt x="2290858" y="3121819"/>
                  <a:pt x="2288762" y="3119723"/>
                  <a:pt x="2286191" y="3119723"/>
                </a:cubicBezTo>
                <a:cubicBezTo>
                  <a:pt x="2283619" y="3119723"/>
                  <a:pt x="2281523" y="3121819"/>
                  <a:pt x="2281523" y="3124391"/>
                </a:cubicBezTo>
                <a:cubicBezTo>
                  <a:pt x="2281523" y="3126962"/>
                  <a:pt x="2283619" y="3129058"/>
                  <a:pt x="2286191" y="3129058"/>
                </a:cubicBezTo>
                <a:close/>
                <a:moveTo>
                  <a:pt x="2362391" y="3128391"/>
                </a:moveTo>
                <a:cubicBezTo>
                  <a:pt x="2364581" y="3128391"/>
                  <a:pt x="2366391" y="3126581"/>
                  <a:pt x="2366391" y="3124391"/>
                </a:cubicBezTo>
                <a:cubicBezTo>
                  <a:pt x="2366391" y="3122200"/>
                  <a:pt x="2364581" y="3120390"/>
                  <a:pt x="2362391" y="3120390"/>
                </a:cubicBezTo>
                <a:cubicBezTo>
                  <a:pt x="2360200" y="3120390"/>
                  <a:pt x="2358390" y="3122200"/>
                  <a:pt x="2358390" y="3124391"/>
                </a:cubicBezTo>
                <a:cubicBezTo>
                  <a:pt x="2358390" y="3126677"/>
                  <a:pt x="2360200" y="3128391"/>
                  <a:pt x="2362391" y="3128391"/>
                </a:cubicBezTo>
                <a:close/>
                <a:moveTo>
                  <a:pt x="2438591" y="3128010"/>
                </a:moveTo>
                <a:cubicBezTo>
                  <a:pt x="2440591" y="3128010"/>
                  <a:pt x="2442210" y="3126391"/>
                  <a:pt x="2442210" y="3124391"/>
                </a:cubicBezTo>
                <a:cubicBezTo>
                  <a:pt x="2442210" y="3122390"/>
                  <a:pt x="2440591" y="3120771"/>
                  <a:pt x="2438591" y="3120771"/>
                </a:cubicBezTo>
                <a:cubicBezTo>
                  <a:pt x="2436590" y="3120771"/>
                  <a:pt x="2434971" y="3122390"/>
                  <a:pt x="2434971" y="3124391"/>
                </a:cubicBezTo>
                <a:cubicBezTo>
                  <a:pt x="2435066" y="3126391"/>
                  <a:pt x="2436590" y="3128010"/>
                  <a:pt x="2438591" y="3128010"/>
                </a:cubicBezTo>
                <a:close/>
                <a:moveTo>
                  <a:pt x="2514791" y="3127534"/>
                </a:moveTo>
                <a:cubicBezTo>
                  <a:pt x="2516505" y="3127534"/>
                  <a:pt x="2517934" y="3126105"/>
                  <a:pt x="2517934" y="3124391"/>
                </a:cubicBezTo>
                <a:cubicBezTo>
                  <a:pt x="2517934" y="3122676"/>
                  <a:pt x="2516505" y="3121247"/>
                  <a:pt x="2514791" y="3121247"/>
                </a:cubicBezTo>
                <a:cubicBezTo>
                  <a:pt x="2513076" y="3121247"/>
                  <a:pt x="2511647" y="3122676"/>
                  <a:pt x="2511647" y="3124391"/>
                </a:cubicBezTo>
                <a:cubicBezTo>
                  <a:pt x="2511647" y="3126200"/>
                  <a:pt x="2513076" y="3127534"/>
                  <a:pt x="2514791" y="3127534"/>
                </a:cubicBezTo>
                <a:close/>
                <a:moveTo>
                  <a:pt x="2590991" y="3126962"/>
                </a:moveTo>
                <a:cubicBezTo>
                  <a:pt x="2592420" y="3126962"/>
                  <a:pt x="2593562" y="3125820"/>
                  <a:pt x="2593562" y="3124391"/>
                </a:cubicBezTo>
                <a:cubicBezTo>
                  <a:pt x="2593562" y="3122962"/>
                  <a:pt x="2592420" y="3121819"/>
                  <a:pt x="2590991" y="3121819"/>
                </a:cubicBezTo>
                <a:cubicBezTo>
                  <a:pt x="2589562" y="3121819"/>
                  <a:pt x="2588419" y="3122962"/>
                  <a:pt x="2588419" y="3124391"/>
                </a:cubicBezTo>
                <a:cubicBezTo>
                  <a:pt x="2588514" y="3125820"/>
                  <a:pt x="2589657" y="3126962"/>
                  <a:pt x="2590991" y="3126962"/>
                </a:cubicBezTo>
                <a:close/>
                <a:moveTo>
                  <a:pt x="2667191" y="3126296"/>
                </a:moveTo>
                <a:cubicBezTo>
                  <a:pt x="2668238" y="3126296"/>
                  <a:pt x="2669096" y="3125438"/>
                  <a:pt x="2669096" y="3124391"/>
                </a:cubicBezTo>
                <a:cubicBezTo>
                  <a:pt x="2669096" y="3123343"/>
                  <a:pt x="2668238" y="3122486"/>
                  <a:pt x="2667191" y="3122486"/>
                </a:cubicBezTo>
                <a:cubicBezTo>
                  <a:pt x="2666143" y="3122486"/>
                  <a:pt x="2665286" y="3123343"/>
                  <a:pt x="2665286" y="3124391"/>
                </a:cubicBezTo>
                <a:cubicBezTo>
                  <a:pt x="2665286" y="3125438"/>
                  <a:pt x="2666143" y="3126296"/>
                  <a:pt x="2667191" y="3126296"/>
                </a:cubicBezTo>
                <a:close/>
                <a:moveTo>
                  <a:pt x="2743391" y="3125724"/>
                </a:moveTo>
                <a:cubicBezTo>
                  <a:pt x="2744057" y="3125724"/>
                  <a:pt x="2744629" y="3125153"/>
                  <a:pt x="2744629" y="3124486"/>
                </a:cubicBezTo>
                <a:cubicBezTo>
                  <a:pt x="2744629" y="3123819"/>
                  <a:pt x="2744057" y="3123248"/>
                  <a:pt x="2743391" y="3123248"/>
                </a:cubicBezTo>
                <a:cubicBezTo>
                  <a:pt x="2742724" y="3123248"/>
                  <a:pt x="2742153" y="3123819"/>
                  <a:pt x="2742153" y="3124486"/>
                </a:cubicBezTo>
                <a:cubicBezTo>
                  <a:pt x="2742153" y="3125153"/>
                  <a:pt x="2742724" y="3125724"/>
                  <a:pt x="2743391" y="3125724"/>
                </a:cubicBezTo>
                <a:close/>
                <a:moveTo>
                  <a:pt x="2819591" y="3124867"/>
                </a:moveTo>
                <a:cubicBezTo>
                  <a:pt x="2819781" y="3124867"/>
                  <a:pt x="2819972" y="3124676"/>
                  <a:pt x="2819972" y="3124486"/>
                </a:cubicBezTo>
                <a:cubicBezTo>
                  <a:pt x="2819972" y="3124295"/>
                  <a:pt x="2819781" y="3124105"/>
                  <a:pt x="2819591" y="3124105"/>
                </a:cubicBezTo>
                <a:cubicBezTo>
                  <a:pt x="2819400" y="3124105"/>
                  <a:pt x="2819210" y="3124295"/>
                  <a:pt x="2819210" y="3124486"/>
                </a:cubicBezTo>
                <a:cubicBezTo>
                  <a:pt x="2819210" y="3124676"/>
                  <a:pt x="2819400" y="3124867"/>
                  <a:pt x="2819591" y="3124867"/>
                </a:cubicBezTo>
                <a:close/>
                <a:moveTo>
                  <a:pt x="762190" y="3200781"/>
                </a:moveTo>
                <a:cubicBezTo>
                  <a:pt x="762286" y="3200781"/>
                  <a:pt x="762381" y="3200686"/>
                  <a:pt x="762381" y="3200591"/>
                </a:cubicBezTo>
                <a:cubicBezTo>
                  <a:pt x="762381" y="3200495"/>
                  <a:pt x="762286" y="3200400"/>
                  <a:pt x="762190" y="3200400"/>
                </a:cubicBezTo>
                <a:cubicBezTo>
                  <a:pt x="762095" y="3200400"/>
                  <a:pt x="762000" y="3200495"/>
                  <a:pt x="762000" y="3200591"/>
                </a:cubicBezTo>
                <a:cubicBezTo>
                  <a:pt x="762000" y="3200686"/>
                  <a:pt x="762095" y="3200781"/>
                  <a:pt x="762190" y="3200781"/>
                </a:cubicBezTo>
                <a:close/>
                <a:moveTo>
                  <a:pt x="838390" y="3201448"/>
                </a:moveTo>
                <a:cubicBezTo>
                  <a:pt x="838867" y="3201448"/>
                  <a:pt x="839248" y="3201067"/>
                  <a:pt x="839248" y="3200591"/>
                </a:cubicBezTo>
                <a:cubicBezTo>
                  <a:pt x="839248" y="3200114"/>
                  <a:pt x="838867" y="3199733"/>
                  <a:pt x="838390" y="3199733"/>
                </a:cubicBezTo>
                <a:cubicBezTo>
                  <a:pt x="837914" y="3199733"/>
                  <a:pt x="837533" y="3200114"/>
                  <a:pt x="837533" y="3200591"/>
                </a:cubicBezTo>
                <a:cubicBezTo>
                  <a:pt x="837533" y="3201067"/>
                  <a:pt x="837914" y="3201448"/>
                  <a:pt x="838390" y="3201448"/>
                </a:cubicBezTo>
                <a:close/>
                <a:moveTo>
                  <a:pt x="914590" y="3202115"/>
                </a:moveTo>
                <a:cubicBezTo>
                  <a:pt x="915448" y="3202115"/>
                  <a:pt x="916115" y="3201448"/>
                  <a:pt x="916115" y="3200591"/>
                </a:cubicBezTo>
                <a:cubicBezTo>
                  <a:pt x="916115" y="3199733"/>
                  <a:pt x="915448" y="3199066"/>
                  <a:pt x="914590" y="3199066"/>
                </a:cubicBezTo>
                <a:cubicBezTo>
                  <a:pt x="913733" y="3199066"/>
                  <a:pt x="913067" y="3199733"/>
                  <a:pt x="913067" y="3200591"/>
                </a:cubicBezTo>
                <a:cubicBezTo>
                  <a:pt x="913162" y="3201448"/>
                  <a:pt x="913829" y="3202115"/>
                  <a:pt x="914590" y="3202115"/>
                </a:cubicBezTo>
                <a:close/>
                <a:moveTo>
                  <a:pt x="990790" y="3202496"/>
                </a:moveTo>
                <a:cubicBezTo>
                  <a:pt x="991838" y="3202496"/>
                  <a:pt x="992696" y="3201638"/>
                  <a:pt x="992696" y="3200591"/>
                </a:cubicBezTo>
                <a:cubicBezTo>
                  <a:pt x="992696" y="3199543"/>
                  <a:pt x="991838" y="3198686"/>
                  <a:pt x="990790" y="3198686"/>
                </a:cubicBezTo>
                <a:cubicBezTo>
                  <a:pt x="989743" y="3198686"/>
                  <a:pt x="988886" y="3199543"/>
                  <a:pt x="988886" y="3200591"/>
                </a:cubicBezTo>
                <a:cubicBezTo>
                  <a:pt x="988886" y="3201638"/>
                  <a:pt x="989743" y="3202496"/>
                  <a:pt x="990790" y="3202496"/>
                </a:cubicBezTo>
                <a:close/>
                <a:moveTo>
                  <a:pt x="1066991" y="3203162"/>
                </a:moveTo>
                <a:cubicBezTo>
                  <a:pt x="1068419" y="3203162"/>
                  <a:pt x="1069562" y="3202020"/>
                  <a:pt x="1069562" y="3200591"/>
                </a:cubicBezTo>
                <a:cubicBezTo>
                  <a:pt x="1069562" y="3199162"/>
                  <a:pt x="1068419" y="3198019"/>
                  <a:pt x="1066991" y="3198019"/>
                </a:cubicBezTo>
                <a:cubicBezTo>
                  <a:pt x="1065562" y="3198019"/>
                  <a:pt x="1064419" y="3199162"/>
                  <a:pt x="1064419" y="3200591"/>
                </a:cubicBezTo>
                <a:cubicBezTo>
                  <a:pt x="1064514" y="3202020"/>
                  <a:pt x="1065657" y="3203162"/>
                  <a:pt x="1066991" y="3203162"/>
                </a:cubicBezTo>
                <a:close/>
                <a:moveTo>
                  <a:pt x="1143191" y="3203543"/>
                </a:moveTo>
                <a:cubicBezTo>
                  <a:pt x="1144810" y="3203543"/>
                  <a:pt x="1146143" y="3202210"/>
                  <a:pt x="1146143" y="3200591"/>
                </a:cubicBezTo>
                <a:cubicBezTo>
                  <a:pt x="1146143" y="3198971"/>
                  <a:pt x="1144810" y="3197638"/>
                  <a:pt x="1143191" y="3197638"/>
                </a:cubicBezTo>
                <a:cubicBezTo>
                  <a:pt x="1141571" y="3197638"/>
                  <a:pt x="1140238" y="3198971"/>
                  <a:pt x="1140238" y="3200591"/>
                </a:cubicBezTo>
                <a:cubicBezTo>
                  <a:pt x="1140238" y="3202210"/>
                  <a:pt x="1141571" y="3203543"/>
                  <a:pt x="1143191" y="3203543"/>
                </a:cubicBezTo>
                <a:close/>
                <a:moveTo>
                  <a:pt x="1219391" y="3204020"/>
                </a:moveTo>
                <a:cubicBezTo>
                  <a:pt x="1221296" y="3204020"/>
                  <a:pt x="1222724" y="3202496"/>
                  <a:pt x="1222724" y="3200686"/>
                </a:cubicBezTo>
                <a:cubicBezTo>
                  <a:pt x="1222724" y="3198781"/>
                  <a:pt x="1221200" y="3197352"/>
                  <a:pt x="1219391" y="3197352"/>
                </a:cubicBezTo>
                <a:cubicBezTo>
                  <a:pt x="1217581" y="3197352"/>
                  <a:pt x="1215962" y="3198876"/>
                  <a:pt x="1215962" y="3200686"/>
                </a:cubicBezTo>
                <a:cubicBezTo>
                  <a:pt x="1216057" y="3202496"/>
                  <a:pt x="1217581" y="3204020"/>
                  <a:pt x="1219391" y="3204020"/>
                </a:cubicBezTo>
                <a:close/>
                <a:moveTo>
                  <a:pt x="1295591" y="3204401"/>
                </a:moveTo>
                <a:cubicBezTo>
                  <a:pt x="1297686" y="3204401"/>
                  <a:pt x="1299401" y="3202686"/>
                  <a:pt x="1299401" y="3200591"/>
                </a:cubicBezTo>
                <a:cubicBezTo>
                  <a:pt x="1299401" y="3198495"/>
                  <a:pt x="1297686" y="3196781"/>
                  <a:pt x="1295591" y="3196781"/>
                </a:cubicBezTo>
                <a:cubicBezTo>
                  <a:pt x="1293495" y="3196781"/>
                  <a:pt x="1291781" y="3198495"/>
                  <a:pt x="1291781" y="3200591"/>
                </a:cubicBezTo>
                <a:cubicBezTo>
                  <a:pt x="1291781" y="3202686"/>
                  <a:pt x="1293495" y="3204401"/>
                  <a:pt x="1295591" y="3204401"/>
                </a:cubicBezTo>
                <a:close/>
                <a:moveTo>
                  <a:pt x="1371791" y="3204591"/>
                </a:moveTo>
                <a:cubicBezTo>
                  <a:pt x="1373981" y="3204591"/>
                  <a:pt x="1375791" y="3202781"/>
                  <a:pt x="1375791" y="3200591"/>
                </a:cubicBezTo>
                <a:cubicBezTo>
                  <a:pt x="1375791" y="3198400"/>
                  <a:pt x="1373981" y="3196590"/>
                  <a:pt x="1371791" y="3196590"/>
                </a:cubicBezTo>
                <a:cubicBezTo>
                  <a:pt x="1369600" y="3196590"/>
                  <a:pt x="1367790" y="3198400"/>
                  <a:pt x="1367790" y="3200591"/>
                </a:cubicBezTo>
                <a:cubicBezTo>
                  <a:pt x="1367790" y="3202877"/>
                  <a:pt x="1369600" y="3204591"/>
                  <a:pt x="1371791" y="3204591"/>
                </a:cubicBezTo>
                <a:close/>
                <a:moveTo>
                  <a:pt x="1447991" y="3205067"/>
                </a:moveTo>
                <a:cubicBezTo>
                  <a:pt x="1450467" y="3205067"/>
                  <a:pt x="1452467" y="3203067"/>
                  <a:pt x="1452467" y="3200591"/>
                </a:cubicBezTo>
                <a:cubicBezTo>
                  <a:pt x="1452467" y="3198114"/>
                  <a:pt x="1450467" y="3196114"/>
                  <a:pt x="1447991" y="3196114"/>
                </a:cubicBezTo>
                <a:cubicBezTo>
                  <a:pt x="1445514" y="3196114"/>
                  <a:pt x="1443514" y="3198114"/>
                  <a:pt x="1443514" y="3200591"/>
                </a:cubicBezTo>
                <a:cubicBezTo>
                  <a:pt x="1443609" y="3203067"/>
                  <a:pt x="1445514" y="3205067"/>
                  <a:pt x="1447991" y="3205067"/>
                </a:cubicBezTo>
                <a:close/>
                <a:moveTo>
                  <a:pt x="1524191" y="3205258"/>
                </a:moveTo>
                <a:cubicBezTo>
                  <a:pt x="1526762" y="3205258"/>
                  <a:pt x="1528858" y="3203162"/>
                  <a:pt x="1528858" y="3200591"/>
                </a:cubicBezTo>
                <a:cubicBezTo>
                  <a:pt x="1528858" y="3198019"/>
                  <a:pt x="1526762" y="3195923"/>
                  <a:pt x="1524191" y="3195923"/>
                </a:cubicBezTo>
                <a:cubicBezTo>
                  <a:pt x="1521619" y="3195923"/>
                  <a:pt x="1519523" y="3198019"/>
                  <a:pt x="1519523" y="3200591"/>
                </a:cubicBezTo>
                <a:cubicBezTo>
                  <a:pt x="1519523" y="3203162"/>
                  <a:pt x="1521619" y="3205258"/>
                  <a:pt x="1524191" y="3205258"/>
                </a:cubicBezTo>
                <a:close/>
                <a:moveTo>
                  <a:pt x="1600391" y="3205448"/>
                </a:moveTo>
                <a:cubicBezTo>
                  <a:pt x="1603058" y="3205448"/>
                  <a:pt x="1605248" y="3203258"/>
                  <a:pt x="1605248" y="3200591"/>
                </a:cubicBezTo>
                <a:cubicBezTo>
                  <a:pt x="1605248" y="3197924"/>
                  <a:pt x="1603058" y="3195733"/>
                  <a:pt x="1600391" y="3195733"/>
                </a:cubicBezTo>
                <a:cubicBezTo>
                  <a:pt x="1597724" y="3195733"/>
                  <a:pt x="1595533" y="3197924"/>
                  <a:pt x="1595533" y="3200591"/>
                </a:cubicBezTo>
                <a:cubicBezTo>
                  <a:pt x="1595533" y="3203258"/>
                  <a:pt x="1597724" y="3205448"/>
                  <a:pt x="1600391" y="3205448"/>
                </a:cubicBezTo>
                <a:close/>
                <a:moveTo>
                  <a:pt x="1676591" y="3205448"/>
                </a:moveTo>
                <a:cubicBezTo>
                  <a:pt x="1679258" y="3205448"/>
                  <a:pt x="1681448" y="3203258"/>
                  <a:pt x="1681448" y="3200591"/>
                </a:cubicBezTo>
                <a:cubicBezTo>
                  <a:pt x="1681448" y="3197924"/>
                  <a:pt x="1679258" y="3195733"/>
                  <a:pt x="1676591" y="3195733"/>
                </a:cubicBezTo>
                <a:cubicBezTo>
                  <a:pt x="1673924" y="3195733"/>
                  <a:pt x="1671733" y="3197924"/>
                  <a:pt x="1671733" y="3200591"/>
                </a:cubicBezTo>
                <a:cubicBezTo>
                  <a:pt x="1671733" y="3203258"/>
                  <a:pt x="1673924" y="3205448"/>
                  <a:pt x="1676591" y="3205448"/>
                </a:cubicBezTo>
                <a:close/>
                <a:moveTo>
                  <a:pt x="1752791" y="3205448"/>
                </a:moveTo>
                <a:cubicBezTo>
                  <a:pt x="1755458" y="3205448"/>
                  <a:pt x="1757648" y="3203258"/>
                  <a:pt x="1757648" y="3200591"/>
                </a:cubicBezTo>
                <a:cubicBezTo>
                  <a:pt x="1757648" y="3197924"/>
                  <a:pt x="1755458" y="3195733"/>
                  <a:pt x="1752791" y="3195733"/>
                </a:cubicBezTo>
                <a:cubicBezTo>
                  <a:pt x="1750124" y="3195733"/>
                  <a:pt x="1747933" y="3197924"/>
                  <a:pt x="1747933" y="3200591"/>
                </a:cubicBezTo>
                <a:cubicBezTo>
                  <a:pt x="1747933" y="3203258"/>
                  <a:pt x="1750124" y="3205448"/>
                  <a:pt x="1752791" y="3205448"/>
                </a:cubicBezTo>
                <a:close/>
                <a:moveTo>
                  <a:pt x="1828991" y="3205448"/>
                </a:moveTo>
                <a:cubicBezTo>
                  <a:pt x="1831658" y="3205448"/>
                  <a:pt x="1833848" y="3203258"/>
                  <a:pt x="1833848" y="3200591"/>
                </a:cubicBezTo>
                <a:cubicBezTo>
                  <a:pt x="1833848" y="3197924"/>
                  <a:pt x="1831658" y="3195733"/>
                  <a:pt x="1828991" y="3195733"/>
                </a:cubicBezTo>
                <a:cubicBezTo>
                  <a:pt x="1826324" y="3195733"/>
                  <a:pt x="1824133" y="3197924"/>
                  <a:pt x="1824133" y="3200591"/>
                </a:cubicBezTo>
                <a:cubicBezTo>
                  <a:pt x="1824133" y="3203258"/>
                  <a:pt x="1826324" y="3205448"/>
                  <a:pt x="1828991" y="3205448"/>
                </a:cubicBezTo>
                <a:close/>
                <a:moveTo>
                  <a:pt x="1905191" y="3205448"/>
                </a:moveTo>
                <a:cubicBezTo>
                  <a:pt x="1907858" y="3205448"/>
                  <a:pt x="1910048" y="3203258"/>
                  <a:pt x="1910048" y="3200591"/>
                </a:cubicBezTo>
                <a:cubicBezTo>
                  <a:pt x="1910048" y="3197924"/>
                  <a:pt x="1907858" y="3195733"/>
                  <a:pt x="1905191" y="3195733"/>
                </a:cubicBezTo>
                <a:cubicBezTo>
                  <a:pt x="1902524" y="3195733"/>
                  <a:pt x="1900333" y="3197924"/>
                  <a:pt x="1900333" y="3200591"/>
                </a:cubicBezTo>
                <a:cubicBezTo>
                  <a:pt x="1900333" y="3203258"/>
                  <a:pt x="1902524" y="3205448"/>
                  <a:pt x="1905191" y="3205448"/>
                </a:cubicBezTo>
                <a:close/>
                <a:moveTo>
                  <a:pt x="1981391" y="3205258"/>
                </a:moveTo>
                <a:cubicBezTo>
                  <a:pt x="1983962" y="3205258"/>
                  <a:pt x="1986058" y="3203162"/>
                  <a:pt x="1986058" y="3200591"/>
                </a:cubicBezTo>
                <a:cubicBezTo>
                  <a:pt x="1986058" y="3198019"/>
                  <a:pt x="1983962" y="3195923"/>
                  <a:pt x="1981391" y="3195923"/>
                </a:cubicBezTo>
                <a:cubicBezTo>
                  <a:pt x="1978819" y="3195923"/>
                  <a:pt x="1976723" y="3198019"/>
                  <a:pt x="1976723" y="3200591"/>
                </a:cubicBezTo>
                <a:cubicBezTo>
                  <a:pt x="1976723" y="3203162"/>
                  <a:pt x="1978819" y="3205258"/>
                  <a:pt x="1981391" y="3205258"/>
                </a:cubicBezTo>
                <a:close/>
                <a:moveTo>
                  <a:pt x="2057591" y="3205067"/>
                </a:moveTo>
                <a:cubicBezTo>
                  <a:pt x="2060067" y="3205067"/>
                  <a:pt x="2062067" y="3203067"/>
                  <a:pt x="2062067" y="3200591"/>
                </a:cubicBezTo>
                <a:cubicBezTo>
                  <a:pt x="2062067" y="3198114"/>
                  <a:pt x="2060067" y="3196114"/>
                  <a:pt x="2057591" y="3196114"/>
                </a:cubicBezTo>
                <a:cubicBezTo>
                  <a:pt x="2055114" y="3196114"/>
                  <a:pt x="2053114" y="3198114"/>
                  <a:pt x="2053114" y="3200591"/>
                </a:cubicBezTo>
                <a:cubicBezTo>
                  <a:pt x="2053209" y="3203067"/>
                  <a:pt x="2055114" y="3205067"/>
                  <a:pt x="2057591" y="3205067"/>
                </a:cubicBezTo>
                <a:close/>
                <a:moveTo>
                  <a:pt x="2133791" y="3204877"/>
                </a:moveTo>
                <a:cubicBezTo>
                  <a:pt x="2136077" y="3204877"/>
                  <a:pt x="2137982" y="3202972"/>
                  <a:pt x="2137982" y="3200686"/>
                </a:cubicBezTo>
                <a:cubicBezTo>
                  <a:pt x="2137982" y="3198400"/>
                  <a:pt x="2136077" y="3196495"/>
                  <a:pt x="2133791" y="3196495"/>
                </a:cubicBezTo>
                <a:cubicBezTo>
                  <a:pt x="2131409" y="3196495"/>
                  <a:pt x="2129600" y="3198400"/>
                  <a:pt x="2129600" y="3200686"/>
                </a:cubicBezTo>
                <a:cubicBezTo>
                  <a:pt x="2129600" y="3202972"/>
                  <a:pt x="2131505" y="3204877"/>
                  <a:pt x="2133791" y="3204877"/>
                </a:cubicBezTo>
                <a:close/>
                <a:moveTo>
                  <a:pt x="2209991" y="3204401"/>
                </a:moveTo>
                <a:cubicBezTo>
                  <a:pt x="2212086" y="3204401"/>
                  <a:pt x="2213801" y="3202686"/>
                  <a:pt x="2213801" y="3200591"/>
                </a:cubicBezTo>
                <a:cubicBezTo>
                  <a:pt x="2213801" y="3198495"/>
                  <a:pt x="2212086" y="3196781"/>
                  <a:pt x="2209991" y="3196781"/>
                </a:cubicBezTo>
                <a:cubicBezTo>
                  <a:pt x="2207895" y="3196781"/>
                  <a:pt x="2206181" y="3198495"/>
                  <a:pt x="2206181" y="3200591"/>
                </a:cubicBezTo>
                <a:cubicBezTo>
                  <a:pt x="2206181" y="3202686"/>
                  <a:pt x="2207895" y="3204401"/>
                  <a:pt x="2209991" y="3204401"/>
                </a:cubicBezTo>
                <a:close/>
                <a:moveTo>
                  <a:pt x="2286191" y="3204020"/>
                </a:moveTo>
                <a:cubicBezTo>
                  <a:pt x="2288096" y="3204020"/>
                  <a:pt x="2289524" y="3202496"/>
                  <a:pt x="2289524" y="3200686"/>
                </a:cubicBezTo>
                <a:cubicBezTo>
                  <a:pt x="2289524" y="3198781"/>
                  <a:pt x="2288000" y="3197352"/>
                  <a:pt x="2286191" y="3197352"/>
                </a:cubicBezTo>
                <a:cubicBezTo>
                  <a:pt x="2284381" y="3197352"/>
                  <a:pt x="2282857" y="3198876"/>
                  <a:pt x="2282857" y="3200686"/>
                </a:cubicBezTo>
                <a:cubicBezTo>
                  <a:pt x="2282857" y="3202496"/>
                  <a:pt x="2284381" y="3204020"/>
                  <a:pt x="2286191" y="3204020"/>
                </a:cubicBezTo>
                <a:close/>
                <a:moveTo>
                  <a:pt x="2362391" y="3203543"/>
                </a:moveTo>
                <a:cubicBezTo>
                  <a:pt x="2364010" y="3203543"/>
                  <a:pt x="2365343" y="3202210"/>
                  <a:pt x="2365343" y="3200591"/>
                </a:cubicBezTo>
                <a:cubicBezTo>
                  <a:pt x="2365343" y="3198971"/>
                  <a:pt x="2364010" y="3197638"/>
                  <a:pt x="2362391" y="3197638"/>
                </a:cubicBezTo>
                <a:cubicBezTo>
                  <a:pt x="2360771" y="3197638"/>
                  <a:pt x="2359438" y="3198971"/>
                  <a:pt x="2359438" y="3200591"/>
                </a:cubicBezTo>
                <a:cubicBezTo>
                  <a:pt x="2359438" y="3202210"/>
                  <a:pt x="2360771" y="3203543"/>
                  <a:pt x="2362391" y="3203543"/>
                </a:cubicBezTo>
                <a:close/>
                <a:moveTo>
                  <a:pt x="2438591" y="3203162"/>
                </a:moveTo>
                <a:cubicBezTo>
                  <a:pt x="2440020" y="3203162"/>
                  <a:pt x="2441162" y="3202020"/>
                  <a:pt x="2441162" y="3200591"/>
                </a:cubicBezTo>
                <a:cubicBezTo>
                  <a:pt x="2441162" y="3199162"/>
                  <a:pt x="2440020" y="3198019"/>
                  <a:pt x="2438591" y="3198019"/>
                </a:cubicBezTo>
                <a:cubicBezTo>
                  <a:pt x="2437162" y="3198019"/>
                  <a:pt x="2436019" y="3199162"/>
                  <a:pt x="2436019" y="3200591"/>
                </a:cubicBezTo>
                <a:cubicBezTo>
                  <a:pt x="2436114" y="3202020"/>
                  <a:pt x="2437257" y="3203162"/>
                  <a:pt x="2438591" y="3203162"/>
                </a:cubicBezTo>
                <a:close/>
                <a:moveTo>
                  <a:pt x="2514791" y="3202686"/>
                </a:moveTo>
                <a:cubicBezTo>
                  <a:pt x="2515934" y="3202686"/>
                  <a:pt x="2516886" y="3201734"/>
                  <a:pt x="2516886" y="3200591"/>
                </a:cubicBezTo>
                <a:cubicBezTo>
                  <a:pt x="2516886" y="3199448"/>
                  <a:pt x="2515934" y="3198495"/>
                  <a:pt x="2514791" y="3198495"/>
                </a:cubicBezTo>
                <a:cubicBezTo>
                  <a:pt x="2513648" y="3198495"/>
                  <a:pt x="2512695" y="3199448"/>
                  <a:pt x="2512695" y="3200591"/>
                </a:cubicBezTo>
                <a:cubicBezTo>
                  <a:pt x="2512695" y="3201734"/>
                  <a:pt x="2513648" y="3202686"/>
                  <a:pt x="2514791" y="3202686"/>
                </a:cubicBezTo>
                <a:close/>
                <a:moveTo>
                  <a:pt x="2590991" y="3202115"/>
                </a:moveTo>
                <a:cubicBezTo>
                  <a:pt x="2591848" y="3202115"/>
                  <a:pt x="2592515" y="3201448"/>
                  <a:pt x="2592515" y="3200591"/>
                </a:cubicBezTo>
                <a:cubicBezTo>
                  <a:pt x="2592515" y="3199733"/>
                  <a:pt x="2591848" y="3199066"/>
                  <a:pt x="2590991" y="3199066"/>
                </a:cubicBezTo>
                <a:cubicBezTo>
                  <a:pt x="2590133" y="3199066"/>
                  <a:pt x="2589466" y="3199733"/>
                  <a:pt x="2589466" y="3200591"/>
                </a:cubicBezTo>
                <a:cubicBezTo>
                  <a:pt x="2589562" y="3201448"/>
                  <a:pt x="2590229" y="3202115"/>
                  <a:pt x="2590991" y="3202115"/>
                </a:cubicBezTo>
                <a:close/>
                <a:moveTo>
                  <a:pt x="2667191" y="3201448"/>
                </a:moveTo>
                <a:cubicBezTo>
                  <a:pt x="2667667" y="3201448"/>
                  <a:pt x="2668048" y="3201067"/>
                  <a:pt x="2668048" y="3200591"/>
                </a:cubicBezTo>
                <a:cubicBezTo>
                  <a:pt x="2668048" y="3200114"/>
                  <a:pt x="2667667" y="3199733"/>
                  <a:pt x="2667191" y="3199733"/>
                </a:cubicBezTo>
                <a:cubicBezTo>
                  <a:pt x="2666714" y="3199733"/>
                  <a:pt x="2666333" y="3200114"/>
                  <a:pt x="2666333" y="3200591"/>
                </a:cubicBezTo>
                <a:cubicBezTo>
                  <a:pt x="2666333" y="3201067"/>
                  <a:pt x="2666714" y="3201448"/>
                  <a:pt x="2667191" y="3201448"/>
                </a:cubicBezTo>
                <a:close/>
                <a:moveTo>
                  <a:pt x="2743391" y="3200781"/>
                </a:moveTo>
                <a:cubicBezTo>
                  <a:pt x="2743486" y="3200781"/>
                  <a:pt x="2743581" y="3200686"/>
                  <a:pt x="2743581" y="3200591"/>
                </a:cubicBezTo>
                <a:cubicBezTo>
                  <a:pt x="2743581" y="3200495"/>
                  <a:pt x="2743486" y="3200400"/>
                  <a:pt x="2743391" y="3200400"/>
                </a:cubicBezTo>
                <a:cubicBezTo>
                  <a:pt x="2743295" y="3200400"/>
                  <a:pt x="2743200" y="3200495"/>
                  <a:pt x="2743200" y="3200591"/>
                </a:cubicBezTo>
                <a:cubicBezTo>
                  <a:pt x="2743200" y="3200686"/>
                  <a:pt x="2743295" y="3200781"/>
                  <a:pt x="2743391" y="3200781"/>
                </a:cubicBezTo>
                <a:close/>
                <a:moveTo>
                  <a:pt x="914590" y="3277267"/>
                </a:moveTo>
                <a:cubicBezTo>
                  <a:pt x="914781" y="3277267"/>
                  <a:pt x="914972" y="3277076"/>
                  <a:pt x="914972" y="3276886"/>
                </a:cubicBezTo>
                <a:cubicBezTo>
                  <a:pt x="914972" y="3276695"/>
                  <a:pt x="914781" y="3276505"/>
                  <a:pt x="914590" y="3276505"/>
                </a:cubicBezTo>
                <a:cubicBezTo>
                  <a:pt x="914400" y="3276505"/>
                  <a:pt x="914210" y="3276695"/>
                  <a:pt x="914210" y="3276886"/>
                </a:cubicBezTo>
                <a:cubicBezTo>
                  <a:pt x="914210" y="3277076"/>
                  <a:pt x="914400" y="3277267"/>
                  <a:pt x="914590" y="3277267"/>
                </a:cubicBezTo>
                <a:close/>
                <a:moveTo>
                  <a:pt x="990790" y="3277838"/>
                </a:moveTo>
                <a:cubicBezTo>
                  <a:pt x="991362" y="3277838"/>
                  <a:pt x="991838" y="3277362"/>
                  <a:pt x="991838" y="3276791"/>
                </a:cubicBezTo>
                <a:cubicBezTo>
                  <a:pt x="991838" y="3276219"/>
                  <a:pt x="991362" y="3275743"/>
                  <a:pt x="990790" y="3275743"/>
                </a:cubicBezTo>
                <a:cubicBezTo>
                  <a:pt x="990219" y="3275743"/>
                  <a:pt x="989743" y="3276219"/>
                  <a:pt x="989743" y="3276791"/>
                </a:cubicBezTo>
                <a:cubicBezTo>
                  <a:pt x="989743" y="3277362"/>
                  <a:pt x="990219" y="3277838"/>
                  <a:pt x="990790" y="3277838"/>
                </a:cubicBezTo>
                <a:close/>
                <a:moveTo>
                  <a:pt x="1066991" y="3278315"/>
                </a:moveTo>
                <a:cubicBezTo>
                  <a:pt x="1067848" y="3278315"/>
                  <a:pt x="1068515" y="3277648"/>
                  <a:pt x="1068515" y="3276791"/>
                </a:cubicBezTo>
                <a:cubicBezTo>
                  <a:pt x="1068515" y="3275933"/>
                  <a:pt x="1067848" y="3275266"/>
                  <a:pt x="1066991" y="3275266"/>
                </a:cubicBezTo>
                <a:cubicBezTo>
                  <a:pt x="1066133" y="3275266"/>
                  <a:pt x="1065467" y="3275933"/>
                  <a:pt x="1065467" y="3276791"/>
                </a:cubicBezTo>
                <a:cubicBezTo>
                  <a:pt x="1065562" y="3277648"/>
                  <a:pt x="1066229" y="3278315"/>
                  <a:pt x="1066991" y="3278315"/>
                </a:cubicBezTo>
                <a:close/>
                <a:moveTo>
                  <a:pt x="1143191" y="3278696"/>
                </a:moveTo>
                <a:cubicBezTo>
                  <a:pt x="1144238" y="3278696"/>
                  <a:pt x="1145096" y="3277838"/>
                  <a:pt x="1145096" y="3276791"/>
                </a:cubicBezTo>
                <a:cubicBezTo>
                  <a:pt x="1145096" y="3275743"/>
                  <a:pt x="1144238" y="3274886"/>
                  <a:pt x="1143191" y="3274886"/>
                </a:cubicBezTo>
                <a:cubicBezTo>
                  <a:pt x="1142143" y="3274886"/>
                  <a:pt x="1141286" y="3275743"/>
                  <a:pt x="1141286" y="3276791"/>
                </a:cubicBezTo>
                <a:cubicBezTo>
                  <a:pt x="1141286" y="3277838"/>
                  <a:pt x="1142143" y="3278696"/>
                  <a:pt x="1143191" y="3278696"/>
                </a:cubicBezTo>
                <a:close/>
                <a:moveTo>
                  <a:pt x="1219391" y="3279172"/>
                </a:moveTo>
                <a:cubicBezTo>
                  <a:pt x="1220629" y="3279172"/>
                  <a:pt x="1221677" y="3278124"/>
                  <a:pt x="1221677" y="3276886"/>
                </a:cubicBezTo>
                <a:cubicBezTo>
                  <a:pt x="1221677" y="3275648"/>
                  <a:pt x="1220629" y="3274600"/>
                  <a:pt x="1219391" y="3274600"/>
                </a:cubicBezTo>
                <a:cubicBezTo>
                  <a:pt x="1218152" y="3274600"/>
                  <a:pt x="1217105" y="3275648"/>
                  <a:pt x="1217105" y="3276886"/>
                </a:cubicBezTo>
                <a:cubicBezTo>
                  <a:pt x="1217105" y="3278124"/>
                  <a:pt x="1218152" y="3279172"/>
                  <a:pt x="1219391" y="3279172"/>
                </a:cubicBezTo>
                <a:close/>
                <a:moveTo>
                  <a:pt x="1295591" y="3279553"/>
                </a:moveTo>
                <a:cubicBezTo>
                  <a:pt x="1297114" y="3279553"/>
                  <a:pt x="1298353" y="3278315"/>
                  <a:pt x="1298353" y="3276791"/>
                </a:cubicBezTo>
                <a:cubicBezTo>
                  <a:pt x="1298353" y="3275266"/>
                  <a:pt x="1297114" y="3274028"/>
                  <a:pt x="1295591" y="3274028"/>
                </a:cubicBezTo>
                <a:cubicBezTo>
                  <a:pt x="1294067" y="3274028"/>
                  <a:pt x="1292828" y="3275266"/>
                  <a:pt x="1292828" y="3276791"/>
                </a:cubicBezTo>
                <a:cubicBezTo>
                  <a:pt x="1292828" y="3278315"/>
                  <a:pt x="1294067" y="3279553"/>
                  <a:pt x="1295591" y="3279553"/>
                </a:cubicBezTo>
                <a:close/>
                <a:moveTo>
                  <a:pt x="1371791" y="3279743"/>
                </a:moveTo>
                <a:cubicBezTo>
                  <a:pt x="1373410" y="3279743"/>
                  <a:pt x="1374743" y="3278410"/>
                  <a:pt x="1374743" y="3276791"/>
                </a:cubicBezTo>
                <a:cubicBezTo>
                  <a:pt x="1374743" y="3275171"/>
                  <a:pt x="1373410" y="3273838"/>
                  <a:pt x="1371791" y="3273838"/>
                </a:cubicBezTo>
                <a:cubicBezTo>
                  <a:pt x="1370171" y="3273838"/>
                  <a:pt x="1368838" y="3275171"/>
                  <a:pt x="1368838" y="3276791"/>
                </a:cubicBezTo>
                <a:cubicBezTo>
                  <a:pt x="1368838" y="3278410"/>
                  <a:pt x="1370171" y="3279743"/>
                  <a:pt x="1371791" y="3279743"/>
                </a:cubicBezTo>
                <a:close/>
                <a:moveTo>
                  <a:pt x="1447991" y="3279934"/>
                </a:moveTo>
                <a:cubicBezTo>
                  <a:pt x="1449705" y="3279934"/>
                  <a:pt x="1451134" y="3278505"/>
                  <a:pt x="1451134" y="3276791"/>
                </a:cubicBezTo>
                <a:cubicBezTo>
                  <a:pt x="1451134" y="3275076"/>
                  <a:pt x="1449705" y="3273647"/>
                  <a:pt x="1447991" y="3273647"/>
                </a:cubicBezTo>
                <a:cubicBezTo>
                  <a:pt x="1446276" y="3273647"/>
                  <a:pt x="1444847" y="3275076"/>
                  <a:pt x="1444847" y="3276791"/>
                </a:cubicBezTo>
                <a:cubicBezTo>
                  <a:pt x="1444847" y="3278600"/>
                  <a:pt x="1446276" y="3279934"/>
                  <a:pt x="1447991" y="3279934"/>
                </a:cubicBezTo>
                <a:close/>
                <a:moveTo>
                  <a:pt x="1524191" y="3280220"/>
                </a:moveTo>
                <a:cubicBezTo>
                  <a:pt x="1526096" y="3280220"/>
                  <a:pt x="1527524" y="3278696"/>
                  <a:pt x="1527524" y="3276886"/>
                </a:cubicBezTo>
                <a:cubicBezTo>
                  <a:pt x="1527524" y="3274981"/>
                  <a:pt x="1526000" y="3273552"/>
                  <a:pt x="1524191" y="3273552"/>
                </a:cubicBezTo>
                <a:cubicBezTo>
                  <a:pt x="1522381" y="3273552"/>
                  <a:pt x="1520857" y="3275076"/>
                  <a:pt x="1520857" y="3276886"/>
                </a:cubicBezTo>
                <a:cubicBezTo>
                  <a:pt x="1520857" y="3278696"/>
                  <a:pt x="1522381" y="3280220"/>
                  <a:pt x="1524191" y="3280220"/>
                </a:cubicBezTo>
                <a:close/>
                <a:moveTo>
                  <a:pt x="1600391" y="3280410"/>
                </a:moveTo>
                <a:cubicBezTo>
                  <a:pt x="1602391" y="3280410"/>
                  <a:pt x="1604010" y="3278791"/>
                  <a:pt x="1604010" y="3276791"/>
                </a:cubicBezTo>
                <a:cubicBezTo>
                  <a:pt x="1604010" y="3274790"/>
                  <a:pt x="1602391" y="3273171"/>
                  <a:pt x="1600391" y="3273171"/>
                </a:cubicBezTo>
                <a:cubicBezTo>
                  <a:pt x="1598390" y="3273171"/>
                  <a:pt x="1596771" y="3274790"/>
                  <a:pt x="1596771" y="3276791"/>
                </a:cubicBezTo>
                <a:cubicBezTo>
                  <a:pt x="1596866" y="3278791"/>
                  <a:pt x="1598390" y="3280410"/>
                  <a:pt x="1600391" y="3280410"/>
                </a:cubicBezTo>
                <a:close/>
                <a:moveTo>
                  <a:pt x="1676591" y="3280601"/>
                </a:moveTo>
                <a:cubicBezTo>
                  <a:pt x="1678686" y="3280601"/>
                  <a:pt x="1680401" y="3278886"/>
                  <a:pt x="1680401" y="3276791"/>
                </a:cubicBezTo>
                <a:cubicBezTo>
                  <a:pt x="1680401" y="3274695"/>
                  <a:pt x="1678686" y="3272981"/>
                  <a:pt x="1676591" y="3272981"/>
                </a:cubicBezTo>
                <a:cubicBezTo>
                  <a:pt x="1674495" y="3272981"/>
                  <a:pt x="1672781" y="3274695"/>
                  <a:pt x="1672781" y="3276791"/>
                </a:cubicBezTo>
                <a:cubicBezTo>
                  <a:pt x="1672781" y="3278886"/>
                  <a:pt x="1674495" y="3280601"/>
                  <a:pt x="1676591" y="3280601"/>
                </a:cubicBezTo>
                <a:close/>
                <a:moveTo>
                  <a:pt x="1752791" y="3280601"/>
                </a:moveTo>
                <a:cubicBezTo>
                  <a:pt x="1754886" y="3280601"/>
                  <a:pt x="1756601" y="3278886"/>
                  <a:pt x="1756601" y="3276791"/>
                </a:cubicBezTo>
                <a:cubicBezTo>
                  <a:pt x="1756601" y="3274695"/>
                  <a:pt x="1754886" y="3272981"/>
                  <a:pt x="1752791" y="3272981"/>
                </a:cubicBezTo>
                <a:cubicBezTo>
                  <a:pt x="1750695" y="3272981"/>
                  <a:pt x="1748981" y="3274695"/>
                  <a:pt x="1748981" y="3276791"/>
                </a:cubicBezTo>
                <a:cubicBezTo>
                  <a:pt x="1748981" y="3278886"/>
                  <a:pt x="1750695" y="3280601"/>
                  <a:pt x="1752791" y="3280601"/>
                </a:cubicBezTo>
                <a:close/>
                <a:moveTo>
                  <a:pt x="1828991" y="3280601"/>
                </a:moveTo>
                <a:cubicBezTo>
                  <a:pt x="1831086" y="3280601"/>
                  <a:pt x="1832801" y="3278886"/>
                  <a:pt x="1832801" y="3276791"/>
                </a:cubicBezTo>
                <a:cubicBezTo>
                  <a:pt x="1832801" y="3274695"/>
                  <a:pt x="1831086" y="3272981"/>
                  <a:pt x="1828991" y="3272981"/>
                </a:cubicBezTo>
                <a:cubicBezTo>
                  <a:pt x="1826895" y="3272981"/>
                  <a:pt x="1825181" y="3274695"/>
                  <a:pt x="1825181" y="3276791"/>
                </a:cubicBezTo>
                <a:cubicBezTo>
                  <a:pt x="1825181" y="3278886"/>
                  <a:pt x="1826895" y="3280601"/>
                  <a:pt x="1828991" y="3280601"/>
                </a:cubicBezTo>
                <a:close/>
                <a:moveTo>
                  <a:pt x="1905191" y="3280410"/>
                </a:moveTo>
                <a:cubicBezTo>
                  <a:pt x="1907191" y="3280410"/>
                  <a:pt x="1908810" y="3278791"/>
                  <a:pt x="1908810" y="3276791"/>
                </a:cubicBezTo>
                <a:cubicBezTo>
                  <a:pt x="1908810" y="3274790"/>
                  <a:pt x="1907191" y="3273171"/>
                  <a:pt x="1905191" y="3273171"/>
                </a:cubicBezTo>
                <a:cubicBezTo>
                  <a:pt x="1903190" y="3273171"/>
                  <a:pt x="1901571" y="3274790"/>
                  <a:pt x="1901571" y="3276791"/>
                </a:cubicBezTo>
                <a:cubicBezTo>
                  <a:pt x="1901666" y="3278791"/>
                  <a:pt x="1903190" y="3280410"/>
                  <a:pt x="1905191" y="3280410"/>
                </a:cubicBezTo>
                <a:close/>
                <a:moveTo>
                  <a:pt x="1981391" y="3280410"/>
                </a:moveTo>
                <a:cubicBezTo>
                  <a:pt x="1983391" y="3280410"/>
                  <a:pt x="1985010" y="3278791"/>
                  <a:pt x="1985010" y="3276791"/>
                </a:cubicBezTo>
                <a:cubicBezTo>
                  <a:pt x="1985010" y="3274790"/>
                  <a:pt x="1983391" y="3273171"/>
                  <a:pt x="1981391" y="3273171"/>
                </a:cubicBezTo>
                <a:cubicBezTo>
                  <a:pt x="1979390" y="3273171"/>
                  <a:pt x="1977771" y="3274790"/>
                  <a:pt x="1977771" y="3276791"/>
                </a:cubicBezTo>
                <a:cubicBezTo>
                  <a:pt x="1977866" y="3278791"/>
                  <a:pt x="1979390" y="3280410"/>
                  <a:pt x="1981391" y="3280410"/>
                </a:cubicBezTo>
                <a:close/>
                <a:moveTo>
                  <a:pt x="2057591" y="3280220"/>
                </a:moveTo>
                <a:cubicBezTo>
                  <a:pt x="2059496" y="3280220"/>
                  <a:pt x="2060924" y="3278696"/>
                  <a:pt x="2060924" y="3276886"/>
                </a:cubicBezTo>
                <a:cubicBezTo>
                  <a:pt x="2060924" y="3274981"/>
                  <a:pt x="2059400" y="3273552"/>
                  <a:pt x="2057591" y="3273552"/>
                </a:cubicBezTo>
                <a:cubicBezTo>
                  <a:pt x="2055781" y="3273552"/>
                  <a:pt x="2054257" y="3275076"/>
                  <a:pt x="2054257" y="3276886"/>
                </a:cubicBezTo>
                <a:cubicBezTo>
                  <a:pt x="2054257" y="3278696"/>
                  <a:pt x="2055781" y="3280220"/>
                  <a:pt x="2057591" y="3280220"/>
                </a:cubicBezTo>
                <a:close/>
                <a:moveTo>
                  <a:pt x="2133791" y="3279743"/>
                </a:moveTo>
                <a:cubicBezTo>
                  <a:pt x="2135410" y="3279743"/>
                  <a:pt x="2136743" y="3278410"/>
                  <a:pt x="2136743" y="3276791"/>
                </a:cubicBezTo>
                <a:cubicBezTo>
                  <a:pt x="2136743" y="3275171"/>
                  <a:pt x="2135410" y="3273838"/>
                  <a:pt x="2133791" y="3273838"/>
                </a:cubicBezTo>
                <a:cubicBezTo>
                  <a:pt x="2132171" y="3273838"/>
                  <a:pt x="2130838" y="3275171"/>
                  <a:pt x="2130838" y="3276791"/>
                </a:cubicBezTo>
                <a:cubicBezTo>
                  <a:pt x="2130838" y="3278410"/>
                  <a:pt x="2132171" y="3279743"/>
                  <a:pt x="2133791" y="3279743"/>
                </a:cubicBezTo>
                <a:close/>
                <a:moveTo>
                  <a:pt x="2209991" y="3279553"/>
                </a:moveTo>
                <a:cubicBezTo>
                  <a:pt x="2211515" y="3279553"/>
                  <a:pt x="2212753" y="3278315"/>
                  <a:pt x="2212753" y="3276791"/>
                </a:cubicBezTo>
                <a:cubicBezTo>
                  <a:pt x="2212753" y="3275266"/>
                  <a:pt x="2211515" y="3274028"/>
                  <a:pt x="2209991" y="3274028"/>
                </a:cubicBezTo>
                <a:cubicBezTo>
                  <a:pt x="2208467" y="3274028"/>
                  <a:pt x="2207228" y="3275266"/>
                  <a:pt x="2207228" y="3276791"/>
                </a:cubicBezTo>
                <a:cubicBezTo>
                  <a:pt x="2207228" y="3278315"/>
                  <a:pt x="2208467" y="3279553"/>
                  <a:pt x="2209991" y="3279553"/>
                </a:cubicBezTo>
                <a:close/>
                <a:moveTo>
                  <a:pt x="2286191" y="3279172"/>
                </a:moveTo>
                <a:cubicBezTo>
                  <a:pt x="2287429" y="3279172"/>
                  <a:pt x="2288477" y="3278124"/>
                  <a:pt x="2288477" y="3276886"/>
                </a:cubicBezTo>
                <a:cubicBezTo>
                  <a:pt x="2288477" y="3275648"/>
                  <a:pt x="2287429" y="3274600"/>
                  <a:pt x="2286191" y="3274600"/>
                </a:cubicBezTo>
                <a:cubicBezTo>
                  <a:pt x="2284952" y="3274600"/>
                  <a:pt x="2283905" y="3275648"/>
                  <a:pt x="2283905" y="3276886"/>
                </a:cubicBezTo>
                <a:cubicBezTo>
                  <a:pt x="2283905" y="3278124"/>
                  <a:pt x="2284952" y="3279172"/>
                  <a:pt x="2286191" y="3279172"/>
                </a:cubicBezTo>
                <a:close/>
                <a:moveTo>
                  <a:pt x="2362391" y="3278696"/>
                </a:moveTo>
                <a:cubicBezTo>
                  <a:pt x="2363438" y="3278696"/>
                  <a:pt x="2364296" y="3277838"/>
                  <a:pt x="2364296" y="3276791"/>
                </a:cubicBezTo>
                <a:cubicBezTo>
                  <a:pt x="2364296" y="3275743"/>
                  <a:pt x="2363438" y="3274886"/>
                  <a:pt x="2362391" y="3274886"/>
                </a:cubicBezTo>
                <a:cubicBezTo>
                  <a:pt x="2361343" y="3274886"/>
                  <a:pt x="2360486" y="3275743"/>
                  <a:pt x="2360486" y="3276791"/>
                </a:cubicBezTo>
                <a:cubicBezTo>
                  <a:pt x="2360486" y="3277838"/>
                  <a:pt x="2361343" y="3278696"/>
                  <a:pt x="2362391" y="3278696"/>
                </a:cubicBezTo>
                <a:close/>
                <a:moveTo>
                  <a:pt x="2438591" y="3278315"/>
                </a:moveTo>
                <a:cubicBezTo>
                  <a:pt x="2439448" y="3278315"/>
                  <a:pt x="2440115" y="3277648"/>
                  <a:pt x="2440115" y="3276791"/>
                </a:cubicBezTo>
                <a:cubicBezTo>
                  <a:pt x="2440115" y="3275933"/>
                  <a:pt x="2439448" y="3275266"/>
                  <a:pt x="2438591" y="3275266"/>
                </a:cubicBezTo>
                <a:cubicBezTo>
                  <a:pt x="2437733" y="3275266"/>
                  <a:pt x="2437067" y="3275933"/>
                  <a:pt x="2437067" y="3276791"/>
                </a:cubicBezTo>
                <a:cubicBezTo>
                  <a:pt x="2437162" y="3277648"/>
                  <a:pt x="2437829" y="3278315"/>
                  <a:pt x="2438591" y="3278315"/>
                </a:cubicBezTo>
                <a:close/>
                <a:moveTo>
                  <a:pt x="2514791" y="3277838"/>
                </a:moveTo>
                <a:cubicBezTo>
                  <a:pt x="2515362" y="3277838"/>
                  <a:pt x="2515838" y="3277362"/>
                  <a:pt x="2515838" y="3276791"/>
                </a:cubicBezTo>
                <a:cubicBezTo>
                  <a:pt x="2515838" y="3276219"/>
                  <a:pt x="2515362" y="3275743"/>
                  <a:pt x="2514791" y="3275743"/>
                </a:cubicBezTo>
                <a:cubicBezTo>
                  <a:pt x="2514219" y="3275743"/>
                  <a:pt x="2513743" y="3276219"/>
                  <a:pt x="2513743" y="3276791"/>
                </a:cubicBezTo>
                <a:cubicBezTo>
                  <a:pt x="2513743" y="3277362"/>
                  <a:pt x="2514219" y="3277838"/>
                  <a:pt x="2514791" y="3277838"/>
                </a:cubicBezTo>
                <a:close/>
                <a:moveTo>
                  <a:pt x="2590991" y="3277267"/>
                </a:moveTo>
                <a:cubicBezTo>
                  <a:pt x="2591181" y="3277267"/>
                  <a:pt x="2591372" y="3277076"/>
                  <a:pt x="2591372" y="3276886"/>
                </a:cubicBezTo>
                <a:cubicBezTo>
                  <a:pt x="2591372" y="3276695"/>
                  <a:pt x="2591181" y="3276505"/>
                  <a:pt x="2590991" y="3276505"/>
                </a:cubicBezTo>
                <a:cubicBezTo>
                  <a:pt x="2590800" y="3276505"/>
                  <a:pt x="2590610" y="3276695"/>
                  <a:pt x="2590610" y="3276886"/>
                </a:cubicBezTo>
                <a:cubicBezTo>
                  <a:pt x="2590610" y="3277076"/>
                  <a:pt x="2590800" y="3277267"/>
                  <a:pt x="2590991" y="3277267"/>
                </a:cubicBezTo>
                <a:close/>
                <a:moveTo>
                  <a:pt x="1066991" y="3353467"/>
                </a:moveTo>
                <a:cubicBezTo>
                  <a:pt x="1067181" y="3353467"/>
                  <a:pt x="1067372" y="3353276"/>
                  <a:pt x="1067372" y="3353086"/>
                </a:cubicBezTo>
                <a:cubicBezTo>
                  <a:pt x="1067372" y="3352895"/>
                  <a:pt x="1067181" y="3352705"/>
                  <a:pt x="1066991" y="3352705"/>
                </a:cubicBezTo>
                <a:cubicBezTo>
                  <a:pt x="1066800" y="3352705"/>
                  <a:pt x="1066610" y="3352895"/>
                  <a:pt x="1066610" y="3353086"/>
                </a:cubicBezTo>
                <a:cubicBezTo>
                  <a:pt x="1066610" y="3353276"/>
                  <a:pt x="1066800" y="3353467"/>
                  <a:pt x="1066991" y="3353467"/>
                </a:cubicBezTo>
                <a:close/>
                <a:moveTo>
                  <a:pt x="1143191" y="3353848"/>
                </a:moveTo>
                <a:cubicBezTo>
                  <a:pt x="1143667" y="3353848"/>
                  <a:pt x="1144048" y="3353467"/>
                  <a:pt x="1144048" y="3352991"/>
                </a:cubicBezTo>
                <a:cubicBezTo>
                  <a:pt x="1144048" y="3352514"/>
                  <a:pt x="1143667" y="3352133"/>
                  <a:pt x="1143191" y="3352133"/>
                </a:cubicBezTo>
                <a:cubicBezTo>
                  <a:pt x="1142714" y="3352133"/>
                  <a:pt x="1142333" y="3352514"/>
                  <a:pt x="1142333" y="3352991"/>
                </a:cubicBezTo>
                <a:cubicBezTo>
                  <a:pt x="1142333" y="3353467"/>
                  <a:pt x="1142714" y="3353848"/>
                  <a:pt x="1143191" y="3353848"/>
                </a:cubicBezTo>
                <a:close/>
                <a:moveTo>
                  <a:pt x="1219391" y="3354324"/>
                </a:moveTo>
                <a:cubicBezTo>
                  <a:pt x="1220057" y="3354324"/>
                  <a:pt x="1220629" y="3353753"/>
                  <a:pt x="1220629" y="3353086"/>
                </a:cubicBezTo>
                <a:cubicBezTo>
                  <a:pt x="1220629" y="3352419"/>
                  <a:pt x="1220057" y="3351848"/>
                  <a:pt x="1219391" y="3351848"/>
                </a:cubicBezTo>
                <a:cubicBezTo>
                  <a:pt x="1218724" y="3351848"/>
                  <a:pt x="1218152" y="3352419"/>
                  <a:pt x="1218152" y="3353086"/>
                </a:cubicBezTo>
                <a:cubicBezTo>
                  <a:pt x="1218152" y="3353753"/>
                  <a:pt x="1218724" y="3354324"/>
                  <a:pt x="1219391" y="3354324"/>
                </a:cubicBezTo>
                <a:close/>
                <a:moveTo>
                  <a:pt x="1295591" y="3354515"/>
                </a:moveTo>
                <a:cubicBezTo>
                  <a:pt x="1296448" y="3354515"/>
                  <a:pt x="1297114" y="3353848"/>
                  <a:pt x="1297114" y="3352991"/>
                </a:cubicBezTo>
                <a:cubicBezTo>
                  <a:pt x="1297114" y="3352133"/>
                  <a:pt x="1296448" y="3351466"/>
                  <a:pt x="1295591" y="3351466"/>
                </a:cubicBezTo>
                <a:cubicBezTo>
                  <a:pt x="1294733" y="3351466"/>
                  <a:pt x="1294067" y="3352133"/>
                  <a:pt x="1294067" y="3352991"/>
                </a:cubicBezTo>
                <a:cubicBezTo>
                  <a:pt x="1294162" y="3353848"/>
                  <a:pt x="1294829" y="3354515"/>
                  <a:pt x="1295591" y="3354515"/>
                </a:cubicBezTo>
                <a:close/>
                <a:moveTo>
                  <a:pt x="1371791" y="3354896"/>
                </a:moveTo>
                <a:cubicBezTo>
                  <a:pt x="1372838" y="3354896"/>
                  <a:pt x="1373696" y="3354038"/>
                  <a:pt x="1373696" y="3352991"/>
                </a:cubicBezTo>
                <a:cubicBezTo>
                  <a:pt x="1373696" y="3351943"/>
                  <a:pt x="1372838" y="3351086"/>
                  <a:pt x="1371791" y="3351086"/>
                </a:cubicBezTo>
                <a:cubicBezTo>
                  <a:pt x="1370743" y="3351086"/>
                  <a:pt x="1369886" y="3351943"/>
                  <a:pt x="1369886" y="3352991"/>
                </a:cubicBezTo>
                <a:cubicBezTo>
                  <a:pt x="1369886" y="3354038"/>
                  <a:pt x="1370743" y="3354896"/>
                  <a:pt x="1371791" y="3354896"/>
                </a:cubicBezTo>
                <a:close/>
                <a:moveTo>
                  <a:pt x="1447991" y="3355086"/>
                </a:moveTo>
                <a:cubicBezTo>
                  <a:pt x="1449134" y="3355086"/>
                  <a:pt x="1450086" y="3354134"/>
                  <a:pt x="1450086" y="3352991"/>
                </a:cubicBezTo>
                <a:cubicBezTo>
                  <a:pt x="1450086" y="3351848"/>
                  <a:pt x="1449134" y="3350895"/>
                  <a:pt x="1447991" y="3350895"/>
                </a:cubicBezTo>
                <a:cubicBezTo>
                  <a:pt x="1446848" y="3350895"/>
                  <a:pt x="1445895" y="3351848"/>
                  <a:pt x="1445895" y="3352991"/>
                </a:cubicBezTo>
                <a:cubicBezTo>
                  <a:pt x="1445895" y="3354134"/>
                  <a:pt x="1446848" y="3355086"/>
                  <a:pt x="1447991" y="3355086"/>
                </a:cubicBezTo>
                <a:close/>
                <a:moveTo>
                  <a:pt x="1524191" y="3355372"/>
                </a:moveTo>
                <a:cubicBezTo>
                  <a:pt x="1525429" y="3355372"/>
                  <a:pt x="1526477" y="3354324"/>
                  <a:pt x="1526477" y="3353086"/>
                </a:cubicBezTo>
                <a:cubicBezTo>
                  <a:pt x="1526477" y="3351848"/>
                  <a:pt x="1525429" y="3350800"/>
                  <a:pt x="1524191" y="3350800"/>
                </a:cubicBezTo>
                <a:cubicBezTo>
                  <a:pt x="1522952" y="3350800"/>
                  <a:pt x="1521905" y="3351848"/>
                  <a:pt x="1521905" y="3353086"/>
                </a:cubicBezTo>
                <a:cubicBezTo>
                  <a:pt x="1521905" y="3354324"/>
                  <a:pt x="1522952" y="3355372"/>
                  <a:pt x="1524191" y="3355372"/>
                </a:cubicBezTo>
                <a:close/>
                <a:moveTo>
                  <a:pt x="1600391" y="3355562"/>
                </a:moveTo>
                <a:cubicBezTo>
                  <a:pt x="1601819" y="3355562"/>
                  <a:pt x="1602962" y="3354420"/>
                  <a:pt x="1602962" y="3352991"/>
                </a:cubicBezTo>
                <a:cubicBezTo>
                  <a:pt x="1602962" y="3351562"/>
                  <a:pt x="1601819" y="3350419"/>
                  <a:pt x="1600391" y="3350419"/>
                </a:cubicBezTo>
                <a:cubicBezTo>
                  <a:pt x="1598962" y="3350419"/>
                  <a:pt x="1597819" y="3351562"/>
                  <a:pt x="1597819" y="3352991"/>
                </a:cubicBezTo>
                <a:cubicBezTo>
                  <a:pt x="1597914" y="3354420"/>
                  <a:pt x="1599057" y="3355562"/>
                  <a:pt x="1600391" y="3355562"/>
                </a:cubicBezTo>
                <a:close/>
                <a:moveTo>
                  <a:pt x="1676591" y="3355562"/>
                </a:moveTo>
                <a:cubicBezTo>
                  <a:pt x="1678019" y="3355562"/>
                  <a:pt x="1679162" y="3354420"/>
                  <a:pt x="1679162" y="3352991"/>
                </a:cubicBezTo>
                <a:cubicBezTo>
                  <a:pt x="1679162" y="3351562"/>
                  <a:pt x="1678019" y="3350419"/>
                  <a:pt x="1676591" y="3350419"/>
                </a:cubicBezTo>
                <a:cubicBezTo>
                  <a:pt x="1675162" y="3350419"/>
                  <a:pt x="1674019" y="3351562"/>
                  <a:pt x="1674019" y="3352991"/>
                </a:cubicBezTo>
                <a:cubicBezTo>
                  <a:pt x="1674114" y="3354420"/>
                  <a:pt x="1675257" y="3355562"/>
                  <a:pt x="1676591" y="3355562"/>
                </a:cubicBezTo>
                <a:close/>
                <a:moveTo>
                  <a:pt x="1752791" y="3355562"/>
                </a:moveTo>
                <a:cubicBezTo>
                  <a:pt x="1754219" y="3355562"/>
                  <a:pt x="1755362" y="3354420"/>
                  <a:pt x="1755362" y="3352991"/>
                </a:cubicBezTo>
                <a:cubicBezTo>
                  <a:pt x="1755362" y="3351562"/>
                  <a:pt x="1754219" y="3350419"/>
                  <a:pt x="1752791" y="3350419"/>
                </a:cubicBezTo>
                <a:cubicBezTo>
                  <a:pt x="1751362" y="3350419"/>
                  <a:pt x="1750219" y="3351562"/>
                  <a:pt x="1750219" y="3352991"/>
                </a:cubicBezTo>
                <a:cubicBezTo>
                  <a:pt x="1750314" y="3354420"/>
                  <a:pt x="1751457" y="3355562"/>
                  <a:pt x="1752791" y="3355562"/>
                </a:cubicBezTo>
                <a:close/>
                <a:moveTo>
                  <a:pt x="1828991" y="3355562"/>
                </a:moveTo>
                <a:cubicBezTo>
                  <a:pt x="1830419" y="3355562"/>
                  <a:pt x="1831562" y="3354420"/>
                  <a:pt x="1831562" y="3352991"/>
                </a:cubicBezTo>
                <a:cubicBezTo>
                  <a:pt x="1831562" y="3351562"/>
                  <a:pt x="1830419" y="3350419"/>
                  <a:pt x="1828991" y="3350419"/>
                </a:cubicBezTo>
                <a:cubicBezTo>
                  <a:pt x="1827562" y="3350419"/>
                  <a:pt x="1826419" y="3351562"/>
                  <a:pt x="1826419" y="3352991"/>
                </a:cubicBezTo>
                <a:cubicBezTo>
                  <a:pt x="1826514" y="3354420"/>
                  <a:pt x="1827657" y="3355562"/>
                  <a:pt x="1828991" y="3355562"/>
                </a:cubicBezTo>
                <a:close/>
                <a:moveTo>
                  <a:pt x="1905191" y="3355562"/>
                </a:moveTo>
                <a:cubicBezTo>
                  <a:pt x="1906619" y="3355562"/>
                  <a:pt x="1907762" y="3354420"/>
                  <a:pt x="1907762" y="3352991"/>
                </a:cubicBezTo>
                <a:cubicBezTo>
                  <a:pt x="1907762" y="3351562"/>
                  <a:pt x="1906619" y="3350419"/>
                  <a:pt x="1905191" y="3350419"/>
                </a:cubicBezTo>
                <a:cubicBezTo>
                  <a:pt x="1903762" y="3350419"/>
                  <a:pt x="1902619" y="3351562"/>
                  <a:pt x="1902619" y="3352991"/>
                </a:cubicBezTo>
                <a:cubicBezTo>
                  <a:pt x="1902714" y="3354420"/>
                  <a:pt x="1903857" y="3355562"/>
                  <a:pt x="1905191" y="3355562"/>
                </a:cubicBezTo>
                <a:close/>
                <a:moveTo>
                  <a:pt x="1981391" y="3355372"/>
                </a:moveTo>
                <a:cubicBezTo>
                  <a:pt x="1982629" y="3355372"/>
                  <a:pt x="1983677" y="3354324"/>
                  <a:pt x="1983677" y="3353086"/>
                </a:cubicBezTo>
                <a:cubicBezTo>
                  <a:pt x="1983677" y="3351848"/>
                  <a:pt x="1982629" y="3350800"/>
                  <a:pt x="1981391" y="3350800"/>
                </a:cubicBezTo>
                <a:cubicBezTo>
                  <a:pt x="1980152" y="3350800"/>
                  <a:pt x="1979105" y="3351848"/>
                  <a:pt x="1979105" y="3353086"/>
                </a:cubicBezTo>
                <a:cubicBezTo>
                  <a:pt x="1979105" y="3354324"/>
                  <a:pt x="1980152" y="3355372"/>
                  <a:pt x="1981391" y="3355372"/>
                </a:cubicBezTo>
                <a:close/>
                <a:moveTo>
                  <a:pt x="2057591" y="3355086"/>
                </a:moveTo>
                <a:cubicBezTo>
                  <a:pt x="2058734" y="3355086"/>
                  <a:pt x="2059686" y="3354134"/>
                  <a:pt x="2059686" y="3352991"/>
                </a:cubicBezTo>
                <a:cubicBezTo>
                  <a:pt x="2059686" y="3351848"/>
                  <a:pt x="2058734" y="3350895"/>
                  <a:pt x="2057591" y="3350895"/>
                </a:cubicBezTo>
                <a:cubicBezTo>
                  <a:pt x="2056448" y="3350895"/>
                  <a:pt x="2055495" y="3351848"/>
                  <a:pt x="2055495" y="3352991"/>
                </a:cubicBezTo>
                <a:cubicBezTo>
                  <a:pt x="2055495" y="3354134"/>
                  <a:pt x="2056448" y="3355086"/>
                  <a:pt x="2057591" y="3355086"/>
                </a:cubicBezTo>
                <a:close/>
                <a:moveTo>
                  <a:pt x="2133791" y="3354896"/>
                </a:moveTo>
                <a:cubicBezTo>
                  <a:pt x="2134838" y="3354896"/>
                  <a:pt x="2135696" y="3354038"/>
                  <a:pt x="2135696" y="3352991"/>
                </a:cubicBezTo>
                <a:cubicBezTo>
                  <a:pt x="2135696" y="3351943"/>
                  <a:pt x="2134838" y="3351086"/>
                  <a:pt x="2133791" y="3351086"/>
                </a:cubicBezTo>
                <a:cubicBezTo>
                  <a:pt x="2132743" y="3351086"/>
                  <a:pt x="2131886" y="3351943"/>
                  <a:pt x="2131886" y="3352991"/>
                </a:cubicBezTo>
                <a:cubicBezTo>
                  <a:pt x="2131886" y="3354038"/>
                  <a:pt x="2132743" y="3354896"/>
                  <a:pt x="2133791" y="3354896"/>
                </a:cubicBezTo>
                <a:close/>
                <a:moveTo>
                  <a:pt x="2209991" y="3354705"/>
                </a:moveTo>
                <a:cubicBezTo>
                  <a:pt x="2210943" y="3354705"/>
                  <a:pt x="2211705" y="3353943"/>
                  <a:pt x="2211705" y="3352991"/>
                </a:cubicBezTo>
                <a:cubicBezTo>
                  <a:pt x="2211705" y="3352038"/>
                  <a:pt x="2210943" y="3351276"/>
                  <a:pt x="2209991" y="3351276"/>
                </a:cubicBezTo>
                <a:cubicBezTo>
                  <a:pt x="2209038" y="3351276"/>
                  <a:pt x="2208276" y="3352038"/>
                  <a:pt x="2208276" y="3352991"/>
                </a:cubicBezTo>
                <a:cubicBezTo>
                  <a:pt x="2208276" y="3353943"/>
                  <a:pt x="2209038" y="3354705"/>
                  <a:pt x="2209991" y="3354705"/>
                </a:cubicBezTo>
                <a:close/>
                <a:moveTo>
                  <a:pt x="2286191" y="3354324"/>
                </a:moveTo>
                <a:cubicBezTo>
                  <a:pt x="2286857" y="3354324"/>
                  <a:pt x="2287429" y="3353753"/>
                  <a:pt x="2287429" y="3353086"/>
                </a:cubicBezTo>
                <a:cubicBezTo>
                  <a:pt x="2287429" y="3352419"/>
                  <a:pt x="2286857" y="3351848"/>
                  <a:pt x="2286191" y="3351848"/>
                </a:cubicBezTo>
                <a:cubicBezTo>
                  <a:pt x="2285524" y="3351848"/>
                  <a:pt x="2284952" y="3352419"/>
                  <a:pt x="2284952" y="3353086"/>
                </a:cubicBezTo>
                <a:cubicBezTo>
                  <a:pt x="2284952" y="3353753"/>
                  <a:pt x="2285524" y="3354324"/>
                  <a:pt x="2286191" y="3354324"/>
                </a:cubicBezTo>
                <a:close/>
                <a:moveTo>
                  <a:pt x="2362391" y="3353848"/>
                </a:moveTo>
                <a:cubicBezTo>
                  <a:pt x="2362867" y="3353848"/>
                  <a:pt x="2363248" y="3353467"/>
                  <a:pt x="2363248" y="3352991"/>
                </a:cubicBezTo>
                <a:cubicBezTo>
                  <a:pt x="2363248" y="3352514"/>
                  <a:pt x="2362867" y="3352133"/>
                  <a:pt x="2362391" y="3352133"/>
                </a:cubicBezTo>
                <a:cubicBezTo>
                  <a:pt x="2361914" y="3352133"/>
                  <a:pt x="2361533" y="3352514"/>
                  <a:pt x="2361533" y="3352991"/>
                </a:cubicBezTo>
                <a:cubicBezTo>
                  <a:pt x="2361533" y="3353467"/>
                  <a:pt x="2361914" y="3353848"/>
                  <a:pt x="2362391" y="3353848"/>
                </a:cubicBezTo>
                <a:close/>
                <a:moveTo>
                  <a:pt x="2438591" y="3353467"/>
                </a:moveTo>
                <a:cubicBezTo>
                  <a:pt x="2438781" y="3353467"/>
                  <a:pt x="2438972" y="3353276"/>
                  <a:pt x="2438972" y="3353086"/>
                </a:cubicBezTo>
                <a:cubicBezTo>
                  <a:pt x="2438972" y="3352895"/>
                  <a:pt x="2438781" y="3352705"/>
                  <a:pt x="2438591" y="3352705"/>
                </a:cubicBezTo>
                <a:cubicBezTo>
                  <a:pt x="2438400" y="3352705"/>
                  <a:pt x="2438210" y="3352895"/>
                  <a:pt x="2438210" y="3353086"/>
                </a:cubicBezTo>
                <a:cubicBezTo>
                  <a:pt x="2438210" y="3353276"/>
                  <a:pt x="2438400" y="3353467"/>
                  <a:pt x="2438591" y="3353467"/>
                </a:cubicBezTo>
                <a:close/>
                <a:moveTo>
                  <a:pt x="2514791" y="3353181"/>
                </a:moveTo>
                <a:cubicBezTo>
                  <a:pt x="2514886" y="3353181"/>
                  <a:pt x="2514981" y="3353086"/>
                  <a:pt x="2514981" y="3352991"/>
                </a:cubicBezTo>
                <a:cubicBezTo>
                  <a:pt x="2514981" y="3352895"/>
                  <a:pt x="2514886" y="3352800"/>
                  <a:pt x="2514791" y="3352800"/>
                </a:cubicBezTo>
                <a:cubicBezTo>
                  <a:pt x="2514695" y="3352800"/>
                  <a:pt x="2514600" y="3352895"/>
                  <a:pt x="2514600" y="3352991"/>
                </a:cubicBezTo>
                <a:cubicBezTo>
                  <a:pt x="2514600" y="3353086"/>
                  <a:pt x="2514695" y="3353181"/>
                  <a:pt x="2514791" y="3353181"/>
                </a:cubicBezTo>
                <a:close/>
                <a:moveTo>
                  <a:pt x="1219391" y="3429381"/>
                </a:moveTo>
                <a:cubicBezTo>
                  <a:pt x="1219486" y="3429381"/>
                  <a:pt x="1219581" y="3429286"/>
                  <a:pt x="1219581" y="3429191"/>
                </a:cubicBezTo>
                <a:cubicBezTo>
                  <a:pt x="1219581" y="3429095"/>
                  <a:pt x="1219486" y="3429000"/>
                  <a:pt x="1219391" y="3429000"/>
                </a:cubicBezTo>
                <a:cubicBezTo>
                  <a:pt x="1219295" y="3429000"/>
                  <a:pt x="1219200" y="3429095"/>
                  <a:pt x="1219200" y="3429191"/>
                </a:cubicBezTo>
                <a:cubicBezTo>
                  <a:pt x="1219200" y="3429286"/>
                  <a:pt x="1219295" y="3429381"/>
                  <a:pt x="1219391" y="3429381"/>
                </a:cubicBezTo>
                <a:close/>
                <a:moveTo>
                  <a:pt x="1295591" y="3429667"/>
                </a:moveTo>
                <a:cubicBezTo>
                  <a:pt x="1295781" y="3429667"/>
                  <a:pt x="1295972" y="3429476"/>
                  <a:pt x="1295972" y="3429286"/>
                </a:cubicBezTo>
                <a:cubicBezTo>
                  <a:pt x="1295972" y="3429095"/>
                  <a:pt x="1295781" y="3428905"/>
                  <a:pt x="1295591" y="3428905"/>
                </a:cubicBezTo>
                <a:cubicBezTo>
                  <a:pt x="1295400" y="3428905"/>
                  <a:pt x="1295210" y="3429095"/>
                  <a:pt x="1295210" y="3429286"/>
                </a:cubicBezTo>
                <a:cubicBezTo>
                  <a:pt x="1295210" y="3429476"/>
                  <a:pt x="1295400" y="3429667"/>
                  <a:pt x="1295591" y="3429667"/>
                </a:cubicBezTo>
                <a:close/>
                <a:moveTo>
                  <a:pt x="1371791" y="3429857"/>
                </a:moveTo>
                <a:cubicBezTo>
                  <a:pt x="1372172" y="3429857"/>
                  <a:pt x="1372457" y="3429572"/>
                  <a:pt x="1372457" y="3429191"/>
                </a:cubicBezTo>
                <a:cubicBezTo>
                  <a:pt x="1372457" y="3428810"/>
                  <a:pt x="1372172" y="3428524"/>
                  <a:pt x="1371791" y="3428524"/>
                </a:cubicBezTo>
                <a:cubicBezTo>
                  <a:pt x="1371410" y="3428524"/>
                  <a:pt x="1371124" y="3428810"/>
                  <a:pt x="1371124" y="3429191"/>
                </a:cubicBezTo>
                <a:cubicBezTo>
                  <a:pt x="1371219" y="3429572"/>
                  <a:pt x="1371505" y="3429857"/>
                  <a:pt x="1371791" y="3429857"/>
                </a:cubicBezTo>
                <a:close/>
                <a:moveTo>
                  <a:pt x="1447991" y="3430238"/>
                </a:moveTo>
                <a:cubicBezTo>
                  <a:pt x="1448562" y="3430238"/>
                  <a:pt x="1449038" y="3429762"/>
                  <a:pt x="1449038" y="3429191"/>
                </a:cubicBezTo>
                <a:cubicBezTo>
                  <a:pt x="1449038" y="3428619"/>
                  <a:pt x="1448562" y="3428143"/>
                  <a:pt x="1447991" y="3428143"/>
                </a:cubicBezTo>
                <a:cubicBezTo>
                  <a:pt x="1447419" y="3428143"/>
                  <a:pt x="1446943" y="3428619"/>
                  <a:pt x="1446943" y="3429191"/>
                </a:cubicBezTo>
                <a:cubicBezTo>
                  <a:pt x="1446943" y="3429762"/>
                  <a:pt x="1447419" y="3430238"/>
                  <a:pt x="1447991" y="3430238"/>
                </a:cubicBezTo>
                <a:close/>
                <a:moveTo>
                  <a:pt x="1524191" y="3430524"/>
                </a:moveTo>
                <a:cubicBezTo>
                  <a:pt x="1524857" y="3430524"/>
                  <a:pt x="1525429" y="3429953"/>
                  <a:pt x="1525429" y="3429286"/>
                </a:cubicBezTo>
                <a:cubicBezTo>
                  <a:pt x="1525429" y="3428619"/>
                  <a:pt x="1524857" y="3428048"/>
                  <a:pt x="1524191" y="3428048"/>
                </a:cubicBezTo>
                <a:cubicBezTo>
                  <a:pt x="1523524" y="3428048"/>
                  <a:pt x="1522952" y="3428619"/>
                  <a:pt x="1522952" y="3429286"/>
                </a:cubicBezTo>
                <a:cubicBezTo>
                  <a:pt x="1522952" y="3429953"/>
                  <a:pt x="1523524" y="3430524"/>
                  <a:pt x="1524191" y="3430524"/>
                </a:cubicBezTo>
                <a:close/>
                <a:moveTo>
                  <a:pt x="1600391" y="3430524"/>
                </a:moveTo>
                <a:cubicBezTo>
                  <a:pt x="1601057" y="3430524"/>
                  <a:pt x="1601629" y="3429953"/>
                  <a:pt x="1601629" y="3429286"/>
                </a:cubicBezTo>
                <a:cubicBezTo>
                  <a:pt x="1601629" y="3428619"/>
                  <a:pt x="1601057" y="3428048"/>
                  <a:pt x="1600391" y="3428048"/>
                </a:cubicBezTo>
                <a:cubicBezTo>
                  <a:pt x="1599724" y="3428048"/>
                  <a:pt x="1599152" y="3428619"/>
                  <a:pt x="1599152" y="3429286"/>
                </a:cubicBezTo>
                <a:cubicBezTo>
                  <a:pt x="1599152" y="3429953"/>
                  <a:pt x="1599724" y="3430524"/>
                  <a:pt x="1600391" y="3430524"/>
                </a:cubicBezTo>
                <a:close/>
                <a:moveTo>
                  <a:pt x="1676591" y="3430524"/>
                </a:moveTo>
                <a:cubicBezTo>
                  <a:pt x="1677257" y="3430524"/>
                  <a:pt x="1677829" y="3429953"/>
                  <a:pt x="1677829" y="3429286"/>
                </a:cubicBezTo>
                <a:cubicBezTo>
                  <a:pt x="1677829" y="3428619"/>
                  <a:pt x="1677257" y="3428048"/>
                  <a:pt x="1676591" y="3428048"/>
                </a:cubicBezTo>
                <a:cubicBezTo>
                  <a:pt x="1675924" y="3428048"/>
                  <a:pt x="1675352" y="3428619"/>
                  <a:pt x="1675352" y="3429286"/>
                </a:cubicBezTo>
                <a:cubicBezTo>
                  <a:pt x="1675352" y="3429953"/>
                  <a:pt x="1675924" y="3430524"/>
                  <a:pt x="1676591" y="3430524"/>
                </a:cubicBezTo>
                <a:close/>
                <a:moveTo>
                  <a:pt x="1752791" y="3430715"/>
                </a:moveTo>
                <a:cubicBezTo>
                  <a:pt x="1753648" y="3430715"/>
                  <a:pt x="1754314" y="3430048"/>
                  <a:pt x="1754314" y="3429191"/>
                </a:cubicBezTo>
                <a:cubicBezTo>
                  <a:pt x="1754314" y="3428333"/>
                  <a:pt x="1753648" y="3427666"/>
                  <a:pt x="1752791" y="3427666"/>
                </a:cubicBezTo>
                <a:cubicBezTo>
                  <a:pt x="1751933" y="3427666"/>
                  <a:pt x="1751267" y="3428333"/>
                  <a:pt x="1751267" y="3429191"/>
                </a:cubicBezTo>
                <a:cubicBezTo>
                  <a:pt x="1751362" y="3430048"/>
                  <a:pt x="1752029" y="3430715"/>
                  <a:pt x="1752791" y="3430715"/>
                </a:cubicBezTo>
                <a:close/>
                <a:moveTo>
                  <a:pt x="1828991" y="3430715"/>
                </a:moveTo>
                <a:cubicBezTo>
                  <a:pt x="1829848" y="3430715"/>
                  <a:pt x="1830514" y="3430048"/>
                  <a:pt x="1830514" y="3429191"/>
                </a:cubicBezTo>
                <a:cubicBezTo>
                  <a:pt x="1830514" y="3428333"/>
                  <a:pt x="1829848" y="3427666"/>
                  <a:pt x="1828991" y="3427666"/>
                </a:cubicBezTo>
                <a:cubicBezTo>
                  <a:pt x="1828133" y="3427666"/>
                  <a:pt x="1827467" y="3428333"/>
                  <a:pt x="1827467" y="3429191"/>
                </a:cubicBezTo>
                <a:cubicBezTo>
                  <a:pt x="1827562" y="3430048"/>
                  <a:pt x="1828229" y="3430715"/>
                  <a:pt x="1828991" y="3430715"/>
                </a:cubicBezTo>
                <a:close/>
                <a:moveTo>
                  <a:pt x="1905191" y="3430524"/>
                </a:moveTo>
                <a:cubicBezTo>
                  <a:pt x="1905857" y="3430524"/>
                  <a:pt x="1906429" y="3429953"/>
                  <a:pt x="1906429" y="3429286"/>
                </a:cubicBezTo>
                <a:cubicBezTo>
                  <a:pt x="1906429" y="3428619"/>
                  <a:pt x="1905857" y="3428048"/>
                  <a:pt x="1905191" y="3428048"/>
                </a:cubicBezTo>
                <a:cubicBezTo>
                  <a:pt x="1904524" y="3428048"/>
                  <a:pt x="1903952" y="3428619"/>
                  <a:pt x="1903952" y="3429286"/>
                </a:cubicBezTo>
                <a:cubicBezTo>
                  <a:pt x="1903952" y="3429953"/>
                  <a:pt x="1904524" y="3430524"/>
                  <a:pt x="1905191" y="3430524"/>
                </a:cubicBezTo>
                <a:close/>
                <a:moveTo>
                  <a:pt x="1981391" y="3430524"/>
                </a:moveTo>
                <a:cubicBezTo>
                  <a:pt x="1982057" y="3430524"/>
                  <a:pt x="1982629" y="3429953"/>
                  <a:pt x="1982629" y="3429286"/>
                </a:cubicBezTo>
                <a:cubicBezTo>
                  <a:pt x="1982629" y="3428619"/>
                  <a:pt x="1982057" y="3428048"/>
                  <a:pt x="1981391" y="3428048"/>
                </a:cubicBezTo>
                <a:cubicBezTo>
                  <a:pt x="1980724" y="3428048"/>
                  <a:pt x="1980152" y="3428619"/>
                  <a:pt x="1980152" y="3429286"/>
                </a:cubicBezTo>
                <a:cubicBezTo>
                  <a:pt x="1980152" y="3429953"/>
                  <a:pt x="1980724" y="3430524"/>
                  <a:pt x="1981391" y="3430524"/>
                </a:cubicBezTo>
                <a:close/>
                <a:moveTo>
                  <a:pt x="2057591" y="3430238"/>
                </a:moveTo>
                <a:cubicBezTo>
                  <a:pt x="2058162" y="3430238"/>
                  <a:pt x="2058638" y="3429762"/>
                  <a:pt x="2058638" y="3429191"/>
                </a:cubicBezTo>
                <a:cubicBezTo>
                  <a:pt x="2058638" y="3428619"/>
                  <a:pt x="2058162" y="3428143"/>
                  <a:pt x="2057591" y="3428143"/>
                </a:cubicBezTo>
                <a:cubicBezTo>
                  <a:pt x="2057019" y="3428143"/>
                  <a:pt x="2056543" y="3428619"/>
                  <a:pt x="2056543" y="3429191"/>
                </a:cubicBezTo>
                <a:cubicBezTo>
                  <a:pt x="2056543" y="3429762"/>
                  <a:pt x="2057019" y="3430238"/>
                  <a:pt x="2057591" y="3430238"/>
                </a:cubicBezTo>
                <a:close/>
                <a:moveTo>
                  <a:pt x="2133791" y="3430048"/>
                </a:moveTo>
                <a:cubicBezTo>
                  <a:pt x="2134267" y="3430048"/>
                  <a:pt x="2134648" y="3429667"/>
                  <a:pt x="2134648" y="3429191"/>
                </a:cubicBezTo>
                <a:cubicBezTo>
                  <a:pt x="2134648" y="3428714"/>
                  <a:pt x="2134267" y="3428333"/>
                  <a:pt x="2133791" y="3428333"/>
                </a:cubicBezTo>
                <a:cubicBezTo>
                  <a:pt x="2133314" y="3428333"/>
                  <a:pt x="2132933" y="3428714"/>
                  <a:pt x="2132933" y="3429191"/>
                </a:cubicBezTo>
                <a:cubicBezTo>
                  <a:pt x="2132933" y="3429667"/>
                  <a:pt x="2133314" y="3430048"/>
                  <a:pt x="2133791" y="3430048"/>
                </a:cubicBezTo>
                <a:close/>
                <a:moveTo>
                  <a:pt x="2209991" y="3429667"/>
                </a:moveTo>
                <a:cubicBezTo>
                  <a:pt x="2210181" y="3429667"/>
                  <a:pt x="2210372" y="3429476"/>
                  <a:pt x="2210372" y="3429286"/>
                </a:cubicBezTo>
                <a:cubicBezTo>
                  <a:pt x="2210372" y="3429095"/>
                  <a:pt x="2210181" y="3428905"/>
                  <a:pt x="2209991" y="3428905"/>
                </a:cubicBezTo>
                <a:cubicBezTo>
                  <a:pt x="2209800" y="3428905"/>
                  <a:pt x="2209610" y="3429095"/>
                  <a:pt x="2209610" y="3429286"/>
                </a:cubicBezTo>
                <a:cubicBezTo>
                  <a:pt x="2209610" y="3429476"/>
                  <a:pt x="2209800" y="3429667"/>
                  <a:pt x="2209991" y="3429667"/>
                </a:cubicBezTo>
                <a:close/>
                <a:moveTo>
                  <a:pt x="2286191" y="3429381"/>
                </a:moveTo>
                <a:cubicBezTo>
                  <a:pt x="2286286" y="3429381"/>
                  <a:pt x="2286381" y="3429286"/>
                  <a:pt x="2286381" y="3429191"/>
                </a:cubicBezTo>
                <a:cubicBezTo>
                  <a:pt x="2286381" y="3429095"/>
                  <a:pt x="2286286" y="3429000"/>
                  <a:pt x="2286191" y="3429000"/>
                </a:cubicBezTo>
                <a:cubicBezTo>
                  <a:pt x="2286095" y="3429000"/>
                  <a:pt x="2286000" y="3429095"/>
                  <a:pt x="2286000" y="3429191"/>
                </a:cubicBezTo>
                <a:cubicBezTo>
                  <a:pt x="2286000" y="3429286"/>
                  <a:pt x="2286095" y="3429381"/>
                  <a:pt x="2286191" y="3429381"/>
                </a:cubicBezTo>
                <a:close/>
                <a:moveTo>
                  <a:pt x="1524191" y="3505581"/>
                </a:moveTo>
                <a:cubicBezTo>
                  <a:pt x="1524286" y="3505581"/>
                  <a:pt x="1524381" y="3505486"/>
                  <a:pt x="1524381" y="3505391"/>
                </a:cubicBezTo>
                <a:cubicBezTo>
                  <a:pt x="1524381" y="3505295"/>
                  <a:pt x="1524286" y="3505200"/>
                  <a:pt x="1524191" y="3505200"/>
                </a:cubicBezTo>
                <a:cubicBezTo>
                  <a:pt x="1524095" y="3505200"/>
                  <a:pt x="1524000" y="3505295"/>
                  <a:pt x="1524000" y="3505391"/>
                </a:cubicBezTo>
                <a:cubicBezTo>
                  <a:pt x="1524000" y="3505486"/>
                  <a:pt x="1524095" y="3505581"/>
                  <a:pt x="1524191" y="3505581"/>
                </a:cubicBezTo>
                <a:close/>
                <a:moveTo>
                  <a:pt x="1600391" y="3505581"/>
                </a:moveTo>
                <a:cubicBezTo>
                  <a:pt x="1600486" y="3505581"/>
                  <a:pt x="1600581" y="3505486"/>
                  <a:pt x="1600581" y="3505391"/>
                </a:cubicBezTo>
                <a:cubicBezTo>
                  <a:pt x="1600581" y="3505295"/>
                  <a:pt x="1600486" y="3505200"/>
                  <a:pt x="1600391" y="3505200"/>
                </a:cubicBezTo>
                <a:cubicBezTo>
                  <a:pt x="1600295" y="3505200"/>
                  <a:pt x="1600200" y="3505295"/>
                  <a:pt x="1600200" y="3505391"/>
                </a:cubicBezTo>
                <a:cubicBezTo>
                  <a:pt x="1600200" y="3505486"/>
                  <a:pt x="1600295" y="3505581"/>
                  <a:pt x="1600391" y="3505581"/>
                </a:cubicBezTo>
                <a:close/>
                <a:moveTo>
                  <a:pt x="1676591" y="3505581"/>
                </a:moveTo>
                <a:cubicBezTo>
                  <a:pt x="1676686" y="3505581"/>
                  <a:pt x="1676781" y="3505486"/>
                  <a:pt x="1676781" y="3505391"/>
                </a:cubicBezTo>
                <a:cubicBezTo>
                  <a:pt x="1676781" y="3505295"/>
                  <a:pt x="1676686" y="3505200"/>
                  <a:pt x="1676591" y="3505200"/>
                </a:cubicBezTo>
                <a:cubicBezTo>
                  <a:pt x="1676495" y="3505200"/>
                  <a:pt x="1676400" y="3505295"/>
                  <a:pt x="1676400" y="3505391"/>
                </a:cubicBezTo>
                <a:cubicBezTo>
                  <a:pt x="1676400" y="3505486"/>
                  <a:pt x="1676495" y="3505581"/>
                  <a:pt x="1676591" y="3505581"/>
                </a:cubicBezTo>
                <a:close/>
                <a:moveTo>
                  <a:pt x="1752791" y="3505581"/>
                </a:moveTo>
                <a:cubicBezTo>
                  <a:pt x="1752886" y="3505581"/>
                  <a:pt x="1752981" y="3505486"/>
                  <a:pt x="1752981" y="3505391"/>
                </a:cubicBezTo>
                <a:cubicBezTo>
                  <a:pt x="1752981" y="3505295"/>
                  <a:pt x="1752886" y="3505200"/>
                  <a:pt x="1752791" y="3505200"/>
                </a:cubicBezTo>
                <a:cubicBezTo>
                  <a:pt x="1752695" y="3505200"/>
                  <a:pt x="1752600" y="3505295"/>
                  <a:pt x="1752600" y="3505391"/>
                </a:cubicBezTo>
                <a:cubicBezTo>
                  <a:pt x="1752600" y="3505486"/>
                  <a:pt x="1752695" y="3505581"/>
                  <a:pt x="1752791" y="3505581"/>
                </a:cubicBezTo>
                <a:close/>
                <a:moveTo>
                  <a:pt x="1828991" y="3505581"/>
                </a:moveTo>
                <a:cubicBezTo>
                  <a:pt x="1829086" y="3505581"/>
                  <a:pt x="1829181" y="3505486"/>
                  <a:pt x="1829181" y="3505391"/>
                </a:cubicBezTo>
                <a:cubicBezTo>
                  <a:pt x="1829181" y="3505295"/>
                  <a:pt x="1829086" y="3505200"/>
                  <a:pt x="1828991" y="3505200"/>
                </a:cubicBezTo>
                <a:cubicBezTo>
                  <a:pt x="1828895" y="3505200"/>
                  <a:pt x="1828800" y="3505295"/>
                  <a:pt x="1828800" y="3505391"/>
                </a:cubicBezTo>
                <a:cubicBezTo>
                  <a:pt x="1828800" y="3505486"/>
                  <a:pt x="1828895" y="3505581"/>
                  <a:pt x="1828991" y="3505581"/>
                </a:cubicBezTo>
                <a:close/>
                <a:moveTo>
                  <a:pt x="1905191" y="3505581"/>
                </a:moveTo>
                <a:cubicBezTo>
                  <a:pt x="1905286" y="3505581"/>
                  <a:pt x="1905381" y="3505486"/>
                  <a:pt x="1905381" y="3505391"/>
                </a:cubicBezTo>
                <a:cubicBezTo>
                  <a:pt x="1905381" y="3505295"/>
                  <a:pt x="1905286" y="3505200"/>
                  <a:pt x="1905191" y="3505200"/>
                </a:cubicBezTo>
                <a:cubicBezTo>
                  <a:pt x="1905095" y="3505200"/>
                  <a:pt x="1905000" y="3505295"/>
                  <a:pt x="1905000" y="3505391"/>
                </a:cubicBezTo>
                <a:cubicBezTo>
                  <a:pt x="1905000" y="3505486"/>
                  <a:pt x="1905095" y="3505581"/>
                  <a:pt x="1905191" y="3505581"/>
                </a:cubicBezTo>
                <a:close/>
                <a:moveTo>
                  <a:pt x="1981391" y="3505581"/>
                </a:moveTo>
                <a:cubicBezTo>
                  <a:pt x="1981486" y="3505581"/>
                  <a:pt x="1981581" y="3505486"/>
                  <a:pt x="1981581" y="3505391"/>
                </a:cubicBezTo>
                <a:cubicBezTo>
                  <a:pt x="1981581" y="3505295"/>
                  <a:pt x="1981486" y="3505200"/>
                  <a:pt x="1981391" y="3505200"/>
                </a:cubicBezTo>
                <a:cubicBezTo>
                  <a:pt x="1981295" y="3505200"/>
                  <a:pt x="1981200" y="3505295"/>
                  <a:pt x="1981200" y="3505391"/>
                </a:cubicBezTo>
                <a:cubicBezTo>
                  <a:pt x="1981200" y="3505486"/>
                  <a:pt x="1981295" y="3505581"/>
                  <a:pt x="1981391" y="35055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9EC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-1251106" y="2803896"/>
            <a:ext cx="3776853" cy="3776853"/>
          </a:xfrm>
          <a:custGeom>
            <a:rect b="b" l="l" r="r" t="t"/>
            <a:pathLst>
              <a:path extrusionOk="0" h="3505200" w="3505200">
                <a:moveTo>
                  <a:pt x="1600200" y="191"/>
                </a:moveTo>
                <a:cubicBezTo>
                  <a:pt x="1600200" y="95"/>
                  <a:pt x="1600295" y="0"/>
                  <a:pt x="1600391" y="0"/>
                </a:cubicBezTo>
                <a:cubicBezTo>
                  <a:pt x="1600486" y="0"/>
                  <a:pt x="1600581" y="95"/>
                  <a:pt x="1600581" y="191"/>
                </a:cubicBezTo>
                <a:cubicBezTo>
                  <a:pt x="1600581" y="286"/>
                  <a:pt x="1600486" y="381"/>
                  <a:pt x="1600391" y="381"/>
                </a:cubicBezTo>
                <a:cubicBezTo>
                  <a:pt x="1600295" y="381"/>
                  <a:pt x="1600200" y="286"/>
                  <a:pt x="1600200" y="191"/>
                </a:cubicBezTo>
                <a:close/>
                <a:moveTo>
                  <a:pt x="1676591" y="381"/>
                </a:moveTo>
                <a:cubicBezTo>
                  <a:pt x="1676686" y="381"/>
                  <a:pt x="1676781" y="286"/>
                  <a:pt x="1676781" y="191"/>
                </a:cubicBezTo>
                <a:cubicBezTo>
                  <a:pt x="1676781" y="95"/>
                  <a:pt x="1676686" y="0"/>
                  <a:pt x="1676591" y="0"/>
                </a:cubicBezTo>
                <a:cubicBezTo>
                  <a:pt x="1676495" y="0"/>
                  <a:pt x="1676400" y="95"/>
                  <a:pt x="1676400" y="191"/>
                </a:cubicBezTo>
                <a:cubicBezTo>
                  <a:pt x="1676400" y="286"/>
                  <a:pt x="1676495" y="381"/>
                  <a:pt x="1676591" y="381"/>
                </a:cubicBezTo>
                <a:close/>
                <a:moveTo>
                  <a:pt x="1752791" y="381"/>
                </a:moveTo>
                <a:cubicBezTo>
                  <a:pt x="1752886" y="381"/>
                  <a:pt x="1752981" y="286"/>
                  <a:pt x="1752981" y="191"/>
                </a:cubicBezTo>
                <a:cubicBezTo>
                  <a:pt x="1752981" y="95"/>
                  <a:pt x="1752886" y="0"/>
                  <a:pt x="1752791" y="0"/>
                </a:cubicBezTo>
                <a:cubicBezTo>
                  <a:pt x="1752695" y="0"/>
                  <a:pt x="1752600" y="95"/>
                  <a:pt x="1752600" y="191"/>
                </a:cubicBezTo>
                <a:cubicBezTo>
                  <a:pt x="1752600" y="286"/>
                  <a:pt x="1752695" y="381"/>
                  <a:pt x="1752791" y="381"/>
                </a:cubicBezTo>
                <a:close/>
                <a:moveTo>
                  <a:pt x="1828991" y="381"/>
                </a:moveTo>
                <a:cubicBezTo>
                  <a:pt x="1829086" y="381"/>
                  <a:pt x="1829181" y="286"/>
                  <a:pt x="1829181" y="191"/>
                </a:cubicBezTo>
                <a:cubicBezTo>
                  <a:pt x="1829181" y="95"/>
                  <a:pt x="1829086" y="0"/>
                  <a:pt x="1828991" y="0"/>
                </a:cubicBezTo>
                <a:cubicBezTo>
                  <a:pt x="1828895" y="0"/>
                  <a:pt x="1828800" y="95"/>
                  <a:pt x="1828800" y="191"/>
                </a:cubicBezTo>
                <a:cubicBezTo>
                  <a:pt x="1828800" y="286"/>
                  <a:pt x="1828895" y="381"/>
                  <a:pt x="1828991" y="381"/>
                </a:cubicBezTo>
                <a:close/>
                <a:moveTo>
                  <a:pt x="1905191" y="381"/>
                </a:moveTo>
                <a:cubicBezTo>
                  <a:pt x="1905286" y="381"/>
                  <a:pt x="1905381" y="286"/>
                  <a:pt x="1905381" y="191"/>
                </a:cubicBezTo>
                <a:cubicBezTo>
                  <a:pt x="1905381" y="95"/>
                  <a:pt x="1905286" y="0"/>
                  <a:pt x="1905191" y="0"/>
                </a:cubicBezTo>
                <a:cubicBezTo>
                  <a:pt x="1905095" y="0"/>
                  <a:pt x="1905000" y="95"/>
                  <a:pt x="1905000" y="191"/>
                </a:cubicBezTo>
                <a:cubicBezTo>
                  <a:pt x="1905000" y="286"/>
                  <a:pt x="1905095" y="381"/>
                  <a:pt x="1905191" y="381"/>
                </a:cubicBezTo>
                <a:close/>
                <a:moveTo>
                  <a:pt x="1219391" y="76581"/>
                </a:moveTo>
                <a:cubicBezTo>
                  <a:pt x="1219486" y="76581"/>
                  <a:pt x="1219581" y="76486"/>
                  <a:pt x="1219581" y="76391"/>
                </a:cubicBezTo>
                <a:cubicBezTo>
                  <a:pt x="1219581" y="76295"/>
                  <a:pt x="1219486" y="76200"/>
                  <a:pt x="1219391" y="76200"/>
                </a:cubicBezTo>
                <a:cubicBezTo>
                  <a:pt x="1219295" y="76200"/>
                  <a:pt x="1219200" y="76295"/>
                  <a:pt x="1219200" y="76391"/>
                </a:cubicBezTo>
                <a:cubicBezTo>
                  <a:pt x="1219200" y="76486"/>
                  <a:pt x="1219295" y="76581"/>
                  <a:pt x="1219391" y="76581"/>
                </a:cubicBezTo>
                <a:close/>
                <a:moveTo>
                  <a:pt x="1295591" y="76867"/>
                </a:moveTo>
                <a:cubicBezTo>
                  <a:pt x="1295781" y="76867"/>
                  <a:pt x="1295972" y="76676"/>
                  <a:pt x="1295972" y="76486"/>
                </a:cubicBezTo>
                <a:cubicBezTo>
                  <a:pt x="1295972" y="76295"/>
                  <a:pt x="1295781" y="76105"/>
                  <a:pt x="1295591" y="76105"/>
                </a:cubicBezTo>
                <a:cubicBezTo>
                  <a:pt x="1295400" y="76105"/>
                  <a:pt x="1295210" y="76295"/>
                  <a:pt x="1295210" y="76486"/>
                </a:cubicBezTo>
                <a:cubicBezTo>
                  <a:pt x="1295210" y="76676"/>
                  <a:pt x="1295400" y="76867"/>
                  <a:pt x="1295591" y="76867"/>
                </a:cubicBezTo>
                <a:close/>
                <a:moveTo>
                  <a:pt x="1371791" y="77057"/>
                </a:moveTo>
                <a:cubicBezTo>
                  <a:pt x="1372172" y="77057"/>
                  <a:pt x="1372457" y="76772"/>
                  <a:pt x="1372457" y="76391"/>
                </a:cubicBezTo>
                <a:cubicBezTo>
                  <a:pt x="1372457" y="76010"/>
                  <a:pt x="1372172" y="75724"/>
                  <a:pt x="1371791" y="75724"/>
                </a:cubicBezTo>
                <a:cubicBezTo>
                  <a:pt x="1371410" y="75724"/>
                  <a:pt x="1371124" y="76010"/>
                  <a:pt x="1371124" y="76391"/>
                </a:cubicBezTo>
                <a:cubicBezTo>
                  <a:pt x="1371219" y="76772"/>
                  <a:pt x="1371505" y="77057"/>
                  <a:pt x="1371791" y="77057"/>
                </a:cubicBezTo>
                <a:close/>
                <a:moveTo>
                  <a:pt x="1447991" y="77248"/>
                </a:moveTo>
                <a:cubicBezTo>
                  <a:pt x="1448467" y="77248"/>
                  <a:pt x="1448848" y="76867"/>
                  <a:pt x="1448848" y="76391"/>
                </a:cubicBezTo>
                <a:cubicBezTo>
                  <a:pt x="1448848" y="75914"/>
                  <a:pt x="1448467" y="75533"/>
                  <a:pt x="1447991" y="75533"/>
                </a:cubicBezTo>
                <a:cubicBezTo>
                  <a:pt x="1447514" y="75533"/>
                  <a:pt x="1447133" y="75914"/>
                  <a:pt x="1447133" y="76391"/>
                </a:cubicBezTo>
                <a:cubicBezTo>
                  <a:pt x="1447133" y="76867"/>
                  <a:pt x="1447514" y="77248"/>
                  <a:pt x="1447991" y="77248"/>
                </a:cubicBezTo>
                <a:close/>
                <a:moveTo>
                  <a:pt x="1524191" y="77438"/>
                </a:moveTo>
                <a:cubicBezTo>
                  <a:pt x="1524762" y="77438"/>
                  <a:pt x="1525238" y="76962"/>
                  <a:pt x="1525238" y="76391"/>
                </a:cubicBezTo>
                <a:cubicBezTo>
                  <a:pt x="1525238" y="75819"/>
                  <a:pt x="1524762" y="75343"/>
                  <a:pt x="1524191" y="75343"/>
                </a:cubicBezTo>
                <a:cubicBezTo>
                  <a:pt x="1523619" y="75343"/>
                  <a:pt x="1523143" y="75819"/>
                  <a:pt x="1523143" y="76391"/>
                </a:cubicBezTo>
                <a:cubicBezTo>
                  <a:pt x="1523143" y="76962"/>
                  <a:pt x="1523619" y="77438"/>
                  <a:pt x="1524191" y="77438"/>
                </a:cubicBezTo>
                <a:close/>
                <a:moveTo>
                  <a:pt x="1600391" y="77724"/>
                </a:moveTo>
                <a:cubicBezTo>
                  <a:pt x="1601057" y="77724"/>
                  <a:pt x="1601629" y="77153"/>
                  <a:pt x="1601629" y="76486"/>
                </a:cubicBezTo>
                <a:cubicBezTo>
                  <a:pt x="1601629" y="75819"/>
                  <a:pt x="1601057" y="75248"/>
                  <a:pt x="1600391" y="75248"/>
                </a:cubicBezTo>
                <a:cubicBezTo>
                  <a:pt x="1599724" y="75248"/>
                  <a:pt x="1599152" y="75819"/>
                  <a:pt x="1599152" y="76486"/>
                </a:cubicBezTo>
                <a:cubicBezTo>
                  <a:pt x="1599152" y="77153"/>
                  <a:pt x="1599724" y="77724"/>
                  <a:pt x="1600391" y="77724"/>
                </a:cubicBezTo>
                <a:close/>
                <a:moveTo>
                  <a:pt x="1676591" y="77724"/>
                </a:moveTo>
                <a:cubicBezTo>
                  <a:pt x="1677257" y="77724"/>
                  <a:pt x="1677829" y="77153"/>
                  <a:pt x="1677829" y="76486"/>
                </a:cubicBezTo>
                <a:cubicBezTo>
                  <a:pt x="1677829" y="75819"/>
                  <a:pt x="1677257" y="75248"/>
                  <a:pt x="1676591" y="75248"/>
                </a:cubicBezTo>
                <a:cubicBezTo>
                  <a:pt x="1675924" y="75248"/>
                  <a:pt x="1675352" y="75819"/>
                  <a:pt x="1675352" y="76486"/>
                </a:cubicBezTo>
                <a:cubicBezTo>
                  <a:pt x="1675352" y="77153"/>
                  <a:pt x="1675924" y="77724"/>
                  <a:pt x="1676591" y="77724"/>
                </a:cubicBezTo>
                <a:close/>
                <a:moveTo>
                  <a:pt x="1752791" y="77724"/>
                </a:moveTo>
                <a:cubicBezTo>
                  <a:pt x="1753457" y="77724"/>
                  <a:pt x="1754029" y="77153"/>
                  <a:pt x="1754029" y="76486"/>
                </a:cubicBezTo>
                <a:cubicBezTo>
                  <a:pt x="1754029" y="75819"/>
                  <a:pt x="1753457" y="75248"/>
                  <a:pt x="1752791" y="75248"/>
                </a:cubicBezTo>
                <a:cubicBezTo>
                  <a:pt x="1752124" y="75248"/>
                  <a:pt x="1751552" y="75819"/>
                  <a:pt x="1751552" y="76486"/>
                </a:cubicBezTo>
                <a:cubicBezTo>
                  <a:pt x="1751552" y="77153"/>
                  <a:pt x="1752124" y="77724"/>
                  <a:pt x="1752791" y="77724"/>
                </a:cubicBezTo>
                <a:close/>
                <a:moveTo>
                  <a:pt x="1828991" y="77724"/>
                </a:moveTo>
                <a:cubicBezTo>
                  <a:pt x="1829657" y="77724"/>
                  <a:pt x="1830229" y="77153"/>
                  <a:pt x="1830229" y="76486"/>
                </a:cubicBezTo>
                <a:cubicBezTo>
                  <a:pt x="1830229" y="75819"/>
                  <a:pt x="1829657" y="75248"/>
                  <a:pt x="1828991" y="75248"/>
                </a:cubicBezTo>
                <a:cubicBezTo>
                  <a:pt x="1828324" y="75248"/>
                  <a:pt x="1827752" y="75819"/>
                  <a:pt x="1827752" y="76486"/>
                </a:cubicBezTo>
                <a:cubicBezTo>
                  <a:pt x="1827752" y="77153"/>
                  <a:pt x="1828324" y="77724"/>
                  <a:pt x="1828991" y="77724"/>
                </a:cubicBezTo>
                <a:close/>
                <a:moveTo>
                  <a:pt x="1905191" y="77724"/>
                </a:moveTo>
                <a:cubicBezTo>
                  <a:pt x="1905857" y="77724"/>
                  <a:pt x="1906429" y="77153"/>
                  <a:pt x="1906429" y="76486"/>
                </a:cubicBezTo>
                <a:cubicBezTo>
                  <a:pt x="1906429" y="75819"/>
                  <a:pt x="1905857" y="75248"/>
                  <a:pt x="1905191" y="75248"/>
                </a:cubicBezTo>
                <a:cubicBezTo>
                  <a:pt x="1904524" y="75248"/>
                  <a:pt x="1903952" y="75819"/>
                  <a:pt x="1903952" y="76486"/>
                </a:cubicBezTo>
                <a:cubicBezTo>
                  <a:pt x="1903952" y="77153"/>
                  <a:pt x="1904524" y="77724"/>
                  <a:pt x="1905191" y="77724"/>
                </a:cubicBezTo>
                <a:close/>
                <a:moveTo>
                  <a:pt x="1981391" y="77438"/>
                </a:moveTo>
                <a:cubicBezTo>
                  <a:pt x="1981962" y="77438"/>
                  <a:pt x="1982438" y="76962"/>
                  <a:pt x="1982438" y="76391"/>
                </a:cubicBezTo>
                <a:cubicBezTo>
                  <a:pt x="1982438" y="75819"/>
                  <a:pt x="1981962" y="75343"/>
                  <a:pt x="1981391" y="75343"/>
                </a:cubicBezTo>
                <a:cubicBezTo>
                  <a:pt x="1980819" y="75343"/>
                  <a:pt x="1980343" y="75819"/>
                  <a:pt x="1980343" y="76391"/>
                </a:cubicBezTo>
                <a:cubicBezTo>
                  <a:pt x="1980343" y="76962"/>
                  <a:pt x="1980819" y="77438"/>
                  <a:pt x="1981391" y="77438"/>
                </a:cubicBezTo>
                <a:close/>
                <a:moveTo>
                  <a:pt x="2057591" y="77248"/>
                </a:moveTo>
                <a:cubicBezTo>
                  <a:pt x="2058067" y="77248"/>
                  <a:pt x="2058448" y="76867"/>
                  <a:pt x="2058448" y="76391"/>
                </a:cubicBezTo>
                <a:cubicBezTo>
                  <a:pt x="2058448" y="75914"/>
                  <a:pt x="2058067" y="75533"/>
                  <a:pt x="2057591" y="75533"/>
                </a:cubicBezTo>
                <a:cubicBezTo>
                  <a:pt x="2057114" y="75533"/>
                  <a:pt x="2056733" y="75914"/>
                  <a:pt x="2056733" y="76391"/>
                </a:cubicBezTo>
                <a:cubicBezTo>
                  <a:pt x="2056733" y="76867"/>
                  <a:pt x="2057114" y="77248"/>
                  <a:pt x="2057591" y="77248"/>
                </a:cubicBezTo>
                <a:close/>
                <a:moveTo>
                  <a:pt x="2133791" y="77057"/>
                </a:moveTo>
                <a:cubicBezTo>
                  <a:pt x="2134172" y="77057"/>
                  <a:pt x="2134457" y="76772"/>
                  <a:pt x="2134457" y="76391"/>
                </a:cubicBezTo>
                <a:cubicBezTo>
                  <a:pt x="2134457" y="76010"/>
                  <a:pt x="2134172" y="75724"/>
                  <a:pt x="2133791" y="75724"/>
                </a:cubicBezTo>
                <a:cubicBezTo>
                  <a:pt x="2133410" y="75724"/>
                  <a:pt x="2133124" y="76010"/>
                  <a:pt x="2133124" y="76391"/>
                </a:cubicBezTo>
                <a:cubicBezTo>
                  <a:pt x="2133219" y="76772"/>
                  <a:pt x="2133505" y="77057"/>
                  <a:pt x="2133791" y="77057"/>
                </a:cubicBezTo>
                <a:close/>
                <a:moveTo>
                  <a:pt x="2209991" y="76867"/>
                </a:moveTo>
                <a:cubicBezTo>
                  <a:pt x="2210181" y="76867"/>
                  <a:pt x="2210372" y="76676"/>
                  <a:pt x="2210372" y="76486"/>
                </a:cubicBezTo>
                <a:cubicBezTo>
                  <a:pt x="2210372" y="76295"/>
                  <a:pt x="2210181" y="76105"/>
                  <a:pt x="2209991" y="76105"/>
                </a:cubicBezTo>
                <a:cubicBezTo>
                  <a:pt x="2209800" y="76105"/>
                  <a:pt x="2209610" y="76295"/>
                  <a:pt x="2209610" y="76486"/>
                </a:cubicBezTo>
                <a:cubicBezTo>
                  <a:pt x="2209610" y="76676"/>
                  <a:pt x="2209800" y="76867"/>
                  <a:pt x="2209991" y="76867"/>
                </a:cubicBezTo>
                <a:close/>
                <a:moveTo>
                  <a:pt x="2286191" y="76581"/>
                </a:moveTo>
                <a:cubicBezTo>
                  <a:pt x="2286286" y="76581"/>
                  <a:pt x="2286381" y="76486"/>
                  <a:pt x="2286381" y="76391"/>
                </a:cubicBezTo>
                <a:cubicBezTo>
                  <a:pt x="2286381" y="76295"/>
                  <a:pt x="2286286" y="76200"/>
                  <a:pt x="2286191" y="76200"/>
                </a:cubicBezTo>
                <a:cubicBezTo>
                  <a:pt x="2286095" y="76200"/>
                  <a:pt x="2286000" y="76295"/>
                  <a:pt x="2286000" y="76391"/>
                </a:cubicBezTo>
                <a:cubicBezTo>
                  <a:pt x="2286000" y="76486"/>
                  <a:pt x="2286095" y="76581"/>
                  <a:pt x="2286191" y="76581"/>
                </a:cubicBezTo>
                <a:close/>
                <a:moveTo>
                  <a:pt x="1066991" y="153067"/>
                </a:moveTo>
                <a:cubicBezTo>
                  <a:pt x="1067181" y="153067"/>
                  <a:pt x="1067372" y="152876"/>
                  <a:pt x="1067372" y="152686"/>
                </a:cubicBezTo>
                <a:cubicBezTo>
                  <a:pt x="1067372" y="152495"/>
                  <a:pt x="1067181" y="152305"/>
                  <a:pt x="1066991" y="152305"/>
                </a:cubicBezTo>
                <a:cubicBezTo>
                  <a:pt x="1066800" y="152305"/>
                  <a:pt x="1066610" y="152495"/>
                  <a:pt x="1066610" y="152686"/>
                </a:cubicBezTo>
                <a:cubicBezTo>
                  <a:pt x="1066610" y="152876"/>
                  <a:pt x="1066800" y="153067"/>
                  <a:pt x="1066991" y="153067"/>
                </a:cubicBezTo>
                <a:close/>
                <a:moveTo>
                  <a:pt x="1143191" y="153257"/>
                </a:moveTo>
                <a:cubicBezTo>
                  <a:pt x="1143572" y="153257"/>
                  <a:pt x="1143857" y="152972"/>
                  <a:pt x="1143857" y="152591"/>
                </a:cubicBezTo>
                <a:cubicBezTo>
                  <a:pt x="1143857" y="152210"/>
                  <a:pt x="1143572" y="151924"/>
                  <a:pt x="1143191" y="151924"/>
                </a:cubicBezTo>
                <a:cubicBezTo>
                  <a:pt x="1142810" y="151924"/>
                  <a:pt x="1142524" y="152210"/>
                  <a:pt x="1142524" y="152591"/>
                </a:cubicBezTo>
                <a:cubicBezTo>
                  <a:pt x="1142619" y="152972"/>
                  <a:pt x="1142905" y="153257"/>
                  <a:pt x="1143191" y="153257"/>
                </a:cubicBezTo>
                <a:close/>
                <a:moveTo>
                  <a:pt x="1219391" y="153638"/>
                </a:moveTo>
                <a:cubicBezTo>
                  <a:pt x="1219962" y="153638"/>
                  <a:pt x="1220438" y="153162"/>
                  <a:pt x="1220438" y="152591"/>
                </a:cubicBezTo>
                <a:cubicBezTo>
                  <a:pt x="1220438" y="152019"/>
                  <a:pt x="1219962" y="151543"/>
                  <a:pt x="1219391" y="151543"/>
                </a:cubicBezTo>
                <a:cubicBezTo>
                  <a:pt x="1218819" y="151543"/>
                  <a:pt x="1218343" y="152019"/>
                  <a:pt x="1218343" y="152591"/>
                </a:cubicBezTo>
                <a:cubicBezTo>
                  <a:pt x="1218343" y="153162"/>
                  <a:pt x="1218819" y="153638"/>
                  <a:pt x="1219391" y="153638"/>
                </a:cubicBezTo>
                <a:close/>
                <a:moveTo>
                  <a:pt x="1295591" y="154115"/>
                </a:moveTo>
                <a:cubicBezTo>
                  <a:pt x="1296448" y="154115"/>
                  <a:pt x="1297114" y="153448"/>
                  <a:pt x="1297114" y="152591"/>
                </a:cubicBezTo>
                <a:cubicBezTo>
                  <a:pt x="1297114" y="151733"/>
                  <a:pt x="1296448" y="151067"/>
                  <a:pt x="1295591" y="151067"/>
                </a:cubicBezTo>
                <a:cubicBezTo>
                  <a:pt x="1294733" y="151067"/>
                  <a:pt x="1294067" y="151733"/>
                  <a:pt x="1294067" y="152591"/>
                </a:cubicBezTo>
                <a:cubicBezTo>
                  <a:pt x="1294162" y="153448"/>
                  <a:pt x="1294829" y="154115"/>
                  <a:pt x="1295591" y="154115"/>
                </a:cubicBezTo>
                <a:close/>
                <a:moveTo>
                  <a:pt x="1371791" y="154305"/>
                </a:moveTo>
                <a:cubicBezTo>
                  <a:pt x="1372743" y="154305"/>
                  <a:pt x="1373505" y="153543"/>
                  <a:pt x="1373505" y="152591"/>
                </a:cubicBezTo>
                <a:cubicBezTo>
                  <a:pt x="1373505" y="151638"/>
                  <a:pt x="1372743" y="150876"/>
                  <a:pt x="1371791" y="150876"/>
                </a:cubicBezTo>
                <a:cubicBezTo>
                  <a:pt x="1370838" y="150876"/>
                  <a:pt x="1370076" y="151638"/>
                  <a:pt x="1370076" y="152591"/>
                </a:cubicBezTo>
                <a:cubicBezTo>
                  <a:pt x="1370076" y="153543"/>
                  <a:pt x="1370838" y="154305"/>
                  <a:pt x="1371791" y="154305"/>
                </a:cubicBezTo>
                <a:close/>
                <a:moveTo>
                  <a:pt x="1447991" y="154496"/>
                </a:moveTo>
                <a:cubicBezTo>
                  <a:pt x="1449038" y="154496"/>
                  <a:pt x="1449896" y="153638"/>
                  <a:pt x="1449896" y="152591"/>
                </a:cubicBezTo>
                <a:cubicBezTo>
                  <a:pt x="1449896" y="151543"/>
                  <a:pt x="1449038" y="150686"/>
                  <a:pt x="1447991" y="150686"/>
                </a:cubicBezTo>
                <a:cubicBezTo>
                  <a:pt x="1446943" y="150686"/>
                  <a:pt x="1446086" y="151543"/>
                  <a:pt x="1446086" y="152591"/>
                </a:cubicBezTo>
                <a:cubicBezTo>
                  <a:pt x="1446086" y="153638"/>
                  <a:pt x="1446943" y="154496"/>
                  <a:pt x="1447991" y="154496"/>
                </a:cubicBezTo>
                <a:close/>
                <a:moveTo>
                  <a:pt x="1524191" y="154686"/>
                </a:moveTo>
                <a:cubicBezTo>
                  <a:pt x="1525334" y="154686"/>
                  <a:pt x="1526286" y="153734"/>
                  <a:pt x="1526286" y="152591"/>
                </a:cubicBezTo>
                <a:cubicBezTo>
                  <a:pt x="1526286" y="151448"/>
                  <a:pt x="1525334" y="150495"/>
                  <a:pt x="1524191" y="150495"/>
                </a:cubicBezTo>
                <a:cubicBezTo>
                  <a:pt x="1523048" y="150495"/>
                  <a:pt x="1522095" y="151448"/>
                  <a:pt x="1522095" y="152591"/>
                </a:cubicBezTo>
                <a:cubicBezTo>
                  <a:pt x="1522095" y="153734"/>
                  <a:pt x="1523048" y="154686"/>
                  <a:pt x="1524191" y="154686"/>
                </a:cubicBezTo>
                <a:close/>
                <a:moveTo>
                  <a:pt x="1600391" y="154972"/>
                </a:moveTo>
                <a:cubicBezTo>
                  <a:pt x="1601629" y="154972"/>
                  <a:pt x="1602677" y="153924"/>
                  <a:pt x="1602677" y="152686"/>
                </a:cubicBezTo>
                <a:cubicBezTo>
                  <a:pt x="1602677" y="151448"/>
                  <a:pt x="1601629" y="150400"/>
                  <a:pt x="1600391" y="150400"/>
                </a:cubicBezTo>
                <a:cubicBezTo>
                  <a:pt x="1599152" y="150400"/>
                  <a:pt x="1598105" y="151448"/>
                  <a:pt x="1598105" y="152686"/>
                </a:cubicBezTo>
                <a:cubicBezTo>
                  <a:pt x="1598105" y="153924"/>
                  <a:pt x="1599152" y="154972"/>
                  <a:pt x="1600391" y="154972"/>
                </a:cubicBezTo>
                <a:close/>
                <a:moveTo>
                  <a:pt x="1676591" y="154972"/>
                </a:moveTo>
                <a:cubicBezTo>
                  <a:pt x="1677829" y="154972"/>
                  <a:pt x="1678877" y="153924"/>
                  <a:pt x="1678877" y="152686"/>
                </a:cubicBezTo>
                <a:cubicBezTo>
                  <a:pt x="1678877" y="151448"/>
                  <a:pt x="1677829" y="150400"/>
                  <a:pt x="1676591" y="150400"/>
                </a:cubicBezTo>
                <a:cubicBezTo>
                  <a:pt x="1675352" y="150400"/>
                  <a:pt x="1674305" y="151448"/>
                  <a:pt x="1674305" y="152686"/>
                </a:cubicBezTo>
                <a:cubicBezTo>
                  <a:pt x="1674305" y="153924"/>
                  <a:pt x="1675352" y="154972"/>
                  <a:pt x="1676591" y="154972"/>
                </a:cubicBezTo>
                <a:close/>
                <a:moveTo>
                  <a:pt x="1752791" y="155162"/>
                </a:moveTo>
                <a:cubicBezTo>
                  <a:pt x="1754219" y="155162"/>
                  <a:pt x="1755362" y="154019"/>
                  <a:pt x="1755362" y="152591"/>
                </a:cubicBezTo>
                <a:cubicBezTo>
                  <a:pt x="1755362" y="151162"/>
                  <a:pt x="1754219" y="150019"/>
                  <a:pt x="1752791" y="150019"/>
                </a:cubicBezTo>
                <a:cubicBezTo>
                  <a:pt x="1751362" y="150019"/>
                  <a:pt x="1750219" y="151162"/>
                  <a:pt x="1750219" y="152591"/>
                </a:cubicBezTo>
                <a:cubicBezTo>
                  <a:pt x="1750314" y="154019"/>
                  <a:pt x="1751457" y="155162"/>
                  <a:pt x="1752791" y="155162"/>
                </a:cubicBezTo>
                <a:close/>
                <a:moveTo>
                  <a:pt x="1828991" y="154972"/>
                </a:moveTo>
                <a:cubicBezTo>
                  <a:pt x="1830229" y="154972"/>
                  <a:pt x="1831277" y="153924"/>
                  <a:pt x="1831277" y="152686"/>
                </a:cubicBezTo>
                <a:cubicBezTo>
                  <a:pt x="1831277" y="151448"/>
                  <a:pt x="1830229" y="150400"/>
                  <a:pt x="1828991" y="150400"/>
                </a:cubicBezTo>
                <a:cubicBezTo>
                  <a:pt x="1827752" y="150400"/>
                  <a:pt x="1826705" y="151448"/>
                  <a:pt x="1826705" y="152686"/>
                </a:cubicBezTo>
                <a:cubicBezTo>
                  <a:pt x="1826705" y="153924"/>
                  <a:pt x="1827752" y="154972"/>
                  <a:pt x="1828991" y="154972"/>
                </a:cubicBezTo>
                <a:close/>
                <a:moveTo>
                  <a:pt x="1905191" y="154972"/>
                </a:moveTo>
                <a:cubicBezTo>
                  <a:pt x="1906429" y="154972"/>
                  <a:pt x="1907477" y="153924"/>
                  <a:pt x="1907477" y="152686"/>
                </a:cubicBezTo>
                <a:cubicBezTo>
                  <a:pt x="1907477" y="151448"/>
                  <a:pt x="1906429" y="150400"/>
                  <a:pt x="1905191" y="150400"/>
                </a:cubicBezTo>
                <a:cubicBezTo>
                  <a:pt x="1903952" y="150400"/>
                  <a:pt x="1902905" y="151448"/>
                  <a:pt x="1902905" y="152686"/>
                </a:cubicBezTo>
                <a:cubicBezTo>
                  <a:pt x="1902905" y="153924"/>
                  <a:pt x="1903952" y="154972"/>
                  <a:pt x="1905191" y="154972"/>
                </a:cubicBezTo>
                <a:close/>
                <a:moveTo>
                  <a:pt x="1981391" y="154686"/>
                </a:moveTo>
                <a:cubicBezTo>
                  <a:pt x="1982534" y="154686"/>
                  <a:pt x="1983486" y="153734"/>
                  <a:pt x="1983486" y="152591"/>
                </a:cubicBezTo>
                <a:cubicBezTo>
                  <a:pt x="1983486" y="151448"/>
                  <a:pt x="1982534" y="150495"/>
                  <a:pt x="1981391" y="150495"/>
                </a:cubicBezTo>
                <a:cubicBezTo>
                  <a:pt x="1980248" y="150495"/>
                  <a:pt x="1979295" y="151448"/>
                  <a:pt x="1979295" y="152591"/>
                </a:cubicBezTo>
                <a:cubicBezTo>
                  <a:pt x="1979295" y="153734"/>
                  <a:pt x="1980248" y="154686"/>
                  <a:pt x="1981391" y="154686"/>
                </a:cubicBezTo>
                <a:close/>
                <a:moveTo>
                  <a:pt x="2057591" y="154686"/>
                </a:moveTo>
                <a:cubicBezTo>
                  <a:pt x="2058734" y="154686"/>
                  <a:pt x="2059686" y="153734"/>
                  <a:pt x="2059686" y="152591"/>
                </a:cubicBezTo>
                <a:cubicBezTo>
                  <a:pt x="2059686" y="151448"/>
                  <a:pt x="2058734" y="150495"/>
                  <a:pt x="2057591" y="150495"/>
                </a:cubicBezTo>
                <a:cubicBezTo>
                  <a:pt x="2056448" y="150495"/>
                  <a:pt x="2055495" y="151448"/>
                  <a:pt x="2055495" y="152591"/>
                </a:cubicBezTo>
                <a:cubicBezTo>
                  <a:pt x="2055495" y="153734"/>
                  <a:pt x="2056448" y="154686"/>
                  <a:pt x="2057591" y="154686"/>
                </a:cubicBezTo>
                <a:close/>
                <a:moveTo>
                  <a:pt x="2133791" y="154496"/>
                </a:moveTo>
                <a:cubicBezTo>
                  <a:pt x="2134838" y="154496"/>
                  <a:pt x="2135696" y="153638"/>
                  <a:pt x="2135696" y="152591"/>
                </a:cubicBezTo>
                <a:cubicBezTo>
                  <a:pt x="2135696" y="151543"/>
                  <a:pt x="2134838" y="150686"/>
                  <a:pt x="2133791" y="150686"/>
                </a:cubicBezTo>
                <a:cubicBezTo>
                  <a:pt x="2132743" y="150686"/>
                  <a:pt x="2131886" y="151543"/>
                  <a:pt x="2131886" y="152591"/>
                </a:cubicBezTo>
                <a:cubicBezTo>
                  <a:pt x="2131886" y="153638"/>
                  <a:pt x="2132743" y="154496"/>
                  <a:pt x="2133791" y="154496"/>
                </a:cubicBezTo>
                <a:close/>
                <a:moveTo>
                  <a:pt x="2209991" y="154115"/>
                </a:moveTo>
                <a:cubicBezTo>
                  <a:pt x="2210848" y="154115"/>
                  <a:pt x="2211515" y="153448"/>
                  <a:pt x="2211515" y="152591"/>
                </a:cubicBezTo>
                <a:cubicBezTo>
                  <a:pt x="2211515" y="151733"/>
                  <a:pt x="2210848" y="151067"/>
                  <a:pt x="2209991" y="151067"/>
                </a:cubicBezTo>
                <a:cubicBezTo>
                  <a:pt x="2209133" y="151067"/>
                  <a:pt x="2208467" y="151733"/>
                  <a:pt x="2208467" y="152591"/>
                </a:cubicBezTo>
                <a:cubicBezTo>
                  <a:pt x="2208562" y="153448"/>
                  <a:pt x="2209229" y="154115"/>
                  <a:pt x="2209991" y="154115"/>
                </a:cubicBezTo>
                <a:close/>
                <a:moveTo>
                  <a:pt x="2286191" y="153638"/>
                </a:moveTo>
                <a:cubicBezTo>
                  <a:pt x="2286762" y="153638"/>
                  <a:pt x="2287238" y="153162"/>
                  <a:pt x="2287238" y="152591"/>
                </a:cubicBezTo>
                <a:cubicBezTo>
                  <a:pt x="2287238" y="152019"/>
                  <a:pt x="2286762" y="151543"/>
                  <a:pt x="2286191" y="151543"/>
                </a:cubicBezTo>
                <a:cubicBezTo>
                  <a:pt x="2285619" y="151543"/>
                  <a:pt x="2285143" y="152019"/>
                  <a:pt x="2285143" y="152591"/>
                </a:cubicBezTo>
                <a:cubicBezTo>
                  <a:pt x="2285143" y="153162"/>
                  <a:pt x="2285619" y="153638"/>
                  <a:pt x="2286191" y="153638"/>
                </a:cubicBezTo>
                <a:close/>
                <a:moveTo>
                  <a:pt x="2362391" y="153448"/>
                </a:moveTo>
                <a:cubicBezTo>
                  <a:pt x="2362867" y="153448"/>
                  <a:pt x="2363248" y="153067"/>
                  <a:pt x="2363248" y="152591"/>
                </a:cubicBezTo>
                <a:cubicBezTo>
                  <a:pt x="2363248" y="152114"/>
                  <a:pt x="2362867" y="151733"/>
                  <a:pt x="2362391" y="151733"/>
                </a:cubicBezTo>
                <a:cubicBezTo>
                  <a:pt x="2361914" y="151733"/>
                  <a:pt x="2361533" y="152114"/>
                  <a:pt x="2361533" y="152591"/>
                </a:cubicBezTo>
                <a:cubicBezTo>
                  <a:pt x="2361533" y="153067"/>
                  <a:pt x="2361914" y="153448"/>
                  <a:pt x="2362391" y="153448"/>
                </a:cubicBezTo>
                <a:close/>
                <a:moveTo>
                  <a:pt x="2438591" y="153067"/>
                </a:moveTo>
                <a:cubicBezTo>
                  <a:pt x="2438781" y="153067"/>
                  <a:pt x="2438972" y="152876"/>
                  <a:pt x="2438972" y="152686"/>
                </a:cubicBezTo>
                <a:cubicBezTo>
                  <a:pt x="2438972" y="152495"/>
                  <a:pt x="2438781" y="152305"/>
                  <a:pt x="2438591" y="152305"/>
                </a:cubicBezTo>
                <a:cubicBezTo>
                  <a:pt x="2438400" y="152305"/>
                  <a:pt x="2438210" y="152495"/>
                  <a:pt x="2438210" y="152686"/>
                </a:cubicBezTo>
                <a:cubicBezTo>
                  <a:pt x="2438210" y="152876"/>
                  <a:pt x="2438400" y="153067"/>
                  <a:pt x="2438591" y="153067"/>
                </a:cubicBezTo>
                <a:close/>
                <a:moveTo>
                  <a:pt x="914590" y="229267"/>
                </a:moveTo>
                <a:cubicBezTo>
                  <a:pt x="914781" y="229267"/>
                  <a:pt x="914972" y="229076"/>
                  <a:pt x="914972" y="228886"/>
                </a:cubicBezTo>
                <a:cubicBezTo>
                  <a:pt x="914972" y="228695"/>
                  <a:pt x="914781" y="228505"/>
                  <a:pt x="914590" y="228505"/>
                </a:cubicBezTo>
                <a:cubicBezTo>
                  <a:pt x="914400" y="228505"/>
                  <a:pt x="914210" y="228695"/>
                  <a:pt x="914210" y="228886"/>
                </a:cubicBezTo>
                <a:cubicBezTo>
                  <a:pt x="914210" y="229076"/>
                  <a:pt x="914400" y="229267"/>
                  <a:pt x="914590" y="229267"/>
                </a:cubicBezTo>
                <a:close/>
                <a:moveTo>
                  <a:pt x="990790" y="229648"/>
                </a:moveTo>
                <a:cubicBezTo>
                  <a:pt x="991267" y="229648"/>
                  <a:pt x="991648" y="229267"/>
                  <a:pt x="991648" y="228791"/>
                </a:cubicBezTo>
                <a:cubicBezTo>
                  <a:pt x="991648" y="228314"/>
                  <a:pt x="991267" y="227933"/>
                  <a:pt x="990790" y="227933"/>
                </a:cubicBezTo>
                <a:cubicBezTo>
                  <a:pt x="990314" y="227933"/>
                  <a:pt x="989933" y="228314"/>
                  <a:pt x="989933" y="228791"/>
                </a:cubicBezTo>
                <a:cubicBezTo>
                  <a:pt x="989933" y="229267"/>
                  <a:pt x="990314" y="229648"/>
                  <a:pt x="990790" y="229648"/>
                </a:cubicBezTo>
                <a:close/>
                <a:moveTo>
                  <a:pt x="1066991" y="230124"/>
                </a:moveTo>
                <a:cubicBezTo>
                  <a:pt x="1067657" y="230124"/>
                  <a:pt x="1068229" y="229553"/>
                  <a:pt x="1068229" y="228886"/>
                </a:cubicBezTo>
                <a:cubicBezTo>
                  <a:pt x="1068229" y="228219"/>
                  <a:pt x="1067657" y="227648"/>
                  <a:pt x="1066991" y="227648"/>
                </a:cubicBezTo>
                <a:cubicBezTo>
                  <a:pt x="1066324" y="227648"/>
                  <a:pt x="1065752" y="228219"/>
                  <a:pt x="1065752" y="228886"/>
                </a:cubicBezTo>
                <a:cubicBezTo>
                  <a:pt x="1065752" y="229553"/>
                  <a:pt x="1066324" y="230124"/>
                  <a:pt x="1066991" y="230124"/>
                </a:cubicBezTo>
                <a:close/>
                <a:moveTo>
                  <a:pt x="1143191" y="230696"/>
                </a:moveTo>
                <a:cubicBezTo>
                  <a:pt x="1144238" y="230696"/>
                  <a:pt x="1145096" y="229838"/>
                  <a:pt x="1145096" y="228791"/>
                </a:cubicBezTo>
                <a:cubicBezTo>
                  <a:pt x="1145096" y="227743"/>
                  <a:pt x="1144238" y="226886"/>
                  <a:pt x="1143191" y="226886"/>
                </a:cubicBezTo>
                <a:cubicBezTo>
                  <a:pt x="1142143" y="226886"/>
                  <a:pt x="1141286" y="227743"/>
                  <a:pt x="1141286" y="228791"/>
                </a:cubicBezTo>
                <a:cubicBezTo>
                  <a:pt x="1141286" y="229838"/>
                  <a:pt x="1142143" y="230696"/>
                  <a:pt x="1143191" y="230696"/>
                </a:cubicBezTo>
                <a:close/>
                <a:moveTo>
                  <a:pt x="1219391" y="230886"/>
                </a:moveTo>
                <a:cubicBezTo>
                  <a:pt x="1220534" y="230886"/>
                  <a:pt x="1221486" y="229934"/>
                  <a:pt x="1221486" y="228791"/>
                </a:cubicBezTo>
                <a:cubicBezTo>
                  <a:pt x="1221486" y="227648"/>
                  <a:pt x="1220534" y="226695"/>
                  <a:pt x="1219391" y="226695"/>
                </a:cubicBezTo>
                <a:cubicBezTo>
                  <a:pt x="1218248" y="226695"/>
                  <a:pt x="1217295" y="227648"/>
                  <a:pt x="1217295" y="228791"/>
                </a:cubicBezTo>
                <a:cubicBezTo>
                  <a:pt x="1217295" y="229934"/>
                  <a:pt x="1218248" y="230886"/>
                  <a:pt x="1219391" y="230886"/>
                </a:cubicBezTo>
                <a:close/>
                <a:moveTo>
                  <a:pt x="1295591" y="231362"/>
                </a:moveTo>
                <a:cubicBezTo>
                  <a:pt x="1297019" y="231362"/>
                  <a:pt x="1298162" y="230219"/>
                  <a:pt x="1298162" y="228791"/>
                </a:cubicBezTo>
                <a:cubicBezTo>
                  <a:pt x="1298162" y="227362"/>
                  <a:pt x="1297019" y="226219"/>
                  <a:pt x="1295591" y="226219"/>
                </a:cubicBezTo>
                <a:cubicBezTo>
                  <a:pt x="1294162" y="226219"/>
                  <a:pt x="1293019" y="227362"/>
                  <a:pt x="1293019" y="228791"/>
                </a:cubicBezTo>
                <a:cubicBezTo>
                  <a:pt x="1293114" y="230219"/>
                  <a:pt x="1294257" y="231362"/>
                  <a:pt x="1295591" y="231362"/>
                </a:cubicBezTo>
                <a:close/>
                <a:moveTo>
                  <a:pt x="1371791" y="231743"/>
                </a:moveTo>
                <a:cubicBezTo>
                  <a:pt x="1373410" y="231743"/>
                  <a:pt x="1374743" y="230410"/>
                  <a:pt x="1374743" y="228791"/>
                </a:cubicBezTo>
                <a:cubicBezTo>
                  <a:pt x="1374743" y="227171"/>
                  <a:pt x="1373410" y="225838"/>
                  <a:pt x="1371791" y="225838"/>
                </a:cubicBezTo>
                <a:cubicBezTo>
                  <a:pt x="1370171" y="225838"/>
                  <a:pt x="1368838" y="227171"/>
                  <a:pt x="1368838" y="228791"/>
                </a:cubicBezTo>
                <a:cubicBezTo>
                  <a:pt x="1368838" y="230410"/>
                  <a:pt x="1370171" y="231743"/>
                  <a:pt x="1371791" y="231743"/>
                </a:cubicBezTo>
                <a:close/>
                <a:moveTo>
                  <a:pt x="1447991" y="231934"/>
                </a:moveTo>
                <a:cubicBezTo>
                  <a:pt x="1449705" y="231934"/>
                  <a:pt x="1451134" y="230505"/>
                  <a:pt x="1451134" y="228791"/>
                </a:cubicBezTo>
                <a:cubicBezTo>
                  <a:pt x="1451134" y="227076"/>
                  <a:pt x="1449705" y="225647"/>
                  <a:pt x="1447991" y="225647"/>
                </a:cubicBezTo>
                <a:cubicBezTo>
                  <a:pt x="1446276" y="225647"/>
                  <a:pt x="1444847" y="227076"/>
                  <a:pt x="1444847" y="228791"/>
                </a:cubicBezTo>
                <a:cubicBezTo>
                  <a:pt x="1444847" y="230505"/>
                  <a:pt x="1446276" y="231934"/>
                  <a:pt x="1447991" y="231934"/>
                </a:cubicBezTo>
                <a:close/>
                <a:moveTo>
                  <a:pt x="1524191" y="232219"/>
                </a:moveTo>
                <a:cubicBezTo>
                  <a:pt x="1526096" y="232219"/>
                  <a:pt x="1527524" y="230696"/>
                  <a:pt x="1527524" y="228886"/>
                </a:cubicBezTo>
                <a:cubicBezTo>
                  <a:pt x="1527524" y="226981"/>
                  <a:pt x="1526000" y="225552"/>
                  <a:pt x="1524191" y="225552"/>
                </a:cubicBezTo>
                <a:cubicBezTo>
                  <a:pt x="1522381" y="225552"/>
                  <a:pt x="1520857" y="227076"/>
                  <a:pt x="1520857" y="228886"/>
                </a:cubicBezTo>
                <a:cubicBezTo>
                  <a:pt x="1520857" y="230696"/>
                  <a:pt x="1522381" y="232219"/>
                  <a:pt x="1524191" y="232219"/>
                </a:cubicBezTo>
                <a:close/>
                <a:moveTo>
                  <a:pt x="1600391" y="232410"/>
                </a:moveTo>
                <a:cubicBezTo>
                  <a:pt x="1602391" y="232410"/>
                  <a:pt x="1604010" y="230791"/>
                  <a:pt x="1604010" y="228791"/>
                </a:cubicBezTo>
                <a:cubicBezTo>
                  <a:pt x="1604010" y="226790"/>
                  <a:pt x="1602391" y="225171"/>
                  <a:pt x="1600391" y="225171"/>
                </a:cubicBezTo>
                <a:cubicBezTo>
                  <a:pt x="1598390" y="225171"/>
                  <a:pt x="1596771" y="226790"/>
                  <a:pt x="1596771" y="228791"/>
                </a:cubicBezTo>
                <a:cubicBezTo>
                  <a:pt x="1596771" y="230791"/>
                  <a:pt x="1598390" y="232410"/>
                  <a:pt x="1600391" y="232410"/>
                </a:cubicBezTo>
                <a:close/>
                <a:moveTo>
                  <a:pt x="1676591" y="232410"/>
                </a:moveTo>
                <a:cubicBezTo>
                  <a:pt x="1678591" y="232410"/>
                  <a:pt x="1680210" y="230791"/>
                  <a:pt x="1680210" y="228791"/>
                </a:cubicBezTo>
                <a:cubicBezTo>
                  <a:pt x="1680210" y="226790"/>
                  <a:pt x="1678591" y="225171"/>
                  <a:pt x="1676591" y="225171"/>
                </a:cubicBezTo>
                <a:cubicBezTo>
                  <a:pt x="1674590" y="225171"/>
                  <a:pt x="1672971" y="226790"/>
                  <a:pt x="1672971" y="228791"/>
                </a:cubicBezTo>
                <a:cubicBezTo>
                  <a:pt x="1672971" y="230791"/>
                  <a:pt x="1674590" y="232410"/>
                  <a:pt x="1676591" y="232410"/>
                </a:cubicBezTo>
                <a:close/>
                <a:moveTo>
                  <a:pt x="1752791" y="232410"/>
                </a:moveTo>
                <a:cubicBezTo>
                  <a:pt x="1754791" y="232410"/>
                  <a:pt x="1756410" y="230791"/>
                  <a:pt x="1756410" y="228791"/>
                </a:cubicBezTo>
                <a:cubicBezTo>
                  <a:pt x="1756410" y="226790"/>
                  <a:pt x="1754791" y="225171"/>
                  <a:pt x="1752791" y="225171"/>
                </a:cubicBezTo>
                <a:cubicBezTo>
                  <a:pt x="1750790" y="225171"/>
                  <a:pt x="1749171" y="226790"/>
                  <a:pt x="1749171" y="228791"/>
                </a:cubicBezTo>
                <a:cubicBezTo>
                  <a:pt x="1749171" y="230791"/>
                  <a:pt x="1750790" y="232410"/>
                  <a:pt x="1752791" y="232410"/>
                </a:cubicBezTo>
                <a:close/>
                <a:moveTo>
                  <a:pt x="1828991" y="232410"/>
                </a:moveTo>
                <a:cubicBezTo>
                  <a:pt x="1830991" y="232410"/>
                  <a:pt x="1832610" y="230791"/>
                  <a:pt x="1832610" y="228791"/>
                </a:cubicBezTo>
                <a:cubicBezTo>
                  <a:pt x="1832610" y="226790"/>
                  <a:pt x="1830991" y="225171"/>
                  <a:pt x="1828991" y="225171"/>
                </a:cubicBezTo>
                <a:cubicBezTo>
                  <a:pt x="1826990" y="225171"/>
                  <a:pt x="1825371" y="226790"/>
                  <a:pt x="1825371" y="228791"/>
                </a:cubicBezTo>
                <a:cubicBezTo>
                  <a:pt x="1825371" y="230791"/>
                  <a:pt x="1826990" y="232410"/>
                  <a:pt x="1828991" y="232410"/>
                </a:cubicBezTo>
                <a:close/>
                <a:moveTo>
                  <a:pt x="1905191" y="232410"/>
                </a:moveTo>
                <a:cubicBezTo>
                  <a:pt x="1907191" y="232410"/>
                  <a:pt x="1908810" y="230791"/>
                  <a:pt x="1908810" y="228791"/>
                </a:cubicBezTo>
                <a:cubicBezTo>
                  <a:pt x="1908810" y="226790"/>
                  <a:pt x="1907191" y="225171"/>
                  <a:pt x="1905191" y="225171"/>
                </a:cubicBezTo>
                <a:cubicBezTo>
                  <a:pt x="1903190" y="225171"/>
                  <a:pt x="1901571" y="226790"/>
                  <a:pt x="1901571" y="228791"/>
                </a:cubicBezTo>
                <a:cubicBezTo>
                  <a:pt x="1901571" y="230791"/>
                  <a:pt x="1903190" y="232410"/>
                  <a:pt x="1905191" y="232410"/>
                </a:cubicBezTo>
                <a:close/>
                <a:moveTo>
                  <a:pt x="1981391" y="232219"/>
                </a:moveTo>
                <a:cubicBezTo>
                  <a:pt x="1983296" y="232219"/>
                  <a:pt x="1984724" y="230696"/>
                  <a:pt x="1984724" y="228886"/>
                </a:cubicBezTo>
                <a:cubicBezTo>
                  <a:pt x="1984724" y="226981"/>
                  <a:pt x="1983200" y="225552"/>
                  <a:pt x="1981391" y="225552"/>
                </a:cubicBezTo>
                <a:cubicBezTo>
                  <a:pt x="1979581" y="225552"/>
                  <a:pt x="1978057" y="227076"/>
                  <a:pt x="1978057" y="228886"/>
                </a:cubicBezTo>
                <a:cubicBezTo>
                  <a:pt x="1978057" y="230696"/>
                  <a:pt x="1979581" y="232219"/>
                  <a:pt x="1981391" y="232219"/>
                </a:cubicBezTo>
                <a:close/>
                <a:moveTo>
                  <a:pt x="2057591" y="231934"/>
                </a:moveTo>
                <a:cubicBezTo>
                  <a:pt x="2059305" y="231934"/>
                  <a:pt x="2060734" y="230505"/>
                  <a:pt x="2060734" y="228791"/>
                </a:cubicBezTo>
                <a:cubicBezTo>
                  <a:pt x="2060734" y="227076"/>
                  <a:pt x="2059305" y="225647"/>
                  <a:pt x="2057591" y="225647"/>
                </a:cubicBezTo>
                <a:cubicBezTo>
                  <a:pt x="2055876" y="225647"/>
                  <a:pt x="2054447" y="227076"/>
                  <a:pt x="2054447" y="228791"/>
                </a:cubicBezTo>
                <a:cubicBezTo>
                  <a:pt x="2054447" y="230505"/>
                  <a:pt x="2055876" y="231934"/>
                  <a:pt x="2057591" y="231934"/>
                </a:cubicBezTo>
                <a:close/>
                <a:moveTo>
                  <a:pt x="2133791" y="231743"/>
                </a:moveTo>
                <a:cubicBezTo>
                  <a:pt x="2135410" y="231743"/>
                  <a:pt x="2136743" y="230410"/>
                  <a:pt x="2136743" y="228791"/>
                </a:cubicBezTo>
                <a:cubicBezTo>
                  <a:pt x="2136743" y="227171"/>
                  <a:pt x="2135410" y="225838"/>
                  <a:pt x="2133791" y="225838"/>
                </a:cubicBezTo>
                <a:cubicBezTo>
                  <a:pt x="2132171" y="225838"/>
                  <a:pt x="2130838" y="227171"/>
                  <a:pt x="2130838" y="228791"/>
                </a:cubicBezTo>
                <a:cubicBezTo>
                  <a:pt x="2130838" y="230410"/>
                  <a:pt x="2132171" y="231743"/>
                  <a:pt x="2133791" y="231743"/>
                </a:cubicBezTo>
                <a:close/>
                <a:moveTo>
                  <a:pt x="2209991" y="231362"/>
                </a:moveTo>
                <a:cubicBezTo>
                  <a:pt x="2211419" y="231362"/>
                  <a:pt x="2212562" y="230219"/>
                  <a:pt x="2212562" y="228791"/>
                </a:cubicBezTo>
                <a:cubicBezTo>
                  <a:pt x="2212562" y="227362"/>
                  <a:pt x="2211419" y="226219"/>
                  <a:pt x="2209991" y="226219"/>
                </a:cubicBezTo>
                <a:cubicBezTo>
                  <a:pt x="2208562" y="226219"/>
                  <a:pt x="2207419" y="227362"/>
                  <a:pt x="2207419" y="228791"/>
                </a:cubicBezTo>
                <a:cubicBezTo>
                  <a:pt x="2207514" y="230219"/>
                  <a:pt x="2208657" y="231362"/>
                  <a:pt x="2209991" y="231362"/>
                </a:cubicBezTo>
                <a:close/>
                <a:moveTo>
                  <a:pt x="2286191" y="231172"/>
                </a:moveTo>
                <a:cubicBezTo>
                  <a:pt x="2287429" y="231172"/>
                  <a:pt x="2288477" y="230124"/>
                  <a:pt x="2288477" y="228886"/>
                </a:cubicBezTo>
                <a:cubicBezTo>
                  <a:pt x="2288477" y="227648"/>
                  <a:pt x="2287429" y="226600"/>
                  <a:pt x="2286191" y="226600"/>
                </a:cubicBezTo>
                <a:cubicBezTo>
                  <a:pt x="2284952" y="226600"/>
                  <a:pt x="2283905" y="227648"/>
                  <a:pt x="2283905" y="228886"/>
                </a:cubicBezTo>
                <a:cubicBezTo>
                  <a:pt x="2283905" y="230124"/>
                  <a:pt x="2284952" y="231172"/>
                  <a:pt x="2286191" y="231172"/>
                </a:cubicBezTo>
                <a:close/>
                <a:moveTo>
                  <a:pt x="2362391" y="230696"/>
                </a:moveTo>
                <a:cubicBezTo>
                  <a:pt x="2363438" y="230696"/>
                  <a:pt x="2364296" y="229838"/>
                  <a:pt x="2364296" y="228791"/>
                </a:cubicBezTo>
                <a:cubicBezTo>
                  <a:pt x="2364296" y="227743"/>
                  <a:pt x="2363438" y="226886"/>
                  <a:pt x="2362391" y="226886"/>
                </a:cubicBezTo>
                <a:cubicBezTo>
                  <a:pt x="2361343" y="226886"/>
                  <a:pt x="2360486" y="227743"/>
                  <a:pt x="2360486" y="228791"/>
                </a:cubicBezTo>
                <a:cubicBezTo>
                  <a:pt x="2360486" y="229838"/>
                  <a:pt x="2361343" y="230696"/>
                  <a:pt x="2362391" y="230696"/>
                </a:cubicBezTo>
                <a:close/>
                <a:moveTo>
                  <a:pt x="2438591" y="230315"/>
                </a:moveTo>
                <a:cubicBezTo>
                  <a:pt x="2439448" y="230315"/>
                  <a:pt x="2440115" y="229648"/>
                  <a:pt x="2440115" y="228791"/>
                </a:cubicBezTo>
                <a:cubicBezTo>
                  <a:pt x="2440115" y="227933"/>
                  <a:pt x="2439448" y="227267"/>
                  <a:pt x="2438591" y="227267"/>
                </a:cubicBezTo>
                <a:cubicBezTo>
                  <a:pt x="2437733" y="227267"/>
                  <a:pt x="2437067" y="227933"/>
                  <a:pt x="2437067" y="228791"/>
                </a:cubicBezTo>
                <a:cubicBezTo>
                  <a:pt x="2437067" y="229648"/>
                  <a:pt x="2437829" y="230315"/>
                  <a:pt x="2438591" y="230315"/>
                </a:cubicBezTo>
                <a:close/>
                <a:moveTo>
                  <a:pt x="2514791" y="229648"/>
                </a:moveTo>
                <a:cubicBezTo>
                  <a:pt x="2515267" y="229648"/>
                  <a:pt x="2515648" y="229267"/>
                  <a:pt x="2515648" y="228791"/>
                </a:cubicBezTo>
                <a:cubicBezTo>
                  <a:pt x="2515648" y="228314"/>
                  <a:pt x="2515267" y="227933"/>
                  <a:pt x="2514791" y="227933"/>
                </a:cubicBezTo>
                <a:cubicBezTo>
                  <a:pt x="2514314" y="227933"/>
                  <a:pt x="2513933" y="228314"/>
                  <a:pt x="2513933" y="228791"/>
                </a:cubicBezTo>
                <a:cubicBezTo>
                  <a:pt x="2513933" y="229267"/>
                  <a:pt x="2514314" y="229648"/>
                  <a:pt x="2514791" y="229648"/>
                </a:cubicBezTo>
                <a:close/>
                <a:moveTo>
                  <a:pt x="2590991" y="229267"/>
                </a:moveTo>
                <a:cubicBezTo>
                  <a:pt x="2591181" y="229267"/>
                  <a:pt x="2591372" y="229076"/>
                  <a:pt x="2591372" y="228886"/>
                </a:cubicBezTo>
                <a:cubicBezTo>
                  <a:pt x="2591372" y="228695"/>
                  <a:pt x="2591181" y="228505"/>
                  <a:pt x="2590991" y="228505"/>
                </a:cubicBezTo>
                <a:cubicBezTo>
                  <a:pt x="2590800" y="228505"/>
                  <a:pt x="2590610" y="228695"/>
                  <a:pt x="2590610" y="228886"/>
                </a:cubicBezTo>
                <a:cubicBezTo>
                  <a:pt x="2590610" y="229076"/>
                  <a:pt x="2590800" y="229267"/>
                  <a:pt x="2590991" y="229267"/>
                </a:cubicBezTo>
                <a:close/>
                <a:moveTo>
                  <a:pt x="762190" y="305181"/>
                </a:moveTo>
                <a:cubicBezTo>
                  <a:pt x="762286" y="305181"/>
                  <a:pt x="762381" y="305086"/>
                  <a:pt x="762381" y="304991"/>
                </a:cubicBezTo>
                <a:cubicBezTo>
                  <a:pt x="762381" y="304895"/>
                  <a:pt x="762286" y="304800"/>
                  <a:pt x="762190" y="304800"/>
                </a:cubicBezTo>
                <a:cubicBezTo>
                  <a:pt x="762095" y="304800"/>
                  <a:pt x="762000" y="304895"/>
                  <a:pt x="762000" y="304991"/>
                </a:cubicBezTo>
                <a:cubicBezTo>
                  <a:pt x="762000" y="305086"/>
                  <a:pt x="762095" y="305181"/>
                  <a:pt x="762190" y="305181"/>
                </a:cubicBezTo>
                <a:close/>
                <a:moveTo>
                  <a:pt x="838390" y="305657"/>
                </a:moveTo>
                <a:cubicBezTo>
                  <a:pt x="838772" y="305657"/>
                  <a:pt x="839057" y="305372"/>
                  <a:pt x="839057" y="304991"/>
                </a:cubicBezTo>
                <a:cubicBezTo>
                  <a:pt x="839057" y="304610"/>
                  <a:pt x="838772" y="304324"/>
                  <a:pt x="838390" y="304324"/>
                </a:cubicBezTo>
                <a:cubicBezTo>
                  <a:pt x="838010" y="304324"/>
                  <a:pt x="837724" y="304610"/>
                  <a:pt x="837724" y="304991"/>
                </a:cubicBezTo>
                <a:cubicBezTo>
                  <a:pt x="837819" y="305372"/>
                  <a:pt x="838105" y="305657"/>
                  <a:pt x="838390" y="305657"/>
                </a:cubicBezTo>
                <a:close/>
                <a:moveTo>
                  <a:pt x="914590" y="306324"/>
                </a:moveTo>
                <a:cubicBezTo>
                  <a:pt x="915257" y="306324"/>
                  <a:pt x="915829" y="305753"/>
                  <a:pt x="915829" y="305086"/>
                </a:cubicBezTo>
                <a:cubicBezTo>
                  <a:pt x="915829" y="304419"/>
                  <a:pt x="915257" y="303848"/>
                  <a:pt x="914590" y="303848"/>
                </a:cubicBezTo>
                <a:cubicBezTo>
                  <a:pt x="913924" y="303848"/>
                  <a:pt x="913352" y="304419"/>
                  <a:pt x="913352" y="305086"/>
                </a:cubicBezTo>
                <a:cubicBezTo>
                  <a:pt x="913352" y="305753"/>
                  <a:pt x="913924" y="306324"/>
                  <a:pt x="914590" y="306324"/>
                </a:cubicBezTo>
                <a:close/>
                <a:moveTo>
                  <a:pt x="990790" y="306896"/>
                </a:moveTo>
                <a:cubicBezTo>
                  <a:pt x="991838" y="306896"/>
                  <a:pt x="992696" y="306038"/>
                  <a:pt x="992696" y="304991"/>
                </a:cubicBezTo>
                <a:cubicBezTo>
                  <a:pt x="992696" y="303943"/>
                  <a:pt x="991838" y="303086"/>
                  <a:pt x="990790" y="303086"/>
                </a:cubicBezTo>
                <a:cubicBezTo>
                  <a:pt x="989743" y="303086"/>
                  <a:pt x="988886" y="303943"/>
                  <a:pt x="988886" y="304991"/>
                </a:cubicBezTo>
                <a:cubicBezTo>
                  <a:pt x="988886" y="306038"/>
                  <a:pt x="989743" y="306896"/>
                  <a:pt x="990790" y="306896"/>
                </a:cubicBezTo>
                <a:close/>
                <a:moveTo>
                  <a:pt x="1066991" y="307372"/>
                </a:moveTo>
                <a:cubicBezTo>
                  <a:pt x="1068229" y="307372"/>
                  <a:pt x="1069277" y="306324"/>
                  <a:pt x="1069277" y="305086"/>
                </a:cubicBezTo>
                <a:cubicBezTo>
                  <a:pt x="1069277" y="303848"/>
                  <a:pt x="1068229" y="302800"/>
                  <a:pt x="1066991" y="302800"/>
                </a:cubicBezTo>
                <a:cubicBezTo>
                  <a:pt x="1065752" y="302800"/>
                  <a:pt x="1064705" y="303848"/>
                  <a:pt x="1064705" y="305086"/>
                </a:cubicBezTo>
                <a:cubicBezTo>
                  <a:pt x="1064705" y="306324"/>
                  <a:pt x="1065752" y="307372"/>
                  <a:pt x="1066991" y="307372"/>
                </a:cubicBezTo>
                <a:close/>
                <a:moveTo>
                  <a:pt x="1143191" y="307943"/>
                </a:moveTo>
                <a:cubicBezTo>
                  <a:pt x="1144810" y="307943"/>
                  <a:pt x="1146143" y="306610"/>
                  <a:pt x="1146143" y="304991"/>
                </a:cubicBezTo>
                <a:cubicBezTo>
                  <a:pt x="1146143" y="303371"/>
                  <a:pt x="1144810" y="302038"/>
                  <a:pt x="1143191" y="302038"/>
                </a:cubicBezTo>
                <a:cubicBezTo>
                  <a:pt x="1141571" y="302038"/>
                  <a:pt x="1140238" y="303371"/>
                  <a:pt x="1140238" y="304991"/>
                </a:cubicBezTo>
                <a:cubicBezTo>
                  <a:pt x="1140238" y="306610"/>
                  <a:pt x="1141571" y="307943"/>
                  <a:pt x="1143191" y="307943"/>
                </a:cubicBezTo>
                <a:close/>
                <a:moveTo>
                  <a:pt x="1219391" y="308420"/>
                </a:moveTo>
                <a:cubicBezTo>
                  <a:pt x="1221296" y="308420"/>
                  <a:pt x="1222724" y="306896"/>
                  <a:pt x="1222724" y="305086"/>
                </a:cubicBezTo>
                <a:cubicBezTo>
                  <a:pt x="1222724" y="303181"/>
                  <a:pt x="1221200" y="301657"/>
                  <a:pt x="1219391" y="301657"/>
                </a:cubicBezTo>
                <a:cubicBezTo>
                  <a:pt x="1217581" y="301657"/>
                  <a:pt x="1215962" y="303181"/>
                  <a:pt x="1215962" y="305086"/>
                </a:cubicBezTo>
                <a:cubicBezTo>
                  <a:pt x="1216057" y="306896"/>
                  <a:pt x="1217581" y="308420"/>
                  <a:pt x="1219391" y="308420"/>
                </a:cubicBezTo>
                <a:close/>
                <a:moveTo>
                  <a:pt x="1295591" y="308610"/>
                </a:moveTo>
                <a:cubicBezTo>
                  <a:pt x="1297591" y="308610"/>
                  <a:pt x="1299210" y="306991"/>
                  <a:pt x="1299210" y="304991"/>
                </a:cubicBezTo>
                <a:cubicBezTo>
                  <a:pt x="1299210" y="302990"/>
                  <a:pt x="1297591" y="301371"/>
                  <a:pt x="1295591" y="301371"/>
                </a:cubicBezTo>
                <a:cubicBezTo>
                  <a:pt x="1293590" y="301371"/>
                  <a:pt x="1291971" y="302990"/>
                  <a:pt x="1291971" y="304991"/>
                </a:cubicBezTo>
                <a:cubicBezTo>
                  <a:pt x="1292066" y="306991"/>
                  <a:pt x="1293590" y="308610"/>
                  <a:pt x="1295591" y="308610"/>
                </a:cubicBezTo>
                <a:close/>
                <a:moveTo>
                  <a:pt x="1371791" y="308991"/>
                </a:moveTo>
                <a:cubicBezTo>
                  <a:pt x="1373981" y="308991"/>
                  <a:pt x="1375791" y="307181"/>
                  <a:pt x="1375791" y="304991"/>
                </a:cubicBezTo>
                <a:cubicBezTo>
                  <a:pt x="1375791" y="302800"/>
                  <a:pt x="1373981" y="300990"/>
                  <a:pt x="1371791" y="300990"/>
                </a:cubicBezTo>
                <a:cubicBezTo>
                  <a:pt x="1369600" y="300990"/>
                  <a:pt x="1367790" y="302800"/>
                  <a:pt x="1367790" y="304991"/>
                </a:cubicBezTo>
                <a:cubicBezTo>
                  <a:pt x="1367790" y="307276"/>
                  <a:pt x="1369600" y="308991"/>
                  <a:pt x="1371791" y="308991"/>
                </a:cubicBezTo>
                <a:close/>
                <a:moveTo>
                  <a:pt x="1447991" y="309277"/>
                </a:moveTo>
                <a:cubicBezTo>
                  <a:pt x="1450277" y="309277"/>
                  <a:pt x="1452182" y="307372"/>
                  <a:pt x="1452182" y="305086"/>
                </a:cubicBezTo>
                <a:cubicBezTo>
                  <a:pt x="1452182" y="302705"/>
                  <a:pt x="1450277" y="300895"/>
                  <a:pt x="1447991" y="300895"/>
                </a:cubicBezTo>
                <a:cubicBezTo>
                  <a:pt x="1445609" y="300895"/>
                  <a:pt x="1443800" y="302800"/>
                  <a:pt x="1443800" y="305086"/>
                </a:cubicBezTo>
                <a:cubicBezTo>
                  <a:pt x="1443800" y="307372"/>
                  <a:pt x="1445705" y="309277"/>
                  <a:pt x="1447991" y="309277"/>
                </a:cubicBezTo>
                <a:close/>
                <a:moveTo>
                  <a:pt x="1524191" y="309467"/>
                </a:moveTo>
                <a:cubicBezTo>
                  <a:pt x="1526667" y="309467"/>
                  <a:pt x="1528667" y="307467"/>
                  <a:pt x="1528667" y="304991"/>
                </a:cubicBezTo>
                <a:cubicBezTo>
                  <a:pt x="1528667" y="302514"/>
                  <a:pt x="1526667" y="300514"/>
                  <a:pt x="1524191" y="300514"/>
                </a:cubicBezTo>
                <a:cubicBezTo>
                  <a:pt x="1521714" y="300514"/>
                  <a:pt x="1519714" y="302514"/>
                  <a:pt x="1519714" y="304991"/>
                </a:cubicBezTo>
                <a:cubicBezTo>
                  <a:pt x="1519809" y="307467"/>
                  <a:pt x="1521714" y="309467"/>
                  <a:pt x="1524191" y="309467"/>
                </a:cubicBezTo>
                <a:close/>
                <a:moveTo>
                  <a:pt x="1600391" y="309658"/>
                </a:moveTo>
                <a:cubicBezTo>
                  <a:pt x="1602962" y="309658"/>
                  <a:pt x="1605058" y="307562"/>
                  <a:pt x="1605058" y="304991"/>
                </a:cubicBezTo>
                <a:cubicBezTo>
                  <a:pt x="1605058" y="302419"/>
                  <a:pt x="1602962" y="300323"/>
                  <a:pt x="1600391" y="300323"/>
                </a:cubicBezTo>
                <a:cubicBezTo>
                  <a:pt x="1597819" y="300323"/>
                  <a:pt x="1595723" y="302419"/>
                  <a:pt x="1595723" y="304991"/>
                </a:cubicBezTo>
                <a:cubicBezTo>
                  <a:pt x="1595723" y="307562"/>
                  <a:pt x="1597819" y="309658"/>
                  <a:pt x="1600391" y="309658"/>
                </a:cubicBezTo>
                <a:close/>
                <a:moveTo>
                  <a:pt x="1676591" y="309658"/>
                </a:moveTo>
                <a:cubicBezTo>
                  <a:pt x="1679162" y="309658"/>
                  <a:pt x="1681258" y="307562"/>
                  <a:pt x="1681258" y="304991"/>
                </a:cubicBezTo>
                <a:cubicBezTo>
                  <a:pt x="1681258" y="302419"/>
                  <a:pt x="1679162" y="300323"/>
                  <a:pt x="1676591" y="300323"/>
                </a:cubicBezTo>
                <a:cubicBezTo>
                  <a:pt x="1674019" y="300323"/>
                  <a:pt x="1671923" y="302419"/>
                  <a:pt x="1671923" y="304991"/>
                </a:cubicBezTo>
                <a:cubicBezTo>
                  <a:pt x="1671923" y="307562"/>
                  <a:pt x="1674019" y="309658"/>
                  <a:pt x="1676591" y="309658"/>
                </a:cubicBezTo>
                <a:close/>
                <a:moveTo>
                  <a:pt x="1752791" y="309848"/>
                </a:moveTo>
                <a:cubicBezTo>
                  <a:pt x="1755458" y="309848"/>
                  <a:pt x="1757648" y="307658"/>
                  <a:pt x="1757648" y="304991"/>
                </a:cubicBezTo>
                <a:cubicBezTo>
                  <a:pt x="1757648" y="302324"/>
                  <a:pt x="1755458" y="300133"/>
                  <a:pt x="1752791" y="300133"/>
                </a:cubicBezTo>
                <a:cubicBezTo>
                  <a:pt x="1750124" y="300133"/>
                  <a:pt x="1747933" y="302324"/>
                  <a:pt x="1747933" y="304991"/>
                </a:cubicBezTo>
                <a:cubicBezTo>
                  <a:pt x="1747933" y="307658"/>
                  <a:pt x="1750124" y="309848"/>
                  <a:pt x="1752791" y="309848"/>
                </a:cubicBezTo>
                <a:close/>
                <a:moveTo>
                  <a:pt x="1828991" y="309658"/>
                </a:moveTo>
                <a:cubicBezTo>
                  <a:pt x="1831562" y="309658"/>
                  <a:pt x="1833658" y="307562"/>
                  <a:pt x="1833658" y="304991"/>
                </a:cubicBezTo>
                <a:cubicBezTo>
                  <a:pt x="1833658" y="302419"/>
                  <a:pt x="1831562" y="300323"/>
                  <a:pt x="1828991" y="300323"/>
                </a:cubicBezTo>
                <a:cubicBezTo>
                  <a:pt x="1826419" y="300323"/>
                  <a:pt x="1824323" y="302419"/>
                  <a:pt x="1824323" y="304991"/>
                </a:cubicBezTo>
                <a:cubicBezTo>
                  <a:pt x="1824323" y="307562"/>
                  <a:pt x="1826419" y="309658"/>
                  <a:pt x="1828991" y="309658"/>
                </a:cubicBezTo>
                <a:close/>
                <a:moveTo>
                  <a:pt x="1905191" y="309658"/>
                </a:moveTo>
                <a:cubicBezTo>
                  <a:pt x="1907762" y="309658"/>
                  <a:pt x="1909858" y="307562"/>
                  <a:pt x="1909858" y="304991"/>
                </a:cubicBezTo>
                <a:cubicBezTo>
                  <a:pt x="1909858" y="302419"/>
                  <a:pt x="1907762" y="300323"/>
                  <a:pt x="1905191" y="300323"/>
                </a:cubicBezTo>
                <a:cubicBezTo>
                  <a:pt x="1902619" y="300323"/>
                  <a:pt x="1900523" y="302419"/>
                  <a:pt x="1900523" y="304991"/>
                </a:cubicBezTo>
                <a:cubicBezTo>
                  <a:pt x="1900523" y="307562"/>
                  <a:pt x="1902619" y="309658"/>
                  <a:pt x="1905191" y="309658"/>
                </a:cubicBezTo>
                <a:close/>
                <a:moveTo>
                  <a:pt x="1981391" y="309467"/>
                </a:moveTo>
                <a:cubicBezTo>
                  <a:pt x="1983867" y="309467"/>
                  <a:pt x="1985867" y="307467"/>
                  <a:pt x="1985867" y="304991"/>
                </a:cubicBezTo>
                <a:cubicBezTo>
                  <a:pt x="1985867" y="302514"/>
                  <a:pt x="1983867" y="300514"/>
                  <a:pt x="1981391" y="300514"/>
                </a:cubicBezTo>
                <a:cubicBezTo>
                  <a:pt x="1978914" y="300514"/>
                  <a:pt x="1976914" y="302514"/>
                  <a:pt x="1976914" y="304991"/>
                </a:cubicBezTo>
                <a:cubicBezTo>
                  <a:pt x="1977009" y="307467"/>
                  <a:pt x="1978914" y="309467"/>
                  <a:pt x="1981391" y="309467"/>
                </a:cubicBezTo>
                <a:close/>
                <a:moveTo>
                  <a:pt x="2057591" y="309277"/>
                </a:moveTo>
                <a:cubicBezTo>
                  <a:pt x="2059877" y="309277"/>
                  <a:pt x="2061782" y="307372"/>
                  <a:pt x="2061782" y="305086"/>
                </a:cubicBezTo>
                <a:cubicBezTo>
                  <a:pt x="2061782" y="302705"/>
                  <a:pt x="2059877" y="300895"/>
                  <a:pt x="2057591" y="300895"/>
                </a:cubicBezTo>
                <a:cubicBezTo>
                  <a:pt x="2055209" y="300895"/>
                  <a:pt x="2053400" y="302800"/>
                  <a:pt x="2053400" y="305086"/>
                </a:cubicBezTo>
                <a:cubicBezTo>
                  <a:pt x="2053400" y="307372"/>
                  <a:pt x="2055305" y="309277"/>
                  <a:pt x="2057591" y="309277"/>
                </a:cubicBezTo>
                <a:close/>
                <a:moveTo>
                  <a:pt x="2133791" y="308991"/>
                </a:moveTo>
                <a:cubicBezTo>
                  <a:pt x="2135981" y="308991"/>
                  <a:pt x="2137791" y="307181"/>
                  <a:pt x="2137791" y="304991"/>
                </a:cubicBezTo>
                <a:cubicBezTo>
                  <a:pt x="2137791" y="302800"/>
                  <a:pt x="2135981" y="300990"/>
                  <a:pt x="2133791" y="300990"/>
                </a:cubicBezTo>
                <a:cubicBezTo>
                  <a:pt x="2131600" y="300990"/>
                  <a:pt x="2129790" y="302800"/>
                  <a:pt x="2129790" y="304991"/>
                </a:cubicBezTo>
                <a:cubicBezTo>
                  <a:pt x="2129790" y="307276"/>
                  <a:pt x="2131600" y="308991"/>
                  <a:pt x="2133791" y="308991"/>
                </a:cubicBezTo>
                <a:close/>
                <a:moveTo>
                  <a:pt x="2209991" y="308800"/>
                </a:moveTo>
                <a:cubicBezTo>
                  <a:pt x="2212086" y="308800"/>
                  <a:pt x="2213801" y="307086"/>
                  <a:pt x="2213801" y="304991"/>
                </a:cubicBezTo>
                <a:cubicBezTo>
                  <a:pt x="2213801" y="302895"/>
                  <a:pt x="2212086" y="301181"/>
                  <a:pt x="2209991" y="301181"/>
                </a:cubicBezTo>
                <a:cubicBezTo>
                  <a:pt x="2207895" y="301181"/>
                  <a:pt x="2206181" y="302895"/>
                  <a:pt x="2206181" y="304991"/>
                </a:cubicBezTo>
                <a:cubicBezTo>
                  <a:pt x="2206181" y="307086"/>
                  <a:pt x="2207895" y="308800"/>
                  <a:pt x="2209991" y="308800"/>
                </a:cubicBezTo>
                <a:close/>
                <a:moveTo>
                  <a:pt x="2286191" y="308420"/>
                </a:moveTo>
                <a:cubicBezTo>
                  <a:pt x="2288096" y="308420"/>
                  <a:pt x="2289524" y="306896"/>
                  <a:pt x="2289524" y="305086"/>
                </a:cubicBezTo>
                <a:cubicBezTo>
                  <a:pt x="2289524" y="303181"/>
                  <a:pt x="2288000" y="301657"/>
                  <a:pt x="2286191" y="301657"/>
                </a:cubicBezTo>
                <a:cubicBezTo>
                  <a:pt x="2284381" y="301657"/>
                  <a:pt x="2282857" y="303181"/>
                  <a:pt x="2282857" y="305086"/>
                </a:cubicBezTo>
                <a:cubicBezTo>
                  <a:pt x="2282857" y="306896"/>
                  <a:pt x="2284381" y="308420"/>
                  <a:pt x="2286191" y="308420"/>
                </a:cubicBezTo>
                <a:close/>
                <a:moveTo>
                  <a:pt x="2362391" y="307943"/>
                </a:moveTo>
                <a:cubicBezTo>
                  <a:pt x="2364010" y="307943"/>
                  <a:pt x="2365343" y="306610"/>
                  <a:pt x="2365343" y="304991"/>
                </a:cubicBezTo>
                <a:cubicBezTo>
                  <a:pt x="2365343" y="303371"/>
                  <a:pt x="2364010" y="302038"/>
                  <a:pt x="2362391" y="302038"/>
                </a:cubicBezTo>
                <a:cubicBezTo>
                  <a:pt x="2360771" y="302038"/>
                  <a:pt x="2359438" y="303371"/>
                  <a:pt x="2359438" y="304991"/>
                </a:cubicBezTo>
                <a:cubicBezTo>
                  <a:pt x="2359438" y="306610"/>
                  <a:pt x="2360771" y="307943"/>
                  <a:pt x="2362391" y="307943"/>
                </a:cubicBezTo>
                <a:close/>
                <a:moveTo>
                  <a:pt x="2438591" y="307562"/>
                </a:moveTo>
                <a:cubicBezTo>
                  <a:pt x="2440020" y="307562"/>
                  <a:pt x="2441162" y="306419"/>
                  <a:pt x="2441162" y="304991"/>
                </a:cubicBezTo>
                <a:cubicBezTo>
                  <a:pt x="2441162" y="303562"/>
                  <a:pt x="2440020" y="302419"/>
                  <a:pt x="2438591" y="302419"/>
                </a:cubicBezTo>
                <a:cubicBezTo>
                  <a:pt x="2437162" y="302419"/>
                  <a:pt x="2436019" y="303562"/>
                  <a:pt x="2436019" y="304991"/>
                </a:cubicBezTo>
                <a:cubicBezTo>
                  <a:pt x="2436114" y="306419"/>
                  <a:pt x="2437257" y="307562"/>
                  <a:pt x="2438591" y="307562"/>
                </a:cubicBezTo>
                <a:close/>
                <a:moveTo>
                  <a:pt x="2514791" y="306896"/>
                </a:moveTo>
                <a:cubicBezTo>
                  <a:pt x="2515838" y="306896"/>
                  <a:pt x="2516696" y="306038"/>
                  <a:pt x="2516696" y="304991"/>
                </a:cubicBezTo>
                <a:cubicBezTo>
                  <a:pt x="2516696" y="303943"/>
                  <a:pt x="2515838" y="303086"/>
                  <a:pt x="2514791" y="303086"/>
                </a:cubicBezTo>
                <a:cubicBezTo>
                  <a:pt x="2513743" y="303086"/>
                  <a:pt x="2512886" y="303943"/>
                  <a:pt x="2512886" y="304991"/>
                </a:cubicBezTo>
                <a:cubicBezTo>
                  <a:pt x="2512886" y="306038"/>
                  <a:pt x="2513743" y="306896"/>
                  <a:pt x="2514791" y="306896"/>
                </a:cubicBezTo>
                <a:close/>
                <a:moveTo>
                  <a:pt x="2590991" y="306324"/>
                </a:moveTo>
                <a:cubicBezTo>
                  <a:pt x="2591657" y="306324"/>
                  <a:pt x="2592229" y="305753"/>
                  <a:pt x="2592229" y="305086"/>
                </a:cubicBezTo>
                <a:cubicBezTo>
                  <a:pt x="2592229" y="304419"/>
                  <a:pt x="2591657" y="303848"/>
                  <a:pt x="2590991" y="303848"/>
                </a:cubicBezTo>
                <a:cubicBezTo>
                  <a:pt x="2590324" y="303848"/>
                  <a:pt x="2589753" y="304419"/>
                  <a:pt x="2589753" y="305086"/>
                </a:cubicBezTo>
                <a:cubicBezTo>
                  <a:pt x="2589753" y="305753"/>
                  <a:pt x="2590324" y="306324"/>
                  <a:pt x="2590991" y="306324"/>
                </a:cubicBezTo>
                <a:close/>
                <a:moveTo>
                  <a:pt x="2667191" y="305848"/>
                </a:moveTo>
                <a:cubicBezTo>
                  <a:pt x="2667667" y="305848"/>
                  <a:pt x="2668048" y="305467"/>
                  <a:pt x="2668048" y="304991"/>
                </a:cubicBezTo>
                <a:cubicBezTo>
                  <a:pt x="2668048" y="304514"/>
                  <a:pt x="2667667" y="304133"/>
                  <a:pt x="2667191" y="304133"/>
                </a:cubicBezTo>
                <a:cubicBezTo>
                  <a:pt x="2666714" y="304133"/>
                  <a:pt x="2666333" y="304514"/>
                  <a:pt x="2666333" y="304991"/>
                </a:cubicBezTo>
                <a:cubicBezTo>
                  <a:pt x="2666333" y="305467"/>
                  <a:pt x="2666714" y="305848"/>
                  <a:pt x="2667191" y="305848"/>
                </a:cubicBezTo>
                <a:close/>
                <a:moveTo>
                  <a:pt x="2743391" y="305181"/>
                </a:moveTo>
                <a:cubicBezTo>
                  <a:pt x="2743486" y="305181"/>
                  <a:pt x="2743581" y="305086"/>
                  <a:pt x="2743581" y="304991"/>
                </a:cubicBezTo>
                <a:cubicBezTo>
                  <a:pt x="2743581" y="304895"/>
                  <a:pt x="2743486" y="304800"/>
                  <a:pt x="2743391" y="304800"/>
                </a:cubicBezTo>
                <a:cubicBezTo>
                  <a:pt x="2743295" y="304800"/>
                  <a:pt x="2743200" y="304895"/>
                  <a:pt x="2743200" y="304991"/>
                </a:cubicBezTo>
                <a:cubicBezTo>
                  <a:pt x="2743200" y="305086"/>
                  <a:pt x="2743295" y="305181"/>
                  <a:pt x="2743391" y="305181"/>
                </a:cubicBezTo>
                <a:close/>
                <a:moveTo>
                  <a:pt x="685990" y="381667"/>
                </a:moveTo>
                <a:cubicBezTo>
                  <a:pt x="686181" y="381667"/>
                  <a:pt x="686372" y="381476"/>
                  <a:pt x="686372" y="381286"/>
                </a:cubicBezTo>
                <a:cubicBezTo>
                  <a:pt x="686372" y="381095"/>
                  <a:pt x="686181" y="380905"/>
                  <a:pt x="685990" y="380905"/>
                </a:cubicBezTo>
                <a:cubicBezTo>
                  <a:pt x="685800" y="380905"/>
                  <a:pt x="685610" y="381095"/>
                  <a:pt x="685610" y="381286"/>
                </a:cubicBezTo>
                <a:cubicBezTo>
                  <a:pt x="685610" y="381476"/>
                  <a:pt x="685800" y="381667"/>
                  <a:pt x="685990" y="381667"/>
                </a:cubicBezTo>
                <a:close/>
                <a:moveTo>
                  <a:pt x="762190" y="382238"/>
                </a:moveTo>
                <a:cubicBezTo>
                  <a:pt x="762762" y="382238"/>
                  <a:pt x="763238" y="381762"/>
                  <a:pt x="763238" y="381191"/>
                </a:cubicBezTo>
                <a:cubicBezTo>
                  <a:pt x="763238" y="380619"/>
                  <a:pt x="762762" y="380143"/>
                  <a:pt x="762190" y="380143"/>
                </a:cubicBezTo>
                <a:cubicBezTo>
                  <a:pt x="761619" y="380143"/>
                  <a:pt x="761143" y="380619"/>
                  <a:pt x="761143" y="381191"/>
                </a:cubicBezTo>
                <a:cubicBezTo>
                  <a:pt x="761143" y="381762"/>
                  <a:pt x="761619" y="382238"/>
                  <a:pt x="762190" y="382238"/>
                </a:cubicBezTo>
                <a:close/>
                <a:moveTo>
                  <a:pt x="838390" y="382905"/>
                </a:moveTo>
                <a:cubicBezTo>
                  <a:pt x="839343" y="382905"/>
                  <a:pt x="840105" y="382143"/>
                  <a:pt x="840105" y="381191"/>
                </a:cubicBezTo>
                <a:cubicBezTo>
                  <a:pt x="840105" y="380238"/>
                  <a:pt x="839343" y="379476"/>
                  <a:pt x="838390" y="379476"/>
                </a:cubicBezTo>
                <a:cubicBezTo>
                  <a:pt x="837438" y="379476"/>
                  <a:pt x="836676" y="380238"/>
                  <a:pt x="836676" y="381191"/>
                </a:cubicBezTo>
                <a:cubicBezTo>
                  <a:pt x="836676" y="382143"/>
                  <a:pt x="837438" y="382905"/>
                  <a:pt x="838390" y="382905"/>
                </a:cubicBezTo>
                <a:close/>
                <a:moveTo>
                  <a:pt x="914590" y="383572"/>
                </a:moveTo>
                <a:cubicBezTo>
                  <a:pt x="915829" y="383572"/>
                  <a:pt x="916877" y="382524"/>
                  <a:pt x="916877" y="381286"/>
                </a:cubicBezTo>
                <a:cubicBezTo>
                  <a:pt x="916877" y="380048"/>
                  <a:pt x="915829" y="379000"/>
                  <a:pt x="914590" y="379000"/>
                </a:cubicBezTo>
                <a:cubicBezTo>
                  <a:pt x="913352" y="379000"/>
                  <a:pt x="912305" y="380048"/>
                  <a:pt x="912305" y="381286"/>
                </a:cubicBezTo>
                <a:cubicBezTo>
                  <a:pt x="912305" y="382524"/>
                  <a:pt x="913352" y="383572"/>
                  <a:pt x="914590" y="383572"/>
                </a:cubicBezTo>
                <a:close/>
                <a:moveTo>
                  <a:pt x="990790" y="384143"/>
                </a:moveTo>
                <a:cubicBezTo>
                  <a:pt x="992410" y="384143"/>
                  <a:pt x="993743" y="382810"/>
                  <a:pt x="993743" y="381191"/>
                </a:cubicBezTo>
                <a:cubicBezTo>
                  <a:pt x="993743" y="379571"/>
                  <a:pt x="992410" y="378238"/>
                  <a:pt x="990790" y="378238"/>
                </a:cubicBezTo>
                <a:cubicBezTo>
                  <a:pt x="989171" y="378238"/>
                  <a:pt x="987838" y="379571"/>
                  <a:pt x="987838" y="381191"/>
                </a:cubicBezTo>
                <a:cubicBezTo>
                  <a:pt x="987838" y="382810"/>
                  <a:pt x="989171" y="384143"/>
                  <a:pt x="990790" y="384143"/>
                </a:cubicBezTo>
                <a:close/>
                <a:moveTo>
                  <a:pt x="1066991" y="384620"/>
                </a:moveTo>
                <a:cubicBezTo>
                  <a:pt x="1068896" y="384620"/>
                  <a:pt x="1070324" y="383096"/>
                  <a:pt x="1070324" y="381286"/>
                </a:cubicBezTo>
                <a:cubicBezTo>
                  <a:pt x="1070324" y="379381"/>
                  <a:pt x="1068800" y="377857"/>
                  <a:pt x="1066991" y="377857"/>
                </a:cubicBezTo>
                <a:cubicBezTo>
                  <a:pt x="1065181" y="377857"/>
                  <a:pt x="1063562" y="379381"/>
                  <a:pt x="1063562" y="381286"/>
                </a:cubicBezTo>
                <a:cubicBezTo>
                  <a:pt x="1063657" y="383096"/>
                  <a:pt x="1065181" y="384620"/>
                  <a:pt x="1066991" y="384620"/>
                </a:cubicBezTo>
                <a:close/>
                <a:moveTo>
                  <a:pt x="1143191" y="385191"/>
                </a:moveTo>
                <a:cubicBezTo>
                  <a:pt x="1145381" y="385191"/>
                  <a:pt x="1147191" y="383381"/>
                  <a:pt x="1147191" y="381191"/>
                </a:cubicBezTo>
                <a:cubicBezTo>
                  <a:pt x="1147191" y="379000"/>
                  <a:pt x="1145381" y="377190"/>
                  <a:pt x="1143191" y="377190"/>
                </a:cubicBezTo>
                <a:cubicBezTo>
                  <a:pt x="1141000" y="377190"/>
                  <a:pt x="1139190" y="379000"/>
                  <a:pt x="1139190" y="381191"/>
                </a:cubicBezTo>
                <a:cubicBezTo>
                  <a:pt x="1139190" y="383476"/>
                  <a:pt x="1141000" y="385191"/>
                  <a:pt x="1143191" y="385191"/>
                </a:cubicBezTo>
                <a:close/>
                <a:moveTo>
                  <a:pt x="1219391" y="385667"/>
                </a:moveTo>
                <a:cubicBezTo>
                  <a:pt x="1221867" y="385667"/>
                  <a:pt x="1223867" y="383667"/>
                  <a:pt x="1223867" y="381191"/>
                </a:cubicBezTo>
                <a:cubicBezTo>
                  <a:pt x="1223867" y="378714"/>
                  <a:pt x="1221867" y="376714"/>
                  <a:pt x="1219391" y="376714"/>
                </a:cubicBezTo>
                <a:cubicBezTo>
                  <a:pt x="1216914" y="376714"/>
                  <a:pt x="1214914" y="378714"/>
                  <a:pt x="1214914" y="381191"/>
                </a:cubicBezTo>
                <a:cubicBezTo>
                  <a:pt x="1215009" y="383667"/>
                  <a:pt x="1216914" y="385667"/>
                  <a:pt x="1219391" y="385667"/>
                </a:cubicBezTo>
                <a:close/>
                <a:moveTo>
                  <a:pt x="1295591" y="386048"/>
                </a:moveTo>
                <a:cubicBezTo>
                  <a:pt x="1298258" y="386048"/>
                  <a:pt x="1300448" y="383858"/>
                  <a:pt x="1300448" y="381191"/>
                </a:cubicBezTo>
                <a:cubicBezTo>
                  <a:pt x="1300448" y="378524"/>
                  <a:pt x="1298258" y="376333"/>
                  <a:pt x="1295591" y="376333"/>
                </a:cubicBezTo>
                <a:cubicBezTo>
                  <a:pt x="1292924" y="376333"/>
                  <a:pt x="1290733" y="378524"/>
                  <a:pt x="1290733" y="381191"/>
                </a:cubicBezTo>
                <a:cubicBezTo>
                  <a:pt x="1290733" y="383858"/>
                  <a:pt x="1292924" y="386048"/>
                  <a:pt x="1295591" y="386048"/>
                </a:cubicBezTo>
                <a:close/>
                <a:moveTo>
                  <a:pt x="1371791" y="386239"/>
                </a:moveTo>
                <a:cubicBezTo>
                  <a:pt x="1374553" y="386239"/>
                  <a:pt x="1376839" y="383953"/>
                  <a:pt x="1376839" y="381191"/>
                </a:cubicBezTo>
                <a:cubicBezTo>
                  <a:pt x="1376839" y="378428"/>
                  <a:pt x="1374553" y="376142"/>
                  <a:pt x="1371791" y="376142"/>
                </a:cubicBezTo>
                <a:cubicBezTo>
                  <a:pt x="1369028" y="376142"/>
                  <a:pt x="1366742" y="378428"/>
                  <a:pt x="1366742" y="381191"/>
                </a:cubicBezTo>
                <a:cubicBezTo>
                  <a:pt x="1366742" y="384048"/>
                  <a:pt x="1369028" y="386239"/>
                  <a:pt x="1371791" y="386239"/>
                </a:cubicBezTo>
                <a:close/>
                <a:moveTo>
                  <a:pt x="1447991" y="386715"/>
                </a:moveTo>
                <a:cubicBezTo>
                  <a:pt x="1451039" y="386715"/>
                  <a:pt x="1453515" y="384239"/>
                  <a:pt x="1453515" y="381191"/>
                </a:cubicBezTo>
                <a:cubicBezTo>
                  <a:pt x="1453515" y="378143"/>
                  <a:pt x="1451039" y="375666"/>
                  <a:pt x="1447991" y="375666"/>
                </a:cubicBezTo>
                <a:cubicBezTo>
                  <a:pt x="1444943" y="375666"/>
                  <a:pt x="1442466" y="378143"/>
                  <a:pt x="1442466" y="381191"/>
                </a:cubicBezTo>
                <a:cubicBezTo>
                  <a:pt x="1442561" y="384239"/>
                  <a:pt x="1444943" y="386715"/>
                  <a:pt x="1447991" y="386715"/>
                </a:cubicBezTo>
                <a:close/>
                <a:moveTo>
                  <a:pt x="1524191" y="386906"/>
                </a:moveTo>
                <a:cubicBezTo>
                  <a:pt x="1527334" y="386906"/>
                  <a:pt x="1529906" y="384334"/>
                  <a:pt x="1529906" y="381191"/>
                </a:cubicBezTo>
                <a:cubicBezTo>
                  <a:pt x="1529906" y="378047"/>
                  <a:pt x="1527334" y="375475"/>
                  <a:pt x="1524191" y="375475"/>
                </a:cubicBezTo>
                <a:cubicBezTo>
                  <a:pt x="1521047" y="375475"/>
                  <a:pt x="1518476" y="378047"/>
                  <a:pt x="1518476" y="381191"/>
                </a:cubicBezTo>
                <a:cubicBezTo>
                  <a:pt x="1518476" y="384334"/>
                  <a:pt x="1521047" y="386906"/>
                  <a:pt x="1524191" y="386906"/>
                </a:cubicBezTo>
                <a:close/>
                <a:moveTo>
                  <a:pt x="1600391" y="387096"/>
                </a:moveTo>
                <a:cubicBezTo>
                  <a:pt x="1603629" y="387096"/>
                  <a:pt x="1606296" y="384429"/>
                  <a:pt x="1606296" y="381191"/>
                </a:cubicBezTo>
                <a:cubicBezTo>
                  <a:pt x="1606296" y="377952"/>
                  <a:pt x="1603629" y="375285"/>
                  <a:pt x="1600391" y="375285"/>
                </a:cubicBezTo>
                <a:cubicBezTo>
                  <a:pt x="1597152" y="375285"/>
                  <a:pt x="1594485" y="377952"/>
                  <a:pt x="1594485" y="381191"/>
                </a:cubicBezTo>
                <a:cubicBezTo>
                  <a:pt x="1594485" y="384524"/>
                  <a:pt x="1597152" y="387096"/>
                  <a:pt x="1600391" y="387096"/>
                </a:cubicBezTo>
                <a:close/>
                <a:moveTo>
                  <a:pt x="1676591" y="387096"/>
                </a:moveTo>
                <a:cubicBezTo>
                  <a:pt x="1679829" y="387096"/>
                  <a:pt x="1682496" y="384429"/>
                  <a:pt x="1682496" y="381191"/>
                </a:cubicBezTo>
                <a:cubicBezTo>
                  <a:pt x="1682496" y="377952"/>
                  <a:pt x="1679829" y="375285"/>
                  <a:pt x="1676591" y="375285"/>
                </a:cubicBezTo>
                <a:cubicBezTo>
                  <a:pt x="1673352" y="375285"/>
                  <a:pt x="1670685" y="377952"/>
                  <a:pt x="1670685" y="381191"/>
                </a:cubicBezTo>
                <a:cubicBezTo>
                  <a:pt x="1670685" y="384524"/>
                  <a:pt x="1673352" y="387096"/>
                  <a:pt x="1676591" y="387096"/>
                </a:cubicBezTo>
                <a:close/>
                <a:moveTo>
                  <a:pt x="1752791" y="387096"/>
                </a:moveTo>
                <a:cubicBezTo>
                  <a:pt x="1756029" y="387096"/>
                  <a:pt x="1758696" y="384429"/>
                  <a:pt x="1758696" y="381191"/>
                </a:cubicBezTo>
                <a:cubicBezTo>
                  <a:pt x="1758696" y="377952"/>
                  <a:pt x="1756029" y="375285"/>
                  <a:pt x="1752791" y="375285"/>
                </a:cubicBezTo>
                <a:cubicBezTo>
                  <a:pt x="1749552" y="375285"/>
                  <a:pt x="1746885" y="377952"/>
                  <a:pt x="1746885" y="381191"/>
                </a:cubicBezTo>
                <a:cubicBezTo>
                  <a:pt x="1746885" y="384524"/>
                  <a:pt x="1749552" y="387096"/>
                  <a:pt x="1752791" y="387096"/>
                </a:cubicBezTo>
                <a:close/>
                <a:moveTo>
                  <a:pt x="1828991" y="387096"/>
                </a:moveTo>
                <a:cubicBezTo>
                  <a:pt x="1832229" y="387096"/>
                  <a:pt x="1834896" y="384429"/>
                  <a:pt x="1834896" y="381191"/>
                </a:cubicBezTo>
                <a:cubicBezTo>
                  <a:pt x="1834896" y="377952"/>
                  <a:pt x="1832229" y="375285"/>
                  <a:pt x="1828991" y="375285"/>
                </a:cubicBezTo>
                <a:cubicBezTo>
                  <a:pt x="1825752" y="375285"/>
                  <a:pt x="1823085" y="377952"/>
                  <a:pt x="1823085" y="381191"/>
                </a:cubicBezTo>
                <a:cubicBezTo>
                  <a:pt x="1823085" y="384524"/>
                  <a:pt x="1825752" y="387096"/>
                  <a:pt x="1828991" y="387096"/>
                </a:cubicBezTo>
                <a:close/>
                <a:moveTo>
                  <a:pt x="1905191" y="387096"/>
                </a:moveTo>
                <a:cubicBezTo>
                  <a:pt x="1908429" y="387096"/>
                  <a:pt x="1911096" y="384429"/>
                  <a:pt x="1911096" y="381191"/>
                </a:cubicBezTo>
                <a:cubicBezTo>
                  <a:pt x="1911096" y="377952"/>
                  <a:pt x="1908429" y="375285"/>
                  <a:pt x="1905191" y="375285"/>
                </a:cubicBezTo>
                <a:cubicBezTo>
                  <a:pt x="1901952" y="375285"/>
                  <a:pt x="1899285" y="377952"/>
                  <a:pt x="1899285" y="381191"/>
                </a:cubicBezTo>
                <a:cubicBezTo>
                  <a:pt x="1899285" y="384524"/>
                  <a:pt x="1901952" y="387096"/>
                  <a:pt x="1905191" y="387096"/>
                </a:cubicBezTo>
                <a:close/>
                <a:moveTo>
                  <a:pt x="1981391" y="386906"/>
                </a:moveTo>
                <a:cubicBezTo>
                  <a:pt x="1984534" y="386906"/>
                  <a:pt x="1987106" y="384334"/>
                  <a:pt x="1987106" y="381191"/>
                </a:cubicBezTo>
                <a:cubicBezTo>
                  <a:pt x="1987106" y="378047"/>
                  <a:pt x="1984534" y="375475"/>
                  <a:pt x="1981391" y="375475"/>
                </a:cubicBezTo>
                <a:cubicBezTo>
                  <a:pt x="1978247" y="375475"/>
                  <a:pt x="1975676" y="378047"/>
                  <a:pt x="1975676" y="381191"/>
                </a:cubicBezTo>
                <a:cubicBezTo>
                  <a:pt x="1975676" y="384334"/>
                  <a:pt x="1978247" y="386906"/>
                  <a:pt x="1981391" y="386906"/>
                </a:cubicBezTo>
                <a:close/>
                <a:moveTo>
                  <a:pt x="2057591" y="386715"/>
                </a:moveTo>
                <a:cubicBezTo>
                  <a:pt x="2060639" y="386715"/>
                  <a:pt x="2063115" y="384239"/>
                  <a:pt x="2063115" y="381191"/>
                </a:cubicBezTo>
                <a:cubicBezTo>
                  <a:pt x="2063115" y="378143"/>
                  <a:pt x="2060639" y="375666"/>
                  <a:pt x="2057591" y="375666"/>
                </a:cubicBezTo>
                <a:cubicBezTo>
                  <a:pt x="2054543" y="375666"/>
                  <a:pt x="2052066" y="378143"/>
                  <a:pt x="2052066" y="381191"/>
                </a:cubicBezTo>
                <a:cubicBezTo>
                  <a:pt x="2052161" y="384239"/>
                  <a:pt x="2054543" y="386715"/>
                  <a:pt x="2057591" y="386715"/>
                </a:cubicBezTo>
                <a:close/>
                <a:moveTo>
                  <a:pt x="2133791" y="386525"/>
                </a:moveTo>
                <a:cubicBezTo>
                  <a:pt x="2136743" y="386525"/>
                  <a:pt x="2139029" y="384143"/>
                  <a:pt x="2139029" y="381286"/>
                </a:cubicBezTo>
                <a:cubicBezTo>
                  <a:pt x="2139029" y="378333"/>
                  <a:pt x="2136648" y="376047"/>
                  <a:pt x="2133791" y="376047"/>
                </a:cubicBezTo>
                <a:cubicBezTo>
                  <a:pt x="2130933" y="376047"/>
                  <a:pt x="2128552" y="378428"/>
                  <a:pt x="2128552" y="381286"/>
                </a:cubicBezTo>
                <a:cubicBezTo>
                  <a:pt x="2128552" y="384143"/>
                  <a:pt x="2130933" y="386525"/>
                  <a:pt x="2133791" y="386525"/>
                </a:cubicBezTo>
                <a:close/>
                <a:moveTo>
                  <a:pt x="2209991" y="386048"/>
                </a:moveTo>
                <a:cubicBezTo>
                  <a:pt x="2212658" y="386048"/>
                  <a:pt x="2214848" y="383858"/>
                  <a:pt x="2214848" y="381191"/>
                </a:cubicBezTo>
                <a:cubicBezTo>
                  <a:pt x="2214848" y="378524"/>
                  <a:pt x="2212658" y="376333"/>
                  <a:pt x="2209991" y="376333"/>
                </a:cubicBezTo>
                <a:cubicBezTo>
                  <a:pt x="2207324" y="376333"/>
                  <a:pt x="2205133" y="378524"/>
                  <a:pt x="2205133" y="381191"/>
                </a:cubicBezTo>
                <a:cubicBezTo>
                  <a:pt x="2205133" y="383858"/>
                  <a:pt x="2207324" y="386048"/>
                  <a:pt x="2209991" y="386048"/>
                </a:cubicBezTo>
                <a:close/>
                <a:moveTo>
                  <a:pt x="2286191" y="385667"/>
                </a:moveTo>
                <a:cubicBezTo>
                  <a:pt x="2288667" y="385667"/>
                  <a:pt x="2290667" y="383667"/>
                  <a:pt x="2290667" y="381191"/>
                </a:cubicBezTo>
                <a:cubicBezTo>
                  <a:pt x="2290667" y="378714"/>
                  <a:pt x="2288667" y="376714"/>
                  <a:pt x="2286191" y="376714"/>
                </a:cubicBezTo>
                <a:cubicBezTo>
                  <a:pt x="2283714" y="376714"/>
                  <a:pt x="2281714" y="378714"/>
                  <a:pt x="2281714" y="381191"/>
                </a:cubicBezTo>
                <a:cubicBezTo>
                  <a:pt x="2281809" y="383667"/>
                  <a:pt x="2283714" y="385667"/>
                  <a:pt x="2286191" y="385667"/>
                </a:cubicBezTo>
                <a:close/>
                <a:moveTo>
                  <a:pt x="2362391" y="385191"/>
                </a:moveTo>
                <a:cubicBezTo>
                  <a:pt x="2364581" y="385191"/>
                  <a:pt x="2366391" y="383381"/>
                  <a:pt x="2366391" y="381191"/>
                </a:cubicBezTo>
                <a:cubicBezTo>
                  <a:pt x="2366391" y="379000"/>
                  <a:pt x="2364581" y="377190"/>
                  <a:pt x="2362391" y="377190"/>
                </a:cubicBezTo>
                <a:cubicBezTo>
                  <a:pt x="2360200" y="377190"/>
                  <a:pt x="2358390" y="379000"/>
                  <a:pt x="2358390" y="381191"/>
                </a:cubicBezTo>
                <a:cubicBezTo>
                  <a:pt x="2358390" y="383476"/>
                  <a:pt x="2360200" y="385191"/>
                  <a:pt x="2362391" y="385191"/>
                </a:cubicBezTo>
                <a:close/>
                <a:moveTo>
                  <a:pt x="2438591" y="384810"/>
                </a:moveTo>
                <a:cubicBezTo>
                  <a:pt x="2440591" y="384810"/>
                  <a:pt x="2442210" y="383191"/>
                  <a:pt x="2442210" y="381191"/>
                </a:cubicBezTo>
                <a:cubicBezTo>
                  <a:pt x="2442210" y="379190"/>
                  <a:pt x="2440591" y="377571"/>
                  <a:pt x="2438591" y="377571"/>
                </a:cubicBezTo>
                <a:cubicBezTo>
                  <a:pt x="2436590" y="377571"/>
                  <a:pt x="2434971" y="379190"/>
                  <a:pt x="2434971" y="381191"/>
                </a:cubicBezTo>
                <a:cubicBezTo>
                  <a:pt x="2435066" y="383191"/>
                  <a:pt x="2436590" y="384810"/>
                  <a:pt x="2438591" y="384810"/>
                </a:cubicBezTo>
                <a:close/>
                <a:moveTo>
                  <a:pt x="2514791" y="384143"/>
                </a:moveTo>
                <a:cubicBezTo>
                  <a:pt x="2516410" y="384143"/>
                  <a:pt x="2517743" y="382810"/>
                  <a:pt x="2517743" y="381191"/>
                </a:cubicBezTo>
                <a:cubicBezTo>
                  <a:pt x="2517743" y="379571"/>
                  <a:pt x="2516410" y="378238"/>
                  <a:pt x="2514791" y="378238"/>
                </a:cubicBezTo>
                <a:cubicBezTo>
                  <a:pt x="2513171" y="378238"/>
                  <a:pt x="2511838" y="379571"/>
                  <a:pt x="2511838" y="381191"/>
                </a:cubicBezTo>
                <a:cubicBezTo>
                  <a:pt x="2511838" y="382810"/>
                  <a:pt x="2513171" y="384143"/>
                  <a:pt x="2514791" y="384143"/>
                </a:cubicBezTo>
                <a:close/>
                <a:moveTo>
                  <a:pt x="2590991" y="383572"/>
                </a:moveTo>
                <a:cubicBezTo>
                  <a:pt x="2592229" y="383572"/>
                  <a:pt x="2593277" y="382524"/>
                  <a:pt x="2593277" y="381286"/>
                </a:cubicBezTo>
                <a:cubicBezTo>
                  <a:pt x="2593277" y="380048"/>
                  <a:pt x="2592229" y="379000"/>
                  <a:pt x="2590991" y="379000"/>
                </a:cubicBezTo>
                <a:cubicBezTo>
                  <a:pt x="2589753" y="379000"/>
                  <a:pt x="2588705" y="380048"/>
                  <a:pt x="2588705" y="381286"/>
                </a:cubicBezTo>
                <a:cubicBezTo>
                  <a:pt x="2588705" y="382524"/>
                  <a:pt x="2589753" y="383572"/>
                  <a:pt x="2590991" y="383572"/>
                </a:cubicBezTo>
                <a:close/>
                <a:moveTo>
                  <a:pt x="2667191" y="382905"/>
                </a:moveTo>
                <a:cubicBezTo>
                  <a:pt x="2668143" y="382905"/>
                  <a:pt x="2668905" y="382143"/>
                  <a:pt x="2668905" y="381191"/>
                </a:cubicBezTo>
                <a:cubicBezTo>
                  <a:pt x="2668905" y="380238"/>
                  <a:pt x="2668143" y="379476"/>
                  <a:pt x="2667191" y="379476"/>
                </a:cubicBezTo>
                <a:cubicBezTo>
                  <a:pt x="2666238" y="379476"/>
                  <a:pt x="2665476" y="380238"/>
                  <a:pt x="2665476" y="381191"/>
                </a:cubicBezTo>
                <a:cubicBezTo>
                  <a:pt x="2665476" y="382143"/>
                  <a:pt x="2666238" y="382905"/>
                  <a:pt x="2667191" y="382905"/>
                </a:cubicBezTo>
                <a:close/>
                <a:moveTo>
                  <a:pt x="2743391" y="382238"/>
                </a:moveTo>
                <a:cubicBezTo>
                  <a:pt x="2743962" y="382238"/>
                  <a:pt x="2744438" y="381762"/>
                  <a:pt x="2744438" y="381191"/>
                </a:cubicBezTo>
                <a:cubicBezTo>
                  <a:pt x="2744438" y="380619"/>
                  <a:pt x="2743962" y="380143"/>
                  <a:pt x="2743391" y="380143"/>
                </a:cubicBezTo>
                <a:cubicBezTo>
                  <a:pt x="2742819" y="380143"/>
                  <a:pt x="2742343" y="380619"/>
                  <a:pt x="2742343" y="381191"/>
                </a:cubicBezTo>
                <a:cubicBezTo>
                  <a:pt x="2742343" y="381762"/>
                  <a:pt x="2742819" y="382238"/>
                  <a:pt x="2743391" y="382238"/>
                </a:cubicBezTo>
                <a:close/>
                <a:moveTo>
                  <a:pt x="2819591" y="381667"/>
                </a:moveTo>
                <a:cubicBezTo>
                  <a:pt x="2819781" y="381667"/>
                  <a:pt x="2819972" y="381476"/>
                  <a:pt x="2819972" y="381286"/>
                </a:cubicBezTo>
                <a:cubicBezTo>
                  <a:pt x="2819972" y="381095"/>
                  <a:pt x="2819781" y="380905"/>
                  <a:pt x="2819591" y="380905"/>
                </a:cubicBezTo>
                <a:cubicBezTo>
                  <a:pt x="2819400" y="380905"/>
                  <a:pt x="2819210" y="381095"/>
                  <a:pt x="2819210" y="381286"/>
                </a:cubicBezTo>
                <a:cubicBezTo>
                  <a:pt x="2819210" y="381476"/>
                  <a:pt x="2819400" y="381667"/>
                  <a:pt x="2819591" y="381667"/>
                </a:cubicBezTo>
                <a:close/>
                <a:moveTo>
                  <a:pt x="609790" y="457867"/>
                </a:moveTo>
                <a:cubicBezTo>
                  <a:pt x="609981" y="457867"/>
                  <a:pt x="610172" y="457676"/>
                  <a:pt x="610172" y="457486"/>
                </a:cubicBezTo>
                <a:cubicBezTo>
                  <a:pt x="610172" y="457295"/>
                  <a:pt x="609981" y="457105"/>
                  <a:pt x="609790" y="457105"/>
                </a:cubicBezTo>
                <a:cubicBezTo>
                  <a:pt x="609600" y="457105"/>
                  <a:pt x="609410" y="457295"/>
                  <a:pt x="609410" y="457486"/>
                </a:cubicBezTo>
                <a:cubicBezTo>
                  <a:pt x="609410" y="457676"/>
                  <a:pt x="609600" y="457867"/>
                  <a:pt x="609790" y="457867"/>
                </a:cubicBezTo>
                <a:close/>
                <a:moveTo>
                  <a:pt x="685990" y="458724"/>
                </a:moveTo>
                <a:cubicBezTo>
                  <a:pt x="686657" y="458724"/>
                  <a:pt x="687229" y="458153"/>
                  <a:pt x="687229" y="457486"/>
                </a:cubicBezTo>
                <a:cubicBezTo>
                  <a:pt x="687229" y="456819"/>
                  <a:pt x="686657" y="456248"/>
                  <a:pt x="685990" y="456248"/>
                </a:cubicBezTo>
                <a:cubicBezTo>
                  <a:pt x="685324" y="456248"/>
                  <a:pt x="684752" y="456819"/>
                  <a:pt x="684752" y="457486"/>
                </a:cubicBezTo>
                <a:cubicBezTo>
                  <a:pt x="684752" y="458153"/>
                  <a:pt x="685324" y="458724"/>
                  <a:pt x="685990" y="458724"/>
                </a:cubicBezTo>
                <a:close/>
                <a:moveTo>
                  <a:pt x="762190" y="459296"/>
                </a:moveTo>
                <a:cubicBezTo>
                  <a:pt x="763238" y="459296"/>
                  <a:pt x="764096" y="458438"/>
                  <a:pt x="764096" y="457391"/>
                </a:cubicBezTo>
                <a:cubicBezTo>
                  <a:pt x="764096" y="456343"/>
                  <a:pt x="763238" y="455486"/>
                  <a:pt x="762190" y="455486"/>
                </a:cubicBezTo>
                <a:cubicBezTo>
                  <a:pt x="761143" y="455486"/>
                  <a:pt x="760286" y="456343"/>
                  <a:pt x="760286" y="457391"/>
                </a:cubicBezTo>
                <a:cubicBezTo>
                  <a:pt x="760286" y="458438"/>
                  <a:pt x="761143" y="459296"/>
                  <a:pt x="762190" y="459296"/>
                </a:cubicBezTo>
                <a:close/>
                <a:moveTo>
                  <a:pt x="838390" y="460153"/>
                </a:moveTo>
                <a:cubicBezTo>
                  <a:pt x="839915" y="460153"/>
                  <a:pt x="841153" y="458915"/>
                  <a:pt x="841153" y="457391"/>
                </a:cubicBezTo>
                <a:cubicBezTo>
                  <a:pt x="841153" y="455867"/>
                  <a:pt x="839915" y="454628"/>
                  <a:pt x="838390" y="454628"/>
                </a:cubicBezTo>
                <a:cubicBezTo>
                  <a:pt x="836867" y="454628"/>
                  <a:pt x="835628" y="455867"/>
                  <a:pt x="835628" y="457391"/>
                </a:cubicBezTo>
                <a:cubicBezTo>
                  <a:pt x="835628" y="458915"/>
                  <a:pt x="836867" y="460153"/>
                  <a:pt x="838390" y="460153"/>
                </a:cubicBezTo>
                <a:close/>
                <a:moveTo>
                  <a:pt x="914590" y="460820"/>
                </a:moveTo>
                <a:cubicBezTo>
                  <a:pt x="916496" y="460820"/>
                  <a:pt x="917924" y="459296"/>
                  <a:pt x="917924" y="457486"/>
                </a:cubicBezTo>
                <a:cubicBezTo>
                  <a:pt x="917924" y="455581"/>
                  <a:pt x="916400" y="454057"/>
                  <a:pt x="914590" y="454057"/>
                </a:cubicBezTo>
                <a:cubicBezTo>
                  <a:pt x="912781" y="454057"/>
                  <a:pt x="911162" y="455581"/>
                  <a:pt x="911162" y="457486"/>
                </a:cubicBezTo>
                <a:cubicBezTo>
                  <a:pt x="911257" y="459296"/>
                  <a:pt x="912781" y="460820"/>
                  <a:pt x="914590" y="460820"/>
                </a:cubicBezTo>
                <a:close/>
                <a:moveTo>
                  <a:pt x="990790" y="461391"/>
                </a:moveTo>
                <a:cubicBezTo>
                  <a:pt x="992981" y="461391"/>
                  <a:pt x="994791" y="459581"/>
                  <a:pt x="994791" y="457391"/>
                </a:cubicBezTo>
                <a:cubicBezTo>
                  <a:pt x="994791" y="455200"/>
                  <a:pt x="992981" y="453390"/>
                  <a:pt x="990790" y="453390"/>
                </a:cubicBezTo>
                <a:cubicBezTo>
                  <a:pt x="988600" y="453390"/>
                  <a:pt x="986790" y="455200"/>
                  <a:pt x="986790" y="457391"/>
                </a:cubicBezTo>
                <a:cubicBezTo>
                  <a:pt x="986790" y="459676"/>
                  <a:pt x="988600" y="461391"/>
                  <a:pt x="990790" y="461391"/>
                </a:cubicBezTo>
                <a:close/>
                <a:moveTo>
                  <a:pt x="1066991" y="461867"/>
                </a:moveTo>
                <a:cubicBezTo>
                  <a:pt x="1069467" y="461867"/>
                  <a:pt x="1071467" y="459867"/>
                  <a:pt x="1071467" y="457391"/>
                </a:cubicBezTo>
                <a:cubicBezTo>
                  <a:pt x="1071467" y="454914"/>
                  <a:pt x="1069467" y="452914"/>
                  <a:pt x="1066991" y="452914"/>
                </a:cubicBezTo>
                <a:cubicBezTo>
                  <a:pt x="1064514" y="452914"/>
                  <a:pt x="1062514" y="454914"/>
                  <a:pt x="1062514" y="457391"/>
                </a:cubicBezTo>
                <a:cubicBezTo>
                  <a:pt x="1062609" y="459867"/>
                  <a:pt x="1064514" y="461867"/>
                  <a:pt x="1066991" y="461867"/>
                </a:cubicBezTo>
                <a:close/>
                <a:moveTo>
                  <a:pt x="1143191" y="462439"/>
                </a:moveTo>
                <a:cubicBezTo>
                  <a:pt x="1145953" y="462439"/>
                  <a:pt x="1148239" y="460153"/>
                  <a:pt x="1148239" y="457391"/>
                </a:cubicBezTo>
                <a:cubicBezTo>
                  <a:pt x="1148239" y="454628"/>
                  <a:pt x="1145953" y="452342"/>
                  <a:pt x="1143191" y="452342"/>
                </a:cubicBezTo>
                <a:cubicBezTo>
                  <a:pt x="1140428" y="452342"/>
                  <a:pt x="1138142" y="454628"/>
                  <a:pt x="1138142" y="457391"/>
                </a:cubicBezTo>
                <a:cubicBezTo>
                  <a:pt x="1138142" y="460248"/>
                  <a:pt x="1140428" y="462439"/>
                  <a:pt x="1143191" y="462439"/>
                </a:cubicBezTo>
                <a:close/>
                <a:moveTo>
                  <a:pt x="1219391" y="462915"/>
                </a:moveTo>
                <a:cubicBezTo>
                  <a:pt x="1222439" y="462915"/>
                  <a:pt x="1224915" y="460439"/>
                  <a:pt x="1224915" y="457391"/>
                </a:cubicBezTo>
                <a:cubicBezTo>
                  <a:pt x="1224915" y="454343"/>
                  <a:pt x="1222439" y="451866"/>
                  <a:pt x="1219391" y="451866"/>
                </a:cubicBezTo>
                <a:cubicBezTo>
                  <a:pt x="1216343" y="451866"/>
                  <a:pt x="1213866" y="454343"/>
                  <a:pt x="1213866" y="457391"/>
                </a:cubicBezTo>
                <a:cubicBezTo>
                  <a:pt x="1213961" y="460439"/>
                  <a:pt x="1216343" y="462915"/>
                  <a:pt x="1219391" y="462915"/>
                </a:cubicBezTo>
                <a:close/>
                <a:moveTo>
                  <a:pt x="1295591" y="463296"/>
                </a:moveTo>
                <a:cubicBezTo>
                  <a:pt x="1298829" y="463296"/>
                  <a:pt x="1301496" y="460629"/>
                  <a:pt x="1301496" y="457391"/>
                </a:cubicBezTo>
                <a:cubicBezTo>
                  <a:pt x="1301496" y="454152"/>
                  <a:pt x="1298829" y="451485"/>
                  <a:pt x="1295591" y="451485"/>
                </a:cubicBezTo>
                <a:cubicBezTo>
                  <a:pt x="1292352" y="451485"/>
                  <a:pt x="1289685" y="454152"/>
                  <a:pt x="1289685" y="457391"/>
                </a:cubicBezTo>
                <a:cubicBezTo>
                  <a:pt x="1289685" y="460724"/>
                  <a:pt x="1292352" y="463296"/>
                  <a:pt x="1295591" y="463296"/>
                </a:cubicBezTo>
                <a:close/>
                <a:moveTo>
                  <a:pt x="1371791" y="463772"/>
                </a:moveTo>
                <a:cubicBezTo>
                  <a:pt x="1375315" y="463772"/>
                  <a:pt x="1378172" y="460915"/>
                  <a:pt x="1378172" y="457391"/>
                </a:cubicBezTo>
                <a:cubicBezTo>
                  <a:pt x="1378172" y="453866"/>
                  <a:pt x="1375315" y="451009"/>
                  <a:pt x="1371791" y="451009"/>
                </a:cubicBezTo>
                <a:cubicBezTo>
                  <a:pt x="1368266" y="451009"/>
                  <a:pt x="1365409" y="453866"/>
                  <a:pt x="1365409" y="457391"/>
                </a:cubicBezTo>
                <a:cubicBezTo>
                  <a:pt x="1365504" y="460915"/>
                  <a:pt x="1368266" y="463772"/>
                  <a:pt x="1371791" y="463772"/>
                </a:cubicBezTo>
                <a:close/>
                <a:moveTo>
                  <a:pt x="1447991" y="463963"/>
                </a:moveTo>
                <a:cubicBezTo>
                  <a:pt x="1451610" y="463963"/>
                  <a:pt x="1454563" y="461010"/>
                  <a:pt x="1454563" y="457391"/>
                </a:cubicBezTo>
                <a:cubicBezTo>
                  <a:pt x="1454563" y="453771"/>
                  <a:pt x="1451610" y="450818"/>
                  <a:pt x="1447991" y="450818"/>
                </a:cubicBezTo>
                <a:cubicBezTo>
                  <a:pt x="1444371" y="450818"/>
                  <a:pt x="1441418" y="453771"/>
                  <a:pt x="1441418" y="457391"/>
                </a:cubicBezTo>
                <a:cubicBezTo>
                  <a:pt x="1441418" y="461010"/>
                  <a:pt x="1444371" y="463963"/>
                  <a:pt x="1447991" y="463963"/>
                </a:cubicBezTo>
                <a:close/>
                <a:moveTo>
                  <a:pt x="1524191" y="464153"/>
                </a:moveTo>
                <a:cubicBezTo>
                  <a:pt x="1527905" y="464153"/>
                  <a:pt x="1530953" y="461105"/>
                  <a:pt x="1530953" y="457391"/>
                </a:cubicBezTo>
                <a:cubicBezTo>
                  <a:pt x="1530953" y="453676"/>
                  <a:pt x="1527905" y="450628"/>
                  <a:pt x="1524191" y="450628"/>
                </a:cubicBezTo>
                <a:cubicBezTo>
                  <a:pt x="1520476" y="450628"/>
                  <a:pt x="1517428" y="453676"/>
                  <a:pt x="1517428" y="457391"/>
                </a:cubicBezTo>
                <a:cubicBezTo>
                  <a:pt x="1517428" y="461105"/>
                  <a:pt x="1520476" y="464153"/>
                  <a:pt x="1524191" y="464153"/>
                </a:cubicBezTo>
                <a:close/>
                <a:moveTo>
                  <a:pt x="1600391" y="464344"/>
                </a:moveTo>
                <a:cubicBezTo>
                  <a:pt x="1604201" y="464344"/>
                  <a:pt x="1607344" y="461200"/>
                  <a:pt x="1607344" y="457391"/>
                </a:cubicBezTo>
                <a:cubicBezTo>
                  <a:pt x="1607344" y="453581"/>
                  <a:pt x="1604201" y="450437"/>
                  <a:pt x="1600391" y="450437"/>
                </a:cubicBezTo>
                <a:cubicBezTo>
                  <a:pt x="1596581" y="450437"/>
                  <a:pt x="1593437" y="453581"/>
                  <a:pt x="1593437" y="457391"/>
                </a:cubicBezTo>
                <a:cubicBezTo>
                  <a:pt x="1593437" y="461296"/>
                  <a:pt x="1596581" y="464344"/>
                  <a:pt x="1600391" y="464344"/>
                </a:cubicBezTo>
                <a:close/>
                <a:moveTo>
                  <a:pt x="1676591" y="464344"/>
                </a:moveTo>
                <a:cubicBezTo>
                  <a:pt x="1680401" y="464344"/>
                  <a:pt x="1683544" y="461200"/>
                  <a:pt x="1683544" y="457391"/>
                </a:cubicBezTo>
                <a:cubicBezTo>
                  <a:pt x="1683544" y="453581"/>
                  <a:pt x="1680401" y="450437"/>
                  <a:pt x="1676591" y="450437"/>
                </a:cubicBezTo>
                <a:cubicBezTo>
                  <a:pt x="1672781" y="450437"/>
                  <a:pt x="1669637" y="453581"/>
                  <a:pt x="1669637" y="457391"/>
                </a:cubicBezTo>
                <a:cubicBezTo>
                  <a:pt x="1669637" y="461296"/>
                  <a:pt x="1672781" y="464344"/>
                  <a:pt x="1676591" y="464344"/>
                </a:cubicBezTo>
                <a:close/>
                <a:moveTo>
                  <a:pt x="1752791" y="464630"/>
                </a:moveTo>
                <a:cubicBezTo>
                  <a:pt x="1756791" y="464630"/>
                  <a:pt x="1759934" y="461391"/>
                  <a:pt x="1759934" y="457486"/>
                </a:cubicBezTo>
                <a:cubicBezTo>
                  <a:pt x="1759934" y="453485"/>
                  <a:pt x="1756696" y="450342"/>
                  <a:pt x="1752791" y="450342"/>
                </a:cubicBezTo>
                <a:cubicBezTo>
                  <a:pt x="1748790" y="450342"/>
                  <a:pt x="1745647" y="453581"/>
                  <a:pt x="1745647" y="457486"/>
                </a:cubicBezTo>
                <a:cubicBezTo>
                  <a:pt x="1745647" y="461391"/>
                  <a:pt x="1748885" y="464630"/>
                  <a:pt x="1752791" y="464630"/>
                </a:cubicBezTo>
                <a:close/>
                <a:moveTo>
                  <a:pt x="1828991" y="464344"/>
                </a:moveTo>
                <a:cubicBezTo>
                  <a:pt x="1832801" y="464344"/>
                  <a:pt x="1835944" y="461200"/>
                  <a:pt x="1835944" y="457391"/>
                </a:cubicBezTo>
                <a:cubicBezTo>
                  <a:pt x="1835944" y="453581"/>
                  <a:pt x="1832801" y="450437"/>
                  <a:pt x="1828991" y="450437"/>
                </a:cubicBezTo>
                <a:cubicBezTo>
                  <a:pt x="1825181" y="450437"/>
                  <a:pt x="1822037" y="453581"/>
                  <a:pt x="1822037" y="457391"/>
                </a:cubicBezTo>
                <a:cubicBezTo>
                  <a:pt x="1822037" y="461296"/>
                  <a:pt x="1825181" y="464344"/>
                  <a:pt x="1828991" y="464344"/>
                </a:cubicBezTo>
                <a:close/>
                <a:moveTo>
                  <a:pt x="1905191" y="464344"/>
                </a:moveTo>
                <a:cubicBezTo>
                  <a:pt x="1909001" y="464344"/>
                  <a:pt x="1912144" y="461200"/>
                  <a:pt x="1912144" y="457391"/>
                </a:cubicBezTo>
                <a:cubicBezTo>
                  <a:pt x="1912144" y="453581"/>
                  <a:pt x="1909001" y="450437"/>
                  <a:pt x="1905191" y="450437"/>
                </a:cubicBezTo>
                <a:cubicBezTo>
                  <a:pt x="1901381" y="450437"/>
                  <a:pt x="1898237" y="453581"/>
                  <a:pt x="1898237" y="457391"/>
                </a:cubicBezTo>
                <a:cubicBezTo>
                  <a:pt x="1898237" y="461296"/>
                  <a:pt x="1901381" y="464344"/>
                  <a:pt x="1905191" y="464344"/>
                </a:cubicBezTo>
                <a:close/>
                <a:moveTo>
                  <a:pt x="1981391" y="464153"/>
                </a:moveTo>
                <a:cubicBezTo>
                  <a:pt x="1985105" y="464153"/>
                  <a:pt x="1988153" y="461105"/>
                  <a:pt x="1988153" y="457391"/>
                </a:cubicBezTo>
                <a:cubicBezTo>
                  <a:pt x="1988153" y="453676"/>
                  <a:pt x="1985105" y="450628"/>
                  <a:pt x="1981391" y="450628"/>
                </a:cubicBezTo>
                <a:cubicBezTo>
                  <a:pt x="1977676" y="450628"/>
                  <a:pt x="1974628" y="453676"/>
                  <a:pt x="1974628" y="457391"/>
                </a:cubicBezTo>
                <a:cubicBezTo>
                  <a:pt x="1974628" y="461105"/>
                  <a:pt x="1977676" y="464153"/>
                  <a:pt x="1981391" y="464153"/>
                </a:cubicBezTo>
                <a:close/>
                <a:moveTo>
                  <a:pt x="2057591" y="463963"/>
                </a:moveTo>
                <a:cubicBezTo>
                  <a:pt x="2061210" y="463963"/>
                  <a:pt x="2064163" y="461010"/>
                  <a:pt x="2064163" y="457391"/>
                </a:cubicBezTo>
                <a:cubicBezTo>
                  <a:pt x="2064163" y="453771"/>
                  <a:pt x="2061210" y="450818"/>
                  <a:pt x="2057591" y="450818"/>
                </a:cubicBezTo>
                <a:cubicBezTo>
                  <a:pt x="2053971" y="450818"/>
                  <a:pt x="2051018" y="453771"/>
                  <a:pt x="2051018" y="457391"/>
                </a:cubicBezTo>
                <a:cubicBezTo>
                  <a:pt x="2051018" y="461010"/>
                  <a:pt x="2053971" y="463963"/>
                  <a:pt x="2057591" y="463963"/>
                </a:cubicBezTo>
                <a:close/>
                <a:moveTo>
                  <a:pt x="2133791" y="463772"/>
                </a:moveTo>
                <a:cubicBezTo>
                  <a:pt x="2137315" y="463772"/>
                  <a:pt x="2140172" y="460915"/>
                  <a:pt x="2140172" y="457391"/>
                </a:cubicBezTo>
                <a:cubicBezTo>
                  <a:pt x="2140172" y="453866"/>
                  <a:pt x="2137315" y="451009"/>
                  <a:pt x="2133791" y="451009"/>
                </a:cubicBezTo>
                <a:cubicBezTo>
                  <a:pt x="2130266" y="451009"/>
                  <a:pt x="2127409" y="453866"/>
                  <a:pt x="2127409" y="457391"/>
                </a:cubicBezTo>
                <a:cubicBezTo>
                  <a:pt x="2127504" y="460915"/>
                  <a:pt x="2130266" y="463772"/>
                  <a:pt x="2133791" y="463772"/>
                </a:cubicBezTo>
                <a:close/>
                <a:moveTo>
                  <a:pt x="2209991" y="463296"/>
                </a:moveTo>
                <a:cubicBezTo>
                  <a:pt x="2213229" y="463296"/>
                  <a:pt x="2215896" y="460629"/>
                  <a:pt x="2215896" y="457391"/>
                </a:cubicBezTo>
                <a:cubicBezTo>
                  <a:pt x="2215896" y="454152"/>
                  <a:pt x="2213229" y="451485"/>
                  <a:pt x="2209991" y="451485"/>
                </a:cubicBezTo>
                <a:cubicBezTo>
                  <a:pt x="2206752" y="451485"/>
                  <a:pt x="2204085" y="454152"/>
                  <a:pt x="2204085" y="457391"/>
                </a:cubicBezTo>
                <a:cubicBezTo>
                  <a:pt x="2204085" y="460724"/>
                  <a:pt x="2206752" y="463296"/>
                  <a:pt x="2209991" y="463296"/>
                </a:cubicBezTo>
                <a:close/>
                <a:moveTo>
                  <a:pt x="2286191" y="462915"/>
                </a:moveTo>
                <a:cubicBezTo>
                  <a:pt x="2289239" y="462915"/>
                  <a:pt x="2291715" y="460439"/>
                  <a:pt x="2291715" y="457391"/>
                </a:cubicBezTo>
                <a:cubicBezTo>
                  <a:pt x="2291715" y="454343"/>
                  <a:pt x="2289239" y="451866"/>
                  <a:pt x="2286191" y="451866"/>
                </a:cubicBezTo>
                <a:cubicBezTo>
                  <a:pt x="2283143" y="451866"/>
                  <a:pt x="2280666" y="454343"/>
                  <a:pt x="2280666" y="457391"/>
                </a:cubicBezTo>
                <a:cubicBezTo>
                  <a:pt x="2280761" y="460439"/>
                  <a:pt x="2283143" y="462915"/>
                  <a:pt x="2286191" y="462915"/>
                </a:cubicBezTo>
                <a:close/>
                <a:moveTo>
                  <a:pt x="2362391" y="462439"/>
                </a:moveTo>
                <a:cubicBezTo>
                  <a:pt x="2365153" y="462439"/>
                  <a:pt x="2367439" y="460153"/>
                  <a:pt x="2367439" y="457391"/>
                </a:cubicBezTo>
                <a:cubicBezTo>
                  <a:pt x="2367439" y="454628"/>
                  <a:pt x="2365153" y="452342"/>
                  <a:pt x="2362391" y="452342"/>
                </a:cubicBezTo>
                <a:cubicBezTo>
                  <a:pt x="2359628" y="452342"/>
                  <a:pt x="2357342" y="454628"/>
                  <a:pt x="2357342" y="457391"/>
                </a:cubicBezTo>
                <a:cubicBezTo>
                  <a:pt x="2357342" y="460248"/>
                  <a:pt x="2359628" y="462439"/>
                  <a:pt x="2362391" y="462439"/>
                </a:cubicBezTo>
                <a:close/>
                <a:moveTo>
                  <a:pt x="2438591" y="461867"/>
                </a:moveTo>
                <a:cubicBezTo>
                  <a:pt x="2441067" y="461867"/>
                  <a:pt x="2443067" y="459867"/>
                  <a:pt x="2443067" y="457391"/>
                </a:cubicBezTo>
                <a:cubicBezTo>
                  <a:pt x="2443067" y="454914"/>
                  <a:pt x="2441067" y="452914"/>
                  <a:pt x="2438591" y="452914"/>
                </a:cubicBezTo>
                <a:cubicBezTo>
                  <a:pt x="2436114" y="452914"/>
                  <a:pt x="2434114" y="454914"/>
                  <a:pt x="2434114" y="457391"/>
                </a:cubicBezTo>
                <a:cubicBezTo>
                  <a:pt x="2434209" y="459867"/>
                  <a:pt x="2436114" y="461867"/>
                  <a:pt x="2438591" y="461867"/>
                </a:cubicBezTo>
                <a:close/>
                <a:moveTo>
                  <a:pt x="2514791" y="461391"/>
                </a:moveTo>
                <a:cubicBezTo>
                  <a:pt x="2516981" y="461391"/>
                  <a:pt x="2518791" y="459581"/>
                  <a:pt x="2518791" y="457391"/>
                </a:cubicBezTo>
                <a:cubicBezTo>
                  <a:pt x="2518791" y="455200"/>
                  <a:pt x="2516981" y="453390"/>
                  <a:pt x="2514791" y="453390"/>
                </a:cubicBezTo>
                <a:cubicBezTo>
                  <a:pt x="2512600" y="453390"/>
                  <a:pt x="2510790" y="455200"/>
                  <a:pt x="2510790" y="457391"/>
                </a:cubicBezTo>
                <a:cubicBezTo>
                  <a:pt x="2510790" y="459676"/>
                  <a:pt x="2512600" y="461391"/>
                  <a:pt x="2514791" y="461391"/>
                </a:cubicBezTo>
                <a:close/>
                <a:moveTo>
                  <a:pt x="2590991" y="460820"/>
                </a:moveTo>
                <a:cubicBezTo>
                  <a:pt x="2592896" y="460820"/>
                  <a:pt x="2594324" y="459296"/>
                  <a:pt x="2594324" y="457486"/>
                </a:cubicBezTo>
                <a:cubicBezTo>
                  <a:pt x="2594324" y="455581"/>
                  <a:pt x="2592800" y="454057"/>
                  <a:pt x="2590991" y="454057"/>
                </a:cubicBezTo>
                <a:cubicBezTo>
                  <a:pt x="2589086" y="454057"/>
                  <a:pt x="2587657" y="455581"/>
                  <a:pt x="2587657" y="457486"/>
                </a:cubicBezTo>
                <a:cubicBezTo>
                  <a:pt x="2587657" y="459296"/>
                  <a:pt x="2589181" y="460820"/>
                  <a:pt x="2590991" y="460820"/>
                </a:cubicBezTo>
                <a:close/>
                <a:moveTo>
                  <a:pt x="2667191" y="460153"/>
                </a:moveTo>
                <a:cubicBezTo>
                  <a:pt x="2668715" y="460153"/>
                  <a:pt x="2669953" y="458915"/>
                  <a:pt x="2669953" y="457391"/>
                </a:cubicBezTo>
                <a:cubicBezTo>
                  <a:pt x="2669953" y="455867"/>
                  <a:pt x="2668715" y="454628"/>
                  <a:pt x="2667191" y="454628"/>
                </a:cubicBezTo>
                <a:cubicBezTo>
                  <a:pt x="2665666" y="454628"/>
                  <a:pt x="2664428" y="455867"/>
                  <a:pt x="2664428" y="457391"/>
                </a:cubicBezTo>
                <a:cubicBezTo>
                  <a:pt x="2664428" y="458915"/>
                  <a:pt x="2665666" y="460153"/>
                  <a:pt x="2667191" y="460153"/>
                </a:cubicBezTo>
                <a:close/>
                <a:moveTo>
                  <a:pt x="2743391" y="459486"/>
                </a:moveTo>
                <a:cubicBezTo>
                  <a:pt x="2744534" y="459486"/>
                  <a:pt x="2745486" y="458534"/>
                  <a:pt x="2745486" y="457391"/>
                </a:cubicBezTo>
                <a:cubicBezTo>
                  <a:pt x="2745486" y="456248"/>
                  <a:pt x="2744534" y="455295"/>
                  <a:pt x="2743391" y="455295"/>
                </a:cubicBezTo>
                <a:cubicBezTo>
                  <a:pt x="2742248" y="455295"/>
                  <a:pt x="2741295" y="456248"/>
                  <a:pt x="2741295" y="457391"/>
                </a:cubicBezTo>
                <a:cubicBezTo>
                  <a:pt x="2741295" y="458534"/>
                  <a:pt x="2742248" y="459486"/>
                  <a:pt x="2743391" y="459486"/>
                </a:cubicBezTo>
                <a:close/>
                <a:moveTo>
                  <a:pt x="2819591" y="458724"/>
                </a:moveTo>
                <a:cubicBezTo>
                  <a:pt x="2820257" y="458724"/>
                  <a:pt x="2820829" y="458153"/>
                  <a:pt x="2820829" y="457486"/>
                </a:cubicBezTo>
                <a:cubicBezTo>
                  <a:pt x="2820829" y="456819"/>
                  <a:pt x="2820257" y="456248"/>
                  <a:pt x="2819591" y="456248"/>
                </a:cubicBezTo>
                <a:cubicBezTo>
                  <a:pt x="2818924" y="456248"/>
                  <a:pt x="2818353" y="456819"/>
                  <a:pt x="2818353" y="457486"/>
                </a:cubicBezTo>
                <a:cubicBezTo>
                  <a:pt x="2818353" y="458153"/>
                  <a:pt x="2818924" y="458724"/>
                  <a:pt x="2819591" y="458724"/>
                </a:cubicBezTo>
                <a:close/>
                <a:moveTo>
                  <a:pt x="2895791" y="458057"/>
                </a:moveTo>
                <a:cubicBezTo>
                  <a:pt x="2896172" y="458057"/>
                  <a:pt x="2896457" y="457772"/>
                  <a:pt x="2896457" y="457391"/>
                </a:cubicBezTo>
                <a:cubicBezTo>
                  <a:pt x="2896457" y="457010"/>
                  <a:pt x="2896172" y="456724"/>
                  <a:pt x="2895791" y="456724"/>
                </a:cubicBezTo>
                <a:cubicBezTo>
                  <a:pt x="2895410" y="456724"/>
                  <a:pt x="2895124" y="457010"/>
                  <a:pt x="2895124" y="457391"/>
                </a:cubicBezTo>
                <a:cubicBezTo>
                  <a:pt x="2895219" y="457772"/>
                  <a:pt x="2895505" y="458057"/>
                  <a:pt x="2895791" y="458057"/>
                </a:cubicBezTo>
                <a:close/>
                <a:moveTo>
                  <a:pt x="533591" y="534257"/>
                </a:moveTo>
                <a:cubicBezTo>
                  <a:pt x="533972" y="534257"/>
                  <a:pt x="534257" y="533972"/>
                  <a:pt x="534257" y="533591"/>
                </a:cubicBezTo>
                <a:cubicBezTo>
                  <a:pt x="534257" y="533210"/>
                  <a:pt x="533972" y="532924"/>
                  <a:pt x="533591" y="532924"/>
                </a:cubicBezTo>
                <a:cubicBezTo>
                  <a:pt x="533210" y="532924"/>
                  <a:pt x="532924" y="533210"/>
                  <a:pt x="532924" y="533591"/>
                </a:cubicBezTo>
                <a:cubicBezTo>
                  <a:pt x="533019" y="533972"/>
                  <a:pt x="533305" y="534257"/>
                  <a:pt x="533591" y="534257"/>
                </a:cubicBezTo>
                <a:close/>
                <a:moveTo>
                  <a:pt x="609790" y="534924"/>
                </a:moveTo>
                <a:cubicBezTo>
                  <a:pt x="610457" y="534924"/>
                  <a:pt x="611029" y="534353"/>
                  <a:pt x="611029" y="533686"/>
                </a:cubicBezTo>
                <a:cubicBezTo>
                  <a:pt x="611029" y="533019"/>
                  <a:pt x="610457" y="532448"/>
                  <a:pt x="609790" y="532448"/>
                </a:cubicBezTo>
                <a:cubicBezTo>
                  <a:pt x="609124" y="532448"/>
                  <a:pt x="608552" y="533019"/>
                  <a:pt x="608552" y="533686"/>
                </a:cubicBezTo>
                <a:cubicBezTo>
                  <a:pt x="608552" y="534353"/>
                  <a:pt x="609124" y="534924"/>
                  <a:pt x="609790" y="534924"/>
                </a:cubicBezTo>
                <a:close/>
                <a:moveTo>
                  <a:pt x="685990" y="535686"/>
                </a:moveTo>
                <a:cubicBezTo>
                  <a:pt x="687134" y="535686"/>
                  <a:pt x="688086" y="534734"/>
                  <a:pt x="688086" y="533591"/>
                </a:cubicBezTo>
                <a:cubicBezTo>
                  <a:pt x="688086" y="532448"/>
                  <a:pt x="687134" y="531495"/>
                  <a:pt x="685990" y="531495"/>
                </a:cubicBezTo>
                <a:cubicBezTo>
                  <a:pt x="684848" y="531495"/>
                  <a:pt x="683895" y="532448"/>
                  <a:pt x="683895" y="533591"/>
                </a:cubicBezTo>
                <a:cubicBezTo>
                  <a:pt x="683895" y="534734"/>
                  <a:pt x="684848" y="535686"/>
                  <a:pt x="685990" y="535686"/>
                </a:cubicBezTo>
                <a:close/>
                <a:moveTo>
                  <a:pt x="762190" y="536543"/>
                </a:moveTo>
                <a:cubicBezTo>
                  <a:pt x="763810" y="536543"/>
                  <a:pt x="765143" y="535210"/>
                  <a:pt x="765143" y="533591"/>
                </a:cubicBezTo>
                <a:cubicBezTo>
                  <a:pt x="765143" y="531971"/>
                  <a:pt x="763810" y="530638"/>
                  <a:pt x="762190" y="530638"/>
                </a:cubicBezTo>
                <a:cubicBezTo>
                  <a:pt x="760571" y="530638"/>
                  <a:pt x="759238" y="531971"/>
                  <a:pt x="759238" y="533591"/>
                </a:cubicBezTo>
                <a:cubicBezTo>
                  <a:pt x="759238" y="535210"/>
                  <a:pt x="760571" y="536543"/>
                  <a:pt x="762190" y="536543"/>
                </a:cubicBezTo>
                <a:close/>
                <a:moveTo>
                  <a:pt x="838390" y="537210"/>
                </a:moveTo>
                <a:cubicBezTo>
                  <a:pt x="840391" y="537210"/>
                  <a:pt x="842010" y="535591"/>
                  <a:pt x="842010" y="533591"/>
                </a:cubicBezTo>
                <a:cubicBezTo>
                  <a:pt x="842010" y="531590"/>
                  <a:pt x="840391" y="529971"/>
                  <a:pt x="838390" y="529971"/>
                </a:cubicBezTo>
                <a:cubicBezTo>
                  <a:pt x="836390" y="529971"/>
                  <a:pt x="834771" y="531590"/>
                  <a:pt x="834771" y="533591"/>
                </a:cubicBezTo>
                <a:cubicBezTo>
                  <a:pt x="834866" y="535591"/>
                  <a:pt x="836390" y="537210"/>
                  <a:pt x="838390" y="537210"/>
                </a:cubicBezTo>
                <a:close/>
                <a:moveTo>
                  <a:pt x="914590" y="537877"/>
                </a:moveTo>
                <a:cubicBezTo>
                  <a:pt x="916877" y="537877"/>
                  <a:pt x="918782" y="535972"/>
                  <a:pt x="918782" y="533686"/>
                </a:cubicBezTo>
                <a:cubicBezTo>
                  <a:pt x="918782" y="531305"/>
                  <a:pt x="916877" y="529495"/>
                  <a:pt x="914590" y="529495"/>
                </a:cubicBezTo>
                <a:cubicBezTo>
                  <a:pt x="912209" y="529495"/>
                  <a:pt x="910400" y="531400"/>
                  <a:pt x="910400" y="533686"/>
                </a:cubicBezTo>
                <a:cubicBezTo>
                  <a:pt x="910400" y="535972"/>
                  <a:pt x="912305" y="537877"/>
                  <a:pt x="914590" y="537877"/>
                </a:cubicBezTo>
                <a:close/>
                <a:moveTo>
                  <a:pt x="990790" y="538448"/>
                </a:moveTo>
                <a:cubicBezTo>
                  <a:pt x="993458" y="538448"/>
                  <a:pt x="995648" y="536258"/>
                  <a:pt x="995648" y="533591"/>
                </a:cubicBezTo>
                <a:cubicBezTo>
                  <a:pt x="995648" y="530924"/>
                  <a:pt x="993458" y="528733"/>
                  <a:pt x="990790" y="528733"/>
                </a:cubicBezTo>
                <a:cubicBezTo>
                  <a:pt x="988124" y="528733"/>
                  <a:pt x="985933" y="530924"/>
                  <a:pt x="985933" y="533591"/>
                </a:cubicBezTo>
                <a:cubicBezTo>
                  <a:pt x="985933" y="536258"/>
                  <a:pt x="988124" y="538448"/>
                  <a:pt x="990790" y="538448"/>
                </a:cubicBezTo>
                <a:close/>
                <a:moveTo>
                  <a:pt x="1066991" y="539115"/>
                </a:moveTo>
                <a:cubicBezTo>
                  <a:pt x="1070039" y="539115"/>
                  <a:pt x="1072515" y="536639"/>
                  <a:pt x="1072515" y="533591"/>
                </a:cubicBezTo>
                <a:cubicBezTo>
                  <a:pt x="1072515" y="530543"/>
                  <a:pt x="1070039" y="528066"/>
                  <a:pt x="1066991" y="528066"/>
                </a:cubicBezTo>
                <a:cubicBezTo>
                  <a:pt x="1063943" y="528066"/>
                  <a:pt x="1061466" y="530543"/>
                  <a:pt x="1061466" y="533591"/>
                </a:cubicBezTo>
                <a:cubicBezTo>
                  <a:pt x="1061561" y="536639"/>
                  <a:pt x="1063943" y="539115"/>
                  <a:pt x="1066991" y="539115"/>
                </a:cubicBezTo>
                <a:close/>
                <a:moveTo>
                  <a:pt x="1143191" y="539782"/>
                </a:moveTo>
                <a:cubicBezTo>
                  <a:pt x="1146620" y="539782"/>
                  <a:pt x="1149287" y="537020"/>
                  <a:pt x="1149287" y="533686"/>
                </a:cubicBezTo>
                <a:cubicBezTo>
                  <a:pt x="1149287" y="530257"/>
                  <a:pt x="1146524" y="527590"/>
                  <a:pt x="1143191" y="527590"/>
                </a:cubicBezTo>
                <a:cubicBezTo>
                  <a:pt x="1139857" y="527590"/>
                  <a:pt x="1137095" y="530352"/>
                  <a:pt x="1137095" y="533686"/>
                </a:cubicBezTo>
                <a:cubicBezTo>
                  <a:pt x="1137095" y="537020"/>
                  <a:pt x="1139857" y="539782"/>
                  <a:pt x="1143191" y="539782"/>
                </a:cubicBezTo>
                <a:close/>
                <a:moveTo>
                  <a:pt x="1219391" y="540163"/>
                </a:moveTo>
                <a:cubicBezTo>
                  <a:pt x="1223010" y="540163"/>
                  <a:pt x="1225963" y="537210"/>
                  <a:pt x="1225963" y="533591"/>
                </a:cubicBezTo>
                <a:cubicBezTo>
                  <a:pt x="1225963" y="529971"/>
                  <a:pt x="1223010" y="527018"/>
                  <a:pt x="1219391" y="527018"/>
                </a:cubicBezTo>
                <a:cubicBezTo>
                  <a:pt x="1215771" y="527018"/>
                  <a:pt x="1212818" y="529971"/>
                  <a:pt x="1212818" y="533591"/>
                </a:cubicBezTo>
                <a:cubicBezTo>
                  <a:pt x="1212818" y="537210"/>
                  <a:pt x="1215771" y="540163"/>
                  <a:pt x="1219391" y="540163"/>
                </a:cubicBezTo>
                <a:close/>
                <a:moveTo>
                  <a:pt x="1295591" y="540544"/>
                </a:moveTo>
                <a:cubicBezTo>
                  <a:pt x="1299401" y="540544"/>
                  <a:pt x="1302544" y="537401"/>
                  <a:pt x="1302544" y="533591"/>
                </a:cubicBezTo>
                <a:cubicBezTo>
                  <a:pt x="1302544" y="529781"/>
                  <a:pt x="1299401" y="526637"/>
                  <a:pt x="1295591" y="526637"/>
                </a:cubicBezTo>
                <a:cubicBezTo>
                  <a:pt x="1291781" y="526637"/>
                  <a:pt x="1288637" y="529781"/>
                  <a:pt x="1288637" y="533591"/>
                </a:cubicBezTo>
                <a:cubicBezTo>
                  <a:pt x="1288637" y="537496"/>
                  <a:pt x="1291781" y="540544"/>
                  <a:pt x="1295591" y="540544"/>
                </a:cubicBezTo>
                <a:close/>
                <a:moveTo>
                  <a:pt x="1371791" y="541020"/>
                </a:moveTo>
                <a:cubicBezTo>
                  <a:pt x="1375886" y="541020"/>
                  <a:pt x="1379220" y="537686"/>
                  <a:pt x="1379220" y="533591"/>
                </a:cubicBezTo>
                <a:cubicBezTo>
                  <a:pt x="1379220" y="529495"/>
                  <a:pt x="1375886" y="526161"/>
                  <a:pt x="1371791" y="526161"/>
                </a:cubicBezTo>
                <a:cubicBezTo>
                  <a:pt x="1367695" y="526161"/>
                  <a:pt x="1364361" y="529495"/>
                  <a:pt x="1364361" y="533591"/>
                </a:cubicBezTo>
                <a:cubicBezTo>
                  <a:pt x="1364456" y="537686"/>
                  <a:pt x="1367695" y="541020"/>
                  <a:pt x="1371791" y="541020"/>
                </a:cubicBezTo>
                <a:close/>
                <a:moveTo>
                  <a:pt x="1447991" y="541401"/>
                </a:moveTo>
                <a:cubicBezTo>
                  <a:pt x="1452277" y="541401"/>
                  <a:pt x="1455801" y="537877"/>
                  <a:pt x="1455801" y="533591"/>
                </a:cubicBezTo>
                <a:cubicBezTo>
                  <a:pt x="1455801" y="529304"/>
                  <a:pt x="1452277" y="525780"/>
                  <a:pt x="1447991" y="525780"/>
                </a:cubicBezTo>
                <a:cubicBezTo>
                  <a:pt x="1443704" y="525780"/>
                  <a:pt x="1440180" y="529304"/>
                  <a:pt x="1440180" y="533591"/>
                </a:cubicBezTo>
                <a:cubicBezTo>
                  <a:pt x="1440180" y="537972"/>
                  <a:pt x="1443704" y="541401"/>
                  <a:pt x="1447991" y="541401"/>
                </a:cubicBezTo>
                <a:close/>
                <a:moveTo>
                  <a:pt x="1524191" y="541687"/>
                </a:moveTo>
                <a:cubicBezTo>
                  <a:pt x="1528667" y="541687"/>
                  <a:pt x="1532192" y="538067"/>
                  <a:pt x="1532192" y="533686"/>
                </a:cubicBezTo>
                <a:cubicBezTo>
                  <a:pt x="1532192" y="529209"/>
                  <a:pt x="1528572" y="525685"/>
                  <a:pt x="1524191" y="525685"/>
                </a:cubicBezTo>
                <a:cubicBezTo>
                  <a:pt x="1519714" y="525685"/>
                  <a:pt x="1516189" y="529304"/>
                  <a:pt x="1516189" y="533686"/>
                </a:cubicBezTo>
                <a:cubicBezTo>
                  <a:pt x="1516189" y="538067"/>
                  <a:pt x="1519809" y="541687"/>
                  <a:pt x="1524191" y="541687"/>
                </a:cubicBezTo>
                <a:close/>
                <a:moveTo>
                  <a:pt x="1600391" y="541687"/>
                </a:moveTo>
                <a:cubicBezTo>
                  <a:pt x="1604867" y="541687"/>
                  <a:pt x="1608392" y="538067"/>
                  <a:pt x="1608392" y="533686"/>
                </a:cubicBezTo>
                <a:cubicBezTo>
                  <a:pt x="1608392" y="529209"/>
                  <a:pt x="1604772" y="525685"/>
                  <a:pt x="1600391" y="525685"/>
                </a:cubicBezTo>
                <a:cubicBezTo>
                  <a:pt x="1595914" y="525685"/>
                  <a:pt x="1592389" y="529304"/>
                  <a:pt x="1592389" y="533686"/>
                </a:cubicBezTo>
                <a:cubicBezTo>
                  <a:pt x="1592389" y="538067"/>
                  <a:pt x="1596009" y="541687"/>
                  <a:pt x="1600391" y="541687"/>
                </a:cubicBezTo>
                <a:close/>
                <a:moveTo>
                  <a:pt x="1676591" y="541877"/>
                </a:moveTo>
                <a:cubicBezTo>
                  <a:pt x="1681163" y="541877"/>
                  <a:pt x="1684877" y="538163"/>
                  <a:pt x="1684877" y="533591"/>
                </a:cubicBezTo>
                <a:cubicBezTo>
                  <a:pt x="1684877" y="529019"/>
                  <a:pt x="1681163" y="525304"/>
                  <a:pt x="1676591" y="525304"/>
                </a:cubicBezTo>
                <a:cubicBezTo>
                  <a:pt x="1672018" y="525304"/>
                  <a:pt x="1668304" y="529019"/>
                  <a:pt x="1668304" y="533591"/>
                </a:cubicBezTo>
                <a:cubicBezTo>
                  <a:pt x="1668399" y="538163"/>
                  <a:pt x="1672018" y="541877"/>
                  <a:pt x="1676591" y="541877"/>
                </a:cubicBezTo>
                <a:close/>
                <a:moveTo>
                  <a:pt x="1752791" y="541877"/>
                </a:moveTo>
                <a:cubicBezTo>
                  <a:pt x="1757363" y="541877"/>
                  <a:pt x="1761077" y="538163"/>
                  <a:pt x="1761077" y="533591"/>
                </a:cubicBezTo>
                <a:cubicBezTo>
                  <a:pt x="1761077" y="529019"/>
                  <a:pt x="1757363" y="525304"/>
                  <a:pt x="1752791" y="525304"/>
                </a:cubicBezTo>
                <a:cubicBezTo>
                  <a:pt x="1748218" y="525304"/>
                  <a:pt x="1744504" y="529019"/>
                  <a:pt x="1744504" y="533591"/>
                </a:cubicBezTo>
                <a:cubicBezTo>
                  <a:pt x="1744599" y="538163"/>
                  <a:pt x="1748218" y="541877"/>
                  <a:pt x="1752791" y="541877"/>
                </a:cubicBezTo>
                <a:close/>
                <a:moveTo>
                  <a:pt x="1828991" y="541877"/>
                </a:moveTo>
                <a:cubicBezTo>
                  <a:pt x="1833563" y="541877"/>
                  <a:pt x="1837277" y="538163"/>
                  <a:pt x="1837277" y="533591"/>
                </a:cubicBezTo>
                <a:cubicBezTo>
                  <a:pt x="1837277" y="529019"/>
                  <a:pt x="1833563" y="525304"/>
                  <a:pt x="1828991" y="525304"/>
                </a:cubicBezTo>
                <a:cubicBezTo>
                  <a:pt x="1824418" y="525304"/>
                  <a:pt x="1820704" y="529019"/>
                  <a:pt x="1820704" y="533591"/>
                </a:cubicBezTo>
                <a:cubicBezTo>
                  <a:pt x="1820799" y="538163"/>
                  <a:pt x="1824418" y="541877"/>
                  <a:pt x="1828991" y="541877"/>
                </a:cubicBezTo>
                <a:close/>
                <a:moveTo>
                  <a:pt x="1905191" y="541687"/>
                </a:moveTo>
                <a:cubicBezTo>
                  <a:pt x="1909667" y="541687"/>
                  <a:pt x="1913192" y="538067"/>
                  <a:pt x="1913192" y="533686"/>
                </a:cubicBezTo>
                <a:cubicBezTo>
                  <a:pt x="1913192" y="529209"/>
                  <a:pt x="1909572" y="525685"/>
                  <a:pt x="1905191" y="525685"/>
                </a:cubicBezTo>
                <a:cubicBezTo>
                  <a:pt x="1900714" y="525685"/>
                  <a:pt x="1897189" y="529304"/>
                  <a:pt x="1897189" y="533686"/>
                </a:cubicBezTo>
                <a:cubicBezTo>
                  <a:pt x="1897189" y="538067"/>
                  <a:pt x="1900809" y="541687"/>
                  <a:pt x="1905191" y="541687"/>
                </a:cubicBezTo>
                <a:close/>
                <a:moveTo>
                  <a:pt x="1981391" y="541687"/>
                </a:moveTo>
                <a:cubicBezTo>
                  <a:pt x="1985867" y="541687"/>
                  <a:pt x="1989392" y="538067"/>
                  <a:pt x="1989392" y="533686"/>
                </a:cubicBezTo>
                <a:cubicBezTo>
                  <a:pt x="1989392" y="529209"/>
                  <a:pt x="1985772" y="525685"/>
                  <a:pt x="1981391" y="525685"/>
                </a:cubicBezTo>
                <a:cubicBezTo>
                  <a:pt x="1976914" y="525685"/>
                  <a:pt x="1973389" y="529304"/>
                  <a:pt x="1973389" y="533686"/>
                </a:cubicBezTo>
                <a:cubicBezTo>
                  <a:pt x="1973389" y="538067"/>
                  <a:pt x="1977009" y="541687"/>
                  <a:pt x="1981391" y="541687"/>
                </a:cubicBezTo>
                <a:close/>
                <a:moveTo>
                  <a:pt x="2057591" y="541401"/>
                </a:moveTo>
                <a:cubicBezTo>
                  <a:pt x="2061877" y="541401"/>
                  <a:pt x="2065401" y="537877"/>
                  <a:pt x="2065401" y="533591"/>
                </a:cubicBezTo>
                <a:cubicBezTo>
                  <a:pt x="2065401" y="529304"/>
                  <a:pt x="2061877" y="525780"/>
                  <a:pt x="2057591" y="525780"/>
                </a:cubicBezTo>
                <a:cubicBezTo>
                  <a:pt x="2053304" y="525780"/>
                  <a:pt x="2049780" y="529304"/>
                  <a:pt x="2049780" y="533591"/>
                </a:cubicBezTo>
                <a:cubicBezTo>
                  <a:pt x="2049780" y="537972"/>
                  <a:pt x="2053304" y="541401"/>
                  <a:pt x="2057591" y="541401"/>
                </a:cubicBezTo>
                <a:close/>
                <a:moveTo>
                  <a:pt x="2133791" y="541020"/>
                </a:moveTo>
                <a:cubicBezTo>
                  <a:pt x="2137886" y="541020"/>
                  <a:pt x="2141220" y="537686"/>
                  <a:pt x="2141220" y="533591"/>
                </a:cubicBezTo>
                <a:cubicBezTo>
                  <a:pt x="2141220" y="529495"/>
                  <a:pt x="2137886" y="526161"/>
                  <a:pt x="2133791" y="526161"/>
                </a:cubicBezTo>
                <a:cubicBezTo>
                  <a:pt x="2129695" y="526161"/>
                  <a:pt x="2126361" y="529495"/>
                  <a:pt x="2126361" y="533591"/>
                </a:cubicBezTo>
                <a:cubicBezTo>
                  <a:pt x="2126456" y="537686"/>
                  <a:pt x="2129695" y="541020"/>
                  <a:pt x="2133791" y="541020"/>
                </a:cubicBezTo>
                <a:close/>
                <a:moveTo>
                  <a:pt x="2209991" y="540544"/>
                </a:moveTo>
                <a:cubicBezTo>
                  <a:pt x="2213801" y="540544"/>
                  <a:pt x="2216944" y="537401"/>
                  <a:pt x="2216944" y="533591"/>
                </a:cubicBezTo>
                <a:cubicBezTo>
                  <a:pt x="2216944" y="529781"/>
                  <a:pt x="2213801" y="526637"/>
                  <a:pt x="2209991" y="526637"/>
                </a:cubicBezTo>
                <a:cubicBezTo>
                  <a:pt x="2206181" y="526637"/>
                  <a:pt x="2203037" y="529781"/>
                  <a:pt x="2203037" y="533591"/>
                </a:cubicBezTo>
                <a:cubicBezTo>
                  <a:pt x="2203037" y="537496"/>
                  <a:pt x="2206181" y="540544"/>
                  <a:pt x="2209991" y="540544"/>
                </a:cubicBezTo>
                <a:close/>
                <a:moveTo>
                  <a:pt x="2286191" y="540163"/>
                </a:moveTo>
                <a:cubicBezTo>
                  <a:pt x="2289810" y="540163"/>
                  <a:pt x="2292763" y="537210"/>
                  <a:pt x="2292763" y="533591"/>
                </a:cubicBezTo>
                <a:cubicBezTo>
                  <a:pt x="2292763" y="529971"/>
                  <a:pt x="2289810" y="527018"/>
                  <a:pt x="2286191" y="527018"/>
                </a:cubicBezTo>
                <a:cubicBezTo>
                  <a:pt x="2282571" y="527018"/>
                  <a:pt x="2279618" y="529971"/>
                  <a:pt x="2279618" y="533591"/>
                </a:cubicBezTo>
                <a:cubicBezTo>
                  <a:pt x="2279618" y="537210"/>
                  <a:pt x="2282571" y="540163"/>
                  <a:pt x="2286191" y="540163"/>
                </a:cubicBezTo>
                <a:close/>
                <a:moveTo>
                  <a:pt x="2362391" y="539782"/>
                </a:moveTo>
                <a:cubicBezTo>
                  <a:pt x="2365820" y="539782"/>
                  <a:pt x="2368487" y="537020"/>
                  <a:pt x="2368487" y="533686"/>
                </a:cubicBezTo>
                <a:cubicBezTo>
                  <a:pt x="2368487" y="530257"/>
                  <a:pt x="2365724" y="527590"/>
                  <a:pt x="2362391" y="527590"/>
                </a:cubicBezTo>
                <a:cubicBezTo>
                  <a:pt x="2359057" y="527590"/>
                  <a:pt x="2356295" y="530352"/>
                  <a:pt x="2356295" y="533686"/>
                </a:cubicBezTo>
                <a:cubicBezTo>
                  <a:pt x="2356295" y="537020"/>
                  <a:pt x="2359057" y="539782"/>
                  <a:pt x="2362391" y="539782"/>
                </a:cubicBezTo>
                <a:close/>
                <a:moveTo>
                  <a:pt x="2438591" y="539115"/>
                </a:moveTo>
                <a:cubicBezTo>
                  <a:pt x="2441639" y="539115"/>
                  <a:pt x="2444115" y="536639"/>
                  <a:pt x="2444115" y="533591"/>
                </a:cubicBezTo>
                <a:cubicBezTo>
                  <a:pt x="2444115" y="530543"/>
                  <a:pt x="2441639" y="528066"/>
                  <a:pt x="2438591" y="528066"/>
                </a:cubicBezTo>
                <a:cubicBezTo>
                  <a:pt x="2435543" y="528066"/>
                  <a:pt x="2433066" y="530543"/>
                  <a:pt x="2433066" y="533591"/>
                </a:cubicBezTo>
                <a:cubicBezTo>
                  <a:pt x="2433161" y="536639"/>
                  <a:pt x="2435543" y="539115"/>
                  <a:pt x="2438591" y="539115"/>
                </a:cubicBezTo>
                <a:close/>
                <a:moveTo>
                  <a:pt x="2514791" y="538639"/>
                </a:moveTo>
                <a:cubicBezTo>
                  <a:pt x="2517553" y="538639"/>
                  <a:pt x="2519839" y="536353"/>
                  <a:pt x="2519839" y="533591"/>
                </a:cubicBezTo>
                <a:cubicBezTo>
                  <a:pt x="2519839" y="530828"/>
                  <a:pt x="2517553" y="528542"/>
                  <a:pt x="2514791" y="528542"/>
                </a:cubicBezTo>
                <a:cubicBezTo>
                  <a:pt x="2512028" y="528542"/>
                  <a:pt x="2509742" y="530828"/>
                  <a:pt x="2509742" y="533591"/>
                </a:cubicBezTo>
                <a:cubicBezTo>
                  <a:pt x="2509742" y="536448"/>
                  <a:pt x="2512028" y="538639"/>
                  <a:pt x="2514791" y="538639"/>
                </a:cubicBezTo>
                <a:close/>
                <a:moveTo>
                  <a:pt x="2590991" y="538067"/>
                </a:moveTo>
                <a:cubicBezTo>
                  <a:pt x="2593467" y="538067"/>
                  <a:pt x="2595467" y="536067"/>
                  <a:pt x="2595467" y="533591"/>
                </a:cubicBezTo>
                <a:cubicBezTo>
                  <a:pt x="2595467" y="531114"/>
                  <a:pt x="2593467" y="529114"/>
                  <a:pt x="2590991" y="529114"/>
                </a:cubicBezTo>
                <a:cubicBezTo>
                  <a:pt x="2588514" y="529114"/>
                  <a:pt x="2586514" y="531114"/>
                  <a:pt x="2586514" y="533591"/>
                </a:cubicBezTo>
                <a:cubicBezTo>
                  <a:pt x="2586609" y="536067"/>
                  <a:pt x="2588514" y="538067"/>
                  <a:pt x="2590991" y="538067"/>
                </a:cubicBezTo>
                <a:close/>
                <a:moveTo>
                  <a:pt x="2667191" y="537210"/>
                </a:moveTo>
                <a:cubicBezTo>
                  <a:pt x="2669191" y="537210"/>
                  <a:pt x="2670810" y="535591"/>
                  <a:pt x="2670810" y="533591"/>
                </a:cubicBezTo>
                <a:cubicBezTo>
                  <a:pt x="2670810" y="531590"/>
                  <a:pt x="2669191" y="529971"/>
                  <a:pt x="2667191" y="529971"/>
                </a:cubicBezTo>
                <a:cubicBezTo>
                  <a:pt x="2665190" y="529971"/>
                  <a:pt x="2663571" y="531590"/>
                  <a:pt x="2663571" y="533591"/>
                </a:cubicBezTo>
                <a:cubicBezTo>
                  <a:pt x="2663666" y="535591"/>
                  <a:pt x="2665190" y="537210"/>
                  <a:pt x="2667191" y="537210"/>
                </a:cubicBezTo>
                <a:close/>
                <a:moveTo>
                  <a:pt x="2743391" y="536543"/>
                </a:moveTo>
                <a:cubicBezTo>
                  <a:pt x="2745010" y="536543"/>
                  <a:pt x="2746343" y="535210"/>
                  <a:pt x="2746343" y="533591"/>
                </a:cubicBezTo>
                <a:cubicBezTo>
                  <a:pt x="2746343" y="531971"/>
                  <a:pt x="2745010" y="530638"/>
                  <a:pt x="2743391" y="530638"/>
                </a:cubicBezTo>
                <a:cubicBezTo>
                  <a:pt x="2741771" y="530638"/>
                  <a:pt x="2740438" y="531971"/>
                  <a:pt x="2740438" y="533591"/>
                </a:cubicBezTo>
                <a:cubicBezTo>
                  <a:pt x="2740438" y="535210"/>
                  <a:pt x="2741771" y="536543"/>
                  <a:pt x="2743391" y="536543"/>
                </a:cubicBezTo>
                <a:close/>
                <a:moveTo>
                  <a:pt x="2819591" y="535686"/>
                </a:moveTo>
                <a:cubicBezTo>
                  <a:pt x="2820734" y="535686"/>
                  <a:pt x="2821686" y="534734"/>
                  <a:pt x="2821686" y="533591"/>
                </a:cubicBezTo>
                <a:cubicBezTo>
                  <a:pt x="2821686" y="532448"/>
                  <a:pt x="2820734" y="531495"/>
                  <a:pt x="2819591" y="531495"/>
                </a:cubicBezTo>
                <a:cubicBezTo>
                  <a:pt x="2818448" y="531495"/>
                  <a:pt x="2817495" y="532448"/>
                  <a:pt x="2817495" y="533591"/>
                </a:cubicBezTo>
                <a:cubicBezTo>
                  <a:pt x="2817495" y="534734"/>
                  <a:pt x="2818448" y="535686"/>
                  <a:pt x="2819591" y="535686"/>
                </a:cubicBezTo>
                <a:close/>
                <a:moveTo>
                  <a:pt x="2895791" y="535115"/>
                </a:moveTo>
                <a:cubicBezTo>
                  <a:pt x="2896648" y="535115"/>
                  <a:pt x="2897315" y="534448"/>
                  <a:pt x="2897315" y="533591"/>
                </a:cubicBezTo>
                <a:cubicBezTo>
                  <a:pt x="2897315" y="532733"/>
                  <a:pt x="2896648" y="532067"/>
                  <a:pt x="2895791" y="532067"/>
                </a:cubicBezTo>
                <a:cubicBezTo>
                  <a:pt x="2894933" y="532067"/>
                  <a:pt x="2894266" y="532733"/>
                  <a:pt x="2894266" y="533591"/>
                </a:cubicBezTo>
                <a:cubicBezTo>
                  <a:pt x="2894266" y="534448"/>
                  <a:pt x="2895029" y="535115"/>
                  <a:pt x="2895791" y="535115"/>
                </a:cubicBezTo>
                <a:close/>
                <a:moveTo>
                  <a:pt x="2971991" y="534257"/>
                </a:moveTo>
                <a:cubicBezTo>
                  <a:pt x="2972372" y="534257"/>
                  <a:pt x="2972657" y="533972"/>
                  <a:pt x="2972657" y="533591"/>
                </a:cubicBezTo>
                <a:cubicBezTo>
                  <a:pt x="2972657" y="533210"/>
                  <a:pt x="2972372" y="532924"/>
                  <a:pt x="2971991" y="532924"/>
                </a:cubicBezTo>
                <a:cubicBezTo>
                  <a:pt x="2971610" y="532924"/>
                  <a:pt x="2971324" y="533210"/>
                  <a:pt x="2971324" y="533591"/>
                </a:cubicBezTo>
                <a:cubicBezTo>
                  <a:pt x="2971419" y="533972"/>
                  <a:pt x="2971705" y="534257"/>
                  <a:pt x="2971991" y="534257"/>
                </a:cubicBezTo>
                <a:close/>
                <a:moveTo>
                  <a:pt x="457391" y="610267"/>
                </a:moveTo>
                <a:cubicBezTo>
                  <a:pt x="457581" y="610267"/>
                  <a:pt x="457772" y="610076"/>
                  <a:pt x="457772" y="609886"/>
                </a:cubicBezTo>
                <a:cubicBezTo>
                  <a:pt x="457772" y="609695"/>
                  <a:pt x="457581" y="609505"/>
                  <a:pt x="457391" y="609505"/>
                </a:cubicBezTo>
                <a:cubicBezTo>
                  <a:pt x="457200" y="609505"/>
                  <a:pt x="457010" y="609695"/>
                  <a:pt x="457010" y="609886"/>
                </a:cubicBezTo>
                <a:cubicBezTo>
                  <a:pt x="457010" y="610076"/>
                  <a:pt x="457200" y="610267"/>
                  <a:pt x="457391" y="610267"/>
                </a:cubicBezTo>
                <a:close/>
                <a:moveTo>
                  <a:pt x="533591" y="611124"/>
                </a:moveTo>
                <a:cubicBezTo>
                  <a:pt x="534257" y="611124"/>
                  <a:pt x="534829" y="610553"/>
                  <a:pt x="534829" y="609886"/>
                </a:cubicBezTo>
                <a:cubicBezTo>
                  <a:pt x="534829" y="609219"/>
                  <a:pt x="534257" y="608648"/>
                  <a:pt x="533591" y="608648"/>
                </a:cubicBezTo>
                <a:cubicBezTo>
                  <a:pt x="532924" y="608648"/>
                  <a:pt x="532352" y="609219"/>
                  <a:pt x="532352" y="609886"/>
                </a:cubicBezTo>
                <a:cubicBezTo>
                  <a:pt x="532352" y="610553"/>
                  <a:pt x="532924" y="611124"/>
                  <a:pt x="533591" y="611124"/>
                </a:cubicBezTo>
                <a:close/>
                <a:moveTo>
                  <a:pt x="609790" y="611886"/>
                </a:moveTo>
                <a:cubicBezTo>
                  <a:pt x="610934" y="611886"/>
                  <a:pt x="611886" y="610934"/>
                  <a:pt x="611886" y="609790"/>
                </a:cubicBezTo>
                <a:cubicBezTo>
                  <a:pt x="611886" y="608648"/>
                  <a:pt x="610934" y="607695"/>
                  <a:pt x="609790" y="607695"/>
                </a:cubicBezTo>
                <a:cubicBezTo>
                  <a:pt x="608648" y="607695"/>
                  <a:pt x="607695" y="608648"/>
                  <a:pt x="607695" y="609790"/>
                </a:cubicBezTo>
                <a:cubicBezTo>
                  <a:pt x="607695" y="610934"/>
                  <a:pt x="608648" y="611886"/>
                  <a:pt x="609790" y="611886"/>
                </a:cubicBezTo>
                <a:close/>
                <a:moveTo>
                  <a:pt x="685990" y="612743"/>
                </a:moveTo>
                <a:cubicBezTo>
                  <a:pt x="687610" y="612743"/>
                  <a:pt x="688943" y="611410"/>
                  <a:pt x="688943" y="609790"/>
                </a:cubicBezTo>
                <a:cubicBezTo>
                  <a:pt x="688943" y="608171"/>
                  <a:pt x="687610" y="606838"/>
                  <a:pt x="685990" y="606838"/>
                </a:cubicBezTo>
                <a:cubicBezTo>
                  <a:pt x="684371" y="606838"/>
                  <a:pt x="683038" y="608171"/>
                  <a:pt x="683038" y="609790"/>
                </a:cubicBezTo>
                <a:cubicBezTo>
                  <a:pt x="683038" y="611410"/>
                  <a:pt x="684371" y="612743"/>
                  <a:pt x="685990" y="612743"/>
                </a:cubicBezTo>
                <a:close/>
                <a:moveTo>
                  <a:pt x="762190" y="613601"/>
                </a:moveTo>
                <a:cubicBezTo>
                  <a:pt x="764286" y="613601"/>
                  <a:pt x="766001" y="611886"/>
                  <a:pt x="766001" y="609790"/>
                </a:cubicBezTo>
                <a:cubicBezTo>
                  <a:pt x="766001" y="607695"/>
                  <a:pt x="764286" y="605981"/>
                  <a:pt x="762190" y="605981"/>
                </a:cubicBezTo>
                <a:cubicBezTo>
                  <a:pt x="760095" y="605981"/>
                  <a:pt x="758381" y="607695"/>
                  <a:pt x="758381" y="609790"/>
                </a:cubicBezTo>
                <a:cubicBezTo>
                  <a:pt x="758381" y="611886"/>
                  <a:pt x="760095" y="613601"/>
                  <a:pt x="762190" y="613601"/>
                </a:cubicBezTo>
                <a:close/>
                <a:moveTo>
                  <a:pt x="838390" y="614267"/>
                </a:moveTo>
                <a:cubicBezTo>
                  <a:pt x="840867" y="614267"/>
                  <a:pt x="842867" y="612267"/>
                  <a:pt x="842867" y="609790"/>
                </a:cubicBezTo>
                <a:cubicBezTo>
                  <a:pt x="842867" y="607314"/>
                  <a:pt x="840867" y="605314"/>
                  <a:pt x="838390" y="605314"/>
                </a:cubicBezTo>
                <a:cubicBezTo>
                  <a:pt x="835914" y="605314"/>
                  <a:pt x="833914" y="607314"/>
                  <a:pt x="833914" y="609790"/>
                </a:cubicBezTo>
                <a:cubicBezTo>
                  <a:pt x="833914" y="612267"/>
                  <a:pt x="835914" y="614267"/>
                  <a:pt x="838390" y="614267"/>
                </a:cubicBezTo>
                <a:close/>
                <a:moveTo>
                  <a:pt x="914590" y="615125"/>
                </a:moveTo>
                <a:cubicBezTo>
                  <a:pt x="917543" y="615125"/>
                  <a:pt x="919829" y="612743"/>
                  <a:pt x="919829" y="609886"/>
                </a:cubicBezTo>
                <a:cubicBezTo>
                  <a:pt x="919829" y="606933"/>
                  <a:pt x="917448" y="604647"/>
                  <a:pt x="914590" y="604647"/>
                </a:cubicBezTo>
                <a:cubicBezTo>
                  <a:pt x="911638" y="604647"/>
                  <a:pt x="909352" y="607028"/>
                  <a:pt x="909352" y="609886"/>
                </a:cubicBezTo>
                <a:cubicBezTo>
                  <a:pt x="909352" y="612743"/>
                  <a:pt x="911733" y="615125"/>
                  <a:pt x="914590" y="615125"/>
                </a:cubicBezTo>
                <a:close/>
                <a:moveTo>
                  <a:pt x="990790" y="615696"/>
                </a:moveTo>
                <a:cubicBezTo>
                  <a:pt x="994029" y="615696"/>
                  <a:pt x="996696" y="613029"/>
                  <a:pt x="996696" y="609790"/>
                </a:cubicBezTo>
                <a:cubicBezTo>
                  <a:pt x="996696" y="606552"/>
                  <a:pt x="994029" y="603885"/>
                  <a:pt x="990790" y="603885"/>
                </a:cubicBezTo>
                <a:cubicBezTo>
                  <a:pt x="987552" y="603885"/>
                  <a:pt x="984885" y="606552"/>
                  <a:pt x="984885" y="609790"/>
                </a:cubicBezTo>
                <a:cubicBezTo>
                  <a:pt x="984885" y="613124"/>
                  <a:pt x="987552" y="615696"/>
                  <a:pt x="990790" y="615696"/>
                </a:cubicBezTo>
                <a:close/>
                <a:moveTo>
                  <a:pt x="1066991" y="616363"/>
                </a:moveTo>
                <a:cubicBezTo>
                  <a:pt x="1070610" y="616363"/>
                  <a:pt x="1073563" y="613410"/>
                  <a:pt x="1073563" y="609790"/>
                </a:cubicBezTo>
                <a:cubicBezTo>
                  <a:pt x="1073563" y="606171"/>
                  <a:pt x="1070610" y="603218"/>
                  <a:pt x="1066991" y="603218"/>
                </a:cubicBezTo>
                <a:cubicBezTo>
                  <a:pt x="1063371" y="603218"/>
                  <a:pt x="1060418" y="606171"/>
                  <a:pt x="1060418" y="609790"/>
                </a:cubicBezTo>
                <a:cubicBezTo>
                  <a:pt x="1060418" y="613410"/>
                  <a:pt x="1063371" y="616363"/>
                  <a:pt x="1066991" y="616363"/>
                </a:cubicBezTo>
                <a:close/>
                <a:moveTo>
                  <a:pt x="1143191" y="617030"/>
                </a:moveTo>
                <a:cubicBezTo>
                  <a:pt x="1147191" y="617030"/>
                  <a:pt x="1150334" y="613791"/>
                  <a:pt x="1150334" y="609886"/>
                </a:cubicBezTo>
                <a:cubicBezTo>
                  <a:pt x="1150334" y="605885"/>
                  <a:pt x="1147096" y="602742"/>
                  <a:pt x="1143191" y="602742"/>
                </a:cubicBezTo>
                <a:cubicBezTo>
                  <a:pt x="1139190" y="602742"/>
                  <a:pt x="1136047" y="605981"/>
                  <a:pt x="1136047" y="609886"/>
                </a:cubicBezTo>
                <a:cubicBezTo>
                  <a:pt x="1136047" y="613791"/>
                  <a:pt x="1139285" y="617030"/>
                  <a:pt x="1143191" y="617030"/>
                </a:cubicBezTo>
                <a:close/>
                <a:moveTo>
                  <a:pt x="1219391" y="617411"/>
                </a:moveTo>
                <a:cubicBezTo>
                  <a:pt x="1223582" y="617411"/>
                  <a:pt x="1227011" y="613982"/>
                  <a:pt x="1227011" y="609790"/>
                </a:cubicBezTo>
                <a:cubicBezTo>
                  <a:pt x="1227011" y="605600"/>
                  <a:pt x="1223582" y="602171"/>
                  <a:pt x="1219391" y="602171"/>
                </a:cubicBezTo>
                <a:cubicBezTo>
                  <a:pt x="1215200" y="602171"/>
                  <a:pt x="1211771" y="605600"/>
                  <a:pt x="1211771" y="609790"/>
                </a:cubicBezTo>
                <a:cubicBezTo>
                  <a:pt x="1211771" y="613982"/>
                  <a:pt x="1215200" y="617411"/>
                  <a:pt x="1219391" y="617411"/>
                </a:cubicBezTo>
                <a:close/>
                <a:moveTo>
                  <a:pt x="1295591" y="617887"/>
                </a:moveTo>
                <a:cubicBezTo>
                  <a:pt x="1300067" y="617887"/>
                  <a:pt x="1303592" y="614267"/>
                  <a:pt x="1303592" y="609886"/>
                </a:cubicBezTo>
                <a:cubicBezTo>
                  <a:pt x="1303592" y="605409"/>
                  <a:pt x="1299972" y="601885"/>
                  <a:pt x="1295591" y="601885"/>
                </a:cubicBezTo>
                <a:cubicBezTo>
                  <a:pt x="1291114" y="601885"/>
                  <a:pt x="1287589" y="605504"/>
                  <a:pt x="1287589" y="609886"/>
                </a:cubicBezTo>
                <a:cubicBezTo>
                  <a:pt x="1287589" y="614267"/>
                  <a:pt x="1291209" y="617887"/>
                  <a:pt x="1295591" y="617887"/>
                </a:cubicBezTo>
                <a:close/>
                <a:moveTo>
                  <a:pt x="1371791" y="618268"/>
                </a:moveTo>
                <a:cubicBezTo>
                  <a:pt x="1376458" y="618268"/>
                  <a:pt x="1380268" y="614458"/>
                  <a:pt x="1380268" y="609790"/>
                </a:cubicBezTo>
                <a:cubicBezTo>
                  <a:pt x="1380268" y="605123"/>
                  <a:pt x="1376458" y="601313"/>
                  <a:pt x="1371791" y="601313"/>
                </a:cubicBezTo>
                <a:cubicBezTo>
                  <a:pt x="1367123" y="601313"/>
                  <a:pt x="1363313" y="605123"/>
                  <a:pt x="1363313" y="609790"/>
                </a:cubicBezTo>
                <a:cubicBezTo>
                  <a:pt x="1363313" y="614458"/>
                  <a:pt x="1367123" y="618268"/>
                  <a:pt x="1371791" y="618268"/>
                </a:cubicBezTo>
                <a:close/>
                <a:moveTo>
                  <a:pt x="1447991" y="618649"/>
                </a:moveTo>
                <a:cubicBezTo>
                  <a:pt x="1452848" y="618649"/>
                  <a:pt x="1456849" y="614648"/>
                  <a:pt x="1456849" y="609790"/>
                </a:cubicBezTo>
                <a:cubicBezTo>
                  <a:pt x="1456849" y="604933"/>
                  <a:pt x="1452848" y="600932"/>
                  <a:pt x="1447991" y="600932"/>
                </a:cubicBezTo>
                <a:cubicBezTo>
                  <a:pt x="1443133" y="600932"/>
                  <a:pt x="1439132" y="604933"/>
                  <a:pt x="1439132" y="609790"/>
                </a:cubicBezTo>
                <a:cubicBezTo>
                  <a:pt x="1439132" y="614744"/>
                  <a:pt x="1443133" y="618649"/>
                  <a:pt x="1447991" y="618649"/>
                </a:cubicBezTo>
                <a:close/>
                <a:moveTo>
                  <a:pt x="1524191" y="618935"/>
                </a:moveTo>
                <a:cubicBezTo>
                  <a:pt x="1529239" y="618935"/>
                  <a:pt x="1533239" y="614839"/>
                  <a:pt x="1533239" y="609886"/>
                </a:cubicBezTo>
                <a:cubicBezTo>
                  <a:pt x="1533239" y="604933"/>
                  <a:pt x="1529143" y="600837"/>
                  <a:pt x="1524191" y="600837"/>
                </a:cubicBezTo>
                <a:cubicBezTo>
                  <a:pt x="1519238" y="600837"/>
                  <a:pt x="1515142" y="604933"/>
                  <a:pt x="1515142" y="609886"/>
                </a:cubicBezTo>
                <a:cubicBezTo>
                  <a:pt x="1515142" y="614839"/>
                  <a:pt x="1519238" y="618935"/>
                  <a:pt x="1524191" y="618935"/>
                </a:cubicBezTo>
                <a:close/>
                <a:moveTo>
                  <a:pt x="1600391" y="619125"/>
                </a:moveTo>
                <a:cubicBezTo>
                  <a:pt x="1605534" y="619125"/>
                  <a:pt x="1609725" y="614934"/>
                  <a:pt x="1609725" y="609790"/>
                </a:cubicBezTo>
                <a:cubicBezTo>
                  <a:pt x="1609725" y="604647"/>
                  <a:pt x="1605534" y="600456"/>
                  <a:pt x="1600391" y="600456"/>
                </a:cubicBezTo>
                <a:cubicBezTo>
                  <a:pt x="1595247" y="600456"/>
                  <a:pt x="1591056" y="604647"/>
                  <a:pt x="1591056" y="609790"/>
                </a:cubicBezTo>
                <a:cubicBezTo>
                  <a:pt x="1591056" y="614934"/>
                  <a:pt x="1595247" y="619125"/>
                  <a:pt x="1600391" y="619125"/>
                </a:cubicBezTo>
                <a:close/>
                <a:moveTo>
                  <a:pt x="1676591" y="619315"/>
                </a:moveTo>
                <a:cubicBezTo>
                  <a:pt x="1681829" y="619315"/>
                  <a:pt x="1686116" y="615029"/>
                  <a:pt x="1686116" y="609790"/>
                </a:cubicBezTo>
                <a:cubicBezTo>
                  <a:pt x="1686116" y="604552"/>
                  <a:pt x="1681829" y="600266"/>
                  <a:pt x="1676591" y="600266"/>
                </a:cubicBezTo>
                <a:cubicBezTo>
                  <a:pt x="1671352" y="600266"/>
                  <a:pt x="1667066" y="604552"/>
                  <a:pt x="1667066" y="609790"/>
                </a:cubicBezTo>
                <a:cubicBezTo>
                  <a:pt x="1667066" y="615029"/>
                  <a:pt x="1671352" y="619315"/>
                  <a:pt x="1676591" y="619315"/>
                </a:cubicBezTo>
                <a:close/>
                <a:moveTo>
                  <a:pt x="1752791" y="619315"/>
                </a:moveTo>
                <a:cubicBezTo>
                  <a:pt x="1758029" y="619315"/>
                  <a:pt x="1762316" y="615029"/>
                  <a:pt x="1762316" y="609790"/>
                </a:cubicBezTo>
                <a:cubicBezTo>
                  <a:pt x="1762316" y="604552"/>
                  <a:pt x="1758029" y="600266"/>
                  <a:pt x="1752791" y="600266"/>
                </a:cubicBezTo>
                <a:cubicBezTo>
                  <a:pt x="1747552" y="600266"/>
                  <a:pt x="1743266" y="604552"/>
                  <a:pt x="1743266" y="609790"/>
                </a:cubicBezTo>
                <a:cubicBezTo>
                  <a:pt x="1743266" y="615029"/>
                  <a:pt x="1747552" y="619315"/>
                  <a:pt x="1752791" y="619315"/>
                </a:cubicBezTo>
                <a:close/>
                <a:moveTo>
                  <a:pt x="1828991" y="619315"/>
                </a:moveTo>
                <a:cubicBezTo>
                  <a:pt x="1834229" y="619315"/>
                  <a:pt x="1838516" y="615029"/>
                  <a:pt x="1838516" y="609790"/>
                </a:cubicBezTo>
                <a:cubicBezTo>
                  <a:pt x="1838516" y="604552"/>
                  <a:pt x="1834229" y="600266"/>
                  <a:pt x="1828991" y="600266"/>
                </a:cubicBezTo>
                <a:cubicBezTo>
                  <a:pt x="1823752" y="600266"/>
                  <a:pt x="1819466" y="604552"/>
                  <a:pt x="1819466" y="609790"/>
                </a:cubicBezTo>
                <a:cubicBezTo>
                  <a:pt x="1819466" y="615029"/>
                  <a:pt x="1823752" y="619315"/>
                  <a:pt x="1828991" y="619315"/>
                </a:cubicBezTo>
                <a:close/>
                <a:moveTo>
                  <a:pt x="1905191" y="619125"/>
                </a:moveTo>
                <a:cubicBezTo>
                  <a:pt x="1910334" y="619125"/>
                  <a:pt x="1914525" y="614934"/>
                  <a:pt x="1914525" y="609790"/>
                </a:cubicBezTo>
                <a:cubicBezTo>
                  <a:pt x="1914525" y="604647"/>
                  <a:pt x="1910334" y="600456"/>
                  <a:pt x="1905191" y="600456"/>
                </a:cubicBezTo>
                <a:cubicBezTo>
                  <a:pt x="1900047" y="600456"/>
                  <a:pt x="1895856" y="604647"/>
                  <a:pt x="1895856" y="609790"/>
                </a:cubicBezTo>
                <a:cubicBezTo>
                  <a:pt x="1895856" y="614934"/>
                  <a:pt x="1900047" y="619125"/>
                  <a:pt x="1905191" y="619125"/>
                </a:cubicBezTo>
                <a:close/>
                <a:moveTo>
                  <a:pt x="1981391" y="618935"/>
                </a:moveTo>
                <a:cubicBezTo>
                  <a:pt x="1986439" y="618935"/>
                  <a:pt x="1990439" y="614839"/>
                  <a:pt x="1990439" y="609886"/>
                </a:cubicBezTo>
                <a:cubicBezTo>
                  <a:pt x="1990439" y="604933"/>
                  <a:pt x="1986343" y="600837"/>
                  <a:pt x="1981391" y="600837"/>
                </a:cubicBezTo>
                <a:cubicBezTo>
                  <a:pt x="1976438" y="600837"/>
                  <a:pt x="1972342" y="604933"/>
                  <a:pt x="1972342" y="609886"/>
                </a:cubicBezTo>
                <a:cubicBezTo>
                  <a:pt x="1972342" y="614839"/>
                  <a:pt x="1976438" y="618935"/>
                  <a:pt x="1981391" y="618935"/>
                </a:cubicBezTo>
                <a:close/>
                <a:moveTo>
                  <a:pt x="2057591" y="618649"/>
                </a:moveTo>
                <a:cubicBezTo>
                  <a:pt x="2062448" y="618649"/>
                  <a:pt x="2066449" y="614648"/>
                  <a:pt x="2066449" y="609790"/>
                </a:cubicBezTo>
                <a:cubicBezTo>
                  <a:pt x="2066449" y="604933"/>
                  <a:pt x="2062448" y="600932"/>
                  <a:pt x="2057591" y="600932"/>
                </a:cubicBezTo>
                <a:cubicBezTo>
                  <a:pt x="2052733" y="600932"/>
                  <a:pt x="2048732" y="604933"/>
                  <a:pt x="2048732" y="609790"/>
                </a:cubicBezTo>
                <a:cubicBezTo>
                  <a:pt x="2048732" y="614744"/>
                  <a:pt x="2052733" y="618649"/>
                  <a:pt x="2057591" y="618649"/>
                </a:cubicBezTo>
                <a:close/>
                <a:moveTo>
                  <a:pt x="2133791" y="618268"/>
                </a:moveTo>
                <a:cubicBezTo>
                  <a:pt x="2138458" y="618268"/>
                  <a:pt x="2142268" y="614458"/>
                  <a:pt x="2142268" y="609790"/>
                </a:cubicBezTo>
                <a:cubicBezTo>
                  <a:pt x="2142268" y="605123"/>
                  <a:pt x="2138458" y="601313"/>
                  <a:pt x="2133791" y="601313"/>
                </a:cubicBezTo>
                <a:cubicBezTo>
                  <a:pt x="2129123" y="601313"/>
                  <a:pt x="2125313" y="605123"/>
                  <a:pt x="2125313" y="609790"/>
                </a:cubicBezTo>
                <a:cubicBezTo>
                  <a:pt x="2125313" y="614458"/>
                  <a:pt x="2129123" y="618268"/>
                  <a:pt x="2133791" y="618268"/>
                </a:cubicBezTo>
                <a:close/>
                <a:moveTo>
                  <a:pt x="2209991" y="617887"/>
                </a:moveTo>
                <a:cubicBezTo>
                  <a:pt x="2214467" y="617887"/>
                  <a:pt x="2217992" y="614267"/>
                  <a:pt x="2217992" y="609886"/>
                </a:cubicBezTo>
                <a:cubicBezTo>
                  <a:pt x="2217992" y="605409"/>
                  <a:pt x="2214372" y="601885"/>
                  <a:pt x="2209991" y="601885"/>
                </a:cubicBezTo>
                <a:cubicBezTo>
                  <a:pt x="2205514" y="601885"/>
                  <a:pt x="2201990" y="605504"/>
                  <a:pt x="2201990" y="609886"/>
                </a:cubicBezTo>
                <a:cubicBezTo>
                  <a:pt x="2201990" y="614267"/>
                  <a:pt x="2205609" y="617887"/>
                  <a:pt x="2209991" y="617887"/>
                </a:cubicBezTo>
                <a:close/>
                <a:moveTo>
                  <a:pt x="2286191" y="617411"/>
                </a:moveTo>
                <a:cubicBezTo>
                  <a:pt x="2290382" y="617411"/>
                  <a:pt x="2293811" y="613982"/>
                  <a:pt x="2293811" y="609790"/>
                </a:cubicBezTo>
                <a:cubicBezTo>
                  <a:pt x="2293811" y="605600"/>
                  <a:pt x="2290382" y="602171"/>
                  <a:pt x="2286191" y="602171"/>
                </a:cubicBezTo>
                <a:cubicBezTo>
                  <a:pt x="2282000" y="602171"/>
                  <a:pt x="2278571" y="605600"/>
                  <a:pt x="2278571" y="609790"/>
                </a:cubicBezTo>
                <a:cubicBezTo>
                  <a:pt x="2278571" y="613982"/>
                  <a:pt x="2282000" y="617411"/>
                  <a:pt x="2286191" y="617411"/>
                </a:cubicBezTo>
                <a:close/>
                <a:moveTo>
                  <a:pt x="2362391" y="617030"/>
                </a:moveTo>
                <a:cubicBezTo>
                  <a:pt x="2366391" y="617030"/>
                  <a:pt x="2369534" y="613791"/>
                  <a:pt x="2369534" y="609886"/>
                </a:cubicBezTo>
                <a:cubicBezTo>
                  <a:pt x="2369534" y="605885"/>
                  <a:pt x="2366296" y="602742"/>
                  <a:pt x="2362391" y="602742"/>
                </a:cubicBezTo>
                <a:cubicBezTo>
                  <a:pt x="2358390" y="602742"/>
                  <a:pt x="2355247" y="605981"/>
                  <a:pt x="2355247" y="609886"/>
                </a:cubicBezTo>
                <a:cubicBezTo>
                  <a:pt x="2355247" y="613791"/>
                  <a:pt x="2358485" y="617030"/>
                  <a:pt x="2362391" y="617030"/>
                </a:cubicBezTo>
                <a:close/>
                <a:moveTo>
                  <a:pt x="2438591" y="616363"/>
                </a:moveTo>
                <a:cubicBezTo>
                  <a:pt x="2442210" y="616363"/>
                  <a:pt x="2445163" y="613410"/>
                  <a:pt x="2445163" y="609790"/>
                </a:cubicBezTo>
                <a:cubicBezTo>
                  <a:pt x="2445163" y="606171"/>
                  <a:pt x="2442210" y="603218"/>
                  <a:pt x="2438591" y="603218"/>
                </a:cubicBezTo>
                <a:cubicBezTo>
                  <a:pt x="2434971" y="603218"/>
                  <a:pt x="2432018" y="606171"/>
                  <a:pt x="2432018" y="609790"/>
                </a:cubicBezTo>
                <a:cubicBezTo>
                  <a:pt x="2432018" y="613410"/>
                  <a:pt x="2434971" y="616363"/>
                  <a:pt x="2438591" y="616363"/>
                </a:cubicBezTo>
                <a:close/>
                <a:moveTo>
                  <a:pt x="2514791" y="615696"/>
                </a:moveTo>
                <a:cubicBezTo>
                  <a:pt x="2518029" y="615696"/>
                  <a:pt x="2520696" y="613029"/>
                  <a:pt x="2520696" y="609790"/>
                </a:cubicBezTo>
                <a:cubicBezTo>
                  <a:pt x="2520696" y="606552"/>
                  <a:pt x="2518029" y="603885"/>
                  <a:pt x="2514791" y="603885"/>
                </a:cubicBezTo>
                <a:cubicBezTo>
                  <a:pt x="2511552" y="603885"/>
                  <a:pt x="2508885" y="606552"/>
                  <a:pt x="2508885" y="609790"/>
                </a:cubicBezTo>
                <a:cubicBezTo>
                  <a:pt x="2508885" y="613124"/>
                  <a:pt x="2511552" y="615696"/>
                  <a:pt x="2514791" y="615696"/>
                </a:cubicBezTo>
                <a:close/>
                <a:moveTo>
                  <a:pt x="2590991" y="615125"/>
                </a:moveTo>
                <a:cubicBezTo>
                  <a:pt x="2593943" y="615125"/>
                  <a:pt x="2596229" y="612743"/>
                  <a:pt x="2596229" y="609886"/>
                </a:cubicBezTo>
                <a:cubicBezTo>
                  <a:pt x="2596229" y="606933"/>
                  <a:pt x="2593848" y="604647"/>
                  <a:pt x="2590991" y="604647"/>
                </a:cubicBezTo>
                <a:cubicBezTo>
                  <a:pt x="2588038" y="604647"/>
                  <a:pt x="2585752" y="607028"/>
                  <a:pt x="2585752" y="609886"/>
                </a:cubicBezTo>
                <a:cubicBezTo>
                  <a:pt x="2585752" y="612743"/>
                  <a:pt x="2588133" y="615125"/>
                  <a:pt x="2590991" y="615125"/>
                </a:cubicBezTo>
                <a:close/>
                <a:moveTo>
                  <a:pt x="2667191" y="614458"/>
                </a:moveTo>
                <a:cubicBezTo>
                  <a:pt x="2669762" y="614458"/>
                  <a:pt x="2671858" y="612362"/>
                  <a:pt x="2671858" y="609790"/>
                </a:cubicBezTo>
                <a:cubicBezTo>
                  <a:pt x="2671858" y="607219"/>
                  <a:pt x="2669762" y="605123"/>
                  <a:pt x="2667191" y="605123"/>
                </a:cubicBezTo>
                <a:cubicBezTo>
                  <a:pt x="2664619" y="605123"/>
                  <a:pt x="2662523" y="607219"/>
                  <a:pt x="2662523" y="609790"/>
                </a:cubicBezTo>
                <a:cubicBezTo>
                  <a:pt x="2662523" y="612362"/>
                  <a:pt x="2664619" y="614458"/>
                  <a:pt x="2667191" y="614458"/>
                </a:cubicBezTo>
                <a:close/>
                <a:moveTo>
                  <a:pt x="2743391" y="613601"/>
                </a:moveTo>
                <a:cubicBezTo>
                  <a:pt x="2745486" y="613601"/>
                  <a:pt x="2747201" y="611886"/>
                  <a:pt x="2747201" y="609790"/>
                </a:cubicBezTo>
                <a:cubicBezTo>
                  <a:pt x="2747201" y="607695"/>
                  <a:pt x="2745486" y="605981"/>
                  <a:pt x="2743391" y="605981"/>
                </a:cubicBezTo>
                <a:cubicBezTo>
                  <a:pt x="2741295" y="605981"/>
                  <a:pt x="2739581" y="607695"/>
                  <a:pt x="2739581" y="609790"/>
                </a:cubicBezTo>
                <a:cubicBezTo>
                  <a:pt x="2739581" y="611886"/>
                  <a:pt x="2741295" y="613601"/>
                  <a:pt x="2743391" y="613601"/>
                </a:cubicBezTo>
                <a:close/>
                <a:moveTo>
                  <a:pt x="2819591" y="612934"/>
                </a:moveTo>
                <a:cubicBezTo>
                  <a:pt x="2821305" y="612934"/>
                  <a:pt x="2822734" y="611505"/>
                  <a:pt x="2822734" y="609790"/>
                </a:cubicBezTo>
                <a:cubicBezTo>
                  <a:pt x="2822734" y="608076"/>
                  <a:pt x="2821305" y="606647"/>
                  <a:pt x="2819591" y="606647"/>
                </a:cubicBezTo>
                <a:cubicBezTo>
                  <a:pt x="2817876" y="606647"/>
                  <a:pt x="2816447" y="608076"/>
                  <a:pt x="2816447" y="609790"/>
                </a:cubicBezTo>
                <a:cubicBezTo>
                  <a:pt x="2816447" y="611505"/>
                  <a:pt x="2817876" y="612934"/>
                  <a:pt x="2819591" y="612934"/>
                </a:cubicBezTo>
                <a:close/>
                <a:moveTo>
                  <a:pt x="2895791" y="612172"/>
                </a:moveTo>
                <a:cubicBezTo>
                  <a:pt x="2897029" y="612172"/>
                  <a:pt x="2898077" y="611124"/>
                  <a:pt x="2898077" y="609886"/>
                </a:cubicBezTo>
                <a:cubicBezTo>
                  <a:pt x="2898077" y="608648"/>
                  <a:pt x="2897029" y="607600"/>
                  <a:pt x="2895791" y="607600"/>
                </a:cubicBezTo>
                <a:cubicBezTo>
                  <a:pt x="2894553" y="607600"/>
                  <a:pt x="2893505" y="608648"/>
                  <a:pt x="2893505" y="609886"/>
                </a:cubicBezTo>
                <a:cubicBezTo>
                  <a:pt x="2893505" y="611124"/>
                  <a:pt x="2894553" y="612172"/>
                  <a:pt x="2895791" y="612172"/>
                </a:cubicBezTo>
                <a:close/>
                <a:moveTo>
                  <a:pt x="2971991" y="611315"/>
                </a:moveTo>
                <a:cubicBezTo>
                  <a:pt x="2972848" y="611315"/>
                  <a:pt x="2973515" y="610648"/>
                  <a:pt x="2973515" y="609790"/>
                </a:cubicBezTo>
                <a:cubicBezTo>
                  <a:pt x="2973515" y="608933"/>
                  <a:pt x="2972848" y="608267"/>
                  <a:pt x="2971991" y="608267"/>
                </a:cubicBezTo>
                <a:cubicBezTo>
                  <a:pt x="2971133" y="608267"/>
                  <a:pt x="2970466" y="608933"/>
                  <a:pt x="2970466" y="609790"/>
                </a:cubicBezTo>
                <a:cubicBezTo>
                  <a:pt x="2970466" y="610648"/>
                  <a:pt x="2971229" y="611315"/>
                  <a:pt x="2971991" y="611315"/>
                </a:cubicBezTo>
                <a:close/>
                <a:moveTo>
                  <a:pt x="3048191" y="610457"/>
                </a:moveTo>
                <a:cubicBezTo>
                  <a:pt x="3048572" y="610457"/>
                  <a:pt x="3048857" y="610172"/>
                  <a:pt x="3048857" y="609790"/>
                </a:cubicBezTo>
                <a:cubicBezTo>
                  <a:pt x="3048857" y="609410"/>
                  <a:pt x="3048572" y="609124"/>
                  <a:pt x="3048191" y="609124"/>
                </a:cubicBezTo>
                <a:cubicBezTo>
                  <a:pt x="3047810" y="609124"/>
                  <a:pt x="3047524" y="609410"/>
                  <a:pt x="3047524" y="609790"/>
                </a:cubicBezTo>
                <a:cubicBezTo>
                  <a:pt x="3047619" y="610172"/>
                  <a:pt x="3047905" y="610457"/>
                  <a:pt x="3048191" y="610457"/>
                </a:cubicBezTo>
                <a:close/>
                <a:moveTo>
                  <a:pt x="381191" y="686467"/>
                </a:moveTo>
                <a:cubicBezTo>
                  <a:pt x="381381" y="686467"/>
                  <a:pt x="381572" y="686276"/>
                  <a:pt x="381572" y="686086"/>
                </a:cubicBezTo>
                <a:cubicBezTo>
                  <a:pt x="381572" y="685895"/>
                  <a:pt x="381381" y="685705"/>
                  <a:pt x="381191" y="685705"/>
                </a:cubicBezTo>
                <a:cubicBezTo>
                  <a:pt x="381000" y="685705"/>
                  <a:pt x="380810" y="685895"/>
                  <a:pt x="380810" y="686086"/>
                </a:cubicBezTo>
                <a:cubicBezTo>
                  <a:pt x="380810" y="686276"/>
                  <a:pt x="381000" y="686467"/>
                  <a:pt x="381191" y="686467"/>
                </a:cubicBezTo>
                <a:close/>
                <a:moveTo>
                  <a:pt x="457391" y="687324"/>
                </a:moveTo>
                <a:cubicBezTo>
                  <a:pt x="458057" y="687324"/>
                  <a:pt x="458629" y="686753"/>
                  <a:pt x="458629" y="686086"/>
                </a:cubicBezTo>
                <a:cubicBezTo>
                  <a:pt x="458629" y="685419"/>
                  <a:pt x="458057" y="684848"/>
                  <a:pt x="457391" y="684848"/>
                </a:cubicBezTo>
                <a:cubicBezTo>
                  <a:pt x="456724" y="684848"/>
                  <a:pt x="456152" y="685419"/>
                  <a:pt x="456152" y="686086"/>
                </a:cubicBezTo>
                <a:cubicBezTo>
                  <a:pt x="456152" y="686753"/>
                  <a:pt x="456724" y="687324"/>
                  <a:pt x="457391" y="687324"/>
                </a:cubicBezTo>
                <a:close/>
                <a:moveTo>
                  <a:pt x="533591" y="688086"/>
                </a:moveTo>
                <a:cubicBezTo>
                  <a:pt x="534734" y="688086"/>
                  <a:pt x="535686" y="687134"/>
                  <a:pt x="535686" y="685990"/>
                </a:cubicBezTo>
                <a:cubicBezTo>
                  <a:pt x="535686" y="684848"/>
                  <a:pt x="534734" y="683895"/>
                  <a:pt x="533591" y="683895"/>
                </a:cubicBezTo>
                <a:cubicBezTo>
                  <a:pt x="532448" y="683895"/>
                  <a:pt x="531495" y="684848"/>
                  <a:pt x="531495" y="685990"/>
                </a:cubicBezTo>
                <a:cubicBezTo>
                  <a:pt x="531495" y="687134"/>
                  <a:pt x="532448" y="688086"/>
                  <a:pt x="533591" y="688086"/>
                </a:cubicBezTo>
                <a:close/>
                <a:moveTo>
                  <a:pt x="609790" y="688943"/>
                </a:moveTo>
                <a:cubicBezTo>
                  <a:pt x="611410" y="688943"/>
                  <a:pt x="612743" y="687610"/>
                  <a:pt x="612743" y="685990"/>
                </a:cubicBezTo>
                <a:cubicBezTo>
                  <a:pt x="612743" y="684371"/>
                  <a:pt x="611410" y="683038"/>
                  <a:pt x="609790" y="683038"/>
                </a:cubicBezTo>
                <a:cubicBezTo>
                  <a:pt x="608171" y="683038"/>
                  <a:pt x="606838" y="684371"/>
                  <a:pt x="606838" y="685990"/>
                </a:cubicBezTo>
                <a:cubicBezTo>
                  <a:pt x="606838" y="687610"/>
                  <a:pt x="608171" y="688943"/>
                  <a:pt x="609790" y="688943"/>
                </a:cubicBezTo>
                <a:close/>
                <a:moveTo>
                  <a:pt x="685990" y="689801"/>
                </a:moveTo>
                <a:cubicBezTo>
                  <a:pt x="688086" y="689801"/>
                  <a:pt x="689801" y="688086"/>
                  <a:pt x="689801" y="685990"/>
                </a:cubicBezTo>
                <a:cubicBezTo>
                  <a:pt x="689801" y="683895"/>
                  <a:pt x="688086" y="682181"/>
                  <a:pt x="685990" y="682181"/>
                </a:cubicBezTo>
                <a:cubicBezTo>
                  <a:pt x="683895" y="682181"/>
                  <a:pt x="682181" y="683895"/>
                  <a:pt x="682181" y="685990"/>
                </a:cubicBezTo>
                <a:cubicBezTo>
                  <a:pt x="682181" y="688086"/>
                  <a:pt x="683895" y="689801"/>
                  <a:pt x="685990" y="689801"/>
                </a:cubicBezTo>
                <a:close/>
                <a:moveTo>
                  <a:pt x="762190" y="690658"/>
                </a:moveTo>
                <a:cubicBezTo>
                  <a:pt x="764762" y="690658"/>
                  <a:pt x="766858" y="688562"/>
                  <a:pt x="766858" y="685990"/>
                </a:cubicBezTo>
                <a:cubicBezTo>
                  <a:pt x="766858" y="683419"/>
                  <a:pt x="764762" y="681323"/>
                  <a:pt x="762190" y="681323"/>
                </a:cubicBezTo>
                <a:cubicBezTo>
                  <a:pt x="759619" y="681323"/>
                  <a:pt x="757523" y="683419"/>
                  <a:pt x="757523" y="685990"/>
                </a:cubicBezTo>
                <a:cubicBezTo>
                  <a:pt x="757523" y="688562"/>
                  <a:pt x="759619" y="690658"/>
                  <a:pt x="762190" y="690658"/>
                </a:cubicBezTo>
                <a:close/>
                <a:moveTo>
                  <a:pt x="838390" y="691515"/>
                </a:moveTo>
                <a:cubicBezTo>
                  <a:pt x="841438" y="691515"/>
                  <a:pt x="843915" y="689038"/>
                  <a:pt x="843915" y="685990"/>
                </a:cubicBezTo>
                <a:cubicBezTo>
                  <a:pt x="843915" y="682943"/>
                  <a:pt x="841438" y="680466"/>
                  <a:pt x="838390" y="680466"/>
                </a:cubicBezTo>
                <a:cubicBezTo>
                  <a:pt x="835343" y="680466"/>
                  <a:pt x="832866" y="682943"/>
                  <a:pt x="832866" y="685990"/>
                </a:cubicBezTo>
                <a:cubicBezTo>
                  <a:pt x="832961" y="689038"/>
                  <a:pt x="835343" y="691515"/>
                  <a:pt x="838390" y="691515"/>
                </a:cubicBezTo>
                <a:close/>
                <a:moveTo>
                  <a:pt x="914590" y="692182"/>
                </a:moveTo>
                <a:cubicBezTo>
                  <a:pt x="918020" y="692182"/>
                  <a:pt x="920687" y="689420"/>
                  <a:pt x="920687" y="686086"/>
                </a:cubicBezTo>
                <a:cubicBezTo>
                  <a:pt x="920687" y="682752"/>
                  <a:pt x="917924" y="679990"/>
                  <a:pt x="914590" y="679990"/>
                </a:cubicBezTo>
                <a:cubicBezTo>
                  <a:pt x="911257" y="679990"/>
                  <a:pt x="908495" y="682752"/>
                  <a:pt x="908495" y="686086"/>
                </a:cubicBezTo>
                <a:cubicBezTo>
                  <a:pt x="908495" y="689420"/>
                  <a:pt x="911257" y="692182"/>
                  <a:pt x="914590" y="692182"/>
                </a:cubicBezTo>
                <a:close/>
                <a:moveTo>
                  <a:pt x="990790" y="692753"/>
                </a:moveTo>
                <a:cubicBezTo>
                  <a:pt x="994505" y="692753"/>
                  <a:pt x="997553" y="689705"/>
                  <a:pt x="997553" y="685990"/>
                </a:cubicBezTo>
                <a:cubicBezTo>
                  <a:pt x="997553" y="682276"/>
                  <a:pt x="994505" y="679228"/>
                  <a:pt x="990790" y="679228"/>
                </a:cubicBezTo>
                <a:cubicBezTo>
                  <a:pt x="987076" y="679228"/>
                  <a:pt x="984028" y="682276"/>
                  <a:pt x="984028" y="685990"/>
                </a:cubicBezTo>
                <a:cubicBezTo>
                  <a:pt x="984028" y="689705"/>
                  <a:pt x="987076" y="692753"/>
                  <a:pt x="990790" y="692753"/>
                </a:cubicBezTo>
                <a:close/>
                <a:moveTo>
                  <a:pt x="1066991" y="693611"/>
                </a:moveTo>
                <a:cubicBezTo>
                  <a:pt x="1071182" y="693611"/>
                  <a:pt x="1074611" y="690182"/>
                  <a:pt x="1074611" y="685990"/>
                </a:cubicBezTo>
                <a:cubicBezTo>
                  <a:pt x="1074611" y="681800"/>
                  <a:pt x="1071182" y="678371"/>
                  <a:pt x="1066991" y="678371"/>
                </a:cubicBezTo>
                <a:cubicBezTo>
                  <a:pt x="1062800" y="678371"/>
                  <a:pt x="1059371" y="681800"/>
                  <a:pt x="1059371" y="685990"/>
                </a:cubicBezTo>
                <a:cubicBezTo>
                  <a:pt x="1059371" y="690182"/>
                  <a:pt x="1062800" y="693611"/>
                  <a:pt x="1066991" y="693611"/>
                </a:cubicBezTo>
                <a:close/>
                <a:moveTo>
                  <a:pt x="1143191" y="694087"/>
                </a:moveTo>
                <a:cubicBezTo>
                  <a:pt x="1147667" y="694087"/>
                  <a:pt x="1151192" y="690467"/>
                  <a:pt x="1151192" y="686086"/>
                </a:cubicBezTo>
                <a:cubicBezTo>
                  <a:pt x="1151192" y="681704"/>
                  <a:pt x="1147572" y="678085"/>
                  <a:pt x="1143191" y="678085"/>
                </a:cubicBezTo>
                <a:cubicBezTo>
                  <a:pt x="1138714" y="678085"/>
                  <a:pt x="1135190" y="681704"/>
                  <a:pt x="1135190" y="686086"/>
                </a:cubicBezTo>
                <a:cubicBezTo>
                  <a:pt x="1135190" y="690467"/>
                  <a:pt x="1138809" y="694087"/>
                  <a:pt x="1143191" y="694087"/>
                </a:cubicBezTo>
                <a:close/>
                <a:moveTo>
                  <a:pt x="1219391" y="694658"/>
                </a:moveTo>
                <a:cubicBezTo>
                  <a:pt x="1224153" y="694658"/>
                  <a:pt x="1228058" y="690753"/>
                  <a:pt x="1228058" y="685990"/>
                </a:cubicBezTo>
                <a:cubicBezTo>
                  <a:pt x="1228058" y="681228"/>
                  <a:pt x="1224153" y="677323"/>
                  <a:pt x="1219391" y="677323"/>
                </a:cubicBezTo>
                <a:cubicBezTo>
                  <a:pt x="1214628" y="677323"/>
                  <a:pt x="1210723" y="681228"/>
                  <a:pt x="1210723" y="685990"/>
                </a:cubicBezTo>
                <a:cubicBezTo>
                  <a:pt x="1210723" y="690753"/>
                  <a:pt x="1214628" y="694658"/>
                  <a:pt x="1219391" y="694658"/>
                </a:cubicBezTo>
                <a:close/>
                <a:moveTo>
                  <a:pt x="1295591" y="695325"/>
                </a:moveTo>
                <a:cubicBezTo>
                  <a:pt x="1300734" y="695325"/>
                  <a:pt x="1304925" y="691134"/>
                  <a:pt x="1304925" y="685990"/>
                </a:cubicBezTo>
                <a:cubicBezTo>
                  <a:pt x="1304925" y="680847"/>
                  <a:pt x="1300734" y="676656"/>
                  <a:pt x="1295591" y="676656"/>
                </a:cubicBezTo>
                <a:cubicBezTo>
                  <a:pt x="1290447" y="676656"/>
                  <a:pt x="1286256" y="680847"/>
                  <a:pt x="1286256" y="685990"/>
                </a:cubicBezTo>
                <a:cubicBezTo>
                  <a:pt x="1286256" y="691134"/>
                  <a:pt x="1290447" y="695325"/>
                  <a:pt x="1295591" y="695325"/>
                </a:cubicBezTo>
                <a:close/>
                <a:moveTo>
                  <a:pt x="1371791" y="695706"/>
                </a:moveTo>
                <a:cubicBezTo>
                  <a:pt x="1377125" y="695706"/>
                  <a:pt x="1381506" y="691325"/>
                  <a:pt x="1381506" y="685990"/>
                </a:cubicBezTo>
                <a:cubicBezTo>
                  <a:pt x="1381506" y="680657"/>
                  <a:pt x="1377220" y="676275"/>
                  <a:pt x="1371791" y="676275"/>
                </a:cubicBezTo>
                <a:cubicBezTo>
                  <a:pt x="1366361" y="676275"/>
                  <a:pt x="1362075" y="680657"/>
                  <a:pt x="1362075" y="685990"/>
                </a:cubicBezTo>
                <a:cubicBezTo>
                  <a:pt x="1362075" y="691325"/>
                  <a:pt x="1366457" y="695706"/>
                  <a:pt x="1371791" y="695706"/>
                </a:cubicBezTo>
                <a:close/>
                <a:moveTo>
                  <a:pt x="1447991" y="696182"/>
                </a:moveTo>
                <a:cubicBezTo>
                  <a:pt x="1453610" y="696182"/>
                  <a:pt x="1458087" y="691610"/>
                  <a:pt x="1458087" y="686086"/>
                </a:cubicBezTo>
                <a:cubicBezTo>
                  <a:pt x="1458087" y="680466"/>
                  <a:pt x="1453515" y="675989"/>
                  <a:pt x="1447991" y="675989"/>
                </a:cubicBezTo>
                <a:cubicBezTo>
                  <a:pt x="1442466" y="675989"/>
                  <a:pt x="1437894" y="680561"/>
                  <a:pt x="1437894" y="686086"/>
                </a:cubicBezTo>
                <a:cubicBezTo>
                  <a:pt x="1437894" y="691610"/>
                  <a:pt x="1442371" y="696182"/>
                  <a:pt x="1447991" y="696182"/>
                </a:cubicBezTo>
                <a:close/>
                <a:moveTo>
                  <a:pt x="1524191" y="696373"/>
                </a:moveTo>
                <a:cubicBezTo>
                  <a:pt x="1529906" y="696373"/>
                  <a:pt x="1534573" y="691706"/>
                  <a:pt x="1534573" y="685990"/>
                </a:cubicBezTo>
                <a:cubicBezTo>
                  <a:pt x="1534573" y="680276"/>
                  <a:pt x="1529906" y="675608"/>
                  <a:pt x="1524191" y="675608"/>
                </a:cubicBezTo>
                <a:cubicBezTo>
                  <a:pt x="1518476" y="675608"/>
                  <a:pt x="1513808" y="680276"/>
                  <a:pt x="1513808" y="685990"/>
                </a:cubicBezTo>
                <a:cubicBezTo>
                  <a:pt x="1513904" y="691706"/>
                  <a:pt x="1518476" y="696373"/>
                  <a:pt x="1524191" y="696373"/>
                </a:cubicBezTo>
                <a:close/>
                <a:moveTo>
                  <a:pt x="1600391" y="696563"/>
                </a:moveTo>
                <a:cubicBezTo>
                  <a:pt x="1606201" y="696563"/>
                  <a:pt x="1610963" y="691801"/>
                  <a:pt x="1610963" y="685990"/>
                </a:cubicBezTo>
                <a:cubicBezTo>
                  <a:pt x="1610963" y="680180"/>
                  <a:pt x="1606201" y="675418"/>
                  <a:pt x="1600391" y="675418"/>
                </a:cubicBezTo>
                <a:cubicBezTo>
                  <a:pt x="1594580" y="675418"/>
                  <a:pt x="1589818" y="680180"/>
                  <a:pt x="1589818" y="685990"/>
                </a:cubicBezTo>
                <a:cubicBezTo>
                  <a:pt x="1589818" y="691801"/>
                  <a:pt x="1594580" y="696563"/>
                  <a:pt x="1600391" y="696563"/>
                </a:cubicBezTo>
                <a:close/>
                <a:moveTo>
                  <a:pt x="1676591" y="696563"/>
                </a:moveTo>
                <a:cubicBezTo>
                  <a:pt x="1682401" y="696563"/>
                  <a:pt x="1687163" y="691801"/>
                  <a:pt x="1687163" y="685990"/>
                </a:cubicBezTo>
                <a:cubicBezTo>
                  <a:pt x="1687163" y="680180"/>
                  <a:pt x="1682401" y="675418"/>
                  <a:pt x="1676591" y="675418"/>
                </a:cubicBezTo>
                <a:cubicBezTo>
                  <a:pt x="1670780" y="675418"/>
                  <a:pt x="1666018" y="680180"/>
                  <a:pt x="1666018" y="685990"/>
                </a:cubicBezTo>
                <a:cubicBezTo>
                  <a:pt x="1666018" y="691801"/>
                  <a:pt x="1670780" y="696563"/>
                  <a:pt x="1676591" y="696563"/>
                </a:cubicBezTo>
                <a:close/>
                <a:moveTo>
                  <a:pt x="1752791" y="696754"/>
                </a:moveTo>
                <a:cubicBezTo>
                  <a:pt x="1758696" y="696754"/>
                  <a:pt x="1763554" y="691896"/>
                  <a:pt x="1763554" y="685990"/>
                </a:cubicBezTo>
                <a:cubicBezTo>
                  <a:pt x="1763554" y="680085"/>
                  <a:pt x="1758696" y="675227"/>
                  <a:pt x="1752791" y="675227"/>
                </a:cubicBezTo>
                <a:cubicBezTo>
                  <a:pt x="1746885" y="675227"/>
                  <a:pt x="1742027" y="680085"/>
                  <a:pt x="1742027" y="685990"/>
                </a:cubicBezTo>
                <a:cubicBezTo>
                  <a:pt x="1742027" y="691896"/>
                  <a:pt x="1746885" y="696754"/>
                  <a:pt x="1752791" y="696754"/>
                </a:cubicBezTo>
                <a:close/>
                <a:moveTo>
                  <a:pt x="1828991" y="696754"/>
                </a:moveTo>
                <a:cubicBezTo>
                  <a:pt x="1834896" y="696754"/>
                  <a:pt x="1839754" y="691896"/>
                  <a:pt x="1839754" y="685990"/>
                </a:cubicBezTo>
                <a:cubicBezTo>
                  <a:pt x="1839754" y="680085"/>
                  <a:pt x="1834896" y="675227"/>
                  <a:pt x="1828991" y="675227"/>
                </a:cubicBezTo>
                <a:cubicBezTo>
                  <a:pt x="1823085" y="675227"/>
                  <a:pt x="1818227" y="680085"/>
                  <a:pt x="1818227" y="685990"/>
                </a:cubicBezTo>
                <a:cubicBezTo>
                  <a:pt x="1818227" y="691896"/>
                  <a:pt x="1823085" y="696754"/>
                  <a:pt x="1828991" y="696754"/>
                </a:cubicBezTo>
                <a:close/>
                <a:moveTo>
                  <a:pt x="1905191" y="696563"/>
                </a:moveTo>
                <a:cubicBezTo>
                  <a:pt x="1911001" y="696563"/>
                  <a:pt x="1915763" y="691801"/>
                  <a:pt x="1915763" y="685990"/>
                </a:cubicBezTo>
                <a:cubicBezTo>
                  <a:pt x="1915763" y="680180"/>
                  <a:pt x="1911001" y="675418"/>
                  <a:pt x="1905191" y="675418"/>
                </a:cubicBezTo>
                <a:cubicBezTo>
                  <a:pt x="1899380" y="675418"/>
                  <a:pt x="1894618" y="680180"/>
                  <a:pt x="1894618" y="685990"/>
                </a:cubicBezTo>
                <a:cubicBezTo>
                  <a:pt x="1894618" y="691801"/>
                  <a:pt x="1899380" y="696563"/>
                  <a:pt x="1905191" y="696563"/>
                </a:cubicBezTo>
                <a:close/>
                <a:moveTo>
                  <a:pt x="1981391" y="696373"/>
                </a:moveTo>
                <a:cubicBezTo>
                  <a:pt x="1987106" y="696373"/>
                  <a:pt x="1991773" y="691706"/>
                  <a:pt x="1991773" y="685990"/>
                </a:cubicBezTo>
                <a:cubicBezTo>
                  <a:pt x="1991773" y="680276"/>
                  <a:pt x="1987106" y="675608"/>
                  <a:pt x="1981391" y="675608"/>
                </a:cubicBezTo>
                <a:cubicBezTo>
                  <a:pt x="1975676" y="675608"/>
                  <a:pt x="1971008" y="680276"/>
                  <a:pt x="1971008" y="685990"/>
                </a:cubicBezTo>
                <a:cubicBezTo>
                  <a:pt x="1971104" y="691706"/>
                  <a:pt x="1975676" y="696373"/>
                  <a:pt x="1981391" y="696373"/>
                </a:cubicBezTo>
                <a:close/>
                <a:moveTo>
                  <a:pt x="2057591" y="696182"/>
                </a:moveTo>
                <a:cubicBezTo>
                  <a:pt x="2063210" y="696182"/>
                  <a:pt x="2067687" y="691610"/>
                  <a:pt x="2067687" y="686086"/>
                </a:cubicBezTo>
                <a:cubicBezTo>
                  <a:pt x="2067687" y="680466"/>
                  <a:pt x="2063115" y="675989"/>
                  <a:pt x="2057591" y="675989"/>
                </a:cubicBezTo>
                <a:cubicBezTo>
                  <a:pt x="2052066" y="675989"/>
                  <a:pt x="2047494" y="680561"/>
                  <a:pt x="2047494" y="686086"/>
                </a:cubicBezTo>
                <a:cubicBezTo>
                  <a:pt x="2047494" y="691610"/>
                  <a:pt x="2051971" y="696182"/>
                  <a:pt x="2057591" y="696182"/>
                </a:cubicBezTo>
                <a:close/>
                <a:moveTo>
                  <a:pt x="2133791" y="695706"/>
                </a:moveTo>
                <a:cubicBezTo>
                  <a:pt x="2139125" y="695706"/>
                  <a:pt x="2143506" y="691325"/>
                  <a:pt x="2143506" y="685990"/>
                </a:cubicBezTo>
                <a:cubicBezTo>
                  <a:pt x="2143506" y="680657"/>
                  <a:pt x="2139220" y="676275"/>
                  <a:pt x="2133791" y="676275"/>
                </a:cubicBezTo>
                <a:cubicBezTo>
                  <a:pt x="2128361" y="676275"/>
                  <a:pt x="2124075" y="680657"/>
                  <a:pt x="2124075" y="685990"/>
                </a:cubicBezTo>
                <a:cubicBezTo>
                  <a:pt x="2124075" y="691325"/>
                  <a:pt x="2128457" y="695706"/>
                  <a:pt x="2133791" y="695706"/>
                </a:cubicBezTo>
                <a:close/>
                <a:moveTo>
                  <a:pt x="2209991" y="695325"/>
                </a:moveTo>
                <a:cubicBezTo>
                  <a:pt x="2215134" y="695325"/>
                  <a:pt x="2219325" y="691134"/>
                  <a:pt x="2219325" y="685990"/>
                </a:cubicBezTo>
                <a:cubicBezTo>
                  <a:pt x="2219325" y="680847"/>
                  <a:pt x="2215134" y="676656"/>
                  <a:pt x="2209991" y="676656"/>
                </a:cubicBezTo>
                <a:cubicBezTo>
                  <a:pt x="2204847" y="676656"/>
                  <a:pt x="2200656" y="680847"/>
                  <a:pt x="2200656" y="685990"/>
                </a:cubicBezTo>
                <a:cubicBezTo>
                  <a:pt x="2200656" y="691134"/>
                  <a:pt x="2204847" y="695325"/>
                  <a:pt x="2209991" y="695325"/>
                </a:cubicBezTo>
                <a:close/>
                <a:moveTo>
                  <a:pt x="2286191" y="694658"/>
                </a:moveTo>
                <a:cubicBezTo>
                  <a:pt x="2290953" y="694658"/>
                  <a:pt x="2294858" y="690753"/>
                  <a:pt x="2294858" y="685990"/>
                </a:cubicBezTo>
                <a:cubicBezTo>
                  <a:pt x="2294858" y="681228"/>
                  <a:pt x="2290953" y="677323"/>
                  <a:pt x="2286191" y="677323"/>
                </a:cubicBezTo>
                <a:cubicBezTo>
                  <a:pt x="2281428" y="677323"/>
                  <a:pt x="2277523" y="681228"/>
                  <a:pt x="2277523" y="685990"/>
                </a:cubicBezTo>
                <a:cubicBezTo>
                  <a:pt x="2277523" y="690753"/>
                  <a:pt x="2281428" y="694658"/>
                  <a:pt x="2286191" y="694658"/>
                </a:cubicBezTo>
                <a:close/>
                <a:moveTo>
                  <a:pt x="2362391" y="694277"/>
                </a:moveTo>
                <a:cubicBezTo>
                  <a:pt x="2366963" y="694277"/>
                  <a:pt x="2370677" y="690563"/>
                  <a:pt x="2370677" y="685990"/>
                </a:cubicBezTo>
                <a:cubicBezTo>
                  <a:pt x="2370677" y="681419"/>
                  <a:pt x="2366963" y="677704"/>
                  <a:pt x="2362391" y="677704"/>
                </a:cubicBezTo>
                <a:cubicBezTo>
                  <a:pt x="2357819" y="677704"/>
                  <a:pt x="2354104" y="681419"/>
                  <a:pt x="2354104" y="685990"/>
                </a:cubicBezTo>
                <a:cubicBezTo>
                  <a:pt x="2354104" y="690563"/>
                  <a:pt x="2357819" y="694277"/>
                  <a:pt x="2362391" y="694277"/>
                </a:cubicBezTo>
                <a:close/>
                <a:moveTo>
                  <a:pt x="2438591" y="693611"/>
                </a:moveTo>
                <a:cubicBezTo>
                  <a:pt x="2442782" y="693611"/>
                  <a:pt x="2446211" y="690182"/>
                  <a:pt x="2446211" y="685990"/>
                </a:cubicBezTo>
                <a:cubicBezTo>
                  <a:pt x="2446211" y="681800"/>
                  <a:pt x="2442782" y="678371"/>
                  <a:pt x="2438591" y="678371"/>
                </a:cubicBezTo>
                <a:cubicBezTo>
                  <a:pt x="2434400" y="678371"/>
                  <a:pt x="2430971" y="681800"/>
                  <a:pt x="2430971" y="685990"/>
                </a:cubicBezTo>
                <a:cubicBezTo>
                  <a:pt x="2430971" y="690182"/>
                  <a:pt x="2434400" y="693611"/>
                  <a:pt x="2438591" y="693611"/>
                </a:cubicBezTo>
                <a:close/>
                <a:moveTo>
                  <a:pt x="2514791" y="692944"/>
                </a:moveTo>
                <a:cubicBezTo>
                  <a:pt x="2518601" y="692944"/>
                  <a:pt x="2521744" y="689801"/>
                  <a:pt x="2521744" y="685990"/>
                </a:cubicBezTo>
                <a:cubicBezTo>
                  <a:pt x="2521744" y="682181"/>
                  <a:pt x="2518601" y="679037"/>
                  <a:pt x="2514791" y="679037"/>
                </a:cubicBezTo>
                <a:cubicBezTo>
                  <a:pt x="2510981" y="679037"/>
                  <a:pt x="2507837" y="682181"/>
                  <a:pt x="2507837" y="685990"/>
                </a:cubicBezTo>
                <a:cubicBezTo>
                  <a:pt x="2507837" y="689896"/>
                  <a:pt x="2510981" y="692944"/>
                  <a:pt x="2514791" y="692944"/>
                </a:cubicBezTo>
                <a:close/>
                <a:moveTo>
                  <a:pt x="2590991" y="692182"/>
                </a:moveTo>
                <a:cubicBezTo>
                  <a:pt x="2594420" y="692182"/>
                  <a:pt x="2597087" y="689420"/>
                  <a:pt x="2597087" y="686086"/>
                </a:cubicBezTo>
                <a:cubicBezTo>
                  <a:pt x="2597087" y="682752"/>
                  <a:pt x="2594324" y="679990"/>
                  <a:pt x="2590991" y="679990"/>
                </a:cubicBezTo>
                <a:cubicBezTo>
                  <a:pt x="2587562" y="679990"/>
                  <a:pt x="2584895" y="682752"/>
                  <a:pt x="2584895" y="686086"/>
                </a:cubicBezTo>
                <a:cubicBezTo>
                  <a:pt x="2584895" y="689420"/>
                  <a:pt x="2587657" y="692182"/>
                  <a:pt x="2590991" y="692182"/>
                </a:cubicBezTo>
                <a:close/>
                <a:moveTo>
                  <a:pt x="2667191" y="691515"/>
                </a:moveTo>
                <a:cubicBezTo>
                  <a:pt x="2670239" y="691515"/>
                  <a:pt x="2672715" y="689038"/>
                  <a:pt x="2672715" y="685990"/>
                </a:cubicBezTo>
                <a:cubicBezTo>
                  <a:pt x="2672715" y="682943"/>
                  <a:pt x="2670239" y="680466"/>
                  <a:pt x="2667191" y="680466"/>
                </a:cubicBezTo>
                <a:cubicBezTo>
                  <a:pt x="2664143" y="680466"/>
                  <a:pt x="2661666" y="682943"/>
                  <a:pt x="2661666" y="685990"/>
                </a:cubicBezTo>
                <a:cubicBezTo>
                  <a:pt x="2661761" y="689038"/>
                  <a:pt x="2664143" y="691515"/>
                  <a:pt x="2667191" y="691515"/>
                </a:cubicBezTo>
                <a:close/>
                <a:moveTo>
                  <a:pt x="2743391" y="690658"/>
                </a:moveTo>
                <a:cubicBezTo>
                  <a:pt x="2745962" y="690658"/>
                  <a:pt x="2748058" y="688562"/>
                  <a:pt x="2748058" y="685990"/>
                </a:cubicBezTo>
                <a:cubicBezTo>
                  <a:pt x="2748058" y="683419"/>
                  <a:pt x="2745962" y="681323"/>
                  <a:pt x="2743391" y="681323"/>
                </a:cubicBezTo>
                <a:cubicBezTo>
                  <a:pt x="2740819" y="681323"/>
                  <a:pt x="2738723" y="683419"/>
                  <a:pt x="2738723" y="685990"/>
                </a:cubicBezTo>
                <a:cubicBezTo>
                  <a:pt x="2738723" y="688562"/>
                  <a:pt x="2740819" y="690658"/>
                  <a:pt x="2743391" y="690658"/>
                </a:cubicBezTo>
                <a:close/>
                <a:moveTo>
                  <a:pt x="2819591" y="689991"/>
                </a:moveTo>
                <a:cubicBezTo>
                  <a:pt x="2821781" y="689991"/>
                  <a:pt x="2823591" y="688181"/>
                  <a:pt x="2823591" y="685990"/>
                </a:cubicBezTo>
                <a:cubicBezTo>
                  <a:pt x="2823591" y="683800"/>
                  <a:pt x="2821781" y="681990"/>
                  <a:pt x="2819591" y="681990"/>
                </a:cubicBezTo>
                <a:cubicBezTo>
                  <a:pt x="2817400" y="681990"/>
                  <a:pt x="2815590" y="683800"/>
                  <a:pt x="2815590" y="685990"/>
                </a:cubicBezTo>
                <a:cubicBezTo>
                  <a:pt x="2815590" y="688181"/>
                  <a:pt x="2817400" y="689991"/>
                  <a:pt x="2819591" y="689991"/>
                </a:cubicBezTo>
                <a:close/>
                <a:moveTo>
                  <a:pt x="2895791" y="689134"/>
                </a:moveTo>
                <a:cubicBezTo>
                  <a:pt x="2897505" y="689134"/>
                  <a:pt x="2898934" y="687705"/>
                  <a:pt x="2898934" y="685990"/>
                </a:cubicBezTo>
                <a:cubicBezTo>
                  <a:pt x="2898934" y="684276"/>
                  <a:pt x="2897505" y="682847"/>
                  <a:pt x="2895791" y="682847"/>
                </a:cubicBezTo>
                <a:cubicBezTo>
                  <a:pt x="2894076" y="682847"/>
                  <a:pt x="2892647" y="684276"/>
                  <a:pt x="2892647" y="685990"/>
                </a:cubicBezTo>
                <a:cubicBezTo>
                  <a:pt x="2892647" y="687705"/>
                  <a:pt x="2894076" y="689134"/>
                  <a:pt x="2895791" y="689134"/>
                </a:cubicBezTo>
                <a:close/>
                <a:moveTo>
                  <a:pt x="2971991" y="688086"/>
                </a:moveTo>
                <a:cubicBezTo>
                  <a:pt x="2973134" y="688086"/>
                  <a:pt x="2974086" y="687134"/>
                  <a:pt x="2974086" y="685990"/>
                </a:cubicBezTo>
                <a:cubicBezTo>
                  <a:pt x="2974086" y="684848"/>
                  <a:pt x="2973134" y="683895"/>
                  <a:pt x="2971991" y="683895"/>
                </a:cubicBezTo>
                <a:cubicBezTo>
                  <a:pt x="2970848" y="683895"/>
                  <a:pt x="2969895" y="684848"/>
                  <a:pt x="2969895" y="685990"/>
                </a:cubicBezTo>
                <a:cubicBezTo>
                  <a:pt x="2969895" y="687134"/>
                  <a:pt x="2970848" y="688086"/>
                  <a:pt x="2971991" y="688086"/>
                </a:cubicBezTo>
                <a:close/>
                <a:moveTo>
                  <a:pt x="3048191" y="687324"/>
                </a:moveTo>
                <a:cubicBezTo>
                  <a:pt x="3048857" y="687324"/>
                  <a:pt x="3049429" y="686753"/>
                  <a:pt x="3049429" y="686086"/>
                </a:cubicBezTo>
                <a:cubicBezTo>
                  <a:pt x="3049429" y="685419"/>
                  <a:pt x="3048857" y="684848"/>
                  <a:pt x="3048191" y="684848"/>
                </a:cubicBezTo>
                <a:cubicBezTo>
                  <a:pt x="3047524" y="684848"/>
                  <a:pt x="3046953" y="685419"/>
                  <a:pt x="3046953" y="686086"/>
                </a:cubicBezTo>
                <a:cubicBezTo>
                  <a:pt x="3046953" y="686753"/>
                  <a:pt x="3047524" y="687324"/>
                  <a:pt x="3048191" y="687324"/>
                </a:cubicBezTo>
                <a:close/>
                <a:moveTo>
                  <a:pt x="3124391" y="686467"/>
                </a:moveTo>
                <a:cubicBezTo>
                  <a:pt x="3124581" y="686467"/>
                  <a:pt x="3124772" y="686276"/>
                  <a:pt x="3124772" y="686086"/>
                </a:cubicBezTo>
                <a:cubicBezTo>
                  <a:pt x="3124772" y="685895"/>
                  <a:pt x="3124581" y="685705"/>
                  <a:pt x="3124391" y="685705"/>
                </a:cubicBezTo>
                <a:cubicBezTo>
                  <a:pt x="3124200" y="685705"/>
                  <a:pt x="3124010" y="685895"/>
                  <a:pt x="3124010" y="686086"/>
                </a:cubicBezTo>
                <a:cubicBezTo>
                  <a:pt x="3124010" y="686276"/>
                  <a:pt x="3124200" y="686467"/>
                  <a:pt x="3124391" y="686467"/>
                </a:cubicBezTo>
                <a:close/>
                <a:moveTo>
                  <a:pt x="304991" y="762381"/>
                </a:moveTo>
                <a:cubicBezTo>
                  <a:pt x="305086" y="762381"/>
                  <a:pt x="305181" y="762286"/>
                  <a:pt x="305181" y="762190"/>
                </a:cubicBezTo>
                <a:cubicBezTo>
                  <a:pt x="305181" y="762095"/>
                  <a:pt x="305086" y="762000"/>
                  <a:pt x="304991" y="762000"/>
                </a:cubicBezTo>
                <a:cubicBezTo>
                  <a:pt x="304895" y="762000"/>
                  <a:pt x="304800" y="762095"/>
                  <a:pt x="304800" y="762190"/>
                </a:cubicBezTo>
                <a:cubicBezTo>
                  <a:pt x="304800" y="762286"/>
                  <a:pt x="304895" y="762381"/>
                  <a:pt x="304991" y="762381"/>
                </a:cubicBezTo>
                <a:close/>
                <a:moveTo>
                  <a:pt x="381191" y="763238"/>
                </a:moveTo>
                <a:cubicBezTo>
                  <a:pt x="381762" y="763238"/>
                  <a:pt x="382238" y="762762"/>
                  <a:pt x="382238" y="762190"/>
                </a:cubicBezTo>
                <a:cubicBezTo>
                  <a:pt x="382238" y="761619"/>
                  <a:pt x="381762" y="761143"/>
                  <a:pt x="381191" y="761143"/>
                </a:cubicBezTo>
                <a:cubicBezTo>
                  <a:pt x="380619" y="761143"/>
                  <a:pt x="380143" y="761619"/>
                  <a:pt x="380143" y="762190"/>
                </a:cubicBezTo>
                <a:cubicBezTo>
                  <a:pt x="380143" y="762762"/>
                  <a:pt x="380619" y="763238"/>
                  <a:pt x="381191" y="763238"/>
                </a:cubicBezTo>
                <a:close/>
                <a:moveTo>
                  <a:pt x="457391" y="764096"/>
                </a:moveTo>
                <a:cubicBezTo>
                  <a:pt x="458438" y="764096"/>
                  <a:pt x="459296" y="763238"/>
                  <a:pt x="459296" y="762190"/>
                </a:cubicBezTo>
                <a:cubicBezTo>
                  <a:pt x="459296" y="761143"/>
                  <a:pt x="458438" y="760286"/>
                  <a:pt x="457391" y="760286"/>
                </a:cubicBezTo>
                <a:cubicBezTo>
                  <a:pt x="456343" y="760286"/>
                  <a:pt x="455486" y="761143"/>
                  <a:pt x="455486" y="762190"/>
                </a:cubicBezTo>
                <a:cubicBezTo>
                  <a:pt x="455486" y="763238"/>
                  <a:pt x="456343" y="764096"/>
                  <a:pt x="457391" y="764096"/>
                </a:cubicBezTo>
                <a:close/>
                <a:moveTo>
                  <a:pt x="533591" y="765143"/>
                </a:moveTo>
                <a:cubicBezTo>
                  <a:pt x="535210" y="765143"/>
                  <a:pt x="536543" y="763810"/>
                  <a:pt x="536543" y="762190"/>
                </a:cubicBezTo>
                <a:cubicBezTo>
                  <a:pt x="536543" y="760571"/>
                  <a:pt x="535210" y="759238"/>
                  <a:pt x="533591" y="759238"/>
                </a:cubicBezTo>
                <a:cubicBezTo>
                  <a:pt x="531971" y="759238"/>
                  <a:pt x="530638" y="760571"/>
                  <a:pt x="530638" y="762190"/>
                </a:cubicBezTo>
                <a:cubicBezTo>
                  <a:pt x="530638" y="763810"/>
                  <a:pt x="531971" y="765143"/>
                  <a:pt x="533591" y="765143"/>
                </a:cubicBezTo>
                <a:close/>
                <a:moveTo>
                  <a:pt x="609790" y="766001"/>
                </a:moveTo>
                <a:cubicBezTo>
                  <a:pt x="611886" y="766001"/>
                  <a:pt x="613601" y="764286"/>
                  <a:pt x="613601" y="762190"/>
                </a:cubicBezTo>
                <a:cubicBezTo>
                  <a:pt x="613601" y="760095"/>
                  <a:pt x="611886" y="758381"/>
                  <a:pt x="609790" y="758381"/>
                </a:cubicBezTo>
                <a:cubicBezTo>
                  <a:pt x="607695" y="758381"/>
                  <a:pt x="605981" y="760095"/>
                  <a:pt x="605981" y="762190"/>
                </a:cubicBezTo>
                <a:cubicBezTo>
                  <a:pt x="605981" y="764286"/>
                  <a:pt x="607695" y="766001"/>
                  <a:pt x="609790" y="766001"/>
                </a:cubicBezTo>
                <a:close/>
                <a:moveTo>
                  <a:pt x="685990" y="766858"/>
                </a:moveTo>
                <a:cubicBezTo>
                  <a:pt x="688562" y="766858"/>
                  <a:pt x="690658" y="764762"/>
                  <a:pt x="690658" y="762190"/>
                </a:cubicBezTo>
                <a:cubicBezTo>
                  <a:pt x="690658" y="759619"/>
                  <a:pt x="688562" y="757523"/>
                  <a:pt x="685990" y="757523"/>
                </a:cubicBezTo>
                <a:cubicBezTo>
                  <a:pt x="683419" y="757523"/>
                  <a:pt x="681323" y="759619"/>
                  <a:pt x="681323" y="762190"/>
                </a:cubicBezTo>
                <a:cubicBezTo>
                  <a:pt x="681323" y="764762"/>
                  <a:pt x="683419" y="766858"/>
                  <a:pt x="685990" y="766858"/>
                </a:cubicBezTo>
                <a:close/>
                <a:moveTo>
                  <a:pt x="762190" y="767715"/>
                </a:moveTo>
                <a:cubicBezTo>
                  <a:pt x="765238" y="767715"/>
                  <a:pt x="767715" y="765238"/>
                  <a:pt x="767715" y="762190"/>
                </a:cubicBezTo>
                <a:cubicBezTo>
                  <a:pt x="767715" y="759143"/>
                  <a:pt x="765238" y="756666"/>
                  <a:pt x="762190" y="756666"/>
                </a:cubicBezTo>
                <a:cubicBezTo>
                  <a:pt x="759143" y="756666"/>
                  <a:pt x="756666" y="759143"/>
                  <a:pt x="756666" y="762190"/>
                </a:cubicBezTo>
                <a:cubicBezTo>
                  <a:pt x="756761" y="765238"/>
                  <a:pt x="759143" y="767715"/>
                  <a:pt x="762190" y="767715"/>
                </a:cubicBezTo>
                <a:close/>
                <a:moveTo>
                  <a:pt x="838390" y="768572"/>
                </a:moveTo>
                <a:cubicBezTo>
                  <a:pt x="841915" y="768572"/>
                  <a:pt x="844772" y="765715"/>
                  <a:pt x="844772" y="762190"/>
                </a:cubicBezTo>
                <a:cubicBezTo>
                  <a:pt x="844772" y="758666"/>
                  <a:pt x="841915" y="755809"/>
                  <a:pt x="838390" y="755809"/>
                </a:cubicBezTo>
                <a:cubicBezTo>
                  <a:pt x="834866" y="755809"/>
                  <a:pt x="832009" y="758666"/>
                  <a:pt x="832009" y="762190"/>
                </a:cubicBezTo>
                <a:cubicBezTo>
                  <a:pt x="832104" y="765715"/>
                  <a:pt x="834866" y="768572"/>
                  <a:pt x="838390" y="768572"/>
                </a:cubicBezTo>
                <a:close/>
                <a:moveTo>
                  <a:pt x="914590" y="769144"/>
                </a:moveTo>
                <a:cubicBezTo>
                  <a:pt x="918401" y="769144"/>
                  <a:pt x="921544" y="766001"/>
                  <a:pt x="921544" y="762190"/>
                </a:cubicBezTo>
                <a:cubicBezTo>
                  <a:pt x="921544" y="758381"/>
                  <a:pt x="918401" y="755237"/>
                  <a:pt x="914590" y="755237"/>
                </a:cubicBezTo>
                <a:cubicBezTo>
                  <a:pt x="910781" y="755237"/>
                  <a:pt x="907637" y="758381"/>
                  <a:pt x="907637" y="762190"/>
                </a:cubicBezTo>
                <a:cubicBezTo>
                  <a:pt x="907637" y="766096"/>
                  <a:pt x="910781" y="769144"/>
                  <a:pt x="914590" y="769144"/>
                </a:cubicBezTo>
                <a:close/>
                <a:moveTo>
                  <a:pt x="990790" y="770001"/>
                </a:moveTo>
                <a:cubicBezTo>
                  <a:pt x="995077" y="770001"/>
                  <a:pt x="998601" y="766477"/>
                  <a:pt x="998601" y="762190"/>
                </a:cubicBezTo>
                <a:cubicBezTo>
                  <a:pt x="998601" y="757904"/>
                  <a:pt x="995077" y="754380"/>
                  <a:pt x="990790" y="754380"/>
                </a:cubicBezTo>
                <a:cubicBezTo>
                  <a:pt x="986504" y="754380"/>
                  <a:pt x="982980" y="757904"/>
                  <a:pt x="982980" y="762190"/>
                </a:cubicBezTo>
                <a:cubicBezTo>
                  <a:pt x="982980" y="766477"/>
                  <a:pt x="986504" y="770001"/>
                  <a:pt x="990790" y="770001"/>
                </a:cubicBezTo>
                <a:close/>
                <a:moveTo>
                  <a:pt x="1066991" y="770668"/>
                </a:moveTo>
                <a:cubicBezTo>
                  <a:pt x="1071658" y="770668"/>
                  <a:pt x="1075468" y="766858"/>
                  <a:pt x="1075468" y="762190"/>
                </a:cubicBezTo>
                <a:cubicBezTo>
                  <a:pt x="1075468" y="757523"/>
                  <a:pt x="1071658" y="753713"/>
                  <a:pt x="1066991" y="753713"/>
                </a:cubicBezTo>
                <a:cubicBezTo>
                  <a:pt x="1062323" y="753713"/>
                  <a:pt x="1058513" y="757523"/>
                  <a:pt x="1058513" y="762190"/>
                </a:cubicBezTo>
                <a:cubicBezTo>
                  <a:pt x="1058513" y="766858"/>
                  <a:pt x="1062323" y="770668"/>
                  <a:pt x="1066991" y="770668"/>
                </a:cubicBezTo>
                <a:close/>
                <a:moveTo>
                  <a:pt x="1143191" y="771335"/>
                </a:moveTo>
                <a:cubicBezTo>
                  <a:pt x="1148239" y="771335"/>
                  <a:pt x="1152239" y="767239"/>
                  <a:pt x="1152239" y="762286"/>
                </a:cubicBezTo>
                <a:cubicBezTo>
                  <a:pt x="1152239" y="757333"/>
                  <a:pt x="1148144" y="753237"/>
                  <a:pt x="1143191" y="753237"/>
                </a:cubicBezTo>
                <a:cubicBezTo>
                  <a:pt x="1138238" y="753237"/>
                  <a:pt x="1134142" y="757333"/>
                  <a:pt x="1134142" y="762286"/>
                </a:cubicBezTo>
                <a:cubicBezTo>
                  <a:pt x="1134142" y="767239"/>
                  <a:pt x="1138238" y="771335"/>
                  <a:pt x="1143191" y="771335"/>
                </a:cubicBezTo>
                <a:close/>
                <a:moveTo>
                  <a:pt x="1219391" y="771906"/>
                </a:moveTo>
                <a:cubicBezTo>
                  <a:pt x="1224725" y="771906"/>
                  <a:pt x="1229106" y="767525"/>
                  <a:pt x="1229106" y="762190"/>
                </a:cubicBezTo>
                <a:cubicBezTo>
                  <a:pt x="1229106" y="756857"/>
                  <a:pt x="1224820" y="752475"/>
                  <a:pt x="1219391" y="752475"/>
                </a:cubicBezTo>
                <a:cubicBezTo>
                  <a:pt x="1213961" y="752475"/>
                  <a:pt x="1209675" y="756857"/>
                  <a:pt x="1209675" y="762190"/>
                </a:cubicBezTo>
                <a:cubicBezTo>
                  <a:pt x="1209675" y="767525"/>
                  <a:pt x="1214057" y="771906"/>
                  <a:pt x="1219391" y="771906"/>
                </a:cubicBezTo>
                <a:close/>
                <a:moveTo>
                  <a:pt x="1295591" y="772573"/>
                </a:moveTo>
                <a:cubicBezTo>
                  <a:pt x="1301306" y="772573"/>
                  <a:pt x="1305973" y="767906"/>
                  <a:pt x="1305973" y="762190"/>
                </a:cubicBezTo>
                <a:cubicBezTo>
                  <a:pt x="1305973" y="756476"/>
                  <a:pt x="1301306" y="751808"/>
                  <a:pt x="1295591" y="751808"/>
                </a:cubicBezTo>
                <a:cubicBezTo>
                  <a:pt x="1289876" y="751808"/>
                  <a:pt x="1285208" y="756476"/>
                  <a:pt x="1285208" y="762190"/>
                </a:cubicBezTo>
                <a:cubicBezTo>
                  <a:pt x="1285304" y="767906"/>
                  <a:pt x="1289876" y="772573"/>
                  <a:pt x="1295591" y="772573"/>
                </a:cubicBezTo>
                <a:close/>
                <a:moveTo>
                  <a:pt x="1371791" y="772954"/>
                </a:moveTo>
                <a:cubicBezTo>
                  <a:pt x="1377696" y="772954"/>
                  <a:pt x="1382554" y="768096"/>
                  <a:pt x="1382554" y="762190"/>
                </a:cubicBezTo>
                <a:cubicBezTo>
                  <a:pt x="1382554" y="756285"/>
                  <a:pt x="1377696" y="751427"/>
                  <a:pt x="1371791" y="751427"/>
                </a:cubicBezTo>
                <a:cubicBezTo>
                  <a:pt x="1365885" y="751427"/>
                  <a:pt x="1361027" y="756285"/>
                  <a:pt x="1361027" y="762190"/>
                </a:cubicBezTo>
                <a:cubicBezTo>
                  <a:pt x="1361027" y="768096"/>
                  <a:pt x="1365885" y="772954"/>
                  <a:pt x="1371791" y="772954"/>
                </a:cubicBezTo>
                <a:close/>
                <a:moveTo>
                  <a:pt x="1447991" y="773430"/>
                </a:moveTo>
                <a:cubicBezTo>
                  <a:pt x="1454182" y="773430"/>
                  <a:pt x="1459230" y="768382"/>
                  <a:pt x="1459230" y="762190"/>
                </a:cubicBezTo>
                <a:cubicBezTo>
                  <a:pt x="1459230" y="755999"/>
                  <a:pt x="1454182" y="750951"/>
                  <a:pt x="1447991" y="750951"/>
                </a:cubicBezTo>
                <a:cubicBezTo>
                  <a:pt x="1441799" y="750951"/>
                  <a:pt x="1436751" y="755999"/>
                  <a:pt x="1436751" y="762190"/>
                </a:cubicBezTo>
                <a:cubicBezTo>
                  <a:pt x="1436846" y="768382"/>
                  <a:pt x="1441799" y="773430"/>
                  <a:pt x="1447991" y="773430"/>
                </a:cubicBezTo>
                <a:close/>
                <a:moveTo>
                  <a:pt x="1524191" y="773621"/>
                </a:moveTo>
                <a:cubicBezTo>
                  <a:pt x="1530477" y="773621"/>
                  <a:pt x="1535621" y="768477"/>
                  <a:pt x="1535621" y="762190"/>
                </a:cubicBezTo>
                <a:cubicBezTo>
                  <a:pt x="1535621" y="755904"/>
                  <a:pt x="1530477" y="750761"/>
                  <a:pt x="1524191" y="750761"/>
                </a:cubicBezTo>
                <a:cubicBezTo>
                  <a:pt x="1517904" y="750761"/>
                  <a:pt x="1512761" y="755904"/>
                  <a:pt x="1512761" y="762190"/>
                </a:cubicBezTo>
                <a:cubicBezTo>
                  <a:pt x="1512761" y="768477"/>
                  <a:pt x="1517904" y="773621"/>
                  <a:pt x="1524191" y="773621"/>
                </a:cubicBezTo>
                <a:close/>
                <a:moveTo>
                  <a:pt x="1600391" y="773811"/>
                </a:moveTo>
                <a:cubicBezTo>
                  <a:pt x="1606772" y="773811"/>
                  <a:pt x="1612011" y="768572"/>
                  <a:pt x="1612011" y="762190"/>
                </a:cubicBezTo>
                <a:cubicBezTo>
                  <a:pt x="1612011" y="755809"/>
                  <a:pt x="1606772" y="750570"/>
                  <a:pt x="1600391" y="750570"/>
                </a:cubicBezTo>
                <a:cubicBezTo>
                  <a:pt x="1594009" y="750570"/>
                  <a:pt x="1588770" y="755809"/>
                  <a:pt x="1588770" y="762190"/>
                </a:cubicBezTo>
                <a:cubicBezTo>
                  <a:pt x="1588770" y="768668"/>
                  <a:pt x="1594009" y="773811"/>
                  <a:pt x="1600391" y="773811"/>
                </a:cubicBezTo>
                <a:close/>
                <a:moveTo>
                  <a:pt x="1676591" y="774002"/>
                </a:moveTo>
                <a:cubicBezTo>
                  <a:pt x="1683163" y="774002"/>
                  <a:pt x="1688402" y="768668"/>
                  <a:pt x="1688402" y="762190"/>
                </a:cubicBezTo>
                <a:cubicBezTo>
                  <a:pt x="1688402" y="755618"/>
                  <a:pt x="1683068" y="750380"/>
                  <a:pt x="1676591" y="750380"/>
                </a:cubicBezTo>
                <a:cubicBezTo>
                  <a:pt x="1670114" y="750380"/>
                  <a:pt x="1664780" y="755713"/>
                  <a:pt x="1664780" y="762190"/>
                </a:cubicBezTo>
                <a:cubicBezTo>
                  <a:pt x="1664780" y="768763"/>
                  <a:pt x="1670114" y="774002"/>
                  <a:pt x="1676591" y="774002"/>
                </a:cubicBezTo>
                <a:close/>
                <a:moveTo>
                  <a:pt x="1752791" y="774002"/>
                </a:moveTo>
                <a:cubicBezTo>
                  <a:pt x="1759363" y="774002"/>
                  <a:pt x="1764602" y="768668"/>
                  <a:pt x="1764602" y="762190"/>
                </a:cubicBezTo>
                <a:cubicBezTo>
                  <a:pt x="1764602" y="755618"/>
                  <a:pt x="1759268" y="750380"/>
                  <a:pt x="1752791" y="750380"/>
                </a:cubicBezTo>
                <a:cubicBezTo>
                  <a:pt x="1746314" y="750380"/>
                  <a:pt x="1740980" y="755713"/>
                  <a:pt x="1740980" y="762190"/>
                </a:cubicBezTo>
                <a:cubicBezTo>
                  <a:pt x="1740980" y="768763"/>
                  <a:pt x="1746314" y="774002"/>
                  <a:pt x="1752791" y="774002"/>
                </a:cubicBezTo>
                <a:close/>
                <a:moveTo>
                  <a:pt x="1828991" y="774002"/>
                </a:moveTo>
                <a:cubicBezTo>
                  <a:pt x="1835563" y="774002"/>
                  <a:pt x="1840802" y="768668"/>
                  <a:pt x="1840802" y="762190"/>
                </a:cubicBezTo>
                <a:cubicBezTo>
                  <a:pt x="1840802" y="755618"/>
                  <a:pt x="1835468" y="750380"/>
                  <a:pt x="1828991" y="750380"/>
                </a:cubicBezTo>
                <a:cubicBezTo>
                  <a:pt x="1822514" y="750380"/>
                  <a:pt x="1817180" y="755713"/>
                  <a:pt x="1817180" y="762190"/>
                </a:cubicBezTo>
                <a:cubicBezTo>
                  <a:pt x="1817180" y="768763"/>
                  <a:pt x="1822514" y="774002"/>
                  <a:pt x="1828991" y="774002"/>
                </a:cubicBezTo>
                <a:close/>
                <a:moveTo>
                  <a:pt x="1905191" y="773811"/>
                </a:moveTo>
                <a:cubicBezTo>
                  <a:pt x="1911572" y="773811"/>
                  <a:pt x="1916811" y="768572"/>
                  <a:pt x="1916811" y="762190"/>
                </a:cubicBezTo>
                <a:cubicBezTo>
                  <a:pt x="1916811" y="755809"/>
                  <a:pt x="1911572" y="750570"/>
                  <a:pt x="1905191" y="750570"/>
                </a:cubicBezTo>
                <a:cubicBezTo>
                  <a:pt x="1898809" y="750570"/>
                  <a:pt x="1893570" y="755809"/>
                  <a:pt x="1893570" y="762190"/>
                </a:cubicBezTo>
                <a:cubicBezTo>
                  <a:pt x="1893570" y="768668"/>
                  <a:pt x="1898809" y="773811"/>
                  <a:pt x="1905191" y="773811"/>
                </a:cubicBezTo>
                <a:close/>
                <a:moveTo>
                  <a:pt x="1981391" y="773621"/>
                </a:moveTo>
                <a:cubicBezTo>
                  <a:pt x="1987677" y="773621"/>
                  <a:pt x="1992821" y="768477"/>
                  <a:pt x="1992821" y="762190"/>
                </a:cubicBezTo>
                <a:cubicBezTo>
                  <a:pt x="1992821" y="755904"/>
                  <a:pt x="1987677" y="750761"/>
                  <a:pt x="1981391" y="750761"/>
                </a:cubicBezTo>
                <a:cubicBezTo>
                  <a:pt x="1975104" y="750761"/>
                  <a:pt x="1969961" y="755904"/>
                  <a:pt x="1969961" y="762190"/>
                </a:cubicBezTo>
                <a:cubicBezTo>
                  <a:pt x="1969961" y="768477"/>
                  <a:pt x="1975104" y="773621"/>
                  <a:pt x="1981391" y="773621"/>
                </a:cubicBezTo>
                <a:close/>
                <a:moveTo>
                  <a:pt x="2057591" y="773430"/>
                </a:moveTo>
                <a:cubicBezTo>
                  <a:pt x="2063782" y="773430"/>
                  <a:pt x="2068830" y="768382"/>
                  <a:pt x="2068830" y="762190"/>
                </a:cubicBezTo>
                <a:cubicBezTo>
                  <a:pt x="2068830" y="755999"/>
                  <a:pt x="2063782" y="750951"/>
                  <a:pt x="2057591" y="750951"/>
                </a:cubicBezTo>
                <a:cubicBezTo>
                  <a:pt x="2051399" y="750951"/>
                  <a:pt x="2046351" y="755999"/>
                  <a:pt x="2046351" y="762190"/>
                </a:cubicBezTo>
                <a:cubicBezTo>
                  <a:pt x="2046446" y="768382"/>
                  <a:pt x="2051399" y="773430"/>
                  <a:pt x="2057591" y="773430"/>
                </a:cubicBezTo>
                <a:close/>
                <a:moveTo>
                  <a:pt x="2133791" y="772954"/>
                </a:moveTo>
                <a:cubicBezTo>
                  <a:pt x="2139696" y="772954"/>
                  <a:pt x="2144554" y="768096"/>
                  <a:pt x="2144554" y="762190"/>
                </a:cubicBezTo>
                <a:cubicBezTo>
                  <a:pt x="2144554" y="756285"/>
                  <a:pt x="2139696" y="751427"/>
                  <a:pt x="2133791" y="751427"/>
                </a:cubicBezTo>
                <a:cubicBezTo>
                  <a:pt x="2127885" y="751427"/>
                  <a:pt x="2123027" y="756285"/>
                  <a:pt x="2123027" y="762190"/>
                </a:cubicBezTo>
                <a:cubicBezTo>
                  <a:pt x="2123027" y="768096"/>
                  <a:pt x="2127885" y="772954"/>
                  <a:pt x="2133791" y="772954"/>
                </a:cubicBezTo>
                <a:close/>
                <a:moveTo>
                  <a:pt x="2209991" y="772573"/>
                </a:moveTo>
                <a:cubicBezTo>
                  <a:pt x="2215706" y="772573"/>
                  <a:pt x="2220373" y="767906"/>
                  <a:pt x="2220373" y="762190"/>
                </a:cubicBezTo>
                <a:cubicBezTo>
                  <a:pt x="2220373" y="756476"/>
                  <a:pt x="2215706" y="751808"/>
                  <a:pt x="2209991" y="751808"/>
                </a:cubicBezTo>
                <a:cubicBezTo>
                  <a:pt x="2204276" y="751808"/>
                  <a:pt x="2199608" y="756476"/>
                  <a:pt x="2199608" y="762190"/>
                </a:cubicBezTo>
                <a:cubicBezTo>
                  <a:pt x="2199704" y="767906"/>
                  <a:pt x="2204276" y="772573"/>
                  <a:pt x="2209991" y="772573"/>
                </a:cubicBezTo>
                <a:close/>
                <a:moveTo>
                  <a:pt x="2286191" y="772097"/>
                </a:moveTo>
                <a:cubicBezTo>
                  <a:pt x="2291715" y="772097"/>
                  <a:pt x="2296097" y="767620"/>
                  <a:pt x="2296097" y="762190"/>
                </a:cubicBezTo>
                <a:cubicBezTo>
                  <a:pt x="2296097" y="756761"/>
                  <a:pt x="2291620" y="752285"/>
                  <a:pt x="2286191" y="752285"/>
                </a:cubicBezTo>
                <a:cubicBezTo>
                  <a:pt x="2280761" y="752285"/>
                  <a:pt x="2276285" y="756761"/>
                  <a:pt x="2276285" y="762190"/>
                </a:cubicBezTo>
                <a:cubicBezTo>
                  <a:pt x="2276285" y="767620"/>
                  <a:pt x="2280761" y="772097"/>
                  <a:pt x="2286191" y="772097"/>
                </a:cubicBezTo>
                <a:close/>
                <a:moveTo>
                  <a:pt x="2362391" y="771525"/>
                </a:moveTo>
                <a:cubicBezTo>
                  <a:pt x="2367534" y="771525"/>
                  <a:pt x="2371725" y="767334"/>
                  <a:pt x="2371725" y="762190"/>
                </a:cubicBezTo>
                <a:cubicBezTo>
                  <a:pt x="2371725" y="757047"/>
                  <a:pt x="2367534" y="752856"/>
                  <a:pt x="2362391" y="752856"/>
                </a:cubicBezTo>
                <a:cubicBezTo>
                  <a:pt x="2357247" y="752856"/>
                  <a:pt x="2353056" y="757047"/>
                  <a:pt x="2353056" y="762190"/>
                </a:cubicBezTo>
                <a:cubicBezTo>
                  <a:pt x="2353056" y="767334"/>
                  <a:pt x="2357247" y="771525"/>
                  <a:pt x="2362391" y="771525"/>
                </a:cubicBezTo>
                <a:close/>
                <a:moveTo>
                  <a:pt x="2438591" y="770858"/>
                </a:moveTo>
                <a:cubicBezTo>
                  <a:pt x="2443353" y="770858"/>
                  <a:pt x="2447258" y="766953"/>
                  <a:pt x="2447258" y="762190"/>
                </a:cubicBezTo>
                <a:cubicBezTo>
                  <a:pt x="2447258" y="757428"/>
                  <a:pt x="2443353" y="753523"/>
                  <a:pt x="2438591" y="753523"/>
                </a:cubicBezTo>
                <a:cubicBezTo>
                  <a:pt x="2433828" y="753523"/>
                  <a:pt x="2429923" y="757428"/>
                  <a:pt x="2429923" y="762190"/>
                </a:cubicBezTo>
                <a:cubicBezTo>
                  <a:pt x="2429923" y="766953"/>
                  <a:pt x="2433828" y="770858"/>
                  <a:pt x="2438591" y="770858"/>
                </a:cubicBezTo>
                <a:close/>
                <a:moveTo>
                  <a:pt x="2514791" y="770001"/>
                </a:moveTo>
                <a:cubicBezTo>
                  <a:pt x="2519077" y="770001"/>
                  <a:pt x="2522601" y="766477"/>
                  <a:pt x="2522601" y="762190"/>
                </a:cubicBezTo>
                <a:cubicBezTo>
                  <a:pt x="2522601" y="757904"/>
                  <a:pt x="2519077" y="754380"/>
                  <a:pt x="2514791" y="754380"/>
                </a:cubicBezTo>
                <a:cubicBezTo>
                  <a:pt x="2510504" y="754380"/>
                  <a:pt x="2506980" y="757904"/>
                  <a:pt x="2506980" y="762190"/>
                </a:cubicBezTo>
                <a:cubicBezTo>
                  <a:pt x="2506980" y="766477"/>
                  <a:pt x="2510504" y="770001"/>
                  <a:pt x="2514791" y="770001"/>
                </a:cubicBezTo>
                <a:close/>
                <a:moveTo>
                  <a:pt x="2590991" y="769430"/>
                </a:moveTo>
                <a:cubicBezTo>
                  <a:pt x="2594991" y="769430"/>
                  <a:pt x="2598134" y="766191"/>
                  <a:pt x="2598134" y="762286"/>
                </a:cubicBezTo>
                <a:cubicBezTo>
                  <a:pt x="2598134" y="758285"/>
                  <a:pt x="2594896" y="755142"/>
                  <a:pt x="2590991" y="755142"/>
                </a:cubicBezTo>
                <a:cubicBezTo>
                  <a:pt x="2586990" y="755142"/>
                  <a:pt x="2583847" y="758381"/>
                  <a:pt x="2583847" y="762286"/>
                </a:cubicBezTo>
                <a:cubicBezTo>
                  <a:pt x="2583847" y="766191"/>
                  <a:pt x="2587085" y="769430"/>
                  <a:pt x="2590991" y="769430"/>
                </a:cubicBezTo>
                <a:close/>
                <a:moveTo>
                  <a:pt x="2667191" y="768572"/>
                </a:moveTo>
                <a:cubicBezTo>
                  <a:pt x="2670715" y="768572"/>
                  <a:pt x="2673572" y="765715"/>
                  <a:pt x="2673572" y="762190"/>
                </a:cubicBezTo>
                <a:cubicBezTo>
                  <a:pt x="2673572" y="758666"/>
                  <a:pt x="2670715" y="755809"/>
                  <a:pt x="2667191" y="755809"/>
                </a:cubicBezTo>
                <a:cubicBezTo>
                  <a:pt x="2663666" y="755809"/>
                  <a:pt x="2660809" y="758666"/>
                  <a:pt x="2660809" y="762190"/>
                </a:cubicBezTo>
                <a:cubicBezTo>
                  <a:pt x="2660904" y="765715"/>
                  <a:pt x="2663666" y="768572"/>
                  <a:pt x="2667191" y="768572"/>
                </a:cubicBezTo>
                <a:close/>
                <a:moveTo>
                  <a:pt x="2743391" y="767715"/>
                </a:moveTo>
                <a:cubicBezTo>
                  <a:pt x="2746439" y="767715"/>
                  <a:pt x="2748915" y="765238"/>
                  <a:pt x="2748915" y="762190"/>
                </a:cubicBezTo>
                <a:cubicBezTo>
                  <a:pt x="2748915" y="759143"/>
                  <a:pt x="2746439" y="756666"/>
                  <a:pt x="2743391" y="756666"/>
                </a:cubicBezTo>
                <a:cubicBezTo>
                  <a:pt x="2740343" y="756666"/>
                  <a:pt x="2737866" y="759143"/>
                  <a:pt x="2737866" y="762190"/>
                </a:cubicBezTo>
                <a:cubicBezTo>
                  <a:pt x="2737961" y="765238"/>
                  <a:pt x="2740343" y="767715"/>
                  <a:pt x="2743391" y="767715"/>
                </a:cubicBezTo>
                <a:close/>
                <a:moveTo>
                  <a:pt x="2819591" y="766858"/>
                </a:moveTo>
                <a:cubicBezTo>
                  <a:pt x="2822162" y="766858"/>
                  <a:pt x="2824258" y="764762"/>
                  <a:pt x="2824258" y="762190"/>
                </a:cubicBezTo>
                <a:cubicBezTo>
                  <a:pt x="2824258" y="759619"/>
                  <a:pt x="2822162" y="757523"/>
                  <a:pt x="2819591" y="757523"/>
                </a:cubicBezTo>
                <a:cubicBezTo>
                  <a:pt x="2817019" y="757523"/>
                  <a:pt x="2814923" y="759619"/>
                  <a:pt x="2814923" y="762190"/>
                </a:cubicBezTo>
                <a:cubicBezTo>
                  <a:pt x="2814923" y="764762"/>
                  <a:pt x="2817019" y="766858"/>
                  <a:pt x="2819591" y="766858"/>
                </a:cubicBezTo>
                <a:close/>
                <a:moveTo>
                  <a:pt x="2895791" y="766001"/>
                </a:moveTo>
                <a:cubicBezTo>
                  <a:pt x="2897886" y="766001"/>
                  <a:pt x="2899601" y="764286"/>
                  <a:pt x="2899601" y="762190"/>
                </a:cubicBezTo>
                <a:cubicBezTo>
                  <a:pt x="2899601" y="760095"/>
                  <a:pt x="2897886" y="758381"/>
                  <a:pt x="2895791" y="758381"/>
                </a:cubicBezTo>
                <a:cubicBezTo>
                  <a:pt x="2893695" y="758381"/>
                  <a:pt x="2891981" y="760095"/>
                  <a:pt x="2891981" y="762190"/>
                </a:cubicBezTo>
                <a:cubicBezTo>
                  <a:pt x="2891981" y="764286"/>
                  <a:pt x="2893695" y="766001"/>
                  <a:pt x="2895791" y="766001"/>
                </a:cubicBezTo>
                <a:close/>
                <a:moveTo>
                  <a:pt x="2971991" y="765143"/>
                </a:moveTo>
                <a:cubicBezTo>
                  <a:pt x="2973610" y="765143"/>
                  <a:pt x="2974943" y="763810"/>
                  <a:pt x="2974943" y="762190"/>
                </a:cubicBezTo>
                <a:cubicBezTo>
                  <a:pt x="2974943" y="760571"/>
                  <a:pt x="2973610" y="759238"/>
                  <a:pt x="2971991" y="759238"/>
                </a:cubicBezTo>
                <a:cubicBezTo>
                  <a:pt x="2970371" y="759238"/>
                  <a:pt x="2969038" y="760571"/>
                  <a:pt x="2969038" y="762190"/>
                </a:cubicBezTo>
                <a:cubicBezTo>
                  <a:pt x="2969038" y="763810"/>
                  <a:pt x="2970371" y="765143"/>
                  <a:pt x="2971991" y="765143"/>
                </a:cubicBezTo>
                <a:close/>
                <a:moveTo>
                  <a:pt x="3048191" y="764286"/>
                </a:moveTo>
                <a:cubicBezTo>
                  <a:pt x="3049334" y="764286"/>
                  <a:pt x="3050286" y="763334"/>
                  <a:pt x="3050286" y="762190"/>
                </a:cubicBezTo>
                <a:cubicBezTo>
                  <a:pt x="3050286" y="761048"/>
                  <a:pt x="3049334" y="760095"/>
                  <a:pt x="3048191" y="760095"/>
                </a:cubicBezTo>
                <a:cubicBezTo>
                  <a:pt x="3047048" y="760095"/>
                  <a:pt x="3046095" y="761048"/>
                  <a:pt x="3046095" y="762190"/>
                </a:cubicBezTo>
                <a:cubicBezTo>
                  <a:pt x="3046095" y="763334"/>
                  <a:pt x="3047048" y="764286"/>
                  <a:pt x="3048191" y="764286"/>
                </a:cubicBezTo>
                <a:close/>
                <a:moveTo>
                  <a:pt x="3124391" y="763238"/>
                </a:moveTo>
                <a:cubicBezTo>
                  <a:pt x="3124962" y="763238"/>
                  <a:pt x="3125438" y="762762"/>
                  <a:pt x="3125438" y="762190"/>
                </a:cubicBezTo>
                <a:cubicBezTo>
                  <a:pt x="3125438" y="761619"/>
                  <a:pt x="3124962" y="761143"/>
                  <a:pt x="3124391" y="761143"/>
                </a:cubicBezTo>
                <a:cubicBezTo>
                  <a:pt x="3123819" y="761143"/>
                  <a:pt x="3123343" y="761619"/>
                  <a:pt x="3123343" y="762190"/>
                </a:cubicBezTo>
                <a:cubicBezTo>
                  <a:pt x="3123343" y="762762"/>
                  <a:pt x="3123819" y="763238"/>
                  <a:pt x="3124391" y="763238"/>
                </a:cubicBezTo>
                <a:close/>
                <a:moveTo>
                  <a:pt x="3200591" y="762381"/>
                </a:moveTo>
                <a:cubicBezTo>
                  <a:pt x="3200686" y="762381"/>
                  <a:pt x="3200781" y="762286"/>
                  <a:pt x="3200781" y="762190"/>
                </a:cubicBezTo>
                <a:cubicBezTo>
                  <a:pt x="3200781" y="762095"/>
                  <a:pt x="3200686" y="762000"/>
                  <a:pt x="3200591" y="762000"/>
                </a:cubicBezTo>
                <a:cubicBezTo>
                  <a:pt x="3200495" y="762000"/>
                  <a:pt x="3200400" y="762095"/>
                  <a:pt x="3200400" y="762190"/>
                </a:cubicBezTo>
                <a:cubicBezTo>
                  <a:pt x="3200400" y="762286"/>
                  <a:pt x="3200495" y="762381"/>
                  <a:pt x="3200591" y="762381"/>
                </a:cubicBezTo>
                <a:close/>
                <a:moveTo>
                  <a:pt x="304991" y="839057"/>
                </a:moveTo>
                <a:cubicBezTo>
                  <a:pt x="305372" y="839057"/>
                  <a:pt x="305657" y="838772"/>
                  <a:pt x="305657" y="838390"/>
                </a:cubicBezTo>
                <a:cubicBezTo>
                  <a:pt x="305657" y="838010"/>
                  <a:pt x="305372" y="837724"/>
                  <a:pt x="304991" y="837724"/>
                </a:cubicBezTo>
                <a:cubicBezTo>
                  <a:pt x="304610" y="837724"/>
                  <a:pt x="304324" y="838010"/>
                  <a:pt x="304324" y="838390"/>
                </a:cubicBezTo>
                <a:cubicBezTo>
                  <a:pt x="304419" y="838772"/>
                  <a:pt x="304705" y="839057"/>
                  <a:pt x="304991" y="839057"/>
                </a:cubicBezTo>
                <a:close/>
                <a:moveTo>
                  <a:pt x="381191" y="840105"/>
                </a:moveTo>
                <a:cubicBezTo>
                  <a:pt x="382143" y="840105"/>
                  <a:pt x="382905" y="839343"/>
                  <a:pt x="382905" y="838390"/>
                </a:cubicBezTo>
                <a:cubicBezTo>
                  <a:pt x="382905" y="837438"/>
                  <a:pt x="382143" y="836676"/>
                  <a:pt x="381191" y="836676"/>
                </a:cubicBezTo>
                <a:cubicBezTo>
                  <a:pt x="380238" y="836676"/>
                  <a:pt x="379476" y="837438"/>
                  <a:pt x="379476" y="838390"/>
                </a:cubicBezTo>
                <a:cubicBezTo>
                  <a:pt x="379476" y="839343"/>
                  <a:pt x="380238" y="840105"/>
                  <a:pt x="381191" y="840105"/>
                </a:cubicBezTo>
                <a:close/>
                <a:moveTo>
                  <a:pt x="457391" y="841153"/>
                </a:moveTo>
                <a:cubicBezTo>
                  <a:pt x="458915" y="841153"/>
                  <a:pt x="460153" y="839915"/>
                  <a:pt x="460153" y="838390"/>
                </a:cubicBezTo>
                <a:cubicBezTo>
                  <a:pt x="460153" y="836867"/>
                  <a:pt x="458915" y="835628"/>
                  <a:pt x="457391" y="835628"/>
                </a:cubicBezTo>
                <a:cubicBezTo>
                  <a:pt x="455867" y="835628"/>
                  <a:pt x="454628" y="836867"/>
                  <a:pt x="454628" y="838390"/>
                </a:cubicBezTo>
                <a:cubicBezTo>
                  <a:pt x="454628" y="839915"/>
                  <a:pt x="455867" y="841153"/>
                  <a:pt x="457391" y="841153"/>
                </a:cubicBezTo>
                <a:close/>
                <a:moveTo>
                  <a:pt x="533591" y="842010"/>
                </a:moveTo>
                <a:cubicBezTo>
                  <a:pt x="535591" y="842010"/>
                  <a:pt x="537210" y="840391"/>
                  <a:pt x="537210" y="838390"/>
                </a:cubicBezTo>
                <a:cubicBezTo>
                  <a:pt x="537210" y="836390"/>
                  <a:pt x="535591" y="834771"/>
                  <a:pt x="533591" y="834771"/>
                </a:cubicBezTo>
                <a:cubicBezTo>
                  <a:pt x="531590" y="834771"/>
                  <a:pt x="529971" y="836390"/>
                  <a:pt x="529971" y="838390"/>
                </a:cubicBezTo>
                <a:cubicBezTo>
                  <a:pt x="529971" y="840391"/>
                  <a:pt x="531590" y="842010"/>
                  <a:pt x="533591" y="842010"/>
                </a:cubicBezTo>
                <a:close/>
                <a:moveTo>
                  <a:pt x="609790" y="842867"/>
                </a:moveTo>
                <a:cubicBezTo>
                  <a:pt x="612267" y="842867"/>
                  <a:pt x="614267" y="840867"/>
                  <a:pt x="614267" y="838390"/>
                </a:cubicBezTo>
                <a:cubicBezTo>
                  <a:pt x="614267" y="835914"/>
                  <a:pt x="612267" y="833914"/>
                  <a:pt x="609790" y="833914"/>
                </a:cubicBezTo>
                <a:cubicBezTo>
                  <a:pt x="607314" y="833914"/>
                  <a:pt x="605314" y="835914"/>
                  <a:pt x="605314" y="838390"/>
                </a:cubicBezTo>
                <a:cubicBezTo>
                  <a:pt x="605314" y="840867"/>
                  <a:pt x="607314" y="842867"/>
                  <a:pt x="609790" y="842867"/>
                </a:cubicBezTo>
                <a:close/>
                <a:moveTo>
                  <a:pt x="685990" y="843915"/>
                </a:moveTo>
                <a:cubicBezTo>
                  <a:pt x="689038" y="843915"/>
                  <a:pt x="691515" y="841438"/>
                  <a:pt x="691515" y="838390"/>
                </a:cubicBezTo>
                <a:cubicBezTo>
                  <a:pt x="691515" y="835343"/>
                  <a:pt x="689038" y="832866"/>
                  <a:pt x="685990" y="832866"/>
                </a:cubicBezTo>
                <a:cubicBezTo>
                  <a:pt x="682943" y="832866"/>
                  <a:pt x="680466" y="835343"/>
                  <a:pt x="680466" y="838390"/>
                </a:cubicBezTo>
                <a:cubicBezTo>
                  <a:pt x="680561" y="841438"/>
                  <a:pt x="682943" y="843915"/>
                  <a:pt x="685990" y="843915"/>
                </a:cubicBezTo>
                <a:close/>
                <a:moveTo>
                  <a:pt x="762190" y="844772"/>
                </a:moveTo>
                <a:cubicBezTo>
                  <a:pt x="765715" y="844772"/>
                  <a:pt x="768572" y="841915"/>
                  <a:pt x="768572" y="838390"/>
                </a:cubicBezTo>
                <a:cubicBezTo>
                  <a:pt x="768572" y="834866"/>
                  <a:pt x="765715" y="832009"/>
                  <a:pt x="762190" y="832009"/>
                </a:cubicBezTo>
                <a:cubicBezTo>
                  <a:pt x="758666" y="832009"/>
                  <a:pt x="755809" y="834866"/>
                  <a:pt x="755809" y="838390"/>
                </a:cubicBezTo>
                <a:cubicBezTo>
                  <a:pt x="755904" y="841915"/>
                  <a:pt x="758666" y="844772"/>
                  <a:pt x="762190" y="844772"/>
                </a:cubicBezTo>
                <a:close/>
                <a:moveTo>
                  <a:pt x="838390" y="845630"/>
                </a:moveTo>
                <a:cubicBezTo>
                  <a:pt x="842391" y="845630"/>
                  <a:pt x="845534" y="842391"/>
                  <a:pt x="845534" y="838486"/>
                </a:cubicBezTo>
                <a:cubicBezTo>
                  <a:pt x="845534" y="834485"/>
                  <a:pt x="842296" y="831342"/>
                  <a:pt x="838390" y="831342"/>
                </a:cubicBezTo>
                <a:cubicBezTo>
                  <a:pt x="834390" y="831342"/>
                  <a:pt x="831247" y="834581"/>
                  <a:pt x="831247" y="838486"/>
                </a:cubicBezTo>
                <a:cubicBezTo>
                  <a:pt x="831247" y="842391"/>
                  <a:pt x="834485" y="845630"/>
                  <a:pt x="838390" y="845630"/>
                </a:cubicBezTo>
                <a:close/>
                <a:moveTo>
                  <a:pt x="914590" y="846487"/>
                </a:moveTo>
                <a:cubicBezTo>
                  <a:pt x="919067" y="846487"/>
                  <a:pt x="922592" y="842867"/>
                  <a:pt x="922592" y="838486"/>
                </a:cubicBezTo>
                <a:cubicBezTo>
                  <a:pt x="922592" y="834104"/>
                  <a:pt x="918972" y="830485"/>
                  <a:pt x="914590" y="830485"/>
                </a:cubicBezTo>
                <a:cubicBezTo>
                  <a:pt x="910114" y="830485"/>
                  <a:pt x="906590" y="834104"/>
                  <a:pt x="906590" y="838486"/>
                </a:cubicBezTo>
                <a:cubicBezTo>
                  <a:pt x="906590" y="842867"/>
                  <a:pt x="910209" y="846487"/>
                  <a:pt x="914590" y="846487"/>
                </a:cubicBezTo>
                <a:close/>
                <a:moveTo>
                  <a:pt x="990790" y="847058"/>
                </a:moveTo>
                <a:cubicBezTo>
                  <a:pt x="995553" y="847058"/>
                  <a:pt x="999458" y="843153"/>
                  <a:pt x="999458" y="838390"/>
                </a:cubicBezTo>
                <a:cubicBezTo>
                  <a:pt x="999458" y="833628"/>
                  <a:pt x="995553" y="829723"/>
                  <a:pt x="990790" y="829723"/>
                </a:cubicBezTo>
                <a:cubicBezTo>
                  <a:pt x="986028" y="829723"/>
                  <a:pt x="982123" y="833628"/>
                  <a:pt x="982123" y="838390"/>
                </a:cubicBezTo>
                <a:cubicBezTo>
                  <a:pt x="982123" y="843153"/>
                  <a:pt x="986028" y="847058"/>
                  <a:pt x="990790" y="847058"/>
                </a:cubicBezTo>
                <a:close/>
                <a:moveTo>
                  <a:pt x="1066991" y="847915"/>
                </a:moveTo>
                <a:cubicBezTo>
                  <a:pt x="1072229" y="847915"/>
                  <a:pt x="1076516" y="843629"/>
                  <a:pt x="1076516" y="838390"/>
                </a:cubicBezTo>
                <a:cubicBezTo>
                  <a:pt x="1076516" y="833152"/>
                  <a:pt x="1072229" y="828865"/>
                  <a:pt x="1066991" y="828865"/>
                </a:cubicBezTo>
                <a:cubicBezTo>
                  <a:pt x="1061752" y="828865"/>
                  <a:pt x="1057466" y="833152"/>
                  <a:pt x="1057466" y="838390"/>
                </a:cubicBezTo>
                <a:cubicBezTo>
                  <a:pt x="1057466" y="843629"/>
                  <a:pt x="1061752" y="847915"/>
                  <a:pt x="1066991" y="847915"/>
                </a:cubicBezTo>
                <a:close/>
                <a:moveTo>
                  <a:pt x="1143191" y="848582"/>
                </a:moveTo>
                <a:cubicBezTo>
                  <a:pt x="1148810" y="848582"/>
                  <a:pt x="1153287" y="844010"/>
                  <a:pt x="1153287" y="838486"/>
                </a:cubicBezTo>
                <a:cubicBezTo>
                  <a:pt x="1153287" y="832866"/>
                  <a:pt x="1148715" y="828389"/>
                  <a:pt x="1143191" y="828389"/>
                </a:cubicBezTo>
                <a:cubicBezTo>
                  <a:pt x="1137571" y="828389"/>
                  <a:pt x="1133094" y="832961"/>
                  <a:pt x="1133094" y="838486"/>
                </a:cubicBezTo>
                <a:cubicBezTo>
                  <a:pt x="1133094" y="844010"/>
                  <a:pt x="1137571" y="848582"/>
                  <a:pt x="1143191" y="848582"/>
                </a:cubicBezTo>
                <a:close/>
                <a:moveTo>
                  <a:pt x="1219391" y="849154"/>
                </a:moveTo>
                <a:cubicBezTo>
                  <a:pt x="1225296" y="849154"/>
                  <a:pt x="1230154" y="844296"/>
                  <a:pt x="1230154" y="838390"/>
                </a:cubicBezTo>
                <a:cubicBezTo>
                  <a:pt x="1230154" y="832485"/>
                  <a:pt x="1225296" y="827627"/>
                  <a:pt x="1219391" y="827627"/>
                </a:cubicBezTo>
                <a:cubicBezTo>
                  <a:pt x="1213485" y="827627"/>
                  <a:pt x="1208627" y="832485"/>
                  <a:pt x="1208627" y="838390"/>
                </a:cubicBezTo>
                <a:cubicBezTo>
                  <a:pt x="1208627" y="844296"/>
                  <a:pt x="1213485" y="849154"/>
                  <a:pt x="1219391" y="849154"/>
                </a:cubicBezTo>
                <a:close/>
                <a:moveTo>
                  <a:pt x="1295591" y="849821"/>
                </a:moveTo>
                <a:cubicBezTo>
                  <a:pt x="1301877" y="849821"/>
                  <a:pt x="1307021" y="844677"/>
                  <a:pt x="1307021" y="838390"/>
                </a:cubicBezTo>
                <a:cubicBezTo>
                  <a:pt x="1307021" y="832104"/>
                  <a:pt x="1301877" y="826961"/>
                  <a:pt x="1295591" y="826961"/>
                </a:cubicBezTo>
                <a:cubicBezTo>
                  <a:pt x="1289304" y="826961"/>
                  <a:pt x="1284161" y="832104"/>
                  <a:pt x="1284161" y="838390"/>
                </a:cubicBezTo>
                <a:cubicBezTo>
                  <a:pt x="1284161" y="844677"/>
                  <a:pt x="1289304" y="849821"/>
                  <a:pt x="1295591" y="849821"/>
                </a:cubicBezTo>
                <a:close/>
                <a:moveTo>
                  <a:pt x="1371791" y="850202"/>
                </a:moveTo>
                <a:cubicBezTo>
                  <a:pt x="1378363" y="850202"/>
                  <a:pt x="1383602" y="844868"/>
                  <a:pt x="1383602" y="838390"/>
                </a:cubicBezTo>
                <a:cubicBezTo>
                  <a:pt x="1383602" y="831818"/>
                  <a:pt x="1378268" y="826580"/>
                  <a:pt x="1371791" y="826580"/>
                </a:cubicBezTo>
                <a:cubicBezTo>
                  <a:pt x="1365314" y="826580"/>
                  <a:pt x="1359980" y="831913"/>
                  <a:pt x="1359980" y="838390"/>
                </a:cubicBezTo>
                <a:cubicBezTo>
                  <a:pt x="1359980" y="844963"/>
                  <a:pt x="1365314" y="850202"/>
                  <a:pt x="1371791" y="850202"/>
                </a:cubicBezTo>
                <a:close/>
                <a:moveTo>
                  <a:pt x="1447991" y="850678"/>
                </a:moveTo>
                <a:cubicBezTo>
                  <a:pt x="1454753" y="850678"/>
                  <a:pt x="1460278" y="845153"/>
                  <a:pt x="1460278" y="838390"/>
                </a:cubicBezTo>
                <a:cubicBezTo>
                  <a:pt x="1460278" y="831628"/>
                  <a:pt x="1454753" y="826103"/>
                  <a:pt x="1447991" y="826103"/>
                </a:cubicBezTo>
                <a:cubicBezTo>
                  <a:pt x="1441228" y="826103"/>
                  <a:pt x="1435703" y="831628"/>
                  <a:pt x="1435703" y="838390"/>
                </a:cubicBezTo>
                <a:cubicBezTo>
                  <a:pt x="1435703" y="845153"/>
                  <a:pt x="1441228" y="850678"/>
                  <a:pt x="1447991" y="850678"/>
                </a:cubicBezTo>
                <a:close/>
                <a:moveTo>
                  <a:pt x="1524191" y="851059"/>
                </a:moveTo>
                <a:cubicBezTo>
                  <a:pt x="1531239" y="851059"/>
                  <a:pt x="1536859" y="845344"/>
                  <a:pt x="1536859" y="838390"/>
                </a:cubicBezTo>
                <a:cubicBezTo>
                  <a:pt x="1536859" y="831437"/>
                  <a:pt x="1531144" y="825722"/>
                  <a:pt x="1524191" y="825722"/>
                </a:cubicBezTo>
                <a:cubicBezTo>
                  <a:pt x="1517142" y="825722"/>
                  <a:pt x="1511522" y="831437"/>
                  <a:pt x="1511522" y="838390"/>
                </a:cubicBezTo>
                <a:cubicBezTo>
                  <a:pt x="1511522" y="845344"/>
                  <a:pt x="1517237" y="851059"/>
                  <a:pt x="1524191" y="851059"/>
                </a:cubicBezTo>
                <a:close/>
                <a:moveTo>
                  <a:pt x="1600391" y="851345"/>
                </a:moveTo>
                <a:cubicBezTo>
                  <a:pt x="1607534" y="851345"/>
                  <a:pt x="1613249" y="845534"/>
                  <a:pt x="1613249" y="838486"/>
                </a:cubicBezTo>
                <a:cubicBezTo>
                  <a:pt x="1613249" y="831342"/>
                  <a:pt x="1607439" y="825627"/>
                  <a:pt x="1600391" y="825627"/>
                </a:cubicBezTo>
                <a:cubicBezTo>
                  <a:pt x="1593247" y="825627"/>
                  <a:pt x="1587532" y="831437"/>
                  <a:pt x="1587532" y="838486"/>
                </a:cubicBezTo>
                <a:cubicBezTo>
                  <a:pt x="1587532" y="845534"/>
                  <a:pt x="1593247" y="851345"/>
                  <a:pt x="1600391" y="851345"/>
                </a:cubicBezTo>
                <a:close/>
                <a:moveTo>
                  <a:pt x="1676591" y="851345"/>
                </a:moveTo>
                <a:cubicBezTo>
                  <a:pt x="1683734" y="851345"/>
                  <a:pt x="1689449" y="845534"/>
                  <a:pt x="1689449" y="838486"/>
                </a:cubicBezTo>
                <a:cubicBezTo>
                  <a:pt x="1689449" y="831342"/>
                  <a:pt x="1683639" y="825627"/>
                  <a:pt x="1676591" y="825627"/>
                </a:cubicBezTo>
                <a:cubicBezTo>
                  <a:pt x="1669447" y="825627"/>
                  <a:pt x="1663732" y="831437"/>
                  <a:pt x="1663732" y="838486"/>
                </a:cubicBezTo>
                <a:cubicBezTo>
                  <a:pt x="1663732" y="845534"/>
                  <a:pt x="1669447" y="851345"/>
                  <a:pt x="1676591" y="851345"/>
                </a:cubicBezTo>
                <a:close/>
                <a:moveTo>
                  <a:pt x="1752791" y="851535"/>
                </a:moveTo>
                <a:cubicBezTo>
                  <a:pt x="1760030" y="851535"/>
                  <a:pt x="1765935" y="845630"/>
                  <a:pt x="1765935" y="838390"/>
                </a:cubicBezTo>
                <a:cubicBezTo>
                  <a:pt x="1765935" y="831152"/>
                  <a:pt x="1760030" y="825246"/>
                  <a:pt x="1752791" y="825246"/>
                </a:cubicBezTo>
                <a:cubicBezTo>
                  <a:pt x="1745552" y="825246"/>
                  <a:pt x="1739646" y="831152"/>
                  <a:pt x="1739646" y="838390"/>
                </a:cubicBezTo>
                <a:cubicBezTo>
                  <a:pt x="1739646" y="845630"/>
                  <a:pt x="1745552" y="851535"/>
                  <a:pt x="1752791" y="851535"/>
                </a:cubicBezTo>
                <a:close/>
                <a:moveTo>
                  <a:pt x="1828991" y="851535"/>
                </a:moveTo>
                <a:cubicBezTo>
                  <a:pt x="1836230" y="851535"/>
                  <a:pt x="1842135" y="845630"/>
                  <a:pt x="1842135" y="838390"/>
                </a:cubicBezTo>
                <a:cubicBezTo>
                  <a:pt x="1842135" y="831152"/>
                  <a:pt x="1836230" y="825246"/>
                  <a:pt x="1828991" y="825246"/>
                </a:cubicBezTo>
                <a:cubicBezTo>
                  <a:pt x="1821752" y="825246"/>
                  <a:pt x="1815846" y="831152"/>
                  <a:pt x="1815846" y="838390"/>
                </a:cubicBezTo>
                <a:cubicBezTo>
                  <a:pt x="1815846" y="845630"/>
                  <a:pt x="1821752" y="851535"/>
                  <a:pt x="1828991" y="851535"/>
                </a:cubicBezTo>
                <a:close/>
                <a:moveTo>
                  <a:pt x="1905191" y="851345"/>
                </a:moveTo>
                <a:cubicBezTo>
                  <a:pt x="1912334" y="851345"/>
                  <a:pt x="1918049" y="845534"/>
                  <a:pt x="1918049" y="838486"/>
                </a:cubicBezTo>
                <a:cubicBezTo>
                  <a:pt x="1918049" y="831342"/>
                  <a:pt x="1912239" y="825627"/>
                  <a:pt x="1905191" y="825627"/>
                </a:cubicBezTo>
                <a:cubicBezTo>
                  <a:pt x="1898047" y="825627"/>
                  <a:pt x="1892332" y="831437"/>
                  <a:pt x="1892332" y="838486"/>
                </a:cubicBezTo>
                <a:cubicBezTo>
                  <a:pt x="1892332" y="845534"/>
                  <a:pt x="1898047" y="851345"/>
                  <a:pt x="1905191" y="851345"/>
                </a:cubicBezTo>
                <a:close/>
                <a:moveTo>
                  <a:pt x="1981391" y="851059"/>
                </a:moveTo>
                <a:cubicBezTo>
                  <a:pt x="1988439" y="851059"/>
                  <a:pt x="1994059" y="845344"/>
                  <a:pt x="1994059" y="838390"/>
                </a:cubicBezTo>
                <a:cubicBezTo>
                  <a:pt x="1994059" y="831437"/>
                  <a:pt x="1988344" y="825722"/>
                  <a:pt x="1981391" y="825722"/>
                </a:cubicBezTo>
                <a:cubicBezTo>
                  <a:pt x="1974342" y="825722"/>
                  <a:pt x="1968722" y="831437"/>
                  <a:pt x="1968722" y="838390"/>
                </a:cubicBezTo>
                <a:cubicBezTo>
                  <a:pt x="1968722" y="845344"/>
                  <a:pt x="1974437" y="851059"/>
                  <a:pt x="1981391" y="851059"/>
                </a:cubicBezTo>
                <a:close/>
                <a:moveTo>
                  <a:pt x="2057591" y="850678"/>
                </a:moveTo>
                <a:cubicBezTo>
                  <a:pt x="2064353" y="850678"/>
                  <a:pt x="2069878" y="845153"/>
                  <a:pt x="2069878" y="838390"/>
                </a:cubicBezTo>
                <a:cubicBezTo>
                  <a:pt x="2069878" y="831628"/>
                  <a:pt x="2064353" y="826103"/>
                  <a:pt x="2057591" y="826103"/>
                </a:cubicBezTo>
                <a:cubicBezTo>
                  <a:pt x="2050828" y="826103"/>
                  <a:pt x="2045303" y="831628"/>
                  <a:pt x="2045303" y="838390"/>
                </a:cubicBezTo>
                <a:cubicBezTo>
                  <a:pt x="2045303" y="845153"/>
                  <a:pt x="2050828" y="850678"/>
                  <a:pt x="2057591" y="850678"/>
                </a:cubicBezTo>
                <a:close/>
                <a:moveTo>
                  <a:pt x="2133791" y="850202"/>
                </a:moveTo>
                <a:cubicBezTo>
                  <a:pt x="2140363" y="850202"/>
                  <a:pt x="2145602" y="844868"/>
                  <a:pt x="2145602" y="838390"/>
                </a:cubicBezTo>
                <a:cubicBezTo>
                  <a:pt x="2145602" y="831818"/>
                  <a:pt x="2140268" y="826580"/>
                  <a:pt x="2133791" y="826580"/>
                </a:cubicBezTo>
                <a:cubicBezTo>
                  <a:pt x="2127314" y="826580"/>
                  <a:pt x="2121980" y="831913"/>
                  <a:pt x="2121980" y="838390"/>
                </a:cubicBezTo>
                <a:cubicBezTo>
                  <a:pt x="2121980" y="844963"/>
                  <a:pt x="2127314" y="850202"/>
                  <a:pt x="2133791" y="850202"/>
                </a:cubicBezTo>
                <a:close/>
                <a:moveTo>
                  <a:pt x="2209991" y="849821"/>
                </a:moveTo>
                <a:cubicBezTo>
                  <a:pt x="2216277" y="849821"/>
                  <a:pt x="2221421" y="844677"/>
                  <a:pt x="2221421" y="838390"/>
                </a:cubicBezTo>
                <a:cubicBezTo>
                  <a:pt x="2221421" y="832104"/>
                  <a:pt x="2216277" y="826961"/>
                  <a:pt x="2209991" y="826961"/>
                </a:cubicBezTo>
                <a:cubicBezTo>
                  <a:pt x="2203704" y="826961"/>
                  <a:pt x="2198561" y="832104"/>
                  <a:pt x="2198561" y="838390"/>
                </a:cubicBezTo>
                <a:cubicBezTo>
                  <a:pt x="2198561" y="844677"/>
                  <a:pt x="2203704" y="849821"/>
                  <a:pt x="2209991" y="849821"/>
                </a:cubicBezTo>
                <a:close/>
                <a:moveTo>
                  <a:pt x="2286191" y="849154"/>
                </a:moveTo>
                <a:cubicBezTo>
                  <a:pt x="2292096" y="849154"/>
                  <a:pt x="2296954" y="844296"/>
                  <a:pt x="2296954" y="838390"/>
                </a:cubicBezTo>
                <a:cubicBezTo>
                  <a:pt x="2296954" y="832485"/>
                  <a:pt x="2292096" y="827627"/>
                  <a:pt x="2286191" y="827627"/>
                </a:cubicBezTo>
                <a:cubicBezTo>
                  <a:pt x="2280285" y="827627"/>
                  <a:pt x="2275427" y="832485"/>
                  <a:pt x="2275427" y="838390"/>
                </a:cubicBezTo>
                <a:cubicBezTo>
                  <a:pt x="2275427" y="844296"/>
                  <a:pt x="2280285" y="849154"/>
                  <a:pt x="2286191" y="849154"/>
                </a:cubicBezTo>
                <a:close/>
                <a:moveTo>
                  <a:pt x="2362391" y="848773"/>
                </a:moveTo>
                <a:cubicBezTo>
                  <a:pt x="2368106" y="848773"/>
                  <a:pt x="2372773" y="844106"/>
                  <a:pt x="2372773" y="838390"/>
                </a:cubicBezTo>
                <a:cubicBezTo>
                  <a:pt x="2372773" y="832676"/>
                  <a:pt x="2368106" y="828008"/>
                  <a:pt x="2362391" y="828008"/>
                </a:cubicBezTo>
                <a:cubicBezTo>
                  <a:pt x="2356676" y="828008"/>
                  <a:pt x="2352008" y="832676"/>
                  <a:pt x="2352008" y="838390"/>
                </a:cubicBezTo>
                <a:cubicBezTo>
                  <a:pt x="2352104" y="844106"/>
                  <a:pt x="2356676" y="848773"/>
                  <a:pt x="2362391" y="848773"/>
                </a:cubicBezTo>
                <a:close/>
                <a:moveTo>
                  <a:pt x="2438591" y="847915"/>
                </a:moveTo>
                <a:cubicBezTo>
                  <a:pt x="2443829" y="847915"/>
                  <a:pt x="2448116" y="843629"/>
                  <a:pt x="2448116" y="838390"/>
                </a:cubicBezTo>
                <a:cubicBezTo>
                  <a:pt x="2448116" y="833152"/>
                  <a:pt x="2443829" y="828865"/>
                  <a:pt x="2438591" y="828865"/>
                </a:cubicBezTo>
                <a:cubicBezTo>
                  <a:pt x="2433352" y="828865"/>
                  <a:pt x="2429066" y="833152"/>
                  <a:pt x="2429066" y="838390"/>
                </a:cubicBezTo>
                <a:cubicBezTo>
                  <a:pt x="2429066" y="843629"/>
                  <a:pt x="2433352" y="847915"/>
                  <a:pt x="2438591" y="847915"/>
                </a:cubicBezTo>
                <a:close/>
                <a:moveTo>
                  <a:pt x="2514791" y="847249"/>
                </a:moveTo>
                <a:cubicBezTo>
                  <a:pt x="2519648" y="847249"/>
                  <a:pt x="2523649" y="843248"/>
                  <a:pt x="2523649" y="838390"/>
                </a:cubicBezTo>
                <a:cubicBezTo>
                  <a:pt x="2523649" y="833533"/>
                  <a:pt x="2519648" y="829532"/>
                  <a:pt x="2514791" y="829532"/>
                </a:cubicBezTo>
                <a:cubicBezTo>
                  <a:pt x="2509933" y="829532"/>
                  <a:pt x="2505932" y="833533"/>
                  <a:pt x="2505932" y="838390"/>
                </a:cubicBezTo>
                <a:cubicBezTo>
                  <a:pt x="2505932" y="843344"/>
                  <a:pt x="2509933" y="847249"/>
                  <a:pt x="2514791" y="847249"/>
                </a:cubicBezTo>
                <a:close/>
                <a:moveTo>
                  <a:pt x="2590991" y="846487"/>
                </a:moveTo>
                <a:cubicBezTo>
                  <a:pt x="2595467" y="846487"/>
                  <a:pt x="2598991" y="842867"/>
                  <a:pt x="2598991" y="838486"/>
                </a:cubicBezTo>
                <a:cubicBezTo>
                  <a:pt x="2598991" y="834104"/>
                  <a:pt x="2595372" y="830485"/>
                  <a:pt x="2590991" y="830485"/>
                </a:cubicBezTo>
                <a:cubicBezTo>
                  <a:pt x="2586514" y="830485"/>
                  <a:pt x="2582990" y="834104"/>
                  <a:pt x="2582990" y="838486"/>
                </a:cubicBezTo>
                <a:cubicBezTo>
                  <a:pt x="2582990" y="842867"/>
                  <a:pt x="2586609" y="846487"/>
                  <a:pt x="2590991" y="846487"/>
                </a:cubicBezTo>
                <a:close/>
                <a:moveTo>
                  <a:pt x="2667191" y="845630"/>
                </a:moveTo>
                <a:cubicBezTo>
                  <a:pt x="2671191" y="845630"/>
                  <a:pt x="2674334" y="842391"/>
                  <a:pt x="2674334" y="838486"/>
                </a:cubicBezTo>
                <a:cubicBezTo>
                  <a:pt x="2674334" y="834485"/>
                  <a:pt x="2671096" y="831342"/>
                  <a:pt x="2667191" y="831342"/>
                </a:cubicBezTo>
                <a:cubicBezTo>
                  <a:pt x="2663190" y="831342"/>
                  <a:pt x="2660047" y="834581"/>
                  <a:pt x="2660047" y="838486"/>
                </a:cubicBezTo>
                <a:cubicBezTo>
                  <a:pt x="2660047" y="842391"/>
                  <a:pt x="2663285" y="845630"/>
                  <a:pt x="2667191" y="845630"/>
                </a:cubicBezTo>
                <a:close/>
                <a:moveTo>
                  <a:pt x="2743391" y="844772"/>
                </a:moveTo>
                <a:cubicBezTo>
                  <a:pt x="2746915" y="844772"/>
                  <a:pt x="2749772" y="841915"/>
                  <a:pt x="2749772" y="838390"/>
                </a:cubicBezTo>
                <a:cubicBezTo>
                  <a:pt x="2749772" y="834866"/>
                  <a:pt x="2746915" y="832009"/>
                  <a:pt x="2743391" y="832009"/>
                </a:cubicBezTo>
                <a:cubicBezTo>
                  <a:pt x="2739866" y="832009"/>
                  <a:pt x="2737009" y="834866"/>
                  <a:pt x="2737009" y="838390"/>
                </a:cubicBezTo>
                <a:cubicBezTo>
                  <a:pt x="2737104" y="841915"/>
                  <a:pt x="2739866" y="844772"/>
                  <a:pt x="2743391" y="844772"/>
                </a:cubicBezTo>
                <a:close/>
                <a:moveTo>
                  <a:pt x="2819591" y="843915"/>
                </a:moveTo>
                <a:cubicBezTo>
                  <a:pt x="2822639" y="843915"/>
                  <a:pt x="2825115" y="841438"/>
                  <a:pt x="2825115" y="838390"/>
                </a:cubicBezTo>
                <a:cubicBezTo>
                  <a:pt x="2825115" y="835343"/>
                  <a:pt x="2822639" y="832866"/>
                  <a:pt x="2819591" y="832866"/>
                </a:cubicBezTo>
                <a:cubicBezTo>
                  <a:pt x="2816543" y="832866"/>
                  <a:pt x="2814066" y="835343"/>
                  <a:pt x="2814066" y="838390"/>
                </a:cubicBezTo>
                <a:cubicBezTo>
                  <a:pt x="2814161" y="841438"/>
                  <a:pt x="2816543" y="843915"/>
                  <a:pt x="2819591" y="843915"/>
                </a:cubicBezTo>
                <a:close/>
                <a:moveTo>
                  <a:pt x="2895791" y="843058"/>
                </a:moveTo>
                <a:cubicBezTo>
                  <a:pt x="2898362" y="843058"/>
                  <a:pt x="2900458" y="840962"/>
                  <a:pt x="2900458" y="838390"/>
                </a:cubicBezTo>
                <a:cubicBezTo>
                  <a:pt x="2900458" y="835819"/>
                  <a:pt x="2898362" y="833723"/>
                  <a:pt x="2895791" y="833723"/>
                </a:cubicBezTo>
                <a:cubicBezTo>
                  <a:pt x="2893219" y="833723"/>
                  <a:pt x="2891123" y="835819"/>
                  <a:pt x="2891123" y="838390"/>
                </a:cubicBezTo>
                <a:cubicBezTo>
                  <a:pt x="2891123" y="840962"/>
                  <a:pt x="2893219" y="843058"/>
                  <a:pt x="2895791" y="843058"/>
                </a:cubicBezTo>
                <a:close/>
                <a:moveTo>
                  <a:pt x="2971991" y="842010"/>
                </a:moveTo>
                <a:cubicBezTo>
                  <a:pt x="2973991" y="842010"/>
                  <a:pt x="2975610" y="840391"/>
                  <a:pt x="2975610" y="838390"/>
                </a:cubicBezTo>
                <a:cubicBezTo>
                  <a:pt x="2975610" y="836390"/>
                  <a:pt x="2973991" y="834771"/>
                  <a:pt x="2971991" y="834771"/>
                </a:cubicBezTo>
                <a:cubicBezTo>
                  <a:pt x="2969990" y="834771"/>
                  <a:pt x="2968371" y="836390"/>
                  <a:pt x="2968371" y="838390"/>
                </a:cubicBezTo>
                <a:cubicBezTo>
                  <a:pt x="2968371" y="840391"/>
                  <a:pt x="2969990" y="842010"/>
                  <a:pt x="2971991" y="842010"/>
                </a:cubicBezTo>
                <a:close/>
                <a:moveTo>
                  <a:pt x="3048191" y="841153"/>
                </a:moveTo>
                <a:cubicBezTo>
                  <a:pt x="3049715" y="841153"/>
                  <a:pt x="3050953" y="839915"/>
                  <a:pt x="3050953" y="838390"/>
                </a:cubicBezTo>
                <a:cubicBezTo>
                  <a:pt x="3050953" y="836867"/>
                  <a:pt x="3049715" y="835628"/>
                  <a:pt x="3048191" y="835628"/>
                </a:cubicBezTo>
                <a:cubicBezTo>
                  <a:pt x="3046666" y="835628"/>
                  <a:pt x="3045428" y="836867"/>
                  <a:pt x="3045428" y="838390"/>
                </a:cubicBezTo>
                <a:cubicBezTo>
                  <a:pt x="3045428" y="839915"/>
                  <a:pt x="3046666" y="841153"/>
                  <a:pt x="3048191" y="841153"/>
                </a:cubicBezTo>
                <a:close/>
                <a:moveTo>
                  <a:pt x="3124391" y="840296"/>
                </a:moveTo>
                <a:cubicBezTo>
                  <a:pt x="3125438" y="840296"/>
                  <a:pt x="3126296" y="839438"/>
                  <a:pt x="3126296" y="838390"/>
                </a:cubicBezTo>
                <a:cubicBezTo>
                  <a:pt x="3126296" y="837343"/>
                  <a:pt x="3125438" y="836486"/>
                  <a:pt x="3124391" y="836486"/>
                </a:cubicBezTo>
                <a:cubicBezTo>
                  <a:pt x="3123343" y="836486"/>
                  <a:pt x="3122486" y="837343"/>
                  <a:pt x="3122486" y="838390"/>
                </a:cubicBezTo>
                <a:cubicBezTo>
                  <a:pt x="3122486" y="839438"/>
                  <a:pt x="3123343" y="840296"/>
                  <a:pt x="3124391" y="840296"/>
                </a:cubicBezTo>
                <a:close/>
                <a:moveTo>
                  <a:pt x="3200591" y="839248"/>
                </a:moveTo>
                <a:cubicBezTo>
                  <a:pt x="3201067" y="839248"/>
                  <a:pt x="3201448" y="838867"/>
                  <a:pt x="3201448" y="838390"/>
                </a:cubicBezTo>
                <a:cubicBezTo>
                  <a:pt x="3201448" y="837914"/>
                  <a:pt x="3201067" y="837533"/>
                  <a:pt x="3200591" y="837533"/>
                </a:cubicBezTo>
                <a:cubicBezTo>
                  <a:pt x="3200114" y="837533"/>
                  <a:pt x="3199733" y="837914"/>
                  <a:pt x="3199733" y="838390"/>
                </a:cubicBezTo>
                <a:cubicBezTo>
                  <a:pt x="3199733" y="838867"/>
                  <a:pt x="3200114" y="839248"/>
                  <a:pt x="3200591" y="839248"/>
                </a:cubicBezTo>
                <a:close/>
                <a:moveTo>
                  <a:pt x="228791" y="915067"/>
                </a:moveTo>
                <a:cubicBezTo>
                  <a:pt x="228981" y="915067"/>
                  <a:pt x="229172" y="914876"/>
                  <a:pt x="229172" y="914686"/>
                </a:cubicBezTo>
                <a:cubicBezTo>
                  <a:pt x="229172" y="914495"/>
                  <a:pt x="228981" y="914305"/>
                  <a:pt x="228791" y="914305"/>
                </a:cubicBezTo>
                <a:cubicBezTo>
                  <a:pt x="228600" y="914305"/>
                  <a:pt x="228410" y="914495"/>
                  <a:pt x="228410" y="914686"/>
                </a:cubicBezTo>
                <a:cubicBezTo>
                  <a:pt x="228410" y="914876"/>
                  <a:pt x="228600" y="915067"/>
                  <a:pt x="228791" y="915067"/>
                </a:cubicBezTo>
                <a:close/>
                <a:moveTo>
                  <a:pt x="304991" y="915924"/>
                </a:moveTo>
                <a:cubicBezTo>
                  <a:pt x="305657" y="915924"/>
                  <a:pt x="306229" y="915353"/>
                  <a:pt x="306229" y="914686"/>
                </a:cubicBezTo>
                <a:cubicBezTo>
                  <a:pt x="306229" y="914019"/>
                  <a:pt x="305657" y="913448"/>
                  <a:pt x="304991" y="913448"/>
                </a:cubicBezTo>
                <a:cubicBezTo>
                  <a:pt x="304324" y="913448"/>
                  <a:pt x="303752" y="914019"/>
                  <a:pt x="303752" y="914686"/>
                </a:cubicBezTo>
                <a:cubicBezTo>
                  <a:pt x="303752" y="915353"/>
                  <a:pt x="304324" y="915924"/>
                  <a:pt x="304991" y="915924"/>
                </a:cubicBezTo>
                <a:close/>
                <a:moveTo>
                  <a:pt x="381191" y="916972"/>
                </a:moveTo>
                <a:cubicBezTo>
                  <a:pt x="382429" y="916972"/>
                  <a:pt x="383476" y="915924"/>
                  <a:pt x="383476" y="914686"/>
                </a:cubicBezTo>
                <a:cubicBezTo>
                  <a:pt x="383476" y="913448"/>
                  <a:pt x="382429" y="912400"/>
                  <a:pt x="381191" y="912400"/>
                </a:cubicBezTo>
                <a:cubicBezTo>
                  <a:pt x="379952" y="912400"/>
                  <a:pt x="378905" y="913448"/>
                  <a:pt x="378905" y="914686"/>
                </a:cubicBezTo>
                <a:cubicBezTo>
                  <a:pt x="378905" y="915924"/>
                  <a:pt x="379952" y="916972"/>
                  <a:pt x="381191" y="916972"/>
                </a:cubicBezTo>
                <a:close/>
                <a:moveTo>
                  <a:pt x="457391" y="918020"/>
                </a:moveTo>
                <a:cubicBezTo>
                  <a:pt x="459296" y="918020"/>
                  <a:pt x="460724" y="916496"/>
                  <a:pt x="460724" y="914686"/>
                </a:cubicBezTo>
                <a:cubicBezTo>
                  <a:pt x="460724" y="912876"/>
                  <a:pt x="459200" y="911257"/>
                  <a:pt x="457391" y="911257"/>
                </a:cubicBezTo>
                <a:cubicBezTo>
                  <a:pt x="455486" y="911257"/>
                  <a:pt x="453962" y="912781"/>
                  <a:pt x="453962" y="914686"/>
                </a:cubicBezTo>
                <a:cubicBezTo>
                  <a:pt x="453962" y="916591"/>
                  <a:pt x="455581" y="918020"/>
                  <a:pt x="457391" y="918020"/>
                </a:cubicBezTo>
                <a:close/>
                <a:moveTo>
                  <a:pt x="533591" y="918877"/>
                </a:moveTo>
                <a:cubicBezTo>
                  <a:pt x="535877" y="918877"/>
                  <a:pt x="537782" y="916972"/>
                  <a:pt x="537782" y="914686"/>
                </a:cubicBezTo>
                <a:cubicBezTo>
                  <a:pt x="537782" y="912305"/>
                  <a:pt x="535877" y="910495"/>
                  <a:pt x="533591" y="910495"/>
                </a:cubicBezTo>
                <a:cubicBezTo>
                  <a:pt x="531209" y="910495"/>
                  <a:pt x="529400" y="912400"/>
                  <a:pt x="529400" y="914686"/>
                </a:cubicBezTo>
                <a:cubicBezTo>
                  <a:pt x="529400" y="916972"/>
                  <a:pt x="531305" y="918877"/>
                  <a:pt x="533591" y="918877"/>
                </a:cubicBezTo>
                <a:close/>
                <a:moveTo>
                  <a:pt x="609790" y="919925"/>
                </a:moveTo>
                <a:cubicBezTo>
                  <a:pt x="612743" y="919925"/>
                  <a:pt x="615029" y="917543"/>
                  <a:pt x="615029" y="914686"/>
                </a:cubicBezTo>
                <a:cubicBezTo>
                  <a:pt x="615029" y="911733"/>
                  <a:pt x="612648" y="909447"/>
                  <a:pt x="609790" y="909447"/>
                </a:cubicBezTo>
                <a:cubicBezTo>
                  <a:pt x="606838" y="909447"/>
                  <a:pt x="604552" y="911828"/>
                  <a:pt x="604552" y="914686"/>
                </a:cubicBezTo>
                <a:cubicBezTo>
                  <a:pt x="604552" y="917543"/>
                  <a:pt x="606933" y="919925"/>
                  <a:pt x="609790" y="919925"/>
                </a:cubicBezTo>
                <a:close/>
                <a:moveTo>
                  <a:pt x="685990" y="920782"/>
                </a:moveTo>
                <a:cubicBezTo>
                  <a:pt x="689420" y="920782"/>
                  <a:pt x="692087" y="918020"/>
                  <a:pt x="692087" y="914686"/>
                </a:cubicBezTo>
                <a:cubicBezTo>
                  <a:pt x="692087" y="911352"/>
                  <a:pt x="689324" y="908590"/>
                  <a:pt x="685990" y="908590"/>
                </a:cubicBezTo>
                <a:cubicBezTo>
                  <a:pt x="682657" y="908590"/>
                  <a:pt x="679895" y="911352"/>
                  <a:pt x="679895" y="914686"/>
                </a:cubicBezTo>
                <a:cubicBezTo>
                  <a:pt x="679895" y="918020"/>
                  <a:pt x="682657" y="920782"/>
                  <a:pt x="685990" y="920782"/>
                </a:cubicBezTo>
                <a:close/>
                <a:moveTo>
                  <a:pt x="762190" y="921830"/>
                </a:moveTo>
                <a:cubicBezTo>
                  <a:pt x="766191" y="921830"/>
                  <a:pt x="769334" y="918591"/>
                  <a:pt x="769334" y="914686"/>
                </a:cubicBezTo>
                <a:cubicBezTo>
                  <a:pt x="769334" y="910685"/>
                  <a:pt x="766096" y="907542"/>
                  <a:pt x="762190" y="907542"/>
                </a:cubicBezTo>
                <a:cubicBezTo>
                  <a:pt x="758190" y="907542"/>
                  <a:pt x="755047" y="910781"/>
                  <a:pt x="755047" y="914686"/>
                </a:cubicBezTo>
                <a:cubicBezTo>
                  <a:pt x="755047" y="918591"/>
                  <a:pt x="758285" y="921830"/>
                  <a:pt x="762190" y="921830"/>
                </a:cubicBezTo>
                <a:close/>
                <a:moveTo>
                  <a:pt x="838390" y="922687"/>
                </a:moveTo>
                <a:cubicBezTo>
                  <a:pt x="842867" y="922687"/>
                  <a:pt x="846392" y="919067"/>
                  <a:pt x="846392" y="914686"/>
                </a:cubicBezTo>
                <a:cubicBezTo>
                  <a:pt x="846392" y="910304"/>
                  <a:pt x="842772" y="906685"/>
                  <a:pt x="838390" y="906685"/>
                </a:cubicBezTo>
                <a:cubicBezTo>
                  <a:pt x="833914" y="906685"/>
                  <a:pt x="830390" y="910304"/>
                  <a:pt x="830390" y="914686"/>
                </a:cubicBezTo>
                <a:cubicBezTo>
                  <a:pt x="830390" y="919067"/>
                  <a:pt x="834009" y="922687"/>
                  <a:pt x="838390" y="922687"/>
                </a:cubicBezTo>
                <a:close/>
                <a:moveTo>
                  <a:pt x="914590" y="923449"/>
                </a:moveTo>
                <a:cubicBezTo>
                  <a:pt x="919448" y="923449"/>
                  <a:pt x="923449" y="919448"/>
                  <a:pt x="923449" y="914590"/>
                </a:cubicBezTo>
                <a:cubicBezTo>
                  <a:pt x="923449" y="909733"/>
                  <a:pt x="919448" y="905732"/>
                  <a:pt x="914590" y="905732"/>
                </a:cubicBezTo>
                <a:cubicBezTo>
                  <a:pt x="909733" y="905732"/>
                  <a:pt x="905732" y="909733"/>
                  <a:pt x="905732" y="914590"/>
                </a:cubicBezTo>
                <a:cubicBezTo>
                  <a:pt x="905732" y="919544"/>
                  <a:pt x="909733" y="923449"/>
                  <a:pt x="914590" y="923449"/>
                </a:cubicBezTo>
                <a:close/>
                <a:moveTo>
                  <a:pt x="990790" y="924306"/>
                </a:moveTo>
                <a:cubicBezTo>
                  <a:pt x="996125" y="924306"/>
                  <a:pt x="1000506" y="919925"/>
                  <a:pt x="1000506" y="914590"/>
                </a:cubicBezTo>
                <a:cubicBezTo>
                  <a:pt x="1000506" y="909257"/>
                  <a:pt x="996220" y="904875"/>
                  <a:pt x="990790" y="904875"/>
                </a:cubicBezTo>
                <a:cubicBezTo>
                  <a:pt x="985361" y="904875"/>
                  <a:pt x="981075" y="909257"/>
                  <a:pt x="981075" y="914590"/>
                </a:cubicBezTo>
                <a:cubicBezTo>
                  <a:pt x="981075" y="919925"/>
                  <a:pt x="985457" y="924306"/>
                  <a:pt x="990790" y="924306"/>
                </a:cubicBezTo>
                <a:close/>
                <a:moveTo>
                  <a:pt x="1066991" y="925163"/>
                </a:moveTo>
                <a:cubicBezTo>
                  <a:pt x="1072801" y="925163"/>
                  <a:pt x="1077563" y="920401"/>
                  <a:pt x="1077563" y="914590"/>
                </a:cubicBezTo>
                <a:cubicBezTo>
                  <a:pt x="1077563" y="908780"/>
                  <a:pt x="1072801" y="904018"/>
                  <a:pt x="1066991" y="904018"/>
                </a:cubicBezTo>
                <a:cubicBezTo>
                  <a:pt x="1061180" y="904018"/>
                  <a:pt x="1056418" y="908780"/>
                  <a:pt x="1056418" y="914590"/>
                </a:cubicBezTo>
                <a:cubicBezTo>
                  <a:pt x="1056418" y="920401"/>
                  <a:pt x="1061180" y="925163"/>
                  <a:pt x="1066991" y="925163"/>
                </a:cubicBezTo>
                <a:close/>
                <a:moveTo>
                  <a:pt x="1143191" y="925830"/>
                </a:moveTo>
                <a:cubicBezTo>
                  <a:pt x="1149382" y="925830"/>
                  <a:pt x="1154430" y="920782"/>
                  <a:pt x="1154430" y="914590"/>
                </a:cubicBezTo>
                <a:cubicBezTo>
                  <a:pt x="1154430" y="908399"/>
                  <a:pt x="1149382" y="903351"/>
                  <a:pt x="1143191" y="903351"/>
                </a:cubicBezTo>
                <a:cubicBezTo>
                  <a:pt x="1136999" y="903351"/>
                  <a:pt x="1131951" y="908399"/>
                  <a:pt x="1131951" y="914590"/>
                </a:cubicBezTo>
                <a:cubicBezTo>
                  <a:pt x="1132046" y="920782"/>
                  <a:pt x="1136999" y="925830"/>
                  <a:pt x="1143191" y="925830"/>
                </a:cubicBezTo>
                <a:close/>
                <a:moveTo>
                  <a:pt x="1219391" y="926402"/>
                </a:moveTo>
                <a:cubicBezTo>
                  <a:pt x="1225963" y="926402"/>
                  <a:pt x="1231202" y="921068"/>
                  <a:pt x="1231202" y="914590"/>
                </a:cubicBezTo>
                <a:cubicBezTo>
                  <a:pt x="1231202" y="908018"/>
                  <a:pt x="1225868" y="902780"/>
                  <a:pt x="1219391" y="902780"/>
                </a:cubicBezTo>
                <a:cubicBezTo>
                  <a:pt x="1212818" y="902780"/>
                  <a:pt x="1207580" y="908113"/>
                  <a:pt x="1207580" y="914590"/>
                </a:cubicBezTo>
                <a:cubicBezTo>
                  <a:pt x="1207580" y="921163"/>
                  <a:pt x="1212914" y="926402"/>
                  <a:pt x="1219391" y="926402"/>
                </a:cubicBezTo>
                <a:close/>
                <a:moveTo>
                  <a:pt x="1295591" y="927068"/>
                </a:moveTo>
                <a:cubicBezTo>
                  <a:pt x="1302449" y="927068"/>
                  <a:pt x="1308068" y="921449"/>
                  <a:pt x="1308068" y="914590"/>
                </a:cubicBezTo>
                <a:cubicBezTo>
                  <a:pt x="1308068" y="907733"/>
                  <a:pt x="1302449" y="902113"/>
                  <a:pt x="1295591" y="902113"/>
                </a:cubicBezTo>
                <a:cubicBezTo>
                  <a:pt x="1288733" y="902113"/>
                  <a:pt x="1283113" y="907733"/>
                  <a:pt x="1283113" y="914590"/>
                </a:cubicBezTo>
                <a:cubicBezTo>
                  <a:pt x="1283113" y="921544"/>
                  <a:pt x="1288733" y="927068"/>
                  <a:pt x="1295591" y="927068"/>
                </a:cubicBezTo>
                <a:close/>
                <a:moveTo>
                  <a:pt x="1371791" y="927545"/>
                </a:moveTo>
                <a:cubicBezTo>
                  <a:pt x="1378934" y="927545"/>
                  <a:pt x="1384649" y="921734"/>
                  <a:pt x="1384649" y="914686"/>
                </a:cubicBezTo>
                <a:cubicBezTo>
                  <a:pt x="1384649" y="907542"/>
                  <a:pt x="1378839" y="901827"/>
                  <a:pt x="1371791" y="901827"/>
                </a:cubicBezTo>
                <a:cubicBezTo>
                  <a:pt x="1364647" y="901827"/>
                  <a:pt x="1358932" y="907637"/>
                  <a:pt x="1358932" y="914686"/>
                </a:cubicBezTo>
                <a:cubicBezTo>
                  <a:pt x="1358932" y="921734"/>
                  <a:pt x="1364647" y="927545"/>
                  <a:pt x="1371791" y="927545"/>
                </a:cubicBezTo>
                <a:close/>
                <a:moveTo>
                  <a:pt x="1447991" y="927926"/>
                </a:moveTo>
                <a:cubicBezTo>
                  <a:pt x="1455325" y="927926"/>
                  <a:pt x="1461326" y="921925"/>
                  <a:pt x="1461326" y="914590"/>
                </a:cubicBezTo>
                <a:cubicBezTo>
                  <a:pt x="1461326" y="907256"/>
                  <a:pt x="1455325" y="901256"/>
                  <a:pt x="1447991" y="901256"/>
                </a:cubicBezTo>
                <a:cubicBezTo>
                  <a:pt x="1440656" y="901256"/>
                  <a:pt x="1434656" y="907256"/>
                  <a:pt x="1434656" y="914590"/>
                </a:cubicBezTo>
                <a:cubicBezTo>
                  <a:pt x="1434656" y="921925"/>
                  <a:pt x="1440656" y="927926"/>
                  <a:pt x="1447991" y="927926"/>
                </a:cubicBezTo>
                <a:close/>
                <a:moveTo>
                  <a:pt x="1524191" y="928307"/>
                </a:moveTo>
                <a:cubicBezTo>
                  <a:pt x="1531811" y="928307"/>
                  <a:pt x="1537907" y="922115"/>
                  <a:pt x="1537907" y="914590"/>
                </a:cubicBezTo>
                <a:cubicBezTo>
                  <a:pt x="1537907" y="907066"/>
                  <a:pt x="1531715" y="900875"/>
                  <a:pt x="1524191" y="900875"/>
                </a:cubicBezTo>
                <a:cubicBezTo>
                  <a:pt x="1516571" y="900875"/>
                  <a:pt x="1510475" y="907066"/>
                  <a:pt x="1510475" y="914590"/>
                </a:cubicBezTo>
                <a:cubicBezTo>
                  <a:pt x="1510475" y="922115"/>
                  <a:pt x="1516666" y="928307"/>
                  <a:pt x="1524191" y="928307"/>
                </a:cubicBezTo>
                <a:close/>
                <a:moveTo>
                  <a:pt x="1600391" y="928592"/>
                </a:moveTo>
                <a:cubicBezTo>
                  <a:pt x="1608106" y="928592"/>
                  <a:pt x="1614297" y="922306"/>
                  <a:pt x="1614297" y="914686"/>
                </a:cubicBezTo>
                <a:cubicBezTo>
                  <a:pt x="1614297" y="907066"/>
                  <a:pt x="1608011" y="900779"/>
                  <a:pt x="1600391" y="900779"/>
                </a:cubicBezTo>
                <a:cubicBezTo>
                  <a:pt x="1592675" y="900779"/>
                  <a:pt x="1586484" y="907066"/>
                  <a:pt x="1586484" y="914686"/>
                </a:cubicBezTo>
                <a:cubicBezTo>
                  <a:pt x="1586484" y="922306"/>
                  <a:pt x="1592675" y="928592"/>
                  <a:pt x="1600391" y="928592"/>
                </a:cubicBezTo>
                <a:close/>
                <a:moveTo>
                  <a:pt x="1676591" y="928783"/>
                </a:moveTo>
                <a:cubicBezTo>
                  <a:pt x="1684401" y="928783"/>
                  <a:pt x="1690783" y="922401"/>
                  <a:pt x="1690783" y="914590"/>
                </a:cubicBezTo>
                <a:cubicBezTo>
                  <a:pt x="1690783" y="906780"/>
                  <a:pt x="1684401" y="900398"/>
                  <a:pt x="1676591" y="900398"/>
                </a:cubicBezTo>
                <a:cubicBezTo>
                  <a:pt x="1668780" y="900398"/>
                  <a:pt x="1662398" y="906780"/>
                  <a:pt x="1662398" y="914590"/>
                </a:cubicBezTo>
                <a:cubicBezTo>
                  <a:pt x="1662398" y="922401"/>
                  <a:pt x="1668780" y="928783"/>
                  <a:pt x="1676591" y="928783"/>
                </a:cubicBezTo>
                <a:close/>
                <a:moveTo>
                  <a:pt x="1752791" y="928783"/>
                </a:moveTo>
                <a:cubicBezTo>
                  <a:pt x="1760601" y="928783"/>
                  <a:pt x="1766983" y="922401"/>
                  <a:pt x="1766983" y="914590"/>
                </a:cubicBezTo>
                <a:cubicBezTo>
                  <a:pt x="1766983" y="906780"/>
                  <a:pt x="1760601" y="900398"/>
                  <a:pt x="1752791" y="900398"/>
                </a:cubicBezTo>
                <a:cubicBezTo>
                  <a:pt x="1744980" y="900398"/>
                  <a:pt x="1738598" y="906780"/>
                  <a:pt x="1738598" y="914590"/>
                </a:cubicBezTo>
                <a:cubicBezTo>
                  <a:pt x="1738598" y="922401"/>
                  <a:pt x="1744980" y="928783"/>
                  <a:pt x="1752791" y="928783"/>
                </a:cubicBezTo>
                <a:close/>
                <a:moveTo>
                  <a:pt x="1828991" y="928783"/>
                </a:moveTo>
                <a:cubicBezTo>
                  <a:pt x="1836801" y="928783"/>
                  <a:pt x="1843183" y="922401"/>
                  <a:pt x="1843183" y="914590"/>
                </a:cubicBezTo>
                <a:cubicBezTo>
                  <a:pt x="1843183" y="906780"/>
                  <a:pt x="1836801" y="900398"/>
                  <a:pt x="1828991" y="900398"/>
                </a:cubicBezTo>
                <a:cubicBezTo>
                  <a:pt x="1821180" y="900398"/>
                  <a:pt x="1814798" y="906780"/>
                  <a:pt x="1814798" y="914590"/>
                </a:cubicBezTo>
                <a:cubicBezTo>
                  <a:pt x="1814798" y="922401"/>
                  <a:pt x="1821180" y="928783"/>
                  <a:pt x="1828991" y="928783"/>
                </a:cubicBezTo>
                <a:close/>
                <a:moveTo>
                  <a:pt x="1905191" y="928592"/>
                </a:moveTo>
                <a:cubicBezTo>
                  <a:pt x="1912906" y="928592"/>
                  <a:pt x="1919097" y="922306"/>
                  <a:pt x="1919097" y="914686"/>
                </a:cubicBezTo>
                <a:cubicBezTo>
                  <a:pt x="1919097" y="907066"/>
                  <a:pt x="1912811" y="900779"/>
                  <a:pt x="1905191" y="900779"/>
                </a:cubicBezTo>
                <a:cubicBezTo>
                  <a:pt x="1897475" y="900779"/>
                  <a:pt x="1891284" y="907066"/>
                  <a:pt x="1891284" y="914686"/>
                </a:cubicBezTo>
                <a:cubicBezTo>
                  <a:pt x="1891284" y="922306"/>
                  <a:pt x="1897475" y="928592"/>
                  <a:pt x="1905191" y="928592"/>
                </a:cubicBezTo>
                <a:close/>
                <a:moveTo>
                  <a:pt x="1981391" y="928307"/>
                </a:moveTo>
                <a:cubicBezTo>
                  <a:pt x="1989011" y="928307"/>
                  <a:pt x="1995107" y="922115"/>
                  <a:pt x="1995107" y="914590"/>
                </a:cubicBezTo>
                <a:cubicBezTo>
                  <a:pt x="1995107" y="907066"/>
                  <a:pt x="1988915" y="900875"/>
                  <a:pt x="1981391" y="900875"/>
                </a:cubicBezTo>
                <a:cubicBezTo>
                  <a:pt x="1973771" y="900875"/>
                  <a:pt x="1967675" y="907066"/>
                  <a:pt x="1967675" y="914590"/>
                </a:cubicBezTo>
                <a:cubicBezTo>
                  <a:pt x="1967675" y="922115"/>
                  <a:pt x="1973866" y="928307"/>
                  <a:pt x="1981391" y="928307"/>
                </a:cubicBezTo>
                <a:close/>
                <a:moveTo>
                  <a:pt x="2057591" y="927926"/>
                </a:moveTo>
                <a:cubicBezTo>
                  <a:pt x="2064925" y="927926"/>
                  <a:pt x="2070926" y="921925"/>
                  <a:pt x="2070926" y="914590"/>
                </a:cubicBezTo>
                <a:cubicBezTo>
                  <a:pt x="2070926" y="907256"/>
                  <a:pt x="2064925" y="901256"/>
                  <a:pt x="2057591" y="901256"/>
                </a:cubicBezTo>
                <a:cubicBezTo>
                  <a:pt x="2050256" y="901256"/>
                  <a:pt x="2044256" y="907256"/>
                  <a:pt x="2044256" y="914590"/>
                </a:cubicBezTo>
                <a:cubicBezTo>
                  <a:pt x="2044256" y="921925"/>
                  <a:pt x="2050256" y="927926"/>
                  <a:pt x="2057591" y="927926"/>
                </a:cubicBezTo>
                <a:close/>
                <a:moveTo>
                  <a:pt x="2133791" y="927545"/>
                </a:moveTo>
                <a:cubicBezTo>
                  <a:pt x="2140934" y="927545"/>
                  <a:pt x="2146649" y="921734"/>
                  <a:pt x="2146649" y="914686"/>
                </a:cubicBezTo>
                <a:cubicBezTo>
                  <a:pt x="2146649" y="907542"/>
                  <a:pt x="2140839" y="901827"/>
                  <a:pt x="2133791" y="901827"/>
                </a:cubicBezTo>
                <a:cubicBezTo>
                  <a:pt x="2126647" y="901827"/>
                  <a:pt x="2120932" y="907637"/>
                  <a:pt x="2120932" y="914686"/>
                </a:cubicBezTo>
                <a:cubicBezTo>
                  <a:pt x="2120932" y="921734"/>
                  <a:pt x="2126647" y="927545"/>
                  <a:pt x="2133791" y="927545"/>
                </a:cubicBezTo>
                <a:close/>
                <a:moveTo>
                  <a:pt x="2209991" y="927068"/>
                </a:moveTo>
                <a:cubicBezTo>
                  <a:pt x="2216849" y="927068"/>
                  <a:pt x="2222468" y="921449"/>
                  <a:pt x="2222468" y="914590"/>
                </a:cubicBezTo>
                <a:cubicBezTo>
                  <a:pt x="2222468" y="907733"/>
                  <a:pt x="2216849" y="902113"/>
                  <a:pt x="2209991" y="902113"/>
                </a:cubicBezTo>
                <a:cubicBezTo>
                  <a:pt x="2203133" y="902113"/>
                  <a:pt x="2197513" y="907733"/>
                  <a:pt x="2197513" y="914590"/>
                </a:cubicBezTo>
                <a:cubicBezTo>
                  <a:pt x="2197513" y="921544"/>
                  <a:pt x="2203133" y="927068"/>
                  <a:pt x="2209991" y="927068"/>
                </a:cubicBezTo>
                <a:close/>
                <a:moveTo>
                  <a:pt x="2286191" y="926402"/>
                </a:moveTo>
                <a:cubicBezTo>
                  <a:pt x="2292763" y="926402"/>
                  <a:pt x="2298002" y="921068"/>
                  <a:pt x="2298002" y="914590"/>
                </a:cubicBezTo>
                <a:cubicBezTo>
                  <a:pt x="2298002" y="908018"/>
                  <a:pt x="2292668" y="902780"/>
                  <a:pt x="2286191" y="902780"/>
                </a:cubicBezTo>
                <a:cubicBezTo>
                  <a:pt x="2279714" y="902780"/>
                  <a:pt x="2274380" y="908113"/>
                  <a:pt x="2274380" y="914590"/>
                </a:cubicBezTo>
                <a:cubicBezTo>
                  <a:pt x="2274380" y="921163"/>
                  <a:pt x="2279714" y="926402"/>
                  <a:pt x="2286191" y="926402"/>
                </a:cubicBezTo>
                <a:close/>
                <a:moveTo>
                  <a:pt x="2362391" y="925830"/>
                </a:moveTo>
                <a:cubicBezTo>
                  <a:pt x="2368582" y="925830"/>
                  <a:pt x="2373630" y="920782"/>
                  <a:pt x="2373630" y="914590"/>
                </a:cubicBezTo>
                <a:cubicBezTo>
                  <a:pt x="2373630" y="908399"/>
                  <a:pt x="2368582" y="903351"/>
                  <a:pt x="2362391" y="903351"/>
                </a:cubicBezTo>
                <a:cubicBezTo>
                  <a:pt x="2356199" y="903351"/>
                  <a:pt x="2351151" y="908399"/>
                  <a:pt x="2351151" y="914590"/>
                </a:cubicBezTo>
                <a:cubicBezTo>
                  <a:pt x="2351246" y="920782"/>
                  <a:pt x="2356199" y="925830"/>
                  <a:pt x="2362391" y="925830"/>
                </a:cubicBezTo>
                <a:close/>
                <a:moveTo>
                  <a:pt x="2438591" y="925163"/>
                </a:moveTo>
                <a:cubicBezTo>
                  <a:pt x="2444401" y="925163"/>
                  <a:pt x="2449163" y="920401"/>
                  <a:pt x="2449163" y="914590"/>
                </a:cubicBezTo>
                <a:cubicBezTo>
                  <a:pt x="2449163" y="908780"/>
                  <a:pt x="2444401" y="904018"/>
                  <a:pt x="2438591" y="904018"/>
                </a:cubicBezTo>
                <a:cubicBezTo>
                  <a:pt x="2432780" y="904018"/>
                  <a:pt x="2428018" y="908780"/>
                  <a:pt x="2428018" y="914590"/>
                </a:cubicBezTo>
                <a:cubicBezTo>
                  <a:pt x="2428018" y="920401"/>
                  <a:pt x="2432780" y="925163"/>
                  <a:pt x="2438591" y="925163"/>
                </a:cubicBezTo>
                <a:close/>
                <a:moveTo>
                  <a:pt x="2514791" y="924306"/>
                </a:moveTo>
                <a:cubicBezTo>
                  <a:pt x="2520124" y="924306"/>
                  <a:pt x="2524506" y="919925"/>
                  <a:pt x="2524506" y="914590"/>
                </a:cubicBezTo>
                <a:cubicBezTo>
                  <a:pt x="2524506" y="909257"/>
                  <a:pt x="2520220" y="904875"/>
                  <a:pt x="2514791" y="904875"/>
                </a:cubicBezTo>
                <a:cubicBezTo>
                  <a:pt x="2509361" y="904875"/>
                  <a:pt x="2505075" y="909257"/>
                  <a:pt x="2505075" y="914590"/>
                </a:cubicBezTo>
                <a:cubicBezTo>
                  <a:pt x="2505075" y="919925"/>
                  <a:pt x="2509457" y="924306"/>
                  <a:pt x="2514791" y="924306"/>
                </a:cubicBezTo>
                <a:close/>
                <a:moveTo>
                  <a:pt x="2590991" y="923449"/>
                </a:moveTo>
                <a:cubicBezTo>
                  <a:pt x="2595848" y="923449"/>
                  <a:pt x="2599849" y="919448"/>
                  <a:pt x="2599849" y="914590"/>
                </a:cubicBezTo>
                <a:cubicBezTo>
                  <a:pt x="2599849" y="909733"/>
                  <a:pt x="2595848" y="905732"/>
                  <a:pt x="2590991" y="905732"/>
                </a:cubicBezTo>
                <a:cubicBezTo>
                  <a:pt x="2586133" y="905732"/>
                  <a:pt x="2582132" y="909733"/>
                  <a:pt x="2582132" y="914590"/>
                </a:cubicBezTo>
                <a:cubicBezTo>
                  <a:pt x="2582132" y="919544"/>
                  <a:pt x="2586133" y="923449"/>
                  <a:pt x="2590991" y="923449"/>
                </a:cubicBezTo>
                <a:close/>
                <a:moveTo>
                  <a:pt x="2667191" y="922687"/>
                </a:moveTo>
                <a:cubicBezTo>
                  <a:pt x="2671667" y="922687"/>
                  <a:pt x="2675191" y="919067"/>
                  <a:pt x="2675191" y="914686"/>
                </a:cubicBezTo>
                <a:cubicBezTo>
                  <a:pt x="2675191" y="910304"/>
                  <a:pt x="2671572" y="906685"/>
                  <a:pt x="2667191" y="906685"/>
                </a:cubicBezTo>
                <a:cubicBezTo>
                  <a:pt x="2662714" y="906685"/>
                  <a:pt x="2659190" y="910304"/>
                  <a:pt x="2659190" y="914686"/>
                </a:cubicBezTo>
                <a:cubicBezTo>
                  <a:pt x="2659190" y="919067"/>
                  <a:pt x="2662809" y="922687"/>
                  <a:pt x="2667191" y="922687"/>
                </a:cubicBezTo>
                <a:close/>
                <a:moveTo>
                  <a:pt x="2743391" y="921830"/>
                </a:moveTo>
                <a:cubicBezTo>
                  <a:pt x="2747391" y="921830"/>
                  <a:pt x="2750534" y="918591"/>
                  <a:pt x="2750534" y="914686"/>
                </a:cubicBezTo>
                <a:cubicBezTo>
                  <a:pt x="2750534" y="910685"/>
                  <a:pt x="2747296" y="907542"/>
                  <a:pt x="2743391" y="907542"/>
                </a:cubicBezTo>
                <a:cubicBezTo>
                  <a:pt x="2739390" y="907542"/>
                  <a:pt x="2736247" y="910781"/>
                  <a:pt x="2736247" y="914686"/>
                </a:cubicBezTo>
                <a:cubicBezTo>
                  <a:pt x="2736247" y="918591"/>
                  <a:pt x="2739485" y="921830"/>
                  <a:pt x="2743391" y="921830"/>
                </a:cubicBezTo>
                <a:close/>
                <a:moveTo>
                  <a:pt x="2819591" y="920972"/>
                </a:moveTo>
                <a:cubicBezTo>
                  <a:pt x="2823115" y="920972"/>
                  <a:pt x="2825972" y="918115"/>
                  <a:pt x="2825972" y="914590"/>
                </a:cubicBezTo>
                <a:cubicBezTo>
                  <a:pt x="2825972" y="911066"/>
                  <a:pt x="2823115" y="908209"/>
                  <a:pt x="2819591" y="908209"/>
                </a:cubicBezTo>
                <a:cubicBezTo>
                  <a:pt x="2816066" y="908209"/>
                  <a:pt x="2813209" y="911066"/>
                  <a:pt x="2813209" y="914590"/>
                </a:cubicBezTo>
                <a:cubicBezTo>
                  <a:pt x="2813304" y="918115"/>
                  <a:pt x="2816066" y="920972"/>
                  <a:pt x="2819591" y="920972"/>
                </a:cubicBezTo>
                <a:close/>
                <a:moveTo>
                  <a:pt x="2895791" y="919925"/>
                </a:moveTo>
                <a:cubicBezTo>
                  <a:pt x="2898743" y="919925"/>
                  <a:pt x="2901029" y="917543"/>
                  <a:pt x="2901029" y="914686"/>
                </a:cubicBezTo>
                <a:cubicBezTo>
                  <a:pt x="2901029" y="911733"/>
                  <a:pt x="2898648" y="909447"/>
                  <a:pt x="2895791" y="909447"/>
                </a:cubicBezTo>
                <a:cubicBezTo>
                  <a:pt x="2892838" y="909447"/>
                  <a:pt x="2890552" y="911828"/>
                  <a:pt x="2890552" y="914686"/>
                </a:cubicBezTo>
                <a:cubicBezTo>
                  <a:pt x="2890552" y="917543"/>
                  <a:pt x="2892933" y="919925"/>
                  <a:pt x="2895791" y="919925"/>
                </a:cubicBezTo>
                <a:close/>
                <a:moveTo>
                  <a:pt x="2971991" y="919067"/>
                </a:moveTo>
                <a:cubicBezTo>
                  <a:pt x="2974467" y="919067"/>
                  <a:pt x="2976467" y="917067"/>
                  <a:pt x="2976467" y="914590"/>
                </a:cubicBezTo>
                <a:cubicBezTo>
                  <a:pt x="2976467" y="912114"/>
                  <a:pt x="2974467" y="910114"/>
                  <a:pt x="2971991" y="910114"/>
                </a:cubicBezTo>
                <a:cubicBezTo>
                  <a:pt x="2969514" y="910114"/>
                  <a:pt x="2967514" y="912114"/>
                  <a:pt x="2967514" y="914590"/>
                </a:cubicBezTo>
                <a:cubicBezTo>
                  <a:pt x="2967514" y="917067"/>
                  <a:pt x="2969514" y="919067"/>
                  <a:pt x="2971991" y="919067"/>
                </a:cubicBezTo>
                <a:close/>
                <a:moveTo>
                  <a:pt x="3048191" y="918020"/>
                </a:moveTo>
                <a:cubicBezTo>
                  <a:pt x="3050096" y="918020"/>
                  <a:pt x="3051524" y="916496"/>
                  <a:pt x="3051524" y="914686"/>
                </a:cubicBezTo>
                <a:cubicBezTo>
                  <a:pt x="3051524" y="912876"/>
                  <a:pt x="3050000" y="911257"/>
                  <a:pt x="3048191" y="911257"/>
                </a:cubicBezTo>
                <a:cubicBezTo>
                  <a:pt x="3046286" y="911257"/>
                  <a:pt x="3044857" y="912781"/>
                  <a:pt x="3044857" y="914686"/>
                </a:cubicBezTo>
                <a:cubicBezTo>
                  <a:pt x="3044857" y="916591"/>
                  <a:pt x="3046381" y="918020"/>
                  <a:pt x="3048191" y="918020"/>
                </a:cubicBezTo>
                <a:close/>
                <a:moveTo>
                  <a:pt x="3124391" y="916972"/>
                </a:moveTo>
                <a:cubicBezTo>
                  <a:pt x="3125629" y="916972"/>
                  <a:pt x="3126677" y="915924"/>
                  <a:pt x="3126677" y="914686"/>
                </a:cubicBezTo>
                <a:cubicBezTo>
                  <a:pt x="3126677" y="913448"/>
                  <a:pt x="3125629" y="912400"/>
                  <a:pt x="3124391" y="912400"/>
                </a:cubicBezTo>
                <a:cubicBezTo>
                  <a:pt x="3123153" y="912400"/>
                  <a:pt x="3122105" y="913448"/>
                  <a:pt x="3122105" y="914686"/>
                </a:cubicBezTo>
                <a:cubicBezTo>
                  <a:pt x="3122105" y="915924"/>
                  <a:pt x="3123153" y="916972"/>
                  <a:pt x="3124391" y="916972"/>
                </a:cubicBezTo>
                <a:close/>
                <a:moveTo>
                  <a:pt x="3200591" y="916115"/>
                </a:moveTo>
                <a:cubicBezTo>
                  <a:pt x="3201448" y="916115"/>
                  <a:pt x="3202115" y="915448"/>
                  <a:pt x="3202115" y="914590"/>
                </a:cubicBezTo>
                <a:cubicBezTo>
                  <a:pt x="3202115" y="913733"/>
                  <a:pt x="3201448" y="913067"/>
                  <a:pt x="3200591" y="913067"/>
                </a:cubicBezTo>
                <a:cubicBezTo>
                  <a:pt x="3199733" y="913067"/>
                  <a:pt x="3199066" y="913733"/>
                  <a:pt x="3199066" y="914590"/>
                </a:cubicBezTo>
                <a:cubicBezTo>
                  <a:pt x="3199066" y="915448"/>
                  <a:pt x="3199829" y="916115"/>
                  <a:pt x="3200591" y="916115"/>
                </a:cubicBezTo>
                <a:close/>
                <a:moveTo>
                  <a:pt x="3276791" y="915067"/>
                </a:moveTo>
                <a:cubicBezTo>
                  <a:pt x="3276981" y="915067"/>
                  <a:pt x="3277172" y="914876"/>
                  <a:pt x="3277172" y="914686"/>
                </a:cubicBezTo>
                <a:cubicBezTo>
                  <a:pt x="3277172" y="914495"/>
                  <a:pt x="3276981" y="914305"/>
                  <a:pt x="3276791" y="914305"/>
                </a:cubicBezTo>
                <a:cubicBezTo>
                  <a:pt x="3276600" y="914305"/>
                  <a:pt x="3276410" y="914495"/>
                  <a:pt x="3276410" y="914686"/>
                </a:cubicBezTo>
                <a:cubicBezTo>
                  <a:pt x="3276410" y="914876"/>
                  <a:pt x="3276600" y="915067"/>
                  <a:pt x="3276791" y="915067"/>
                </a:cubicBezTo>
                <a:close/>
                <a:moveTo>
                  <a:pt x="228791" y="991648"/>
                </a:moveTo>
                <a:cubicBezTo>
                  <a:pt x="229267" y="991648"/>
                  <a:pt x="229648" y="991267"/>
                  <a:pt x="229648" y="990790"/>
                </a:cubicBezTo>
                <a:cubicBezTo>
                  <a:pt x="229648" y="990314"/>
                  <a:pt x="229267" y="989933"/>
                  <a:pt x="228791" y="989933"/>
                </a:cubicBezTo>
                <a:cubicBezTo>
                  <a:pt x="228314" y="989933"/>
                  <a:pt x="227933" y="990314"/>
                  <a:pt x="227933" y="990790"/>
                </a:cubicBezTo>
                <a:cubicBezTo>
                  <a:pt x="227933" y="991267"/>
                  <a:pt x="228314" y="991648"/>
                  <a:pt x="228791" y="991648"/>
                </a:cubicBezTo>
                <a:close/>
                <a:moveTo>
                  <a:pt x="304991" y="992696"/>
                </a:moveTo>
                <a:cubicBezTo>
                  <a:pt x="306038" y="992696"/>
                  <a:pt x="306896" y="991838"/>
                  <a:pt x="306896" y="990790"/>
                </a:cubicBezTo>
                <a:cubicBezTo>
                  <a:pt x="306896" y="989743"/>
                  <a:pt x="306038" y="988886"/>
                  <a:pt x="304991" y="988886"/>
                </a:cubicBezTo>
                <a:cubicBezTo>
                  <a:pt x="303943" y="988886"/>
                  <a:pt x="303086" y="989743"/>
                  <a:pt x="303086" y="990790"/>
                </a:cubicBezTo>
                <a:cubicBezTo>
                  <a:pt x="303086" y="991838"/>
                  <a:pt x="303943" y="992696"/>
                  <a:pt x="304991" y="992696"/>
                </a:cubicBezTo>
                <a:close/>
                <a:moveTo>
                  <a:pt x="381191" y="993743"/>
                </a:moveTo>
                <a:cubicBezTo>
                  <a:pt x="382810" y="993743"/>
                  <a:pt x="384143" y="992410"/>
                  <a:pt x="384143" y="990790"/>
                </a:cubicBezTo>
                <a:cubicBezTo>
                  <a:pt x="384143" y="989171"/>
                  <a:pt x="382810" y="987838"/>
                  <a:pt x="381191" y="987838"/>
                </a:cubicBezTo>
                <a:cubicBezTo>
                  <a:pt x="379571" y="987838"/>
                  <a:pt x="378238" y="989171"/>
                  <a:pt x="378238" y="990790"/>
                </a:cubicBezTo>
                <a:cubicBezTo>
                  <a:pt x="378238" y="992410"/>
                  <a:pt x="379571" y="993743"/>
                  <a:pt x="381191" y="993743"/>
                </a:cubicBezTo>
                <a:close/>
                <a:moveTo>
                  <a:pt x="457391" y="994791"/>
                </a:moveTo>
                <a:cubicBezTo>
                  <a:pt x="459581" y="994791"/>
                  <a:pt x="461391" y="992981"/>
                  <a:pt x="461391" y="990790"/>
                </a:cubicBezTo>
                <a:cubicBezTo>
                  <a:pt x="461391" y="988600"/>
                  <a:pt x="459581" y="986790"/>
                  <a:pt x="457391" y="986790"/>
                </a:cubicBezTo>
                <a:cubicBezTo>
                  <a:pt x="455200" y="986790"/>
                  <a:pt x="453390" y="988600"/>
                  <a:pt x="453390" y="990790"/>
                </a:cubicBezTo>
                <a:cubicBezTo>
                  <a:pt x="453390" y="992981"/>
                  <a:pt x="455200" y="994791"/>
                  <a:pt x="457391" y="994791"/>
                </a:cubicBezTo>
                <a:close/>
                <a:moveTo>
                  <a:pt x="533591" y="995648"/>
                </a:moveTo>
                <a:cubicBezTo>
                  <a:pt x="536258" y="995648"/>
                  <a:pt x="538448" y="993458"/>
                  <a:pt x="538448" y="990790"/>
                </a:cubicBezTo>
                <a:cubicBezTo>
                  <a:pt x="538448" y="988124"/>
                  <a:pt x="536258" y="985933"/>
                  <a:pt x="533591" y="985933"/>
                </a:cubicBezTo>
                <a:cubicBezTo>
                  <a:pt x="530924" y="985933"/>
                  <a:pt x="528733" y="988124"/>
                  <a:pt x="528733" y="990790"/>
                </a:cubicBezTo>
                <a:cubicBezTo>
                  <a:pt x="528733" y="993458"/>
                  <a:pt x="530924" y="995648"/>
                  <a:pt x="533591" y="995648"/>
                </a:cubicBezTo>
                <a:close/>
                <a:moveTo>
                  <a:pt x="609790" y="996696"/>
                </a:moveTo>
                <a:cubicBezTo>
                  <a:pt x="613029" y="996696"/>
                  <a:pt x="615696" y="994029"/>
                  <a:pt x="615696" y="990790"/>
                </a:cubicBezTo>
                <a:cubicBezTo>
                  <a:pt x="615696" y="987552"/>
                  <a:pt x="613029" y="984885"/>
                  <a:pt x="609790" y="984885"/>
                </a:cubicBezTo>
                <a:cubicBezTo>
                  <a:pt x="606552" y="984885"/>
                  <a:pt x="603885" y="987552"/>
                  <a:pt x="603885" y="990790"/>
                </a:cubicBezTo>
                <a:cubicBezTo>
                  <a:pt x="603885" y="994124"/>
                  <a:pt x="606552" y="996696"/>
                  <a:pt x="609790" y="996696"/>
                </a:cubicBezTo>
                <a:close/>
                <a:moveTo>
                  <a:pt x="685990" y="997553"/>
                </a:moveTo>
                <a:cubicBezTo>
                  <a:pt x="689705" y="997553"/>
                  <a:pt x="692753" y="994505"/>
                  <a:pt x="692753" y="990790"/>
                </a:cubicBezTo>
                <a:cubicBezTo>
                  <a:pt x="692753" y="987076"/>
                  <a:pt x="689705" y="984028"/>
                  <a:pt x="685990" y="984028"/>
                </a:cubicBezTo>
                <a:cubicBezTo>
                  <a:pt x="682276" y="984028"/>
                  <a:pt x="679228" y="987076"/>
                  <a:pt x="679228" y="990790"/>
                </a:cubicBezTo>
                <a:cubicBezTo>
                  <a:pt x="679228" y="994505"/>
                  <a:pt x="682276" y="997553"/>
                  <a:pt x="685990" y="997553"/>
                </a:cubicBezTo>
                <a:close/>
                <a:moveTo>
                  <a:pt x="762190" y="998601"/>
                </a:moveTo>
                <a:cubicBezTo>
                  <a:pt x="766477" y="998601"/>
                  <a:pt x="770001" y="995077"/>
                  <a:pt x="770001" y="990790"/>
                </a:cubicBezTo>
                <a:cubicBezTo>
                  <a:pt x="770001" y="986504"/>
                  <a:pt x="766477" y="982980"/>
                  <a:pt x="762190" y="982980"/>
                </a:cubicBezTo>
                <a:cubicBezTo>
                  <a:pt x="757904" y="982980"/>
                  <a:pt x="754380" y="986504"/>
                  <a:pt x="754380" y="990790"/>
                </a:cubicBezTo>
                <a:cubicBezTo>
                  <a:pt x="754380" y="995077"/>
                  <a:pt x="757904" y="998601"/>
                  <a:pt x="762190" y="998601"/>
                </a:cubicBezTo>
                <a:close/>
                <a:moveTo>
                  <a:pt x="838390" y="999458"/>
                </a:moveTo>
                <a:cubicBezTo>
                  <a:pt x="843153" y="999458"/>
                  <a:pt x="847058" y="995553"/>
                  <a:pt x="847058" y="990790"/>
                </a:cubicBezTo>
                <a:cubicBezTo>
                  <a:pt x="847058" y="986028"/>
                  <a:pt x="843153" y="982123"/>
                  <a:pt x="838390" y="982123"/>
                </a:cubicBezTo>
                <a:cubicBezTo>
                  <a:pt x="833628" y="982123"/>
                  <a:pt x="829723" y="986028"/>
                  <a:pt x="829723" y="990790"/>
                </a:cubicBezTo>
                <a:cubicBezTo>
                  <a:pt x="829723" y="995553"/>
                  <a:pt x="833628" y="999458"/>
                  <a:pt x="838390" y="999458"/>
                </a:cubicBezTo>
                <a:close/>
                <a:moveTo>
                  <a:pt x="914590" y="1000506"/>
                </a:moveTo>
                <a:cubicBezTo>
                  <a:pt x="919925" y="1000506"/>
                  <a:pt x="924306" y="996125"/>
                  <a:pt x="924306" y="990790"/>
                </a:cubicBezTo>
                <a:cubicBezTo>
                  <a:pt x="924306" y="985457"/>
                  <a:pt x="920020" y="981075"/>
                  <a:pt x="914590" y="981075"/>
                </a:cubicBezTo>
                <a:cubicBezTo>
                  <a:pt x="909161" y="981075"/>
                  <a:pt x="904875" y="985457"/>
                  <a:pt x="904875" y="990790"/>
                </a:cubicBezTo>
                <a:cubicBezTo>
                  <a:pt x="904875" y="996125"/>
                  <a:pt x="909257" y="1000506"/>
                  <a:pt x="914590" y="1000506"/>
                </a:cubicBezTo>
                <a:close/>
                <a:moveTo>
                  <a:pt x="990790" y="1001363"/>
                </a:moveTo>
                <a:cubicBezTo>
                  <a:pt x="996601" y="1001363"/>
                  <a:pt x="1001363" y="996601"/>
                  <a:pt x="1001363" y="990790"/>
                </a:cubicBezTo>
                <a:cubicBezTo>
                  <a:pt x="1001363" y="984980"/>
                  <a:pt x="996601" y="980218"/>
                  <a:pt x="990790" y="980218"/>
                </a:cubicBezTo>
                <a:cubicBezTo>
                  <a:pt x="984980" y="980218"/>
                  <a:pt x="980218" y="984980"/>
                  <a:pt x="980218" y="990790"/>
                </a:cubicBezTo>
                <a:cubicBezTo>
                  <a:pt x="980218" y="996601"/>
                  <a:pt x="984980" y="1001363"/>
                  <a:pt x="990790" y="1001363"/>
                </a:cubicBezTo>
                <a:close/>
                <a:moveTo>
                  <a:pt x="1066991" y="1002221"/>
                </a:moveTo>
                <a:cubicBezTo>
                  <a:pt x="1073277" y="1002221"/>
                  <a:pt x="1078421" y="997077"/>
                  <a:pt x="1078421" y="990790"/>
                </a:cubicBezTo>
                <a:cubicBezTo>
                  <a:pt x="1078421" y="984504"/>
                  <a:pt x="1073277" y="979361"/>
                  <a:pt x="1066991" y="979361"/>
                </a:cubicBezTo>
                <a:cubicBezTo>
                  <a:pt x="1060704" y="979361"/>
                  <a:pt x="1055561" y="984504"/>
                  <a:pt x="1055561" y="990790"/>
                </a:cubicBezTo>
                <a:cubicBezTo>
                  <a:pt x="1055561" y="997077"/>
                  <a:pt x="1060704" y="1002221"/>
                  <a:pt x="1066991" y="1002221"/>
                </a:cubicBezTo>
                <a:close/>
                <a:moveTo>
                  <a:pt x="1143191" y="1002887"/>
                </a:moveTo>
                <a:cubicBezTo>
                  <a:pt x="1149858" y="1002887"/>
                  <a:pt x="1155192" y="997458"/>
                  <a:pt x="1155192" y="990886"/>
                </a:cubicBezTo>
                <a:cubicBezTo>
                  <a:pt x="1155192" y="984218"/>
                  <a:pt x="1149763" y="978884"/>
                  <a:pt x="1143191" y="978884"/>
                </a:cubicBezTo>
                <a:cubicBezTo>
                  <a:pt x="1136523" y="978884"/>
                  <a:pt x="1131189" y="984313"/>
                  <a:pt x="1131189" y="990886"/>
                </a:cubicBezTo>
                <a:cubicBezTo>
                  <a:pt x="1131189" y="997458"/>
                  <a:pt x="1136523" y="1002887"/>
                  <a:pt x="1143191" y="1002887"/>
                </a:cubicBezTo>
                <a:close/>
                <a:moveTo>
                  <a:pt x="1219391" y="1003745"/>
                </a:moveTo>
                <a:cubicBezTo>
                  <a:pt x="1226534" y="1003745"/>
                  <a:pt x="1232249" y="997934"/>
                  <a:pt x="1232249" y="990886"/>
                </a:cubicBezTo>
                <a:cubicBezTo>
                  <a:pt x="1232249" y="983742"/>
                  <a:pt x="1226439" y="978027"/>
                  <a:pt x="1219391" y="978027"/>
                </a:cubicBezTo>
                <a:cubicBezTo>
                  <a:pt x="1212247" y="978027"/>
                  <a:pt x="1206532" y="983837"/>
                  <a:pt x="1206532" y="990886"/>
                </a:cubicBezTo>
                <a:cubicBezTo>
                  <a:pt x="1206532" y="997934"/>
                  <a:pt x="1212247" y="1003745"/>
                  <a:pt x="1219391" y="1003745"/>
                </a:cubicBezTo>
                <a:close/>
                <a:moveTo>
                  <a:pt x="1295591" y="1004316"/>
                </a:moveTo>
                <a:cubicBezTo>
                  <a:pt x="1303020" y="1004316"/>
                  <a:pt x="1309116" y="998220"/>
                  <a:pt x="1309116" y="990790"/>
                </a:cubicBezTo>
                <a:cubicBezTo>
                  <a:pt x="1309116" y="983361"/>
                  <a:pt x="1303020" y="977265"/>
                  <a:pt x="1295591" y="977265"/>
                </a:cubicBezTo>
                <a:cubicBezTo>
                  <a:pt x="1288161" y="977265"/>
                  <a:pt x="1282065" y="983361"/>
                  <a:pt x="1282065" y="990790"/>
                </a:cubicBezTo>
                <a:cubicBezTo>
                  <a:pt x="1282065" y="998315"/>
                  <a:pt x="1288161" y="1004316"/>
                  <a:pt x="1295591" y="1004316"/>
                </a:cubicBezTo>
                <a:close/>
                <a:moveTo>
                  <a:pt x="1371791" y="1004792"/>
                </a:moveTo>
                <a:cubicBezTo>
                  <a:pt x="1379506" y="1004792"/>
                  <a:pt x="1385697" y="998506"/>
                  <a:pt x="1385697" y="990886"/>
                </a:cubicBezTo>
                <a:cubicBezTo>
                  <a:pt x="1385697" y="983266"/>
                  <a:pt x="1379411" y="976979"/>
                  <a:pt x="1371791" y="976979"/>
                </a:cubicBezTo>
                <a:cubicBezTo>
                  <a:pt x="1364075" y="976979"/>
                  <a:pt x="1357884" y="983266"/>
                  <a:pt x="1357884" y="990886"/>
                </a:cubicBezTo>
                <a:cubicBezTo>
                  <a:pt x="1357884" y="998506"/>
                  <a:pt x="1364075" y="1004792"/>
                  <a:pt x="1371791" y="1004792"/>
                </a:cubicBezTo>
                <a:close/>
                <a:moveTo>
                  <a:pt x="1447991" y="1005173"/>
                </a:moveTo>
                <a:cubicBezTo>
                  <a:pt x="1455896" y="1005173"/>
                  <a:pt x="1462373" y="998696"/>
                  <a:pt x="1462373" y="990790"/>
                </a:cubicBezTo>
                <a:cubicBezTo>
                  <a:pt x="1462373" y="982885"/>
                  <a:pt x="1455896" y="976408"/>
                  <a:pt x="1447991" y="976408"/>
                </a:cubicBezTo>
                <a:cubicBezTo>
                  <a:pt x="1440085" y="976408"/>
                  <a:pt x="1433608" y="982885"/>
                  <a:pt x="1433608" y="990790"/>
                </a:cubicBezTo>
                <a:cubicBezTo>
                  <a:pt x="1433608" y="998696"/>
                  <a:pt x="1440085" y="1005173"/>
                  <a:pt x="1447991" y="1005173"/>
                </a:cubicBezTo>
                <a:close/>
                <a:moveTo>
                  <a:pt x="1524191" y="1005650"/>
                </a:moveTo>
                <a:cubicBezTo>
                  <a:pt x="1532382" y="1005650"/>
                  <a:pt x="1538954" y="998982"/>
                  <a:pt x="1538954" y="990886"/>
                </a:cubicBezTo>
                <a:cubicBezTo>
                  <a:pt x="1538954" y="982694"/>
                  <a:pt x="1532287" y="976122"/>
                  <a:pt x="1524191" y="976122"/>
                </a:cubicBezTo>
                <a:cubicBezTo>
                  <a:pt x="1516094" y="976122"/>
                  <a:pt x="1509427" y="982790"/>
                  <a:pt x="1509427" y="990886"/>
                </a:cubicBezTo>
                <a:cubicBezTo>
                  <a:pt x="1509427" y="998982"/>
                  <a:pt x="1515999" y="1005650"/>
                  <a:pt x="1524191" y="1005650"/>
                </a:cubicBezTo>
                <a:close/>
                <a:moveTo>
                  <a:pt x="1600391" y="1006031"/>
                </a:moveTo>
                <a:cubicBezTo>
                  <a:pt x="1608773" y="1006031"/>
                  <a:pt x="1615631" y="999173"/>
                  <a:pt x="1615631" y="990790"/>
                </a:cubicBezTo>
                <a:cubicBezTo>
                  <a:pt x="1615631" y="982409"/>
                  <a:pt x="1608773" y="975551"/>
                  <a:pt x="1600391" y="975551"/>
                </a:cubicBezTo>
                <a:cubicBezTo>
                  <a:pt x="1592009" y="975551"/>
                  <a:pt x="1585151" y="982409"/>
                  <a:pt x="1585151" y="990790"/>
                </a:cubicBezTo>
                <a:cubicBezTo>
                  <a:pt x="1585246" y="999173"/>
                  <a:pt x="1592009" y="1006031"/>
                  <a:pt x="1600391" y="1006031"/>
                </a:cubicBezTo>
                <a:close/>
                <a:moveTo>
                  <a:pt x="1676591" y="1006031"/>
                </a:moveTo>
                <a:cubicBezTo>
                  <a:pt x="1684973" y="1006031"/>
                  <a:pt x="1691831" y="999173"/>
                  <a:pt x="1691831" y="990790"/>
                </a:cubicBezTo>
                <a:cubicBezTo>
                  <a:pt x="1691831" y="982409"/>
                  <a:pt x="1684973" y="975551"/>
                  <a:pt x="1676591" y="975551"/>
                </a:cubicBezTo>
                <a:cubicBezTo>
                  <a:pt x="1668209" y="975551"/>
                  <a:pt x="1661351" y="982409"/>
                  <a:pt x="1661351" y="990790"/>
                </a:cubicBezTo>
                <a:cubicBezTo>
                  <a:pt x="1661446" y="999173"/>
                  <a:pt x="1668209" y="1006031"/>
                  <a:pt x="1676591" y="1006031"/>
                </a:cubicBezTo>
                <a:close/>
                <a:moveTo>
                  <a:pt x="1752791" y="1006221"/>
                </a:moveTo>
                <a:cubicBezTo>
                  <a:pt x="1761268" y="1006221"/>
                  <a:pt x="1768221" y="999363"/>
                  <a:pt x="1768221" y="990790"/>
                </a:cubicBezTo>
                <a:cubicBezTo>
                  <a:pt x="1768221" y="982218"/>
                  <a:pt x="1761268" y="975360"/>
                  <a:pt x="1752791" y="975360"/>
                </a:cubicBezTo>
                <a:cubicBezTo>
                  <a:pt x="1744313" y="975360"/>
                  <a:pt x="1737360" y="982218"/>
                  <a:pt x="1737360" y="990790"/>
                </a:cubicBezTo>
                <a:cubicBezTo>
                  <a:pt x="1737360" y="999363"/>
                  <a:pt x="1744313" y="1006221"/>
                  <a:pt x="1752791" y="1006221"/>
                </a:cubicBezTo>
                <a:close/>
                <a:moveTo>
                  <a:pt x="1828991" y="1006221"/>
                </a:moveTo>
                <a:cubicBezTo>
                  <a:pt x="1837468" y="1006221"/>
                  <a:pt x="1844421" y="999363"/>
                  <a:pt x="1844421" y="990790"/>
                </a:cubicBezTo>
                <a:cubicBezTo>
                  <a:pt x="1844421" y="982218"/>
                  <a:pt x="1837468" y="975360"/>
                  <a:pt x="1828991" y="975360"/>
                </a:cubicBezTo>
                <a:cubicBezTo>
                  <a:pt x="1820513" y="975360"/>
                  <a:pt x="1813560" y="982218"/>
                  <a:pt x="1813560" y="990790"/>
                </a:cubicBezTo>
                <a:cubicBezTo>
                  <a:pt x="1813560" y="999363"/>
                  <a:pt x="1820513" y="1006221"/>
                  <a:pt x="1828991" y="1006221"/>
                </a:cubicBezTo>
                <a:close/>
                <a:moveTo>
                  <a:pt x="1905191" y="1006031"/>
                </a:moveTo>
                <a:cubicBezTo>
                  <a:pt x="1913573" y="1006031"/>
                  <a:pt x="1920431" y="999173"/>
                  <a:pt x="1920431" y="990790"/>
                </a:cubicBezTo>
                <a:cubicBezTo>
                  <a:pt x="1920431" y="982409"/>
                  <a:pt x="1913573" y="975551"/>
                  <a:pt x="1905191" y="975551"/>
                </a:cubicBezTo>
                <a:cubicBezTo>
                  <a:pt x="1896809" y="975551"/>
                  <a:pt x="1889951" y="982409"/>
                  <a:pt x="1889951" y="990790"/>
                </a:cubicBezTo>
                <a:cubicBezTo>
                  <a:pt x="1890046" y="999173"/>
                  <a:pt x="1896809" y="1006031"/>
                  <a:pt x="1905191" y="1006031"/>
                </a:cubicBezTo>
                <a:close/>
                <a:moveTo>
                  <a:pt x="1981391" y="1005650"/>
                </a:moveTo>
                <a:cubicBezTo>
                  <a:pt x="1989582" y="1005650"/>
                  <a:pt x="1996154" y="998982"/>
                  <a:pt x="1996154" y="990886"/>
                </a:cubicBezTo>
                <a:cubicBezTo>
                  <a:pt x="1996154" y="982694"/>
                  <a:pt x="1989487" y="976122"/>
                  <a:pt x="1981391" y="976122"/>
                </a:cubicBezTo>
                <a:cubicBezTo>
                  <a:pt x="1973294" y="976122"/>
                  <a:pt x="1966627" y="982790"/>
                  <a:pt x="1966627" y="990886"/>
                </a:cubicBezTo>
                <a:cubicBezTo>
                  <a:pt x="1966627" y="998982"/>
                  <a:pt x="1973199" y="1005650"/>
                  <a:pt x="1981391" y="1005650"/>
                </a:cubicBezTo>
                <a:close/>
                <a:moveTo>
                  <a:pt x="2057591" y="1005364"/>
                </a:moveTo>
                <a:cubicBezTo>
                  <a:pt x="2065687" y="1005364"/>
                  <a:pt x="2072164" y="998792"/>
                  <a:pt x="2072164" y="990790"/>
                </a:cubicBezTo>
                <a:cubicBezTo>
                  <a:pt x="2072164" y="982790"/>
                  <a:pt x="2065592" y="976217"/>
                  <a:pt x="2057591" y="976217"/>
                </a:cubicBezTo>
                <a:cubicBezTo>
                  <a:pt x="2049589" y="976217"/>
                  <a:pt x="2043017" y="982790"/>
                  <a:pt x="2043017" y="990790"/>
                </a:cubicBezTo>
                <a:cubicBezTo>
                  <a:pt x="2043017" y="998792"/>
                  <a:pt x="2049589" y="1005364"/>
                  <a:pt x="2057591" y="1005364"/>
                </a:cubicBezTo>
                <a:close/>
                <a:moveTo>
                  <a:pt x="2133791" y="1004792"/>
                </a:moveTo>
                <a:cubicBezTo>
                  <a:pt x="2141506" y="1004792"/>
                  <a:pt x="2147697" y="998506"/>
                  <a:pt x="2147697" y="990886"/>
                </a:cubicBezTo>
                <a:cubicBezTo>
                  <a:pt x="2147697" y="983266"/>
                  <a:pt x="2141411" y="976979"/>
                  <a:pt x="2133791" y="976979"/>
                </a:cubicBezTo>
                <a:cubicBezTo>
                  <a:pt x="2126075" y="976979"/>
                  <a:pt x="2119884" y="983266"/>
                  <a:pt x="2119884" y="990886"/>
                </a:cubicBezTo>
                <a:cubicBezTo>
                  <a:pt x="2119884" y="998506"/>
                  <a:pt x="2126075" y="1004792"/>
                  <a:pt x="2133791" y="1004792"/>
                </a:cubicBezTo>
                <a:close/>
                <a:moveTo>
                  <a:pt x="2209991" y="1004316"/>
                </a:moveTo>
                <a:cubicBezTo>
                  <a:pt x="2217420" y="1004316"/>
                  <a:pt x="2223516" y="998220"/>
                  <a:pt x="2223516" y="990790"/>
                </a:cubicBezTo>
                <a:cubicBezTo>
                  <a:pt x="2223516" y="983361"/>
                  <a:pt x="2217420" y="977265"/>
                  <a:pt x="2209991" y="977265"/>
                </a:cubicBezTo>
                <a:cubicBezTo>
                  <a:pt x="2202561" y="977265"/>
                  <a:pt x="2196465" y="983361"/>
                  <a:pt x="2196465" y="990790"/>
                </a:cubicBezTo>
                <a:cubicBezTo>
                  <a:pt x="2196465" y="998315"/>
                  <a:pt x="2202561" y="1004316"/>
                  <a:pt x="2209991" y="1004316"/>
                </a:cubicBezTo>
                <a:close/>
                <a:moveTo>
                  <a:pt x="2286191" y="1003745"/>
                </a:moveTo>
                <a:cubicBezTo>
                  <a:pt x="2293334" y="1003745"/>
                  <a:pt x="2299049" y="997934"/>
                  <a:pt x="2299049" y="990886"/>
                </a:cubicBezTo>
                <a:cubicBezTo>
                  <a:pt x="2299049" y="983742"/>
                  <a:pt x="2293239" y="978027"/>
                  <a:pt x="2286191" y="978027"/>
                </a:cubicBezTo>
                <a:cubicBezTo>
                  <a:pt x="2279047" y="978027"/>
                  <a:pt x="2273332" y="983837"/>
                  <a:pt x="2273332" y="990886"/>
                </a:cubicBezTo>
                <a:cubicBezTo>
                  <a:pt x="2273332" y="997934"/>
                  <a:pt x="2279047" y="1003745"/>
                  <a:pt x="2286191" y="1003745"/>
                </a:cubicBezTo>
                <a:close/>
                <a:moveTo>
                  <a:pt x="2362391" y="1003078"/>
                </a:moveTo>
                <a:cubicBezTo>
                  <a:pt x="2369153" y="1003078"/>
                  <a:pt x="2374678" y="997553"/>
                  <a:pt x="2374678" y="990790"/>
                </a:cubicBezTo>
                <a:cubicBezTo>
                  <a:pt x="2374678" y="984028"/>
                  <a:pt x="2369153" y="978503"/>
                  <a:pt x="2362391" y="978503"/>
                </a:cubicBezTo>
                <a:cubicBezTo>
                  <a:pt x="2355628" y="978503"/>
                  <a:pt x="2350103" y="984028"/>
                  <a:pt x="2350103" y="990790"/>
                </a:cubicBezTo>
                <a:cubicBezTo>
                  <a:pt x="2350103" y="997553"/>
                  <a:pt x="2355628" y="1003078"/>
                  <a:pt x="2362391" y="1003078"/>
                </a:cubicBezTo>
                <a:close/>
                <a:moveTo>
                  <a:pt x="2438591" y="1002221"/>
                </a:moveTo>
                <a:cubicBezTo>
                  <a:pt x="2444877" y="1002221"/>
                  <a:pt x="2450021" y="997077"/>
                  <a:pt x="2450021" y="990790"/>
                </a:cubicBezTo>
                <a:cubicBezTo>
                  <a:pt x="2450021" y="984504"/>
                  <a:pt x="2444877" y="979361"/>
                  <a:pt x="2438591" y="979361"/>
                </a:cubicBezTo>
                <a:cubicBezTo>
                  <a:pt x="2432304" y="979361"/>
                  <a:pt x="2427161" y="984504"/>
                  <a:pt x="2427161" y="990790"/>
                </a:cubicBezTo>
                <a:cubicBezTo>
                  <a:pt x="2427161" y="997077"/>
                  <a:pt x="2432304" y="1002221"/>
                  <a:pt x="2438591" y="1002221"/>
                </a:cubicBezTo>
                <a:close/>
                <a:moveTo>
                  <a:pt x="2514791" y="1001363"/>
                </a:moveTo>
                <a:cubicBezTo>
                  <a:pt x="2520601" y="1001363"/>
                  <a:pt x="2525363" y="996601"/>
                  <a:pt x="2525363" y="990790"/>
                </a:cubicBezTo>
                <a:cubicBezTo>
                  <a:pt x="2525363" y="984980"/>
                  <a:pt x="2520601" y="980218"/>
                  <a:pt x="2514791" y="980218"/>
                </a:cubicBezTo>
                <a:cubicBezTo>
                  <a:pt x="2508980" y="980218"/>
                  <a:pt x="2504218" y="984980"/>
                  <a:pt x="2504218" y="990790"/>
                </a:cubicBezTo>
                <a:cubicBezTo>
                  <a:pt x="2504218" y="996601"/>
                  <a:pt x="2508980" y="1001363"/>
                  <a:pt x="2514791" y="1001363"/>
                </a:cubicBezTo>
                <a:close/>
                <a:moveTo>
                  <a:pt x="2590991" y="1000506"/>
                </a:moveTo>
                <a:cubicBezTo>
                  <a:pt x="2596324" y="1000506"/>
                  <a:pt x="2600706" y="996125"/>
                  <a:pt x="2600706" y="990790"/>
                </a:cubicBezTo>
                <a:cubicBezTo>
                  <a:pt x="2600706" y="985457"/>
                  <a:pt x="2596324" y="981075"/>
                  <a:pt x="2590991" y="981075"/>
                </a:cubicBezTo>
                <a:cubicBezTo>
                  <a:pt x="2585657" y="981075"/>
                  <a:pt x="2581275" y="985457"/>
                  <a:pt x="2581275" y="990790"/>
                </a:cubicBezTo>
                <a:cubicBezTo>
                  <a:pt x="2581275" y="996125"/>
                  <a:pt x="2585657" y="1000506"/>
                  <a:pt x="2590991" y="1000506"/>
                </a:cubicBezTo>
                <a:close/>
                <a:moveTo>
                  <a:pt x="2667191" y="999649"/>
                </a:moveTo>
                <a:cubicBezTo>
                  <a:pt x="2672048" y="999649"/>
                  <a:pt x="2676049" y="995648"/>
                  <a:pt x="2676049" y="990790"/>
                </a:cubicBezTo>
                <a:cubicBezTo>
                  <a:pt x="2676049" y="985933"/>
                  <a:pt x="2672048" y="981932"/>
                  <a:pt x="2667191" y="981932"/>
                </a:cubicBezTo>
                <a:cubicBezTo>
                  <a:pt x="2662333" y="981932"/>
                  <a:pt x="2658332" y="985933"/>
                  <a:pt x="2658332" y="990790"/>
                </a:cubicBezTo>
                <a:cubicBezTo>
                  <a:pt x="2658332" y="995744"/>
                  <a:pt x="2662333" y="999649"/>
                  <a:pt x="2667191" y="999649"/>
                </a:cubicBezTo>
                <a:close/>
                <a:moveTo>
                  <a:pt x="2743391" y="998601"/>
                </a:moveTo>
                <a:cubicBezTo>
                  <a:pt x="2747677" y="998601"/>
                  <a:pt x="2751201" y="995077"/>
                  <a:pt x="2751201" y="990790"/>
                </a:cubicBezTo>
                <a:cubicBezTo>
                  <a:pt x="2751201" y="986504"/>
                  <a:pt x="2747677" y="982980"/>
                  <a:pt x="2743391" y="982980"/>
                </a:cubicBezTo>
                <a:cubicBezTo>
                  <a:pt x="2739104" y="982980"/>
                  <a:pt x="2735580" y="986504"/>
                  <a:pt x="2735580" y="990790"/>
                </a:cubicBezTo>
                <a:cubicBezTo>
                  <a:pt x="2735580" y="995077"/>
                  <a:pt x="2739104" y="998601"/>
                  <a:pt x="2743391" y="998601"/>
                </a:cubicBezTo>
                <a:close/>
                <a:moveTo>
                  <a:pt x="2819591" y="997744"/>
                </a:moveTo>
                <a:cubicBezTo>
                  <a:pt x="2823401" y="997744"/>
                  <a:pt x="2826544" y="994601"/>
                  <a:pt x="2826544" y="990790"/>
                </a:cubicBezTo>
                <a:cubicBezTo>
                  <a:pt x="2826544" y="986981"/>
                  <a:pt x="2823401" y="983837"/>
                  <a:pt x="2819591" y="983837"/>
                </a:cubicBezTo>
                <a:cubicBezTo>
                  <a:pt x="2815781" y="983837"/>
                  <a:pt x="2812637" y="986981"/>
                  <a:pt x="2812637" y="990790"/>
                </a:cubicBezTo>
                <a:cubicBezTo>
                  <a:pt x="2812637" y="994696"/>
                  <a:pt x="2815781" y="997744"/>
                  <a:pt x="2819591" y="997744"/>
                </a:cubicBezTo>
                <a:close/>
                <a:moveTo>
                  <a:pt x="2895791" y="996696"/>
                </a:moveTo>
                <a:cubicBezTo>
                  <a:pt x="2899029" y="996696"/>
                  <a:pt x="2901696" y="994029"/>
                  <a:pt x="2901696" y="990790"/>
                </a:cubicBezTo>
                <a:cubicBezTo>
                  <a:pt x="2901696" y="987552"/>
                  <a:pt x="2899029" y="984885"/>
                  <a:pt x="2895791" y="984885"/>
                </a:cubicBezTo>
                <a:cubicBezTo>
                  <a:pt x="2892552" y="984885"/>
                  <a:pt x="2889885" y="987552"/>
                  <a:pt x="2889885" y="990790"/>
                </a:cubicBezTo>
                <a:cubicBezTo>
                  <a:pt x="2889885" y="994124"/>
                  <a:pt x="2892552" y="996696"/>
                  <a:pt x="2895791" y="996696"/>
                </a:cubicBezTo>
                <a:close/>
                <a:moveTo>
                  <a:pt x="2971991" y="995839"/>
                </a:moveTo>
                <a:cubicBezTo>
                  <a:pt x="2974753" y="995839"/>
                  <a:pt x="2977039" y="993553"/>
                  <a:pt x="2977039" y="990790"/>
                </a:cubicBezTo>
                <a:cubicBezTo>
                  <a:pt x="2977039" y="988028"/>
                  <a:pt x="2974753" y="985742"/>
                  <a:pt x="2971991" y="985742"/>
                </a:cubicBezTo>
                <a:cubicBezTo>
                  <a:pt x="2969228" y="985742"/>
                  <a:pt x="2966942" y="988028"/>
                  <a:pt x="2966942" y="990790"/>
                </a:cubicBezTo>
                <a:cubicBezTo>
                  <a:pt x="2966942" y="993648"/>
                  <a:pt x="2969228" y="995839"/>
                  <a:pt x="2971991" y="995839"/>
                </a:cubicBezTo>
                <a:close/>
                <a:moveTo>
                  <a:pt x="3048191" y="994791"/>
                </a:moveTo>
                <a:cubicBezTo>
                  <a:pt x="3050381" y="994791"/>
                  <a:pt x="3052191" y="992981"/>
                  <a:pt x="3052191" y="990790"/>
                </a:cubicBezTo>
                <a:cubicBezTo>
                  <a:pt x="3052191" y="988600"/>
                  <a:pt x="3050381" y="986790"/>
                  <a:pt x="3048191" y="986790"/>
                </a:cubicBezTo>
                <a:cubicBezTo>
                  <a:pt x="3046000" y="986790"/>
                  <a:pt x="3044190" y="988600"/>
                  <a:pt x="3044190" y="990790"/>
                </a:cubicBezTo>
                <a:cubicBezTo>
                  <a:pt x="3044190" y="992981"/>
                  <a:pt x="3046000" y="994791"/>
                  <a:pt x="3048191" y="994791"/>
                </a:cubicBezTo>
                <a:close/>
                <a:moveTo>
                  <a:pt x="3124391" y="993743"/>
                </a:moveTo>
                <a:cubicBezTo>
                  <a:pt x="3126010" y="993743"/>
                  <a:pt x="3127343" y="992410"/>
                  <a:pt x="3127343" y="990790"/>
                </a:cubicBezTo>
                <a:cubicBezTo>
                  <a:pt x="3127343" y="989171"/>
                  <a:pt x="3126010" y="987838"/>
                  <a:pt x="3124391" y="987838"/>
                </a:cubicBezTo>
                <a:cubicBezTo>
                  <a:pt x="3122771" y="987838"/>
                  <a:pt x="3121438" y="989171"/>
                  <a:pt x="3121438" y="990790"/>
                </a:cubicBezTo>
                <a:cubicBezTo>
                  <a:pt x="3121438" y="992410"/>
                  <a:pt x="3122771" y="993743"/>
                  <a:pt x="3124391" y="993743"/>
                </a:cubicBezTo>
                <a:close/>
                <a:moveTo>
                  <a:pt x="3200591" y="992696"/>
                </a:moveTo>
                <a:cubicBezTo>
                  <a:pt x="3201638" y="992696"/>
                  <a:pt x="3202496" y="991838"/>
                  <a:pt x="3202496" y="990790"/>
                </a:cubicBezTo>
                <a:cubicBezTo>
                  <a:pt x="3202496" y="989743"/>
                  <a:pt x="3201638" y="988886"/>
                  <a:pt x="3200591" y="988886"/>
                </a:cubicBezTo>
                <a:cubicBezTo>
                  <a:pt x="3199543" y="988886"/>
                  <a:pt x="3198686" y="989743"/>
                  <a:pt x="3198686" y="990790"/>
                </a:cubicBezTo>
                <a:cubicBezTo>
                  <a:pt x="3198686" y="991838"/>
                  <a:pt x="3199543" y="992696"/>
                  <a:pt x="3200591" y="992696"/>
                </a:cubicBezTo>
                <a:close/>
                <a:moveTo>
                  <a:pt x="3276791" y="991838"/>
                </a:moveTo>
                <a:cubicBezTo>
                  <a:pt x="3277362" y="991838"/>
                  <a:pt x="3277838" y="991362"/>
                  <a:pt x="3277838" y="990790"/>
                </a:cubicBezTo>
                <a:cubicBezTo>
                  <a:pt x="3277838" y="990219"/>
                  <a:pt x="3277362" y="989743"/>
                  <a:pt x="3276791" y="989743"/>
                </a:cubicBezTo>
                <a:cubicBezTo>
                  <a:pt x="3276219" y="989743"/>
                  <a:pt x="3275743" y="990219"/>
                  <a:pt x="3275743" y="990790"/>
                </a:cubicBezTo>
                <a:cubicBezTo>
                  <a:pt x="3275743" y="991362"/>
                  <a:pt x="3276219" y="991838"/>
                  <a:pt x="3276791" y="991838"/>
                </a:cubicBezTo>
                <a:close/>
                <a:moveTo>
                  <a:pt x="152591" y="1067467"/>
                </a:moveTo>
                <a:cubicBezTo>
                  <a:pt x="152781" y="1067467"/>
                  <a:pt x="152972" y="1067276"/>
                  <a:pt x="152972" y="1067086"/>
                </a:cubicBezTo>
                <a:cubicBezTo>
                  <a:pt x="152972" y="1066895"/>
                  <a:pt x="152781" y="1066705"/>
                  <a:pt x="152591" y="1066705"/>
                </a:cubicBezTo>
                <a:cubicBezTo>
                  <a:pt x="152400" y="1066705"/>
                  <a:pt x="152210" y="1066895"/>
                  <a:pt x="152210" y="1067086"/>
                </a:cubicBezTo>
                <a:cubicBezTo>
                  <a:pt x="152210" y="1067276"/>
                  <a:pt x="152400" y="1067467"/>
                  <a:pt x="152591" y="1067467"/>
                </a:cubicBezTo>
                <a:close/>
                <a:moveTo>
                  <a:pt x="228791" y="1068324"/>
                </a:moveTo>
                <a:cubicBezTo>
                  <a:pt x="229457" y="1068324"/>
                  <a:pt x="230029" y="1067753"/>
                  <a:pt x="230029" y="1067086"/>
                </a:cubicBezTo>
                <a:cubicBezTo>
                  <a:pt x="230029" y="1066419"/>
                  <a:pt x="229457" y="1065848"/>
                  <a:pt x="228791" y="1065848"/>
                </a:cubicBezTo>
                <a:cubicBezTo>
                  <a:pt x="228124" y="1065848"/>
                  <a:pt x="227552" y="1066419"/>
                  <a:pt x="227552" y="1067086"/>
                </a:cubicBezTo>
                <a:cubicBezTo>
                  <a:pt x="227552" y="1067753"/>
                  <a:pt x="228124" y="1068324"/>
                  <a:pt x="228791" y="1068324"/>
                </a:cubicBezTo>
                <a:close/>
                <a:moveTo>
                  <a:pt x="304991" y="1069372"/>
                </a:moveTo>
                <a:cubicBezTo>
                  <a:pt x="306229" y="1069372"/>
                  <a:pt x="307276" y="1068324"/>
                  <a:pt x="307276" y="1067086"/>
                </a:cubicBezTo>
                <a:cubicBezTo>
                  <a:pt x="307276" y="1065848"/>
                  <a:pt x="306229" y="1064800"/>
                  <a:pt x="304991" y="1064800"/>
                </a:cubicBezTo>
                <a:cubicBezTo>
                  <a:pt x="303752" y="1064800"/>
                  <a:pt x="302705" y="1065848"/>
                  <a:pt x="302705" y="1067086"/>
                </a:cubicBezTo>
                <a:cubicBezTo>
                  <a:pt x="302705" y="1068324"/>
                  <a:pt x="303752" y="1069372"/>
                  <a:pt x="304991" y="1069372"/>
                </a:cubicBezTo>
                <a:close/>
                <a:moveTo>
                  <a:pt x="381191" y="1070420"/>
                </a:moveTo>
                <a:cubicBezTo>
                  <a:pt x="383096" y="1070420"/>
                  <a:pt x="384524" y="1068896"/>
                  <a:pt x="384524" y="1067086"/>
                </a:cubicBezTo>
                <a:cubicBezTo>
                  <a:pt x="384524" y="1065276"/>
                  <a:pt x="383000" y="1063657"/>
                  <a:pt x="381191" y="1063657"/>
                </a:cubicBezTo>
                <a:cubicBezTo>
                  <a:pt x="379286" y="1063657"/>
                  <a:pt x="377762" y="1065181"/>
                  <a:pt x="377762" y="1067086"/>
                </a:cubicBezTo>
                <a:cubicBezTo>
                  <a:pt x="377762" y="1068991"/>
                  <a:pt x="379381" y="1070420"/>
                  <a:pt x="381191" y="1070420"/>
                </a:cubicBezTo>
                <a:close/>
                <a:moveTo>
                  <a:pt x="457391" y="1071467"/>
                </a:moveTo>
                <a:cubicBezTo>
                  <a:pt x="459867" y="1071467"/>
                  <a:pt x="461867" y="1069467"/>
                  <a:pt x="461867" y="1066991"/>
                </a:cubicBezTo>
                <a:cubicBezTo>
                  <a:pt x="461867" y="1064514"/>
                  <a:pt x="459867" y="1062514"/>
                  <a:pt x="457391" y="1062514"/>
                </a:cubicBezTo>
                <a:cubicBezTo>
                  <a:pt x="454914" y="1062514"/>
                  <a:pt x="452914" y="1064514"/>
                  <a:pt x="452914" y="1066991"/>
                </a:cubicBezTo>
                <a:cubicBezTo>
                  <a:pt x="452914" y="1069467"/>
                  <a:pt x="454914" y="1071467"/>
                  <a:pt x="457391" y="1071467"/>
                </a:cubicBezTo>
                <a:close/>
                <a:moveTo>
                  <a:pt x="533591" y="1072515"/>
                </a:moveTo>
                <a:cubicBezTo>
                  <a:pt x="536639" y="1072515"/>
                  <a:pt x="539115" y="1070039"/>
                  <a:pt x="539115" y="1066991"/>
                </a:cubicBezTo>
                <a:cubicBezTo>
                  <a:pt x="539115" y="1063943"/>
                  <a:pt x="536639" y="1061466"/>
                  <a:pt x="533591" y="1061466"/>
                </a:cubicBezTo>
                <a:cubicBezTo>
                  <a:pt x="530543" y="1061466"/>
                  <a:pt x="528066" y="1063943"/>
                  <a:pt x="528066" y="1066991"/>
                </a:cubicBezTo>
                <a:cubicBezTo>
                  <a:pt x="528161" y="1070039"/>
                  <a:pt x="530543" y="1072515"/>
                  <a:pt x="533591" y="1072515"/>
                </a:cubicBezTo>
                <a:close/>
                <a:moveTo>
                  <a:pt x="609790" y="1073563"/>
                </a:moveTo>
                <a:cubicBezTo>
                  <a:pt x="613410" y="1073563"/>
                  <a:pt x="616363" y="1070610"/>
                  <a:pt x="616363" y="1066991"/>
                </a:cubicBezTo>
                <a:cubicBezTo>
                  <a:pt x="616363" y="1063371"/>
                  <a:pt x="613410" y="1060418"/>
                  <a:pt x="609790" y="1060418"/>
                </a:cubicBezTo>
                <a:cubicBezTo>
                  <a:pt x="606171" y="1060418"/>
                  <a:pt x="603218" y="1063371"/>
                  <a:pt x="603218" y="1066991"/>
                </a:cubicBezTo>
                <a:cubicBezTo>
                  <a:pt x="603218" y="1070610"/>
                  <a:pt x="606171" y="1073563"/>
                  <a:pt x="609790" y="1073563"/>
                </a:cubicBezTo>
                <a:close/>
                <a:moveTo>
                  <a:pt x="685990" y="1074611"/>
                </a:moveTo>
                <a:cubicBezTo>
                  <a:pt x="690182" y="1074611"/>
                  <a:pt x="693611" y="1071182"/>
                  <a:pt x="693611" y="1066991"/>
                </a:cubicBezTo>
                <a:cubicBezTo>
                  <a:pt x="693611" y="1062800"/>
                  <a:pt x="690182" y="1059371"/>
                  <a:pt x="685990" y="1059371"/>
                </a:cubicBezTo>
                <a:cubicBezTo>
                  <a:pt x="681800" y="1059371"/>
                  <a:pt x="678371" y="1062800"/>
                  <a:pt x="678371" y="1066991"/>
                </a:cubicBezTo>
                <a:cubicBezTo>
                  <a:pt x="678371" y="1071182"/>
                  <a:pt x="681800" y="1074611"/>
                  <a:pt x="685990" y="1074611"/>
                </a:cubicBezTo>
                <a:close/>
                <a:moveTo>
                  <a:pt x="762190" y="1075468"/>
                </a:moveTo>
                <a:cubicBezTo>
                  <a:pt x="766858" y="1075468"/>
                  <a:pt x="770668" y="1071658"/>
                  <a:pt x="770668" y="1066991"/>
                </a:cubicBezTo>
                <a:cubicBezTo>
                  <a:pt x="770668" y="1062323"/>
                  <a:pt x="766858" y="1058513"/>
                  <a:pt x="762190" y="1058513"/>
                </a:cubicBezTo>
                <a:cubicBezTo>
                  <a:pt x="757523" y="1058513"/>
                  <a:pt x="753713" y="1062323"/>
                  <a:pt x="753713" y="1066991"/>
                </a:cubicBezTo>
                <a:cubicBezTo>
                  <a:pt x="753713" y="1071658"/>
                  <a:pt x="757523" y="1075468"/>
                  <a:pt x="762190" y="1075468"/>
                </a:cubicBezTo>
                <a:close/>
                <a:moveTo>
                  <a:pt x="838390" y="1076516"/>
                </a:moveTo>
                <a:cubicBezTo>
                  <a:pt x="843629" y="1076516"/>
                  <a:pt x="847915" y="1072229"/>
                  <a:pt x="847915" y="1066991"/>
                </a:cubicBezTo>
                <a:cubicBezTo>
                  <a:pt x="847915" y="1061752"/>
                  <a:pt x="843629" y="1057466"/>
                  <a:pt x="838390" y="1057466"/>
                </a:cubicBezTo>
                <a:cubicBezTo>
                  <a:pt x="833152" y="1057466"/>
                  <a:pt x="828865" y="1061752"/>
                  <a:pt x="828865" y="1066991"/>
                </a:cubicBezTo>
                <a:cubicBezTo>
                  <a:pt x="828865" y="1072229"/>
                  <a:pt x="833152" y="1076516"/>
                  <a:pt x="838390" y="1076516"/>
                </a:cubicBezTo>
                <a:close/>
                <a:moveTo>
                  <a:pt x="914590" y="1077563"/>
                </a:moveTo>
                <a:cubicBezTo>
                  <a:pt x="920401" y="1077563"/>
                  <a:pt x="925163" y="1072801"/>
                  <a:pt x="925163" y="1066991"/>
                </a:cubicBezTo>
                <a:cubicBezTo>
                  <a:pt x="925163" y="1061180"/>
                  <a:pt x="920401" y="1056418"/>
                  <a:pt x="914590" y="1056418"/>
                </a:cubicBezTo>
                <a:cubicBezTo>
                  <a:pt x="908780" y="1056418"/>
                  <a:pt x="904018" y="1061180"/>
                  <a:pt x="904018" y="1066991"/>
                </a:cubicBezTo>
                <a:cubicBezTo>
                  <a:pt x="904018" y="1072801"/>
                  <a:pt x="908780" y="1077563"/>
                  <a:pt x="914590" y="1077563"/>
                </a:cubicBezTo>
                <a:close/>
                <a:moveTo>
                  <a:pt x="990790" y="1078421"/>
                </a:moveTo>
                <a:cubicBezTo>
                  <a:pt x="997077" y="1078421"/>
                  <a:pt x="1002221" y="1073277"/>
                  <a:pt x="1002221" y="1066991"/>
                </a:cubicBezTo>
                <a:cubicBezTo>
                  <a:pt x="1002221" y="1060704"/>
                  <a:pt x="997077" y="1055561"/>
                  <a:pt x="990790" y="1055561"/>
                </a:cubicBezTo>
                <a:cubicBezTo>
                  <a:pt x="984504" y="1055561"/>
                  <a:pt x="979361" y="1060704"/>
                  <a:pt x="979361" y="1066991"/>
                </a:cubicBezTo>
                <a:cubicBezTo>
                  <a:pt x="979361" y="1073277"/>
                  <a:pt x="984504" y="1078421"/>
                  <a:pt x="990790" y="1078421"/>
                </a:cubicBezTo>
                <a:close/>
                <a:moveTo>
                  <a:pt x="1066991" y="1079278"/>
                </a:moveTo>
                <a:cubicBezTo>
                  <a:pt x="1073753" y="1079278"/>
                  <a:pt x="1079278" y="1073753"/>
                  <a:pt x="1079278" y="1066991"/>
                </a:cubicBezTo>
                <a:cubicBezTo>
                  <a:pt x="1079278" y="1060228"/>
                  <a:pt x="1073753" y="1054703"/>
                  <a:pt x="1066991" y="1054703"/>
                </a:cubicBezTo>
                <a:cubicBezTo>
                  <a:pt x="1060228" y="1054703"/>
                  <a:pt x="1054703" y="1060228"/>
                  <a:pt x="1054703" y="1066991"/>
                </a:cubicBezTo>
                <a:cubicBezTo>
                  <a:pt x="1054703" y="1073753"/>
                  <a:pt x="1060228" y="1079278"/>
                  <a:pt x="1066991" y="1079278"/>
                </a:cubicBezTo>
                <a:close/>
                <a:moveTo>
                  <a:pt x="1143191" y="1080135"/>
                </a:moveTo>
                <a:cubicBezTo>
                  <a:pt x="1150430" y="1080135"/>
                  <a:pt x="1156335" y="1074230"/>
                  <a:pt x="1156335" y="1066991"/>
                </a:cubicBezTo>
                <a:cubicBezTo>
                  <a:pt x="1156335" y="1059752"/>
                  <a:pt x="1150430" y="1053846"/>
                  <a:pt x="1143191" y="1053846"/>
                </a:cubicBezTo>
                <a:cubicBezTo>
                  <a:pt x="1135952" y="1053846"/>
                  <a:pt x="1130046" y="1059752"/>
                  <a:pt x="1130046" y="1066991"/>
                </a:cubicBezTo>
                <a:cubicBezTo>
                  <a:pt x="1130046" y="1074230"/>
                  <a:pt x="1135952" y="1080135"/>
                  <a:pt x="1143191" y="1080135"/>
                </a:cubicBezTo>
                <a:close/>
                <a:moveTo>
                  <a:pt x="1219391" y="1080707"/>
                </a:moveTo>
                <a:cubicBezTo>
                  <a:pt x="1227011" y="1080707"/>
                  <a:pt x="1233107" y="1074515"/>
                  <a:pt x="1233107" y="1066991"/>
                </a:cubicBezTo>
                <a:cubicBezTo>
                  <a:pt x="1233107" y="1059466"/>
                  <a:pt x="1226915" y="1053275"/>
                  <a:pt x="1219391" y="1053275"/>
                </a:cubicBezTo>
                <a:cubicBezTo>
                  <a:pt x="1211771" y="1053275"/>
                  <a:pt x="1205675" y="1059466"/>
                  <a:pt x="1205675" y="1066991"/>
                </a:cubicBezTo>
                <a:cubicBezTo>
                  <a:pt x="1205675" y="1074515"/>
                  <a:pt x="1211866" y="1080707"/>
                  <a:pt x="1219391" y="1080707"/>
                </a:cubicBezTo>
                <a:close/>
                <a:moveTo>
                  <a:pt x="1295591" y="1081373"/>
                </a:moveTo>
                <a:cubicBezTo>
                  <a:pt x="1303496" y="1081373"/>
                  <a:pt x="1309973" y="1074896"/>
                  <a:pt x="1309973" y="1066991"/>
                </a:cubicBezTo>
                <a:cubicBezTo>
                  <a:pt x="1309973" y="1059085"/>
                  <a:pt x="1303496" y="1052608"/>
                  <a:pt x="1295591" y="1052608"/>
                </a:cubicBezTo>
                <a:cubicBezTo>
                  <a:pt x="1287685" y="1052608"/>
                  <a:pt x="1281208" y="1059085"/>
                  <a:pt x="1281208" y="1066991"/>
                </a:cubicBezTo>
                <a:cubicBezTo>
                  <a:pt x="1281208" y="1074896"/>
                  <a:pt x="1287685" y="1081373"/>
                  <a:pt x="1295591" y="1081373"/>
                </a:cubicBezTo>
                <a:close/>
                <a:moveTo>
                  <a:pt x="1371791" y="1082040"/>
                </a:moveTo>
                <a:cubicBezTo>
                  <a:pt x="1380077" y="1082040"/>
                  <a:pt x="1386745" y="1075277"/>
                  <a:pt x="1386745" y="1067086"/>
                </a:cubicBezTo>
                <a:cubicBezTo>
                  <a:pt x="1386745" y="1058799"/>
                  <a:pt x="1379982" y="1052036"/>
                  <a:pt x="1371791" y="1052036"/>
                </a:cubicBezTo>
                <a:cubicBezTo>
                  <a:pt x="1363599" y="1052036"/>
                  <a:pt x="1356741" y="1058799"/>
                  <a:pt x="1356741" y="1067086"/>
                </a:cubicBezTo>
                <a:cubicBezTo>
                  <a:pt x="1356836" y="1075277"/>
                  <a:pt x="1363504" y="1082040"/>
                  <a:pt x="1371791" y="1082040"/>
                </a:cubicBezTo>
                <a:close/>
                <a:moveTo>
                  <a:pt x="1447991" y="1082612"/>
                </a:moveTo>
                <a:cubicBezTo>
                  <a:pt x="1456658" y="1082612"/>
                  <a:pt x="1463612" y="1075563"/>
                  <a:pt x="1463612" y="1066991"/>
                </a:cubicBezTo>
                <a:cubicBezTo>
                  <a:pt x="1463612" y="1058418"/>
                  <a:pt x="1456563" y="1051370"/>
                  <a:pt x="1447991" y="1051370"/>
                </a:cubicBezTo>
                <a:cubicBezTo>
                  <a:pt x="1439418" y="1051370"/>
                  <a:pt x="1432370" y="1058418"/>
                  <a:pt x="1432370" y="1066991"/>
                </a:cubicBezTo>
                <a:cubicBezTo>
                  <a:pt x="1432370" y="1075563"/>
                  <a:pt x="1439418" y="1082612"/>
                  <a:pt x="1447991" y="1082612"/>
                </a:cubicBezTo>
                <a:close/>
                <a:moveTo>
                  <a:pt x="1524191" y="1082897"/>
                </a:moveTo>
                <a:cubicBezTo>
                  <a:pt x="1532954" y="1082897"/>
                  <a:pt x="1540002" y="1075849"/>
                  <a:pt x="1540002" y="1067086"/>
                </a:cubicBezTo>
                <a:cubicBezTo>
                  <a:pt x="1540002" y="1058323"/>
                  <a:pt x="1532954" y="1051274"/>
                  <a:pt x="1524191" y="1051274"/>
                </a:cubicBezTo>
                <a:cubicBezTo>
                  <a:pt x="1515428" y="1051274"/>
                  <a:pt x="1508379" y="1058323"/>
                  <a:pt x="1508379" y="1067086"/>
                </a:cubicBezTo>
                <a:cubicBezTo>
                  <a:pt x="1508379" y="1075849"/>
                  <a:pt x="1515428" y="1082897"/>
                  <a:pt x="1524191" y="1082897"/>
                </a:cubicBezTo>
                <a:close/>
                <a:moveTo>
                  <a:pt x="1600391" y="1083278"/>
                </a:moveTo>
                <a:cubicBezTo>
                  <a:pt x="1609344" y="1083278"/>
                  <a:pt x="1616678" y="1076039"/>
                  <a:pt x="1616678" y="1066991"/>
                </a:cubicBezTo>
                <a:cubicBezTo>
                  <a:pt x="1616678" y="1058037"/>
                  <a:pt x="1609439" y="1050703"/>
                  <a:pt x="1600391" y="1050703"/>
                </a:cubicBezTo>
                <a:cubicBezTo>
                  <a:pt x="1591342" y="1050703"/>
                  <a:pt x="1584103" y="1057942"/>
                  <a:pt x="1584103" y="1066991"/>
                </a:cubicBezTo>
                <a:cubicBezTo>
                  <a:pt x="1584103" y="1076039"/>
                  <a:pt x="1591437" y="1083278"/>
                  <a:pt x="1600391" y="1083278"/>
                </a:cubicBezTo>
                <a:close/>
                <a:moveTo>
                  <a:pt x="1676591" y="1083469"/>
                </a:moveTo>
                <a:cubicBezTo>
                  <a:pt x="1685735" y="1083469"/>
                  <a:pt x="1693069" y="1076135"/>
                  <a:pt x="1693069" y="1066991"/>
                </a:cubicBezTo>
                <a:cubicBezTo>
                  <a:pt x="1693069" y="1057847"/>
                  <a:pt x="1685735" y="1050512"/>
                  <a:pt x="1676591" y="1050512"/>
                </a:cubicBezTo>
                <a:cubicBezTo>
                  <a:pt x="1667447" y="1050512"/>
                  <a:pt x="1660112" y="1057847"/>
                  <a:pt x="1660112" y="1066991"/>
                </a:cubicBezTo>
                <a:cubicBezTo>
                  <a:pt x="1660112" y="1076135"/>
                  <a:pt x="1667542" y="1083469"/>
                  <a:pt x="1676591" y="1083469"/>
                </a:cubicBezTo>
                <a:close/>
                <a:moveTo>
                  <a:pt x="1752791" y="1083469"/>
                </a:moveTo>
                <a:cubicBezTo>
                  <a:pt x="1761935" y="1083469"/>
                  <a:pt x="1769269" y="1076135"/>
                  <a:pt x="1769269" y="1066991"/>
                </a:cubicBezTo>
                <a:cubicBezTo>
                  <a:pt x="1769269" y="1057847"/>
                  <a:pt x="1761935" y="1050512"/>
                  <a:pt x="1752791" y="1050512"/>
                </a:cubicBezTo>
                <a:cubicBezTo>
                  <a:pt x="1743647" y="1050512"/>
                  <a:pt x="1736312" y="1057847"/>
                  <a:pt x="1736312" y="1066991"/>
                </a:cubicBezTo>
                <a:cubicBezTo>
                  <a:pt x="1736312" y="1076135"/>
                  <a:pt x="1743742" y="1083469"/>
                  <a:pt x="1752791" y="1083469"/>
                </a:cubicBezTo>
                <a:close/>
                <a:moveTo>
                  <a:pt x="1828991" y="1083469"/>
                </a:moveTo>
                <a:cubicBezTo>
                  <a:pt x="1838135" y="1083469"/>
                  <a:pt x="1845469" y="1076135"/>
                  <a:pt x="1845469" y="1066991"/>
                </a:cubicBezTo>
                <a:cubicBezTo>
                  <a:pt x="1845469" y="1057847"/>
                  <a:pt x="1838135" y="1050512"/>
                  <a:pt x="1828991" y="1050512"/>
                </a:cubicBezTo>
                <a:cubicBezTo>
                  <a:pt x="1819847" y="1050512"/>
                  <a:pt x="1812512" y="1057847"/>
                  <a:pt x="1812512" y="1066991"/>
                </a:cubicBezTo>
                <a:cubicBezTo>
                  <a:pt x="1812512" y="1076135"/>
                  <a:pt x="1819942" y="1083469"/>
                  <a:pt x="1828991" y="1083469"/>
                </a:cubicBezTo>
                <a:close/>
                <a:moveTo>
                  <a:pt x="1905191" y="1083278"/>
                </a:moveTo>
                <a:cubicBezTo>
                  <a:pt x="1914144" y="1083278"/>
                  <a:pt x="1921478" y="1076039"/>
                  <a:pt x="1921478" y="1066991"/>
                </a:cubicBezTo>
                <a:cubicBezTo>
                  <a:pt x="1921478" y="1058037"/>
                  <a:pt x="1914239" y="1050703"/>
                  <a:pt x="1905191" y="1050703"/>
                </a:cubicBezTo>
                <a:cubicBezTo>
                  <a:pt x="1896142" y="1050703"/>
                  <a:pt x="1888903" y="1057942"/>
                  <a:pt x="1888903" y="1066991"/>
                </a:cubicBezTo>
                <a:cubicBezTo>
                  <a:pt x="1888903" y="1076039"/>
                  <a:pt x="1896237" y="1083278"/>
                  <a:pt x="1905191" y="1083278"/>
                </a:cubicBezTo>
                <a:close/>
                <a:moveTo>
                  <a:pt x="1981391" y="1083088"/>
                </a:moveTo>
                <a:cubicBezTo>
                  <a:pt x="1990249" y="1083088"/>
                  <a:pt x="1997488" y="1075944"/>
                  <a:pt x="1997488" y="1066991"/>
                </a:cubicBezTo>
                <a:cubicBezTo>
                  <a:pt x="1997488" y="1058037"/>
                  <a:pt x="1990344" y="1050893"/>
                  <a:pt x="1981391" y="1050893"/>
                </a:cubicBezTo>
                <a:cubicBezTo>
                  <a:pt x="1972532" y="1050893"/>
                  <a:pt x="1965293" y="1058037"/>
                  <a:pt x="1965293" y="1066991"/>
                </a:cubicBezTo>
                <a:cubicBezTo>
                  <a:pt x="1965293" y="1075944"/>
                  <a:pt x="1972532" y="1083088"/>
                  <a:pt x="1981391" y="1083088"/>
                </a:cubicBezTo>
                <a:close/>
                <a:moveTo>
                  <a:pt x="2057591" y="1082612"/>
                </a:moveTo>
                <a:cubicBezTo>
                  <a:pt x="2066258" y="1082612"/>
                  <a:pt x="2073212" y="1075563"/>
                  <a:pt x="2073212" y="1066991"/>
                </a:cubicBezTo>
                <a:cubicBezTo>
                  <a:pt x="2073212" y="1058418"/>
                  <a:pt x="2066163" y="1051370"/>
                  <a:pt x="2057591" y="1051370"/>
                </a:cubicBezTo>
                <a:cubicBezTo>
                  <a:pt x="2049018" y="1051370"/>
                  <a:pt x="2041970" y="1058418"/>
                  <a:pt x="2041970" y="1066991"/>
                </a:cubicBezTo>
                <a:cubicBezTo>
                  <a:pt x="2041970" y="1075563"/>
                  <a:pt x="2049018" y="1082612"/>
                  <a:pt x="2057591" y="1082612"/>
                </a:cubicBezTo>
                <a:close/>
                <a:moveTo>
                  <a:pt x="2133791" y="1082040"/>
                </a:moveTo>
                <a:cubicBezTo>
                  <a:pt x="2142077" y="1082040"/>
                  <a:pt x="2148745" y="1075277"/>
                  <a:pt x="2148745" y="1067086"/>
                </a:cubicBezTo>
                <a:cubicBezTo>
                  <a:pt x="2148745" y="1058799"/>
                  <a:pt x="2141982" y="1052036"/>
                  <a:pt x="2133791" y="1052036"/>
                </a:cubicBezTo>
                <a:cubicBezTo>
                  <a:pt x="2125599" y="1052036"/>
                  <a:pt x="2118741" y="1058799"/>
                  <a:pt x="2118741" y="1067086"/>
                </a:cubicBezTo>
                <a:cubicBezTo>
                  <a:pt x="2118836" y="1075277"/>
                  <a:pt x="2125504" y="1082040"/>
                  <a:pt x="2133791" y="1082040"/>
                </a:cubicBezTo>
                <a:close/>
                <a:moveTo>
                  <a:pt x="2209991" y="1081373"/>
                </a:moveTo>
                <a:cubicBezTo>
                  <a:pt x="2217896" y="1081373"/>
                  <a:pt x="2224373" y="1074896"/>
                  <a:pt x="2224373" y="1066991"/>
                </a:cubicBezTo>
                <a:cubicBezTo>
                  <a:pt x="2224373" y="1059085"/>
                  <a:pt x="2217896" y="1052608"/>
                  <a:pt x="2209991" y="1052608"/>
                </a:cubicBezTo>
                <a:cubicBezTo>
                  <a:pt x="2202085" y="1052608"/>
                  <a:pt x="2195608" y="1059085"/>
                  <a:pt x="2195608" y="1066991"/>
                </a:cubicBezTo>
                <a:cubicBezTo>
                  <a:pt x="2195608" y="1074896"/>
                  <a:pt x="2202085" y="1081373"/>
                  <a:pt x="2209991" y="1081373"/>
                </a:cubicBezTo>
                <a:close/>
                <a:moveTo>
                  <a:pt x="2286191" y="1080707"/>
                </a:moveTo>
                <a:cubicBezTo>
                  <a:pt x="2293811" y="1080707"/>
                  <a:pt x="2299907" y="1074515"/>
                  <a:pt x="2299907" y="1066991"/>
                </a:cubicBezTo>
                <a:cubicBezTo>
                  <a:pt x="2299907" y="1059466"/>
                  <a:pt x="2293715" y="1053275"/>
                  <a:pt x="2286191" y="1053275"/>
                </a:cubicBezTo>
                <a:cubicBezTo>
                  <a:pt x="2278571" y="1053275"/>
                  <a:pt x="2272475" y="1059466"/>
                  <a:pt x="2272475" y="1066991"/>
                </a:cubicBezTo>
                <a:cubicBezTo>
                  <a:pt x="2272475" y="1074515"/>
                  <a:pt x="2278666" y="1080707"/>
                  <a:pt x="2286191" y="1080707"/>
                </a:cubicBezTo>
                <a:close/>
                <a:moveTo>
                  <a:pt x="2362391" y="1080135"/>
                </a:moveTo>
                <a:cubicBezTo>
                  <a:pt x="2369630" y="1080135"/>
                  <a:pt x="2375535" y="1074230"/>
                  <a:pt x="2375535" y="1066991"/>
                </a:cubicBezTo>
                <a:cubicBezTo>
                  <a:pt x="2375535" y="1059752"/>
                  <a:pt x="2369630" y="1053846"/>
                  <a:pt x="2362391" y="1053846"/>
                </a:cubicBezTo>
                <a:cubicBezTo>
                  <a:pt x="2355152" y="1053846"/>
                  <a:pt x="2349246" y="1059752"/>
                  <a:pt x="2349246" y="1066991"/>
                </a:cubicBezTo>
                <a:cubicBezTo>
                  <a:pt x="2349246" y="1074230"/>
                  <a:pt x="2355152" y="1080135"/>
                  <a:pt x="2362391" y="1080135"/>
                </a:cubicBezTo>
                <a:close/>
                <a:moveTo>
                  <a:pt x="2438591" y="1079278"/>
                </a:moveTo>
                <a:cubicBezTo>
                  <a:pt x="2445353" y="1079278"/>
                  <a:pt x="2450878" y="1073753"/>
                  <a:pt x="2450878" y="1066991"/>
                </a:cubicBezTo>
                <a:cubicBezTo>
                  <a:pt x="2450878" y="1060228"/>
                  <a:pt x="2445353" y="1054703"/>
                  <a:pt x="2438591" y="1054703"/>
                </a:cubicBezTo>
                <a:cubicBezTo>
                  <a:pt x="2431828" y="1054703"/>
                  <a:pt x="2426303" y="1060228"/>
                  <a:pt x="2426303" y="1066991"/>
                </a:cubicBezTo>
                <a:cubicBezTo>
                  <a:pt x="2426303" y="1073753"/>
                  <a:pt x="2431828" y="1079278"/>
                  <a:pt x="2438591" y="1079278"/>
                </a:cubicBezTo>
                <a:close/>
                <a:moveTo>
                  <a:pt x="2514791" y="1078421"/>
                </a:moveTo>
                <a:cubicBezTo>
                  <a:pt x="2521077" y="1078421"/>
                  <a:pt x="2526221" y="1073277"/>
                  <a:pt x="2526221" y="1066991"/>
                </a:cubicBezTo>
                <a:cubicBezTo>
                  <a:pt x="2526221" y="1060704"/>
                  <a:pt x="2521077" y="1055561"/>
                  <a:pt x="2514791" y="1055561"/>
                </a:cubicBezTo>
                <a:cubicBezTo>
                  <a:pt x="2508504" y="1055561"/>
                  <a:pt x="2503361" y="1060704"/>
                  <a:pt x="2503361" y="1066991"/>
                </a:cubicBezTo>
                <a:cubicBezTo>
                  <a:pt x="2503361" y="1073277"/>
                  <a:pt x="2508504" y="1078421"/>
                  <a:pt x="2514791" y="1078421"/>
                </a:cubicBezTo>
                <a:close/>
                <a:moveTo>
                  <a:pt x="2590991" y="1077563"/>
                </a:moveTo>
                <a:cubicBezTo>
                  <a:pt x="2596801" y="1077563"/>
                  <a:pt x="2601563" y="1072801"/>
                  <a:pt x="2601563" y="1066991"/>
                </a:cubicBezTo>
                <a:cubicBezTo>
                  <a:pt x="2601563" y="1061180"/>
                  <a:pt x="2596801" y="1056418"/>
                  <a:pt x="2590991" y="1056418"/>
                </a:cubicBezTo>
                <a:cubicBezTo>
                  <a:pt x="2585180" y="1056418"/>
                  <a:pt x="2580418" y="1061180"/>
                  <a:pt x="2580418" y="1066991"/>
                </a:cubicBezTo>
                <a:cubicBezTo>
                  <a:pt x="2580418" y="1072801"/>
                  <a:pt x="2585180" y="1077563"/>
                  <a:pt x="2590991" y="1077563"/>
                </a:cubicBezTo>
                <a:close/>
                <a:moveTo>
                  <a:pt x="2667191" y="1076706"/>
                </a:moveTo>
                <a:cubicBezTo>
                  <a:pt x="2672524" y="1076706"/>
                  <a:pt x="2676906" y="1072325"/>
                  <a:pt x="2676906" y="1066991"/>
                </a:cubicBezTo>
                <a:cubicBezTo>
                  <a:pt x="2676906" y="1061657"/>
                  <a:pt x="2672524" y="1057275"/>
                  <a:pt x="2667191" y="1057275"/>
                </a:cubicBezTo>
                <a:cubicBezTo>
                  <a:pt x="2661857" y="1057275"/>
                  <a:pt x="2657475" y="1061657"/>
                  <a:pt x="2657475" y="1066991"/>
                </a:cubicBezTo>
                <a:cubicBezTo>
                  <a:pt x="2657475" y="1072325"/>
                  <a:pt x="2661857" y="1076706"/>
                  <a:pt x="2667191" y="1076706"/>
                </a:cubicBezTo>
                <a:close/>
                <a:moveTo>
                  <a:pt x="2743391" y="1075658"/>
                </a:moveTo>
                <a:cubicBezTo>
                  <a:pt x="2748153" y="1075658"/>
                  <a:pt x="2752058" y="1071753"/>
                  <a:pt x="2752058" y="1066991"/>
                </a:cubicBezTo>
                <a:cubicBezTo>
                  <a:pt x="2752058" y="1062228"/>
                  <a:pt x="2748153" y="1058323"/>
                  <a:pt x="2743391" y="1058323"/>
                </a:cubicBezTo>
                <a:cubicBezTo>
                  <a:pt x="2738628" y="1058323"/>
                  <a:pt x="2734723" y="1062228"/>
                  <a:pt x="2734723" y="1066991"/>
                </a:cubicBezTo>
                <a:cubicBezTo>
                  <a:pt x="2734723" y="1071753"/>
                  <a:pt x="2738628" y="1075658"/>
                  <a:pt x="2743391" y="1075658"/>
                </a:cubicBezTo>
                <a:close/>
                <a:moveTo>
                  <a:pt x="2819591" y="1074611"/>
                </a:moveTo>
                <a:cubicBezTo>
                  <a:pt x="2823782" y="1074611"/>
                  <a:pt x="2827211" y="1071182"/>
                  <a:pt x="2827211" y="1066991"/>
                </a:cubicBezTo>
                <a:cubicBezTo>
                  <a:pt x="2827211" y="1062800"/>
                  <a:pt x="2823782" y="1059371"/>
                  <a:pt x="2819591" y="1059371"/>
                </a:cubicBezTo>
                <a:cubicBezTo>
                  <a:pt x="2815399" y="1059371"/>
                  <a:pt x="2811971" y="1062800"/>
                  <a:pt x="2811971" y="1066991"/>
                </a:cubicBezTo>
                <a:cubicBezTo>
                  <a:pt x="2811971" y="1071182"/>
                  <a:pt x="2815399" y="1074611"/>
                  <a:pt x="2819591" y="1074611"/>
                </a:cubicBezTo>
                <a:close/>
                <a:moveTo>
                  <a:pt x="2895791" y="1073563"/>
                </a:moveTo>
                <a:cubicBezTo>
                  <a:pt x="2899410" y="1073563"/>
                  <a:pt x="2902363" y="1070610"/>
                  <a:pt x="2902363" y="1066991"/>
                </a:cubicBezTo>
                <a:cubicBezTo>
                  <a:pt x="2902363" y="1063371"/>
                  <a:pt x="2899410" y="1060418"/>
                  <a:pt x="2895791" y="1060418"/>
                </a:cubicBezTo>
                <a:cubicBezTo>
                  <a:pt x="2892171" y="1060418"/>
                  <a:pt x="2889218" y="1063371"/>
                  <a:pt x="2889218" y="1066991"/>
                </a:cubicBezTo>
                <a:cubicBezTo>
                  <a:pt x="2889218" y="1070610"/>
                  <a:pt x="2892171" y="1073563"/>
                  <a:pt x="2895791" y="1073563"/>
                </a:cubicBezTo>
                <a:close/>
                <a:moveTo>
                  <a:pt x="2971991" y="1072706"/>
                </a:moveTo>
                <a:cubicBezTo>
                  <a:pt x="2975134" y="1072706"/>
                  <a:pt x="2977706" y="1070134"/>
                  <a:pt x="2977706" y="1066991"/>
                </a:cubicBezTo>
                <a:cubicBezTo>
                  <a:pt x="2977706" y="1063847"/>
                  <a:pt x="2975134" y="1061276"/>
                  <a:pt x="2971991" y="1061276"/>
                </a:cubicBezTo>
                <a:cubicBezTo>
                  <a:pt x="2968847" y="1061276"/>
                  <a:pt x="2966276" y="1063847"/>
                  <a:pt x="2966276" y="1066991"/>
                </a:cubicBezTo>
                <a:cubicBezTo>
                  <a:pt x="2966276" y="1070134"/>
                  <a:pt x="2968847" y="1072706"/>
                  <a:pt x="2971991" y="1072706"/>
                </a:cubicBezTo>
                <a:close/>
                <a:moveTo>
                  <a:pt x="3048191" y="1071658"/>
                </a:moveTo>
                <a:cubicBezTo>
                  <a:pt x="3050762" y="1071658"/>
                  <a:pt x="3052858" y="1069562"/>
                  <a:pt x="3052858" y="1066991"/>
                </a:cubicBezTo>
                <a:cubicBezTo>
                  <a:pt x="3052858" y="1064419"/>
                  <a:pt x="3050762" y="1062323"/>
                  <a:pt x="3048191" y="1062323"/>
                </a:cubicBezTo>
                <a:cubicBezTo>
                  <a:pt x="3045619" y="1062323"/>
                  <a:pt x="3043523" y="1064419"/>
                  <a:pt x="3043523" y="1066991"/>
                </a:cubicBezTo>
                <a:cubicBezTo>
                  <a:pt x="3043523" y="1069562"/>
                  <a:pt x="3045619" y="1071658"/>
                  <a:pt x="3048191" y="1071658"/>
                </a:cubicBezTo>
                <a:close/>
                <a:moveTo>
                  <a:pt x="3124391" y="1070610"/>
                </a:moveTo>
                <a:cubicBezTo>
                  <a:pt x="3126391" y="1070610"/>
                  <a:pt x="3128010" y="1068991"/>
                  <a:pt x="3128010" y="1066991"/>
                </a:cubicBezTo>
                <a:cubicBezTo>
                  <a:pt x="3128010" y="1064990"/>
                  <a:pt x="3126391" y="1063371"/>
                  <a:pt x="3124391" y="1063371"/>
                </a:cubicBezTo>
                <a:cubicBezTo>
                  <a:pt x="3122390" y="1063371"/>
                  <a:pt x="3120771" y="1064990"/>
                  <a:pt x="3120771" y="1066991"/>
                </a:cubicBezTo>
                <a:cubicBezTo>
                  <a:pt x="3120771" y="1068991"/>
                  <a:pt x="3122390" y="1070610"/>
                  <a:pt x="3124391" y="1070610"/>
                </a:cubicBezTo>
                <a:close/>
                <a:moveTo>
                  <a:pt x="3200591" y="1069562"/>
                </a:moveTo>
                <a:cubicBezTo>
                  <a:pt x="3202020" y="1069562"/>
                  <a:pt x="3203162" y="1068419"/>
                  <a:pt x="3203162" y="1066991"/>
                </a:cubicBezTo>
                <a:cubicBezTo>
                  <a:pt x="3203162" y="1065562"/>
                  <a:pt x="3202020" y="1064419"/>
                  <a:pt x="3200591" y="1064419"/>
                </a:cubicBezTo>
                <a:cubicBezTo>
                  <a:pt x="3199162" y="1064419"/>
                  <a:pt x="3198019" y="1065562"/>
                  <a:pt x="3198019" y="1066991"/>
                </a:cubicBezTo>
                <a:cubicBezTo>
                  <a:pt x="3198114" y="1068419"/>
                  <a:pt x="3199257" y="1069562"/>
                  <a:pt x="3200591" y="1069562"/>
                </a:cubicBezTo>
                <a:close/>
                <a:moveTo>
                  <a:pt x="3276791" y="1068515"/>
                </a:moveTo>
                <a:cubicBezTo>
                  <a:pt x="3277648" y="1068515"/>
                  <a:pt x="3278315" y="1067848"/>
                  <a:pt x="3278315" y="1066991"/>
                </a:cubicBezTo>
                <a:cubicBezTo>
                  <a:pt x="3278315" y="1066133"/>
                  <a:pt x="3277648" y="1065467"/>
                  <a:pt x="3276791" y="1065467"/>
                </a:cubicBezTo>
                <a:cubicBezTo>
                  <a:pt x="3275933" y="1065467"/>
                  <a:pt x="3275266" y="1066133"/>
                  <a:pt x="3275266" y="1066991"/>
                </a:cubicBezTo>
                <a:cubicBezTo>
                  <a:pt x="3275266" y="1067848"/>
                  <a:pt x="3276029" y="1068515"/>
                  <a:pt x="3276791" y="1068515"/>
                </a:cubicBezTo>
                <a:close/>
                <a:moveTo>
                  <a:pt x="3352991" y="1067467"/>
                </a:moveTo>
                <a:cubicBezTo>
                  <a:pt x="3353181" y="1067467"/>
                  <a:pt x="3353372" y="1067276"/>
                  <a:pt x="3353372" y="1067086"/>
                </a:cubicBezTo>
                <a:cubicBezTo>
                  <a:pt x="3353372" y="1066895"/>
                  <a:pt x="3353181" y="1066705"/>
                  <a:pt x="3352991" y="1066705"/>
                </a:cubicBezTo>
                <a:cubicBezTo>
                  <a:pt x="3352800" y="1066705"/>
                  <a:pt x="3352610" y="1066895"/>
                  <a:pt x="3352610" y="1067086"/>
                </a:cubicBezTo>
                <a:cubicBezTo>
                  <a:pt x="3352610" y="1067276"/>
                  <a:pt x="3352800" y="1067467"/>
                  <a:pt x="3352991" y="1067467"/>
                </a:cubicBezTo>
                <a:close/>
                <a:moveTo>
                  <a:pt x="152591" y="1143857"/>
                </a:moveTo>
                <a:cubicBezTo>
                  <a:pt x="152972" y="1143857"/>
                  <a:pt x="153257" y="1143572"/>
                  <a:pt x="153257" y="1143191"/>
                </a:cubicBezTo>
                <a:cubicBezTo>
                  <a:pt x="153257" y="1142810"/>
                  <a:pt x="152972" y="1142524"/>
                  <a:pt x="152591" y="1142524"/>
                </a:cubicBezTo>
                <a:cubicBezTo>
                  <a:pt x="152210" y="1142524"/>
                  <a:pt x="151924" y="1142810"/>
                  <a:pt x="151924" y="1143191"/>
                </a:cubicBezTo>
                <a:cubicBezTo>
                  <a:pt x="152019" y="1143572"/>
                  <a:pt x="152305" y="1143857"/>
                  <a:pt x="152591" y="1143857"/>
                </a:cubicBezTo>
                <a:close/>
                <a:moveTo>
                  <a:pt x="228791" y="1145096"/>
                </a:moveTo>
                <a:cubicBezTo>
                  <a:pt x="229838" y="1145096"/>
                  <a:pt x="230696" y="1144238"/>
                  <a:pt x="230696" y="1143191"/>
                </a:cubicBezTo>
                <a:cubicBezTo>
                  <a:pt x="230696" y="1142143"/>
                  <a:pt x="229838" y="1141286"/>
                  <a:pt x="228791" y="1141286"/>
                </a:cubicBezTo>
                <a:cubicBezTo>
                  <a:pt x="227743" y="1141286"/>
                  <a:pt x="226886" y="1142143"/>
                  <a:pt x="226886" y="1143191"/>
                </a:cubicBezTo>
                <a:cubicBezTo>
                  <a:pt x="226886" y="1144238"/>
                  <a:pt x="227743" y="1145096"/>
                  <a:pt x="228791" y="1145096"/>
                </a:cubicBezTo>
                <a:close/>
                <a:moveTo>
                  <a:pt x="304991" y="1146143"/>
                </a:moveTo>
                <a:cubicBezTo>
                  <a:pt x="306610" y="1146143"/>
                  <a:pt x="307943" y="1144810"/>
                  <a:pt x="307943" y="1143191"/>
                </a:cubicBezTo>
                <a:cubicBezTo>
                  <a:pt x="307943" y="1141571"/>
                  <a:pt x="306610" y="1140238"/>
                  <a:pt x="304991" y="1140238"/>
                </a:cubicBezTo>
                <a:cubicBezTo>
                  <a:pt x="303371" y="1140238"/>
                  <a:pt x="302038" y="1141571"/>
                  <a:pt x="302038" y="1143191"/>
                </a:cubicBezTo>
                <a:cubicBezTo>
                  <a:pt x="302038" y="1144810"/>
                  <a:pt x="303371" y="1146143"/>
                  <a:pt x="304991" y="1146143"/>
                </a:cubicBezTo>
                <a:close/>
                <a:moveTo>
                  <a:pt x="381191" y="1147191"/>
                </a:moveTo>
                <a:cubicBezTo>
                  <a:pt x="383381" y="1147191"/>
                  <a:pt x="385191" y="1145381"/>
                  <a:pt x="385191" y="1143191"/>
                </a:cubicBezTo>
                <a:cubicBezTo>
                  <a:pt x="385191" y="1141000"/>
                  <a:pt x="383381" y="1139190"/>
                  <a:pt x="381191" y="1139190"/>
                </a:cubicBezTo>
                <a:cubicBezTo>
                  <a:pt x="379000" y="1139190"/>
                  <a:pt x="377190" y="1141000"/>
                  <a:pt x="377190" y="1143191"/>
                </a:cubicBezTo>
                <a:cubicBezTo>
                  <a:pt x="377190" y="1145381"/>
                  <a:pt x="379000" y="1147191"/>
                  <a:pt x="381191" y="1147191"/>
                </a:cubicBezTo>
                <a:close/>
                <a:moveTo>
                  <a:pt x="457391" y="1148239"/>
                </a:moveTo>
                <a:cubicBezTo>
                  <a:pt x="460153" y="1148239"/>
                  <a:pt x="462439" y="1145953"/>
                  <a:pt x="462439" y="1143191"/>
                </a:cubicBezTo>
                <a:cubicBezTo>
                  <a:pt x="462439" y="1140428"/>
                  <a:pt x="460153" y="1138142"/>
                  <a:pt x="457391" y="1138142"/>
                </a:cubicBezTo>
                <a:cubicBezTo>
                  <a:pt x="454628" y="1138142"/>
                  <a:pt x="452342" y="1140428"/>
                  <a:pt x="452342" y="1143191"/>
                </a:cubicBezTo>
                <a:cubicBezTo>
                  <a:pt x="452342" y="1146048"/>
                  <a:pt x="454628" y="1148239"/>
                  <a:pt x="457391" y="1148239"/>
                </a:cubicBezTo>
                <a:close/>
                <a:moveTo>
                  <a:pt x="533591" y="1149382"/>
                </a:moveTo>
                <a:cubicBezTo>
                  <a:pt x="537020" y="1149382"/>
                  <a:pt x="539687" y="1146620"/>
                  <a:pt x="539687" y="1143286"/>
                </a:cubicBezTo>
                <a:cubicBezTo>
                  <a:pt x="539687" y="1139952"/>
                  <a:pt x="536924" y="1137190"/>
                  <a:pt x="533591" y="1137190"/>
                </a:cubicBezTo>
                <a:cubicBezTo>
                  <a:pt x="530162" y="1137190"/>
                  <a:pt x="527495" y="1139952"/>
                  <a:pt x="527495" y="1143286"/>
                </a:cubicBezTo>
                <a:cubicBezTo>
                  <a:pt x="527495" y="1146620"/>
                  <a:pt x="530257" y="1149382"/>
                  <a:pt x="533591" y="1149382"/>
                </a:cubicBezTo>
                <a:close/>
                <a:moveTo>
                  <a:pt x="609790" y="1150430"/>
                </a:moveTo>
                <a:cubicBezTo>
                  <a:pt x="613791" y="1150430"/>
                  <a:pt x="616934" y="1147191"/>
                  <a:pt x="616934" y="1143286"/>
                </a:cubicBezTo>
                <a:cubicBezTo>
                  <a:pt x="616934" y="1139285"/>
                  <a:pt x="613696" y="1136142"/>
                  <a:pt x="609790" y="1136142"/>
                </a:cubicBezTo>
                <a:cubicBezTo>
                  <a:pt x="605790" y="1136142"/>
                  <a:pt x="602647" y="1139381"/>
                  <a:pt x="602647" y="1143286"/>
                </a:cubicBezTo>
                <a:cubicBezTo>
                  <a:pt x="602647" y="1147191"/>
                  <a:pt x="605885" y="1150430"/>
                  <a:pt x="609790" y="1150430"/>
                </a:cubicBezTo>
                <a:close/>
                <a:moveTo>
                  <a:pt x="685990" y="1151287"/>
                </a:moveTo>
                <a:cubicBezTo>
                  <a:pt x="690467" y="1151287"/>
                  <a:pt x="693992" y="1147667"/>
                  <a:pt x="693992" y="1143286"/>
                </a:cubicBezTo>
                <a:cubicBezTo>
                  <a:pt x="693992" y="1138904"/>
                  <a:pt x="690372" y="1135285"/>
                  <a:pt x="685990" y="1135285"/>
                </a:cubicBezTo>
                <a:cubicBezTo>
                  <a:pt x="681514" y="1135285"/>
                  <a:pt x="677990" y="1138904"/>
                  <a:pt x="677990" y="1143286"/>
                </a:cubicBezTo>
                <a:cubicBezTo>
                  <a:pt x="677990" y="1147667"/>
                  <a:pt x="681609" y="1151287"/>
                  <a:pt x="685990" y="1151287"/>
                </a:cubicBezTo>
                <a:close/>
                <a:moveTo>
                  <a:pt x="762190" y="1152335"/>
                </a:moveTo>
                <a:cubicBezTo>
                  <a:pt x="767239" y="1152335"/>
                  <a:pt x="771239" y="1148239"/>
                  <a:pt x="771239" y="1143286"/>
                </a:cubicBezTo>
                <a:cubicBezTo>
                  <a:pt x="771239" y="1138333"/>
                  <a:pt x="767144" y="1134237"/>
                  <a:pt x="762190" y="1134237"/>
                </a:cubicBezTo>
                <a:cubicBezTo>
                  <a:pt x="757238" y="1134237"/>
                  <a:pt x="753142" y="1138333"/>
                  <a:pt x="753142" y="1143286"/>
                </a:cubicBezTo>
                <a:cubicBezTo>
                  <a:pt x="753142" y="1148239"/>
                  <a:pt x="757238" y="1152335"/>
                  <a:pt x="762190" y="1152335"/>
                </a:cubicBezTo>
                <a:close/>
                <a:moveTo>
                  <a:pt x="838390" y="1153382"/>
                </a:moveTo>
                <a:cubicBezTo>
                  <a:pt x="844010" y="1153382"/>
                  <a:pt x="848487" y="1148810"/>
                  <a:pt x="848487" y="1143286"/>
                </a:cubicBezTo>
                <a:cubicBezTo>
                  <a:pt x="848487" y="1137666"/>
                  <a:pt x="843915" y="1133189"/>
                  <a:pt x="838390" y="1133189"/>
                </a:cubicBezTo>
                <a:cubicBezTo>
                  <a:pt x="832771" y="1133189"/>
                  <a:pt x="828294" y="1137761"/>
                  <a:pt x="828294" y="1143286"/>
                </a:cubicBezTo>
                <a:cubicBezTo>
                  <a:pt x="828294" y="1148810"/>
                  <a:pt x="832771" y="1153382"/>
                  <a:pt x="838390" y="1153382"/>
                </a:cubicBezTo>
                <a:close/>
                <a:moveTo>
                  <a:pt x="914590" y="1154430"/>
                </a:moveTo>
                <a:cubicBezTo>
                  <a:pt x="920782" y="1154430"/>
                  <a:pt x="925830" y="1149382"/>
                  <a:pt x="925830" y="1143191"/>
                </a:cubicBezTo>
                <a:cubicBezTo>
                  <a:pt x="925830" y="1136999"/>
                  <a:pt x="920782" y="1131951"/>
                  <a:pt x="914590" y="1131951"/>
                </a:cubicBezTo>
                <a:cubicBezTo>
                  <a:pt x="908399" y="1131951"/>
                  <a:pt x="903351" y="1136999"/>
                  <a:pt x="903351" y="1143191"/>
                </a:cubicBezTo>
                <a:cubicBezTo>
                  <a:pt x="903446" y="1149382"/>
                  <a:pt x="908399" y="1154430"/>
                  <a:pt x="914590" y="1154430"/>
                </a:cubicBezTo>
                <a:close/>
                <a:moveTo>
                  <a:pt x="990790" y="1155287"/>
                </a:moveTo>
                <a:cubicBezTo>
                  <a:pt x="997458" y="1155287"/>
                  <a:pt x="1002792" y="1149858"/>
                  <a:pt x="1002792" y="1143286"/>
                </a:cubicBezTo>
                <a:cubicBezTo>
                  <a:pt x="1002792" y="1136618"/>
                  <a:pt x="997363" y="1131284"/>
                  <a:pt x="990790" y="1131284"/>
                </a:cubicBezTo>
                <a:cubicBezTo>
                  <a:pt x="984123" y="1131284"/>
                  <a:pt x="978789" y="1136714"/>
                  <a:pt x="978789" y="1143286"/>
                </a:cubicBezTo>
                <a:cubicBezTo>
                  <a:pt x="978789" y="1149858"/>
                  <a:pt x="984123" y="1155287"/>
                  <a:pt x="990790" y="1155287"/>
                </a:cubicBezTo>
                <a:close/>
                <a:moveTo>
                  <a:pt x="1066991" y="1156335"/>
                </a:moveTo>
                <a:cubicBezTo>
                  <a:pt x="1074230" y="1156335"/>
                  <a:pt x="1080135" y="1150430"/>
                  <a:pt x="1080135" y="1143191"/>
                </a:cubicBezTo>
                <a:cubicBezTo>
                  <a:pt x="1080135" y="1135952"/>
                  <a:pt x="1074230" y="1130046"/>
                  <a:pt x="1066991" y="1130046"/>
                </a:cubicBezTo>
                <a:cubicBezTo>
                  <a:pt x="1059752" y="1130046"/>
                  <a:pt x="1053846" y="1135952"/>
                  <a:pt x="1053846" y="1143191"/>
                </a:cubicBezTo>
                <a:cubicBezTo>
                  <a:pt x="1053846" y="1150430"/>
                  <a:pt x="1059752" y="1156335"/>
                  <a:pt x="1066991" y="1156335"/>
                </a:cubicBezTo>
                <a:close/>
                <a:moveTo>
                  <a:pt x="1143191" y="1157192"/>
                </a:moveTo>
                <a:cubicBezTo>
                  <a:pt x="1150906" y="1157192"/>
                  <a:pt x="1157097" y="1150906"/>
                  <a:pt x="1157097" y="1143286"/>
                </a:cubicBezTo>
                <a:cubicBezTo>
                  <a:pt x="1157097" y="1135666"/>
                  <a:pt x="1150811" y="1129379"/>
                  <a:pt x="1143191" y="1129379"/>
                </a:cubicBezTo>
                <a:cubicBezTo>
                  <a:pt x="1135571" y="1129379"/>
                  <a:pt x="1129284" y="1135666"/>
                  <a:pt x="1129284" y="1143286"/>
                </a:cubicBezTo>
                <a:cubicBezTo>
                  <a:pt x="1129284" y="1150906"/>
                  <a:pt x="1135475" y="1157192"/>
                  <a:pt x="1143191" y="1157192"/>
                </a:cubicBezTo>
                <a:close/>
                <a:moveTo>
                  <a:pt x="1219391" y="1157764"/>
                </a:moveTo>
                <a:cubicBezTo>
                  <a:pt x="1227487" y="1157764"/>
                  <a:pt x="1233964" y="1151192"/>
                  <a:pt x="1233964" y="1143191"/>
                </a:cubicBezTo>
                <a:cubicBezTo>
                  <a:pt x="1233964" y="1135190"/>
                  <a:pt x="1227392" y="1128617"/>
                  <a:pt x="1219391" y="1128617"/>
                </a:cubicBezTo>
                <a:cubicBezTo>
                  <a:pt x="1211390" y="1128617"/>
                  <a:pt x="1204817" y="1135190"/>
                  <a:pt x="1204817" y="1143191"/>
                </a:cubicBezTo>
                <a:cubicBezTo>
                  <a:pt x="1204817" y="1151192"/>
                  <a:pt x="1211390" y="1157764"/>
                  <a:pt x="1219391" y="1157764"/>
                </a:cubicBezTo>
                <a:close/>
                <a:moveTo>
                  <a:pt x="1295591" y="1158621"/>
                </a:moveTo>
                <a:cubicBezTo>
                  <a:pt x="1304068" y="1158621"/>
                  <a:pt x="1311021" y="1151763"/>
                  <a:pt x="1311021" y="1143191"/>
                </a:cubicBezTo>
                <a:cubicBezTo>
                  <a:pt x="1311021" y="1134618"/>
                  <a:pt x="1304068" y="1127760"/>
                  <a:pt x="1295591" y="1127760"/>
                </a:cubicBezTo>
                <a:cubicBezTo>
                  <a:pt x="1287113" y="1127760"/>
                  <a:pt x="1280160" y="1134618"/>
                  <a:pt x="1280160" y="1143191"/>
                </a:cubicBezTo>
                <a:cubicBezTo>
                  <a:pt x="1280160" y="1151763"/>
                  <a:pt x="1287113" y="1158621"/>
                  <a:pt x="1295591" y="1158621"/>
                </a:cubicBezTo>
                <a:close/>
                <a:moveTo>
                  <a:pt x="1371791" y="1159288"/>
                </a:moveTo>
                <a:cubicBezTo>
                  <a:pt x="1380649" y="1159288"/>
                  <a:pt x="1387888" y="1152144"/>
                  <a:pt x="1387888" y="1143191"/>
                </a:cubicBezTo>
                <a:cubicBezTo>
                  <a:pt x="1387888" y="1134237"/>
                  <a:pt x="1380744" y="1127093"/>
                  <a:pt x="1371791" y="1127093"/>
                </a:cubicBezTo>
                <a:cubicBezTo>
                  <a:pt x="1362932" y="1127093"/>
                  <a:pt x="1355693" y="1134237"/>
                  <a:pt x="1355693" y="1143191"/>
                </a:cubicBezTo>
                <a:cubicBezTo>
                  <a:pt x="1355693" y="1152144"/>
                  <a:pt x="1362932" y="1159288"/>
                  <a:pt x="1371791" y="1159288"/>
                </a:cubicBezTo>
                <a:close/>
                <a:moveTo>
                  <a:pt x="1447991" y="1159669"/>
                </a:moveTo>
                <a:cubicBezTo>
                  <a:pt x="1457135" y="1159669"/>
                  <a:pt x="1464469" y="1152335"/>
                  <a:pt x="1464469" y="1143191"/>
                </a:cubicBezTo>
                <a:cubicBezTo>
                  <a:pt x="1464469" y="1134047"/>
                  <a:pt x="1457135" y="1126712"/>
                  <a:pt x="1447991" y="1126712"/>
                </a:cubicBezTo>
                <a:cubicBezTo>
                  <a:pt x="1438847" y="1126712"/>
                  <a:pt x="1431512" y="1134047"/>
                  <a:pt x="1431512" y="1143191"/>
                </a:cubicBezTo>
                <a:cubicBezTo>
                  <a:pt x="1431512" y="1152335"/>
                  <a:pt x="1438942" y="1159669"/>
                  <a:pt x="1447991" y="1159669"/>
                </a:cubicBezTo>
                <a:close/>
                <a:moveTo>
                  <a:pt x="1524191" y="1160336"/>
                </a:moveTo>
                <a:cubicBezTo>
                  <a:pt x="1533620" y="1160336"/>
                  <a:pt x="1541336" y="1152716"/>
                  <a:pt x="1541336" y="1143191"/>
                </a:cubicBezTo>
                <a:cubicBezTo>
                  <a:pt x="1541336" y="1133666"/>
                  <a:pt x="1533716" y="1126046"/>
                  <a:pt x="1524191" y="1126046"/>
                </a:cubicBezTo>
                <a:cubicBezTo>
                  <a:pt x="1514666" y="1126046"/>
                  <a:pt x="1507046" y="1133666"/>
                  <a:pt x="1507046" y="1143191"/>
                </a:cubicBezTo>
                <a:cubicBezTo>
                  <a:pt x="1507046" y="1152716"/>
                  <a:pt x="1514761" y="1160336"/>
                  <a:pt x="1524191" y="1160336"/>
                </a:cubicBezTo>
                <a:close/>
                <a:moveTo>
                  <a:pt x="1600391" y="1160526"/>
                </a:moveTo>
                <a:cubicBezTo>
                  <a:pt x="1609916" y="1160526"/>
                  <a:pt x="1617726" y="1152811"/>
                  <a:pt x="1617726" y="1143191"/>
                </a:cubicBezTo>
                <a:cubicBezTo>
                  <a:pt x="1617726" y="1133666"/>
                  <a:pt x="1610011" y="1125855"/>
                  <a:pt x="1600391" y="1125855"/>
                </a:cubicBezTo>
                <a:cubicBezTo>
                  <a:pt x="1590866" y="1125855"/>
                  <a:pt x="1583055" y="1133570"/>
                  <a:pt x="1583055" y="1143191"/>
                </a:cubicBezTo>
                <a:cubicBezTo>
                  <a:pt x="1583055" y="1152811"/>
                  <a:pt x="1590866" y="1160526"/>
                  <a:pt x="1600391" y="1160526"/>
                </a:cubicBezTo>
                <a:close/>
                <a:moveTo>
                  <a:pt x="1676591" y="1160717"/>
                </a:moveTo>
                <a:cubicBezTo>
                  <a:pt x="1686306" y="1160717"/>
                  <a:pt x="1694117" y="1152906"/>
                  <a:pt x="1694117" y="1143191"/>
                </a:cubicBezTo>
                <a:cubicBezTo>
                  <a:pt x="1694117" y="1133475"/>
                  <a:pt x="1686306" y="1125665"/>
                  <a:pt x="1676591" y="1125665"/>
                </a:cubicBezTo>
                <a:cubicBezTo>
                  <a:pt x="1666875" y="1125665"/>
                  <a:pt x="1659064" y="1133475"/>
                  <a:pt x="1659064" y="1143191"/>
                </a:cubicBezTo>
                <a:cubicBezTo>
                  <a:pt x="1659064" y="1152906"/>
                  <a:pt x="1666970" y="1160717"/>
                  <a:pt x="1676591" y="1160717"/>
                </a:cubicBezTo>
                <a:close/>
                <a:moveTo>
                  <a:pt x="1752791" y="1161002"/>
                </a:moveTo>
                <a:cubicBezTo>
                  <a:pt x="1762601" y="1161002"/>
                  <a:pt x="1770507" y="1153097"/>
                  <a:pt x="1770507" y="1143286"/>
                </a:cubicBezTo>
                <a:cubicBezTo>
                  <a:pt x="1770507" y="1133475"/>
                  <a:pt x="1762601" y="1125569"/>
                  <a:pt x="1752791" y="1125569"/>
                </a:cubicBezTo>
                <a:cubicBezTo>
                  <a:pt x="1742980" y="1125569"/>
                  <a:pt x="1735074" y="1133475"/>
                  <a:pt x="1735074" y="1143286"/>
                </a:cubicBezTo>
                <a:cubicBezTo>
                  <a:pt x="1735074" y="1153001"/>
                  <a:pt x="1742980" y="1161002"/>
                  <a:pt x="1752791" y="1161002"/>
                </a:cubicBezTo>
                <a:close/>
                <a:moveTo>
                  <a:pt x="1828991" y="1161002"/>
                </a:moveTo>
                <a:cubicBezTo>
                  <a:pt x="1838801" y="1161002"/>
                  <a:pt x="1846707" y="1153097"/>
                  <a:pt x="1846707" y="1143286"/>
                </a:cubicBezTo>
                <a:cubicBezTo>
                  <a:pt x="1846707" y="1133475"/>
                  <a:pt x="1838801" y="1125569"/>
                  <a:pt x="1828991" y="1125569"/>
                </a:cubicBezTo>
                <a:cubicBezTo>
                  <a:pt x="1819180" y="1125569"/>
                  <a:pt x="1811274" y="1133475"/>
                  <a:pt x="1811274" y="1143286"/>
                </a:cubicBezTo>
                <a:cubicBezTo>
                  <a:pt x="1811274" y="1153001"/>
                  <a:pt x="1819180" y="1161002"/>
                  <a:pt x="1828991" y="1161002"/>
                </a:cubicBezTo>
                <a:close/>
                <a:moveTo>
                  <a:pt x="1905191" y="1160717"/>
                </a:moveTo>
                <a:cubicBezTo>
                  <a:pt x="1914906" y="1160717"/>
                  <a:pt x="1922717" y="1152906"/>
                  <a:pt x="1922717" y="1143191"/>
                </a:cubicBezTo>
                <a:cubicBezTo>
                  <a:pt x="1922717" y="1133475"/>
                  <a:pt x="1914906" y="1125665"/>
                  <a:pt x="1905191" y="1125665"/>
                </a:cubicBezTo>
                <a:cubicBezTo>
                  <a:pt x="1895475" y="1125665"/>
                  <a:pt x="1887664" y="1133475"/>
                  <a:pt x="1887664" y="1143191"/>
                </a:cubicBezTo>
                <a:cubicBezTo>
                  <a:pt x="1887664" y="1152906"/>
                  <a:pt x="1895570" y="1160717"/>
                  <a:pt x="1905191" y="1160717"/>
                </a:cubicBezTo>
                <a:close/>
                <a:moveTo>
                  <a:pt x="1981391" y="1160336"/>
                </a:moveTo>
                <a:cubicBezTo>
                  <a:pt x="1990820" y="1160336"/>
                  <a:pt x="1998536" y="1152716"/>
                  <a:pt x="1998536" y="1143191"/>
                </a:cubicBezTo>
                <a:cubicBezTo>
                  <a:pt x="1998536" y="1133666"/>
                  <a:pt x="1990916" y="1126046"/>
                  <a:pt x="1981391" y="1126046"/>
                </a:cubicBezTo>
                <a:cubicBezTo>
                  <a:pt x="1971866" y="1126046"/>
                  <a:pt x="1964246" y="1133666"/>
                  <a:pt x="1964246" y="1143191"/>
                </a:cubicBezTo>
                <a:cubicBezTo>
                  <a:pt x="1964246" y="1152716"/>
                  <a:pt x="1971961" y="1160336"/>
                  <a:pt x="1981391" y="1160336"/>
                </a:cubicBezTo>
                <a:close/>
                <a:moveTo>
                  <a:pt x="2057591" y="1159859"/>
                </a:moveTo>
                <a:cubicBezTo>
                  <a:pt x="2066830" y="1159859"/>
                  <a:pt x="2074259" y="1152430"/>
                  <a:pt x="2074259" y="1143191"/>
                </a:cubicBezTo>
                <a:cubicBezTo>
                  <a:pt x="2074259" y="1133951"/>
                  <a:pt x="2066830" y="1126522"/>
                  <a:pt x="2057591" y="1126522"/>
                </a:cubicBezTo>
                <a:cubicBezTo>
                  <a:pt x="2048351" y="1126522"/>
                  <a:pt x="2040922" y="1133951"/>
                  <a:pt x="2040922" y="1143191"/>
                </a:cubicBezTo>
                <a:cubicBezTo>
                  <a:pt x="2040922" y="1152430"/>
                  <a:pt x="2048351" y="1159859"/>
                  <a:pt x="2057591" y="1159859"/>
                </a:cubicBezTo>
                <a:close/>
                <a:moveTo>
                  <a:pt x="2133791" y="1159288"/>
                </a:moveTo>
                <a:cubicBezTo>
                  <a:pt x="2142649" y="1159288"/>
                  <a:pt x="2149888" y="1152144"/>
                  <a:pt x="2149888" y="1143191"/>
                </a:cubicBezTo>
                <a:cubicBezTo>
                  <a:pt x="2149888" y="1134237"/>
                  <a:pt x="2142744" y="1127093"/>
                  <a:pt x="2133791" y="1127093"/>
                </a:cubicBezTo>
                <a:cubicBezTo>
                  <a:pt x="2124932" y="1127093"/>
                  <a:pt x="2117693" y="1134237"/>
                  <a:pt x="2117693" y="1143191"/>
                </a:cubicBezTo>
                <a:cubicBezTo>
                  <a:pt x="2117693" y="1152144"/>
                  <a:pt x="2124932" y="1159288"/>
                  <a:pt x="2133791" y="1159288"/>
                </a:cubicBezTo>
                <a:close/>
                <a:moveTo>
                  <a:pt x="2209991" y="1158621"/>
                </a:moveTo>
                <a:cubicBezTo>
                  <a:pt x="2218468" y="1158621"/>
                  <a:pt x="2225421" y="1151763"/>
                  <a:pt x="2225421" y="1143191"/>
                </a:cubicBezTo>
                <a:cubicBezTo>
                  <a:pt x="2225421" y="1134618"/>
                  <a:pt x="2218468" y="1127760"/>
                  <a:pt x="2209991" y="1127760"/>
                </a:cubicBezTo>
                <a:cubicBezTo>
                  <a:pt x="2201513" y="1127760"/>
                  <a:pt x="2194560" y="1134618"/>
                  <a:pt x="2194560" y="1143191"/>
                </a:cubicBezTo>
                <a:cubicBezTo>
                  <a:pt x="2194560" y="1151763"/>
                  <a:pt x="2201513" y="1158621"/>
                  <a:pt x="2209991" y="1158621"/>
                </a:cubicBezTo>
                <a:close/>
                <a:moveTo>
                  <a:pt x="2286191" y="1158050"/>
                </a:moveTo>
                <a:cubicBezTo>
                  <a:pt x="2294382" y="1158050"/>
                  <a:pt x="2300954" y="1151382"/>
                  <a:pt x="2300954" y="1143286"/>
                </a:cubicBezTo>
                <a:cubicBezTo>
                  <a:pt x="2300954" y="1135094"/>
                  <a:pt x="2294287" y="1128522"/>
                  <a:pt x="2286191" y="1128522"/>
                </a:cubicBezTo>
                <a:cubicBezTo>
                  <a:pt x="2278094" y="1128522"/>
                  <a:pt x="2271427" y="1135190"/>
                  <a:pt x="2271427" y="1143286"/>
                </a:cubicBezTo>
                <a:cubicBezTo>
                  <a:pt x="2271427" y="1151382"/>
                  <a:pt x="2277999" y="1158050"/>
                  <a:pt x="2286191" y="1158050"/>
                </a:cubicBezTo>
                <a:close/>
                <a:moveTo>
                  <a:pt x="2362391" y="1157192"/>
                </a:moveTo>
                <a:cubicBezTo>
                  <a:pt x="2370106" y="1157192"/>
                  <a:pt x="2376297" y="1150906"/>
                  <a:pt x="2376297" y="1143286"/>
                </a:cubicBezTo>
                <a:cubicBezTo>
                  <a:pt x="2376297" y="1135666"/>
                  <a:pt x="2370011" y="1129379"/>
                  <a:pt x="2362391" y="1129379"/>
                </a:cubicBezTo>
                <a:cubicBezTo>
                  <a:pt x="2354675" y="1129379"/>
                  <a:pt x="2348484" y="1135666"/>
                  <a:pt x="2348484" y="1143286"/>
                </a:cubicBezTo>
                <a:cubicBezTo>
                  <a:pt x="2348484" y="1150906"/>
                  <a:pt x="2354675" y="1157192"/>
                  <a:pt x="2362391" y="1157192"/>
                </a:cubicBezTo>
                <a:close/>
                <a:moveTo>
                  <a:pt x="2438591" y="1156335"/>
                </a:moveTo>
                <a:cubicBezTo>
                  <a:pt x="2445830" y="1156335"/>
                  <a:pt x="2451735" y="1150430"/>
                  <a:pt x="2451735" y="1143191"/>
                </a:cubicBezTo>
                <a:cubicBezTo>
                  <a:pt x="2451735" y="1135952"/>
                  <a:pt x="2445830" y="1130046"/>
                  <a:pt x="2438591" y="1130046"/>
                </a:cubicBezTo>
                <a:cubicBezTo>
                  <a:pt x="2431352" y="1130046"/>
                  <a:pt x="2425446" y="1135952"/>
                  <a:pt x="2425446" y="1143191"/>
                </a:cubicBezTo>
                <a:cubicBezTo>
                  <a:pt x="2425446" y="1150430"/>
                  <a:pt x="2431352" y="1156335"/>
                  <a:pt x="2438591" y="1156335"/>
                </a:cubicBezTo>
                <a:close/>
                <a:moveTo>
                  <a:pt x="2514791" y="1155478"/>
                </a:moveTo>
                <a:cubicBezTo>
                  <a:pt x="2521553" y="1155478"/>
                  <a:pt x="2527078" y="1149953"/>
                  <a:pt x="2527078" y="1143191"/>
                </a:cubicBezTo>
                <a:cubicBezTo>
                  <a:pt x="2527078" y="1136428"/>
                  <a:pt x="2521553" y="1130903"/>
                  <a:pt x="2514791" y="1130903"/>
                </a:cubicBezTo>
                <a:cubicBezTo>
                  <a:pt x="2508028" y="1130903"/>
                  <a:pt x="2502503" y="1136428"/>
                  <a:pt x="2502503" y="1143191"/>
                </a:cubicBezTo>
                <a:cubicBezTo>
                  <a:pt x="2502503" y="1149953"/>
                  <a:pt x="2508028" y="1155478"/>
                  <a:pt x="2514791" y="1155478"/>
                </a:cubicBezTo>
                <a:close/>
                <a:moveTo>
                  <a:pt x="2590991" y="1154430"/>
                </a:moveTo>
                <a:cubicBezTo>
                  <a:pt x="2597182" y="1154430"/>
                  <a:pt x="2602230" y="1149382"/>
                  <a:pt x="2602230" y="1143191"/>
                </a:cubicBezTo>
                <a:cubicBezTo>
                  <a:pt x="2602230" y="1136999"/>
                  <a:pt x="2597182" y="1131951"/>
                  <a:pt x="2590991" y="1131951"/>
                </a:cubicBezTo>
                <a:cubicBezTo>
                  <a:pt x="2584799" y="1131951"/>
                  <a:pt x="2579751" y="1136999"/>
                  <a:pt x="2579751" y="1143191"/>
                </a:cubicBezTo>
                <a:cubicBezTo>
                  <a:pt x="2579846" y="1149382"/>
                  <a:pt x="2584799" y="1154430"/>
                  <a:pt x="2590991" y="1154430"/>
                </a:cubicBezTo>
                <a:close/>
                <a:moveTo>
                  <a:pt x="2667191" y="1153573"/>
                </a:moveTo>
                <a:cubicBezTo>
                  <a:pt x="2672906" y="1153573"/>
                  <a:pt x="2677573" y="1148906"/>
                  <a:pt x="2677573" y="1143191"/>
                </a:cubicBezTo>
                <a:cubicBezTo>
                  <a:pt x="2677573" y="1137476"/>
                  <a:pt x="2672906" y="1132808"/>
                  <a:pt x="2667191" y="1132808"/>
                </a:cubicBezTo>
                <a:cubicBezTo>
                  <a:pt x="2661476" y="1132808"/>
                  <a:pt x="2656808" y="1137476"/>
                  <a:pt x="2656808" y="1143191"/>
                </a:cubicBezTo>
                <a:cubicBezTo>
                  <a:pt x="2656904" y="1148906"/>
                  <a:pt x="2661476" y="1153573"/>
                  <a:pt x="2667191" y="1153573"/>
                </a:cubicBezTo>
                <a:close/>
                <a:moveTo>
                  <a:pt x="2743391" y="1152525"/>
                </a:moveTo>
                <a:cubicBezTo>
                  <a:pt x="2748534" y="1152525"/>
                  <a:pt x="2752725" y="1148334"/>
                  <a:pt x="2752725" y="1143191"/>
                </a:cubicBezTo>
                <a:cubicBezTo>
                  <a:pt x="2752725" y="1138047"/>
                  <a:pt x="2748534" y="1133856"/>
                  <a:pt x="2743391" y="1133856"/>
                </a:cubicBezTo>
                <a:cubicBezTo>
                  <a:pt x="2738247" y="1133856"/>
                  <a:pt x="2734056" y="1138047"/>
                  <a:pt x="2734056" y="1143191"/>
                </a:cubicBezTo>
                <a:cubicBezTo>
                  <a:pt x="2734056" y="1148334"/>
                  <a:pt x="2738247" y="1152525"/>
                  <a:pt x="2743391" y="1152525"/>
                </a:cubicBezTo>
                <a:close/>
                <a:moveTo>
                  <a:pt x="2819591" y="1151477"/>
                </a:moveTo>
                <a:cubicBezTo>
                  <a:pt x="2824163" y="1151477"/>
                  <a:pt x="2827878" y="1147763"/>
                  <a:pt x="2827878" y="1143191"/>
                </a:cubicBezTo>
                <a:cubicBezTo>
                  <a:pt x="2827878" y="1138619"/>
                  <a:pt x="2824163" y="1134904"/>
                  <a:pt x="2819591" y="1134904"/>
                </a:cubicBezTo>
                <a:cubicBezTo>
                  <a:pt x="2815019" y="1134904"/>
                  <a:pt x="2811304" y="1138619"/>
                  <a:pt x="2811304" y="1143191"/>
                </a:cubicBezTo>
                <a:cubicBezTo>
                  <a:pt x="2811304" y="1147763"/>
                  <a:pt x="2815019" y="1151477"/>
                  <a:pt x="2819591" y="1151477"/>
                </a:cubicBezTo>
                <a:close/>
                <a:moveTo>
                  <a:pt x="2895791" y="1150430"/>
                </a:moveTo>
                <a:cubicBezTo>
                  <a:pt x="2899791" y="1150430"/>
                  <a:pt x="2902934" y="1147191"/>
                  <a:pt x="2902934" y="1143286"/>
                </a:cubicBezTo>
                <a:cubicBezTo>
                  <a:pt x="2902934" y="1139285"/>
                  <a:pt x="2899696" y="1136142"/>
                  <a:pt x="2895791" y="1136142"/>
                </a:cubicBezTo>
                <a:cubicBezTo>
                  <a:pt x="2891790" y="1136142"/>
                  <a:pt x="2888647" y="1139381"/>
                  <a:pt x="2888647" y="1143286"/>
                </a:cubicBezTo>
                <a:cubicBezTo>
                  <a:pt x="2888647" y="1147191"/>
                  <a:pt x="2891885" y="1150430"/>
                  <a:pt x="2895791" y="1150430"/>
                </a:cubicBezTo>
                <a:close/>
                <a:moveTo>
                  <a:pt x="2971991" y="1149382"/>
                </a:moveTo>
                <a:cubicBezTo>
                  <a:pt x="2975420" y="1149382"/>
                  <a:pt x="2978087" y="1146620"/>
                  <a:pt x="2978087" y="1143286"/>
                </a:cubicBezTo>
                <a:cubicBezTo>
                  <a:pt x="2978087" y="1139952"/>
                  <a:pt x="2975324" y="1137190"/>
                  <a:pt x="2971991" y="1137190"/>
                </a:cubicBezTo>
                <a:cubicBezTo>
                  <a:pt x="2968562" y="1137190"/>
                  <a:pt x="2965895" y="1139952"/>
                  <a:pt x="2965895" y="1143286"/>
                </a:cubicBezTo>
                <a:cubicBezTo>
                  <a:pt x="2965895" y="1146620"/>
                  <a:pt x="2968657" y="1149382"/>
                  <a:pt x="2971991" y="1149382"/>
                </a:cubicBezTo>
                <a:close/>
                <a:moveTo>
                  <a:pt x="3048191" y="1148239"/>
                </a:moveTo>
                <a:cubicBezTo>
                  <a:pt x="3050953" y="1148239"/>
                  <a:pt x="3053239" y="1145953"/>
                  <a:pt x="3053239" y="1143191"/>
                </a:cubicBezTo>
                <a:cubicBezTo>
                  <a:pt x="3053239" y="1140428"/>
                  <a:pt x="3050953" y="1138142"/>
                  <a:pt x="3048191" y="1138142"/>
                </a:cubicBezTo>
                <a:cubicBezTo>
                  <a:pt x="3045428" y="1138142"/>
                  <a:pt x="3043142" y="1140428"/>
                  <a:pt x="3043142" y="1143191"/>
                </a:cubicBezTo>
                <a:cubicBezTo>
                  <a:pt x="3043142" y="1146048"/>
                  <a:pt x="3045428" y="1148239"/>
                  <a:pt x="3048191" y="1148239"/>
                </a:cubicBezTo>
                <a:close/>
                <a:moveTo>
                  <a:pt x="3124391" y="1147191"/>
                </a:moveTo>
                <a:cubicBezTo>
                  <a:pt x="3126581" y="1147191"/>
                  <a:pt x="3128391" y="1145381"/>
                  <a:pt x="3128391" y="1143191"/>
                </a:cubicBezTo>
                <a:cubicBezTo>
                  <a:pt x="3128391" y="1141000"/>
                  <a:pt x="3126581" y="1139190"/>
                  <a:pt x="3124391" y="1139190"/>
                </a:cubicBezTo>
                <a:cubicBezTo>
                  <a:pt x="3122200" y="1139190"/>
                  <a:pt x="3120390" y="1141000"/>
                  <a:pt x="3120390" y="1143191"/>
                </a:cubicBezTo>
                <a:cubicBezTo>
                  <a:pt x="3120390" y="1145381"/>
                  <a:pt x="3122200" y="1147191"/>
                  <a:pt x="3124391" y="1147191"/>
                </a:cubicBezTo>
                <a:close/>
                <a:moveTo>
                  <a:pt x="3200591" y="1146143"/>
                </a:moveTo>
                <a:cubicBezTo>
                  <a:pt x="3202210" y="1146143"/>
                  <a:pt x="3203543" y="1144810"/>
                  <a:pt x="3203543" y="1143191"/>
                </a:cubicBezTo>
                <a:cubicBezTo>
                  <a:pt x="3203543" y="1141571"/>
                  <a:pt x="3202210" y="1140238"/>
                  <a:pt x="3200591" y="1140238"/>
                </a:cubicBezTo>
                <a:cubicBezTo>
                  <a:pt x="3198971" y="1140238"/>
                  <a:pt x="3197638" y="1141571"/>
                  <a:pt x="3197638" y="1143191"/>
                </a:cubicBezTo>
                <a:cubicBezTo>
                  <a:pt x="3197638" y="1144810"/>
                  <a:pt x="3198971" y="1146143"/>
                  <a:pt x="3200591" y="1146143"/>
                </a:cubicBezTo>
                <a:close/>
                <a:moveTo>
                  <a:pt x="3276791" y="1145096"/>
                </a:moveTo>
                <a:cubicBezTo>
                  <a:pt x="3277838" y="1145096"/>
                  <a:pt x="3278696" y="1144238"/>
                  <a:pt x="3278696" y="1143191"/>
                </a:cubicBezTo>
                <a:cubicBezTo>
                  <a:pt x="3278696" y="1142143"/>
                  <a:pt x="3277838" y="1141286"/>
                  <a:pt x="3276791" y="1141286"/>
                </a:cubicBezTo>
                <a:cubicBezTo>
                  <a:pt x="3275743" y="1141286"/>
                  <a:pt x="3274886" y="1142143"/>
                  <a:pt x="3274886" y="1143191"/>
                </a:cubicBezTo>
                <a:cubicBezTo>
                  <a:pt x="3274886" y="1144238"/>
                  <a:pt x="3275743" y="1145096"/>
                  <a:pt x="3276791" y="1145096"/>
                </a:cubicBezTo>
                <a:close/>
                <a:moveTo>
                  <a:pt x="3352991" y="1144048"/>
                </a:moveTo>
                <a:cubicBezTo>
                  <a:pt x="3353467" y="1144048"/>
                  <a:pt x="3353848" y="1143667"/>
                  <a:pt x="3353848" y="1143191"/>
                </a:cubicBezTo>
                <a:cubicBezTo>
                  <a:pt x="3353848" y="1142714"/>
                  <a:pt x="3353467" y="1142333"/>
                  <a:pt x="3352991" y="1142333"/>
                </a:cubicBezTo>
                <a:cubicBezTo>
                  <a:pt x="3352514" y="1142333"/>
                  <a:pt x="3352133" y="1142714"/>
                  <a:pt x="3352133" y="1143191"/>
                </a:cubicBezTo>
                <a:cubicBezTo>
                  <a:pt x="3352133" y="1143667"/>
                  <a:pt x="3352514" y="1144048"/>
                  <a:pt x="3352991" y="1144048"/>
                </a:cubicBezTo>
                <a:close/>
                <a:moveTo>
                  <a:pt x="76391" y="1219581"/>
                </a:moveTo>
                <a:cubicBezTo>
                  <a:pt x="76486" y="1219581"/>
                  <a:pt x="76581" y="1219486"/>
                  <a:pt x="76581" y="1219391"/>
                </a:cubicBezTo>
                <a:cubicBezTo>
                  <a:pt x="76581" y="1219295"/>
                  <a:pt x="76486" y="1219200"/>
                  <a:pt x="76391" y="1219200"/>
                </a:cubicBezTo>
                <a:cubicBezTo>
                  <a:pt x="76295" y="1219200"/>
                  <a:pt x="76200" y="1219295"/>
                  <a:pt x="76200" y="1219391"/>
                </a:cubicBezTo>
                <a:cubicBezTo>
                  <a:pt x="76200" y="1219486"/>
                  <a:pt x="76295" y="1219581"/>
                  <a:pt x="76391" y="1219581"/>
                </a:cubicBezTo>
                <a:close/>
                <a:moveTo>
                  <a:pt x="152591" y="1220438"/>
                </a:moveTo>
                <a:cubicBezTo>
                  <a:pt x="153162" y="1220438"/>
                  <a:pt x="153638" y="1219962"/>
                  <a:pt x="153638" y="1219391"/>
                </a:cubicBezTo>
                <a:cubicBezTo>
                  <a:pt x="153638" y="1218819"/>
                  <a:pt x="153162" y="1218343"/>
                  <a:pt x="152591" y="1218343"/>
                </a:cubicBezTo>
                <a:cubicBezTo>
                  <a:pt x="152019" y="1218343"/>
                  <a:pt x="151543" y="1218819"/>
                  <a:pt x="151543" y="1219391"/>
                </a:cubicBezTo>
                <a:cubicBezTo>
                  <a:pt x="151543" y="1219962"/>
                  <a:pt x="152019" y="1220438"/>
                  <a:pt x="152591" y="1220438"/>
                </a:cubicBezTo>
                <a:close/>
                <a:moveTo>
                  <a:pt x="228791" y="1221486"/>
                </a:moveTo>
                <a:cubicBezTo>
                  <a:pt x="229934" y="1221486"/>
                  <a:pt x="230886" y="1220534"/>
                  <a:pt x="230886" y="1219391"/>
                </a:cubicBezTo>
                <a:cubicBezTo>
                  <a:pt x="230886" y="1218248"/>
                  <a:pt x="229934" y="1217295"/>
                  <a:pt x="228791" y="1217295"/>
                </a:cubicBezTo>
                <a:cubicBezTo>
                  <a:pt x="227648" y="1217295"/>
                  <a:pt x="226695" y="1218248"/>
                  <a:pt x="226695" y="1219391"/>
                </a:cubicBezTo>
                <a:cubicBezTo>
                  <a:pt x="226695" y="1220534"/>
                  <a:pt x="227648" y="1221486"/>
                  <a:pt x="228791" y="1221486"/>
                </a:cubicBezTo>
                <a:close/>
                <a:moveTo>
                  <a:pt x="304991" y="1222820"/>
                </a:moveTo>
                <a:cubicBezTo>
                  <a:pt x="306896" y="1222820"/>
                  <a:pt x="308324" y="1221296"/>
                  <a:pt x="308324" y="1219486"/>
                </a:cubicBezTo>
                <a:cubicBezTo>
                  <a:pt x="308324" y="1217676"/>
                  <a:pt x="306800" y="1216057"/>
                  <a:pt x="304991" y="1216057"/>
                </a:cubicBezTo>
                <a:cubicBezTo>
                  <a:pt x="303086" y="1216057"/>
                  <a:pt x="301562" y="1217581"/>
                  <a:pt x="301562" y="1219486"/>
                </a:cubicBezTo>
                <a:cubicBezTo>
                  <a:pt x="301562" y="1221391"/>
                  <a:pt x="303181" y="1222820"/>
                  <a:pt x="304991" y="1222820"/>
                </a:cubicBezTo>
                <a:close/>
                <a:moveTo>
                  <a:pt x="381191" y="1223867"/>
                </a:moveTo>
                <a:cubicBezTo>
                  <a:pt x="383667" y="1223867"/>
                  <a:pt x="385667" y="1221867"/>
                  <a:pt x="385667" y="1219391"/>
                </a:cubicBezTo>
                <a:cubicBezTo>
                  <a:pt x="385667" y="1216914"/>
                  <a:pt x="383667" y="1214914"/>
                  <a:pt x="381191" y="1214914"/>
                </a:cubicBezTo>
                <a:cubicBezTo>
                  <a:pt x="378714" y="1214914"/>
                  <a:pt x="376714" y="1216914"/>
                  <a:pt x="376714" y="1219391"/>
                </a:cubicBezTo>
                <a:cubicBezTo>
                  <a:pt x="376809" y="1221867"/>
                  <a:pt x="378714" y="1223867"/>
                  <a:pt x="381191" y="1223867"/>
                </a:cubicBezTo>
                <a:close/>
                <a:moveTo>
                  <a:pt x="457391" y="1224915"/>
                </a:moveTo>
                <a:cubicBezTo>
                  <a:pt x="460439" y="1224915"/>
                  <a:pt x="462915" y="1222439"/>
                  <a:pt x="462915" y="1219391"/>
                </a:cubicBezTo>
                <a:cubicBezTo>
                  <a:pt x="462915" y="1216343"/>
                  <a:pt x="460439" y="1213866"/>
                  <a:pt x="457391" y="1213866"/>
                </a:cubicBezTo>
                <a:cubicBezTo>
                  <a:pt x="454343" y="1213866"/>
                  <a:pt x="451866" y="1216343"/>
                  <a:pt x="451866" y="1219391"/>
                </a:cubicBezTo>
                <a:cubicBezTo>
                  <a:pt x="451961" y="1222439"/>
                  <a:pt x="454343" y="1224915"/>
                  <a:pt x="457391" y="1224915"/>
                </a:cubicBezTo>
                <a:close/>
                <a:moveTo>
                  <a:pt x="533591" y="1225963"/>
                </a:moveTo>
                <a:cubicBezTo>
                  <a:pt x="537210" y="1225963"/>
                  <a:pt x="540163" y="1223010"/>
                  <a:pt x="540163" y="1219391"/>
                </a:cubicBezTo>
                <a:cubicBezTo>
                  <a:pt x="540163" y="1215771"/>
                  <a:pt x="537210" y="1212818"/>
                  <a:pt x="533591" y="1212818"/>
                </a:cubicBezTo>
                <a:cubicBezTo>
                  <a:pt x="529971" y="1212818"/>
                  <a:pt x="527018" y="1215771"/>
                  <a:pt x="527018" y="1219391"/>
                </a:cubicBezTo>
                <a:cubicBezTo>
                  <a:pt x="527018" y="1223010"/>
                  <a:pt x="529971" y="1225963"/>
                  <a:pt x="533591" y="1225963"/>
                </a:cubicBezTo>
                <a:close/>
                <a:moveTo>
                  <a:pt x="609790" y="1227011"/>
                </a:moveTo>
                <a:cubicBezTo>
                  <a:pt x="613982" y="1227011"/>
                  <a:pt x="617411" y="1223582"/>
                  <a:pt x="617411" y="1219391"/>
                </a:cubicBezTo>
                <a:cubicBezTo>
                  <a:pt x="617411" y="1215200"/>
                  <a:pt x="613982" y="1211771"/>
                  <a:pt x="609790" y="1211771"/>
                </a:cubicBezTo>
                <a:cubicBezTo>
                  <a:pt x="605600" y="1211771"/>
                  <a:pt x="602171" y="1215200"/>
                  <a:pt x="602171" y="1219391"/>
                </a:cubicBezTo>
                <a:cubicBezTo>
                  <a:pt x="602171" y="1223582"/>
                  <a:pt x="605600" y="1227011"/>
                  <a:pt x="609790" y="1227011"/>
                </a:cubicBezTo>
                <a:close/>
                <a:moveTo>
                  <a:pt x="685990" y="1228058"/>
                </a:moveTo>
                <a:cubicBezTo>
                  <a:pt x="690753" y="1228058"/>
                  <a:pt x="694658" y="1224153"/>
                  <a:pt x="694658" y="1219391"/>
                </a:cubicBezTo>
                <a:cubicBezTo>
                  <a:pt x="694658" y="1214628"/>
                  <a:pt x="690753" y="1210723"/>
                  <a:pt x="685990" y="1210723"/>
                </a:cubicBezTo>
                <a:cubicBezTo>
                  <a:pt x="681228" y="1210723"/>
                  <a:pt x="677323" y="1214628"/>
                  <a:pt x="677323" y="1219391"/>
                </a:cubicBezTo>
                <a:cubicBezTo>
                  <a:pt x="677323" y="1224153"/>
                  <a:pt x="681228" y="1228058"/>
                  <a:pt x="685990" y="1228058"/>
                </a:cubicBezTo>
                <a:close/>
                <a:moveTo>
                  <a:pt x="762190" y="1229106"/>
                </a:moveTo>
                <a:cubicBezTo>
                  <a:pt x="767525" y="1229106"/>
                  <a:pt x="771906" y="1224725"/>
                  <a:pt x="771906" y="1219391"/>
                </a:cubicBezTo>
                <a:cubicBezTo>
                  <a:pt x="771906" y="1214057"/>
                  <a:pt x="767620" y="1209675"/>
                  <a:pt x="762190" y="1209675"/>
                </a:cubicBezTo>
                <a:cubicBezTo>
                  <a:pt x="756761" y="1209675"/>
                  <a:pt x="752475" y="1214057"/>
                  <a:pt x="752475" y="1219391"/>
                </a:cubicBezTo>
                <a:cubicBezTo>
                  <a:pt x="752475" y="1224725"/>
                  <a:pt x="756857" y="1229106"/>
                  <a:pt x="762190" y="1229106"/>
                </a:cubicBezTo>
                <a:close/>
                <a:moveTo>
                  <a:pt x="838390" y="1230154"/>
                </a:moveTo>
                <a:cubicBezTo>
                  <a:pt x="844296" y="1230154"/>
                  <a:pt x="849154" y="1225296"/>
                  <a:pt x="849154" y="1219391"/>
                </a:cubicBezTo>
                <a:cubicBezTo>
                  <a:pt x="849154" y="1213485"/>
                  <a:pt x="844296" y="1208627"/>
                  <a:pt x="838390" y="1208627"/>
                </a:cubicBezTo>
                <a:cubicBezTo>
                  <a:pt x="832485" y="1208627"/>
                  <a:pt x="827627" y="1213485"/>
                  <a:pt x="827627" y="1219391"/>
                </a:cubicBezTo>
                <a:cubicBezTo>
                  <a:pt x="827627" y="1225296"/>
                  <a:pt x="832485" y="1230154"/>
                  <a:pt x="838390" y="1230154"/>
                </a:cubicBezTo>
                <a:close/>
                <a:moveTo>
                  <a:pt x="914590" y="1231202"/>
                </a:moveTo>
                <a:cubicBezTo>
                  <a:pt x="921163" y="1231202"/>
                  <a:pt x="926402" y="1225868"/>
                  <a:pt x="926402" y="1219391"/>
                </a:cubicBezTo>
                <a:cubicBezTo>
                  <a:pt x="926402" y="1212818"/>
                  <a:pt x="921068" y="1207580"/>
                  <a:pt x="914590" y="1207580"/>
                </a:cubicBezTo>
                <a:cubicBezTo>
                  <a:pt x="908018" y="1207580"/>
                  <a:pt x="902780" y="1212914"/>
                  <a:pt x="902780" y="1219391"/>
                </a:cubicBezTo>
                <a:cubicBezTo>
                  <a:pt x="902780" y="1225963"/>
                  <a:pt x="908113" y="1231202"/>
                  <a:pt x="914590" y="1231202"/>
                </a:cubicBezTo>
                <a:close/>
                <a:moveTo>
                  <a:pt x="990790" y="1232345"/>
                </a:moveTo>
                <a:cubicBezTo>
                  <a:pt x="997934" y="1232345"/>
                  <a:pt x="1003649" y="1226534"/>
                  <a:pt x="1003649" y="1219486"/>
                </a:cubicBezTo>
                <a:cubicBezTo>
                  <a:pt x="1003649" y="1212342"/>
                  <a:pt x="997839" y="1206627"/>
                  <a:pt x="990790" y="1206627"/>
                </a:cubicBezTo>
                <a:cubicBezTo>
                  <a:pt x="983647" y="1206627"/>
                  <a:pt x="977932" y="1212437"/>
                  <a:pt x="977932" y="1219486"/>
                </a:cubicBezTo>
                <a:cubicBezTo>
                  <a:pt x="977932" y="1226534"/>
                  <a:pt x="983647" y="1232345"/>
                  <a:pt x="990790" y="1232345"/>
                </a:cubicBezTo>
                <a:close/>
                <a:moveTo>
                  <a:pt x="1066991" y="1233107"/>
                </a:moveTo>
                <a:cubicBezTo>
                  <a:pt x="1074611" y="1233107"/>
                  <a:pt x="1080707" y="1226915"/>
                  <a:pt x="1080707" y="1219391"/>
                </a:cubicBezTo>
                <a:cubicBezTo>
                  <a:pt x="1080707" y="1211866"/>
                  <a:pt x="1074515" y="1205675"/>
                  <a:pt x="1066991" y="1205675"/>
                </a:cubicBezTo>
                <a:cubicBezTo>
                  <a:pt x="1059371" y="1205675"/>
                  <a:pt x="1053275" y="1211866"/>
                  <a:pt x="1053275" y="1219391"/>
                </a:cubicBezTo>
                <a:cubicBezTo>
                  <a:pt x="1053275" y="1226915"/>
                  <a:pt x="1059466" y="1233107"/>
                  <a:pt x="1066991" y="1233107"/>
                </a:cubicBezTo>
                <a:close/>
                <a:moveTo>
                  <a:pt x="1143191" y="1233964"/>
                </a:moveTo>
                <a:cubicBezTo>
                  <a:pt x="1151287" y="1233964"/>
                  <a:pt x="1157764" y="1227392"/>
                  <a:pt x="1157764" y="1219391"/>
                </a:cubicBezTo>
                <a:cubicBezTo>
                  <a:pt x="1157764" y="1211390"/>
                  <a:pt x="1151192" y="1204817"/>
                  <a:pt x="1143191" y="1204817"/>
                </a:cubicBezTo>
                <a:cubicBezTo>
                  <a:pt x="1135190" y="1204817"/>
                  <a:pt x="1128617" y="1211390"/>
                  <a:pt x="1128617" y="1219391"/>
                </a:cubicBezTo>
                <a:cubicBezTo>
                  <a:pt x="1128617" y="1227392"/>
                  <a:pt x="1135190" y="1233964"/>
                  <a:pt x="1143191" y="1233964"/>
                </a:cubicBezTo>
                <a:close/>
                <a:moveTo>
                  <a:pt x="1219391" y="1234821"/>
                </a:moveTo>
                <a:cubicBezTo>
                  <a:pt x="1227868" y="1234821"/>
                  <a:pt x="1234821" y="1227868"/>
                  <a:pt x="1234821" y="1219391"/>
                </a:cubicBezTo>
                <a:cubicBezTo>
                  <a:pt x="1234821" y="1210913"/>
                  <a:pt x="1227868" y="1203960"/>
                  <a:pt x="1219391" y="1203960"/>
                </a:cubicBezTo>
                <a:cubicBezTo>
                  <a:pt x="1210913" y="1203960"/>
                  <a:pt x="1203960" y="1210818"/>
                  <a:pt x="1203960" y="1219391"/>
                </a:cubicBezTo>
                <a:cubicBezTo>
                  <a:pt x="1203960" y="1227963"/>
                  <a:pt x="1210913" y="1234821"/>
                  <a:pt x="1219391" y="1234821"/>
                </a:cubicBezTo>
                <a:close/>
                <a:moveTo>
                  <a:pt x="1295591" y="1235678"/>
                </a:moveTo>
                <a:cubicBezTo>
                  <a:pt x="1304544" y="1235678"/>
                  <a:pt x="1311878" y="1228439"/>
                  <a:pt x="1311878" y="1219391"/>
                </a:cubicBezTo>
                <a:cubicBezTo>
                  <a:pt x="1311878" y="1210342"/>
                  <a:pt x="1304639" y="1203103"/>
                  <a:pt x="1295591" y="1203103"/>
                </a:cubicBezTo>
                <a:cubicBezTo>
                  <a:pt x="1286542" y="1203103"/>
                  <a:pt x="1279303" y="1210342"/>
                  <a:pt x="1279303" y="1219391"/>
                </a:cubicBezTo>
                <a:cubicBezTo>
                  <a:pt x="1279303" y="1228439"/>
                  <a:pt x="1286637" y="1235678"/>
                  <a:pt x="1295591" y="1235678"/>
                </a:cubicBezTo>
                <a:close/>
                <a:moveTo>
                  <a:pt x="1371791" y="1236345"/>
                </a:moveTo>
                <a:cubicBezTo>
                  <a:pt x="1381125" y="1236345"/>
                  <a:pt x="1388650" y="1228820"/>
                  <a:pt x="1388650" y="1219486"/>
                </a:cubicBezTo>
                <a:cubicBezTo>
                  <a:pt x="1388650" y="1210151"/>
                  <a:pt x="1381125" y="1202627"/>
                  <a:pt x="1371791" y="1202627"/>
                </a:cubicBezTo>
                <a:cubicBezTo>
                  <a:pt x="1362456" y="1202627"/>
                  <a:pt x="1354931" y="1210151"/>
                  <a:pt x="1354931" y="1219486"/>
                </a:cubicBezTo>
                <a:cubicBezTo>
                  <a:pt x="1354931" y="1228725"/>
                  <a:pt x="1362456" y="1236345"/>
                  <a:pt x="1371791" y="1236345"/>
                </a:cubicBezTo>
                <a:close/>
                <a:moveTo>
                  <a:pt x="1447991" y="1236917"/>
                </a:moveTo>
                <a:cubicBezTo>
                  <a:pt x="1457706" y="1236917"/>
                  <a:pt x="1465517" y="1229106"/>
                  <a:pt x="1465517" y="1219391"/>
                </a:cubicBezTo>
                <a:cubicBezTo>
                  <a:pt x="1465517" y="1209675"/>
                  <a:pt x="1457706" y="1201865"/>
                  <a:pt x="1447991" y="1201865"/>
                </a:cubicBezTo>
                <a:cubicBezTo>
                  <a:pt x="1438275" y="1201865"/>
                  <a:pt x="1430464" y="1209675"/>
                  <a:pt x="1430464" y="1219391"/>
                </a:cubicBezTo>
                <a:cubicBezTo>
                  <a:pt x="1430464" y="1229106"/>
                  <a:pt x="1438370" y="1236917"/>
                  <a:pt x="1447991" y="1236917"/>
                </a:cubicBezTo>
                <a:close/>
                <a:moveTo>
                  <a:pt x="1524191" y="1237583"/>
                </a:moveTo>
                <a:cubicBezTo>
                  <a:pt x="1534192" y="1237583"/>
                  <a:pt x="1542383" y="1229487"/>
                  <a:pt x="1542383" y="1219391"/>
                </a:cubicBezTo>
                <a:cubicBezTo>
                  <a:pt x="1542383" y="1209389"/>
                  <a:pt x="1534287" y="1201198"/>
                  <a:pt x="1524191" y="1201198"/>
                </a:cubicBezTo>
                <a:cubicBezTo>
                  <a:pt x="1514189" y="1201198"/>
                  <a:pt x="1505998" y="1209294"/>
                  <a:pt x="1505998" y="1219391"/>
                </a:cubicBezTo>
                <a:cubicBezTo>
                  <a:pt x="1505998" y="1229487"/>
                  <a:pt x="1514189" y="1237583"/>
                  <a:pt x="1524191" y="1237583"/>
                </a:cubicBezTo>
                <a:close/>
                <a:moveTo>
                  <a:pt x="1600391" y="1237964"/>
                </a:moveTo>
                <a:cubicBezTo>
                  <a:pt x="1610678" y="1237964"/>
                  <a:pt x="1618964" y="1229678"/>
                  <a:pt x="1618964" y="1219391"/>
                </a:cubicBezTo>
                <a:cubicBezTo>
                  <a:pt x="1618964" y="1209104"/>
                  <a:pt x="1610678" y="1200817"/>
                  <a:pt x="1600391" y="1200817"/>
                </a:cubicBezTo>
                <a:cubicBezTo>
                  <a:pt x="1590104" y="1200817"/>
                  <a:pt x="1581817" y="1209104"/>
                  <a:pt x="1581817" y="1219391"/>
                </a:cubicBezTo>
                <a:cubicBezTo>
                  <a:pt x="1581817" y="1229678"/>
                  <a:pt x="1590104" y="1237964"/>
                  <a:pt x="1600391" y="1237964"/>
                </a:cubicBezTo>
                <a:close/>
                <a:moveTo>
                  <a:pt x="1676591" y="1238250"/>
                </a:moveTo>
                <a:cubicBezTo>
                  <a:pt x="1686973" y="1238250"/>
                  <a:pt x="1695355" y="1229868"/>
                  <a:pt x="1695355" y="1219486"/>
                </a:cubicBezTo>
                <a:cubicBezTo>
                  <a:pt x="1695355" y="1209104"/>
                  <a:pt x="1686973" y="1200722"/>
                  <a:pt x="1676591" y="1200722"/>
                </a:cubicBezTo>
                <a:cubicBezTo>
                  <a:pt x="1666208" y="1200722"/>
                  <a:pt x="1657826" y="1209104"/>
                  <a:pt x="1657826" y="1219486"/>
                </a:cubicBezTo>
                <a:cubicBezTo>
                  <a:pt x="1657826" y="1229773"/>
                  <a:pt x="1666208" y="1238250"/>
                  <a:pt x="1676591" y="1238250"/>
                </a:cubicBezTo>
                <a:close/>
                <a:moveTo>
                  <a:pt x="1752791" y="1238441"/>
                </a:moveTo>
                <a:cubicBezTo>
                  <a:pt x="1763268" y="1238441"/>
                  <a:pt x="1771841" y="1229963"/>
                  <a:pt x="1771841" y="1219391"/>
                </a:cubicBezTo>
                <a:cubicBezTo>
                  <a:pt x="1771841" y="1208913"/>
                  <a:pt x="1763363" y="1200341"/>
                  <a:pt x="1752791" y="1200341"/>
                </a:cubicBezTo>
                <a:cubicBezTo>
                  <a:pt x="1742313" y="1200341"/>
                  <a:pt x="1733741" y="1208818"/>
                  <a:pt x="1733741" y="1219391"/>
                </a:cubicBezTo>
                <a:cubicBezTo>
                  <a:pt x="1733836" y="1229868"/>
                  <a:pt x="1742313" y="1238441"/>
                  <a:pt x="1752791" y="1238441"/>
                </a:cubicBezTo>
                <a:close/>
                <a:moveTo>
                  <a:pt x="1828991" y="1238250"/>
                </a:moveTo>
                <a:cubicBezTo>
                  <a:pt x="1839373" y="1238250"/>
                  <a:pt x="1847755" y="1229868"/>
                  <a:pt x="1847755" y="1219486"/>
                </a:cubicBezTo>
                <a:cubicBezTo>
                  <a:pt x="1847755" y="1209104"/>
                  <a:pt x="1839373" y="1200722"/>
                  <a:pt x="1828991" y="1200722"/>
                </a:cubicBezTo>
                <a:cubicBezTo>
                  <a:pt x="1818608" y="1200722"/>
                  <a:pt x="1810226" y="1209104"/>
                  <a:pt x="1810226" y="1219486"/>
                </a:cubicBezTo>
                <a:cubicBezTo>
                  <a:pt x="1810226" y="1229773"/>
                  <a:pt x="1818608" y="1238250"/>
                  <a:pt x="1828991" y="1238250"/>
                </a:cubicBezTo>
                <a:close/>
                <a:moveTo>
                  <a:pt x="1905191" y="1237964"/>
                </a:moveTo>
                <a:cubicBezTo>
                  <a:pt x="1915478" y="1237964"/>
                  <a:pt x="1923764" y="1229678"/>
                  <a:pt x="1923764" y="1219391"/>
                </a:cubicBezTo>
                <a:cubicBezTo>
                  <a:pt x="1923764" y="1209104"/>
                  <a:pt x="1915478" y="1200817"/>
                  <a:pt x="1905191" y="1200817"/>
                </a:cubicBezTo>
                <a:cubicBezTo>
                  <a:pt x="1894904" y="1200817"/>
                  <a:pt x="1886617" y="1209104"/>
                  <a:pt x="1886617" y="1219391"/>
                </a:cubicBezTo>
                <a:cubicBezTo>
                  <a:pt x="1886617" y="1229678"/>
                  <a:pt x="1894904" y="1237964"/>
                  <a:pt x="1905191" y="1237964"/>
                </a:cubicBezTo>
                <a:close/>
                <a:moveTo>
                  <a:pt x="1981391" y="1237583"/>
                </a:moveTo>
                <a:cubicBezTo>
                  <a:pt x="1991392" y="1237583"/>
                  <a:pt x="1999583" y="1229487"/>
                  <a:pt x="1999583" y="1219391"/>
                </a:cubicBezTo>
                <a:cubicBezTo>
                  <a:pt x="1999583" y="1209389"/>
                  <a:pt x="1991487" y="1201198"/>
                  <a:pt x="1981391" y="1201198"/>
                </a:cubicBezTo>
                <a:cubicBezTo>
                  <a:pt x="1971389" y="1201198"/>
                  <a:pt x="1963198" y="1209294"/>
                  <a:pt x="1963198" y="1219391"/>
                </a:cubicBezTo>
                <a:cubicBezTo>
                  <a:pt x="1963198" y="1229487"/>
                  <a:pt x="1971389" y="1237583"/>
                  <a:pt x="1981391" y="1237583"/>
                </a:cubicBezTo>
                <a:close/>
                <a:moveTo>
                  <a:pt x="2057591" y="1237202"/>
                </a:moveTo>
                <a:cubicBezTo>
                  <a:pt x="2067401" y="1237202"/>
                  <a:pt x="2075307" y="1229297"/>
                  <a:pt x="2075307" y="1219486"/>
                </a:cubicBezTo>
                <a:cubicBezTo>
                  <a:pt x="2075307" y="1209675"/>
                  <a:pt x="2067401" y="1201769"/>
                  <a:pt x="2057591" y="1201769"/>
                </a:cubicBezTo>
                <a:cubicBezTo>
                  <a:pt x="2047780" y="1201769"/>
                  <a:pt x="2039874" y="1209675"/>
                  <a:pt x="2039874" y="1219486"/>
                </a:cubicBezTo>
                <a:cubicBezTo>
                  <a:pt x="2039874" y="1229201"/>
                  <a:pt x="2047780" y="1237202"/>
                  <a:pt x="2057591" y="1237202"/>
                </a:cubicBezTo>
                <a:close/>
                <a:moveTo>
                  <a:pt x="2133791" y="1236536"/>
                </a:moveTo>
                <a:cubicBezTo>
                  <a:pt x="2143220" y="1236536"/>
                  <a:pt x="2150936" y="1228916"/>
                  <a:pt x="2150936" y="1219391"/>
                </a:cubicBezTo>
                <a:cubicBezTo>
                  <a:pt x="2150936" y="1209866"/>
                  <a:pt x="2143316" y="1202246"/>
                  <a:pt x="2133791" y="1202246"/>
                </a:cubicBezTo>
                <a:cubicBezTo>
                  <a:pt x="2124266" y="1202246"/>
                  <a:pt x="2116646" y="1209866"/>
                  <a:pt x="2116646" y="1219391"/>
                </a:cubicBezTo>
                <a:cubicBezTo>
                  <a:pt x="2116646" y="1228916"/>
                  <a:pt x="2124361" y="1236536"/>
                  <a:pt x="2133791" y="1236536"/>
                </a:cubicBezTo>
                <a:close/>
                <a:moveTo>
                  <a:pt x="2209991" y="1235678"/>
                </a:moveTo>
                <a:cubicBezTo>
                  <a:pt x="2218944" y="1235678"/>
                  <a:pt x="2226278" y="1228439"/>
                  <a:pt x="2226278" y="1219391"/>
                </a:cubicBezTo>
                <a:cubicBezTo>
                  <a:pt x="2226278" y="1210342"/>
                  <a:pt x="2219039" y="1203103"/>
                  <a:pt x="2209991" y="1203103"/>
                </a:cubicBezTo>
                <a:cubicBezTo>
                  <a:pt x="2200942" y="1203103"/>
                  <a:pt x="2193703" y="1210342"/>
                  <a:pt x="2193703" y="1219391"/>
                </a:cubicBezTo>
                <a:cubicBezTo>
                  <a:pt x="2193703" y="1228439"/>
                  <a:pt x="2201037" y="1235678"/>
                  <a:pt x="2209991" y="1235678"/>
                </a:cubicBezTo>
                <a:close/>
                <a:moveTo>
                  <a:pt x="2286191" y="1235012"/>
                </a:moveTo>
                <a:cubicBezTo>
                  <a:pt x="2294858" y="1235012"/>
                  <a:pt x="2301812" y="1227963"/>
                  <a:pt x="2301812" y="1219391"/>
                </a:cubicBezTo>
                <a:cubicBezTo>
                  <a:pt x="2301812" y="1210818"/>
                  <a:pt x="2294763" y="1203770"/>
                  <a:pt x="2286191" y="1203770"/>
                </a:cubicBezTo>
                <a:cubicBezTo>
                  <a:pt x="2277618" y="1203770"/>
                  <a:pt x="2270570" y="1210818"/>
                  <a:pt x="2270570" y="1219391"/>
                </a:cubicBezTo>
                <a:cubicBezTo>
                  <a:pt x="2270570" y="1227963"/>
                  <a:pt x="2277618" y="1235012"/>
                  <a:pt x="2286191" y="1235012"/>
                </a:cubicBezTo>
                <a:close/>
                <a:moveTo>
                  <a:pt x="2362391" y="1234250"/>
                </a:moveTo>
                <a:cubicBezTo>
                  <a:pt x="2370582" y="1234250"/>
                  <a:pt x="2377154" y="1227582"/>
                  <a:pt x="2377154" y="1219486"/>
                </a:cubicBezTo>
                <a:cubicBezTo>
                  <a:pt x="2377154" y="1211390"/>
                  <a:pt x="2370487" y="1204722"/>
                  <a:pt x="2362391" y="1204722"/>
                </a:cubicBezTo>
                <a:cubicBezTo>
                  <a:pt x="2354294" y="1204722"/>
                  <a:pt x="2347627" y="1211390"/>
                  <a:pt x="2347627" y="1219486"/>
                </a:cubicBezTo>
                <a:cubicBezTo>
                  <a:pt x="2347627" y="1227582"/>
                  <a:pt x="2354199" y="1234250"/>
                  <a:pt x="2362391" y="1234250"/>
                </a:cubicBezTo>
                <a:close/>
                <a:moveTo>
                  <a:pt x="2438591" y="1233107"/>
                </a:moveTo>
                <a:cubicBezTo>
                  <a:pt x="2446211" y="1233107"/>
                  <a:pt x="2452307" y="1226915"/>
                  <a:pt x="2452307" y="1219391"/>
                </a:cubicBezTo>
                <a:cubicBezTo>
                  <a:pt x="2452307" y="1211866"/>
                  <a:pt x="2446115" y="1205675"/>
                  <a:pt x="2438591" y="1205675"/>
                </a:cubicBezTo>
                <a:cubicBezTo>
                  <a:pt x="2430971" y="1205675"/>
                  <a:pt x="2424875" y="1211866"/>
                  <a:pt x="2424875" y="1219391"/>
                </a:cubicBezTo>
                <a:cubicBezTo>
                  <a:pt x="2424875" y="1226915"/>
                  <a:pt x="2431066" y="1233107"/>
                  <a:pt x="2438591" y="1233107"/>
                </a:cubicBezTo>
                <a:close/>
                <a:moveTo>
                  <a:pt x="2514791" y="1232345"/>
                </a:moveTo>
                <a:cubicBezTo>
                  <a:pt x="2521934" y="1232345"/>
                  <a:pt x="2527649" y="1226534"/>
                  <a:pt x="2527649" y="1219486"/>
                </a:cubicBezTo>
                <a:cubicBezTo>
                  <a:pt x="2527649" y="1212342"/>
                  <a:pt x="2521839" y="1206627"/>
                  <a:pt x="2514791" y="1206627"/>
                </a:cubicBezTo>
                <a:cubicBezTo>
                  <a:pt x="2507647" y="1206627"/>
                  <a:pt x="2501932" y="1212437"/>
                  <a:pt x="2501932" y="1219486"/>
                </a:cubicBezTo>
                <a:cubicBezTo>
                  <a:pt x="2501932" y="1226534"/>
                  <a:pt x="2507647" y="1232345"/>
                  <a:pt x="2514791" y="1232345"/>
                </a:cubicBezTo>
                <a:close/>
                <a:moveTo>
                  <a:pt x="2590991" y="1231202"/>
                </a:moveTo>
                <a:cubicBezTo>
                  <a:pt x="2597563" y="1231202"/>
                  <a:pt x="2602802" y="1225868"/>
                  <a:pt x="2602802" y="1219391"/>
                </a:cubicBezTo>
                <a:cubicBezTo>
                  <a:pt x="2602802" y="1212818"/>
                  <a:pt x="2597468" y="1207580"/>
                  <a:pt x="2590991" y="1207580"/>
                </a:cubicBezTo>
                <a:cubicBezTo>
                  <a:pt x="2584418" y="1207580"/>
                  <a:pt x="2579180" y="1212914"/>
                  <a:pt x="2579180" y="1219391"/>
                </a:cubicBezTo>
                <a:cubicBezTo>
                  <a:pt x="2579180" y="1225963"/>
                  <a:pt x="2584514" y="1231202"/>
                  <a:pt x="2590991" y="1231202"/>
                </a:cubicBezTo>
                <a:close/>
                <a:moveTo>
                  <a:pt x="2667191" y="1230439"/>
                </a:moveTo>
                <a:cubicBezTo>
                  <a:pt x="2673287" y="1230439"/>
                  <a:pt x="2678145" y="1225487"/>
                  <a:pt x="2678145" y="1219486"/>
                </a:cubicBezTo>
                <a:cubicBezTo>
                  <a:pt x="2678145" y="1213485"/>
                  <a:pt x="2673191" y="1208532"/>
                  <a:pt x="2667191" y="1208532"/>
                </a:cubicBezTo>
                <a:cubicBezTo>
                  <a:pt x="2661095" y="1208532"/>
                  <a:pt x="2656237" y="1213485"/>
                  <a:pt x="2656237" y="1219486"/>
                </a:cubicBezTo>
                <a:cubicBezTo>
                  <a:pt x="2656237" y="1225487"/>
                  <a:pt x="2661190" y="1230439"/>
                  <a:pt x="2667191" y="1230439"/>
                </a:cubicBezTo>
                <a:close/>
                <a:moveTo>
                  <a:pt x="2743391" y="1229297"/>
                </a:moveTo>
                <a:cubicBezTo>
                  <a:pt x="2748915" y="1229297"/>
                  <a:pt x="2753297" y="1224820"/>
                  <a:pt x="2753297" y="1219391"/>
                </a:cubicBezTo>
                <a:cubicBezTo>
                  <a:pt x="2753297" y="1213866"/>
                  <a:pt x="2748820" y="1209485"/>
                  <a:pt x="2743391" y="1209485"/>
                </a:cubicBezTo>
                <a:cubicBezTo>
                  <a:pt x="2737866" y="1209485"/>
                  <a:pt x="2733485" y="1213961"/>
                  <a:pt x="2733485" y="1219391"/>
                </a:cubicBezTo>
                <a:cubicBezTo>
                  <a:pt x="2733485" y="1224915"/>
                  <a:pt x="2737961" y="1229297"/>
                  <a:pt x="2743391" y="1229297"/>
                </a:cubicBezTo>
                <a:close/>
                <a:moveTo>
                  <a:pt x="2819591" y="1228249"/>
                </a:moveTo>
                <a:cubicBezTo>
                  <a:pt x="2824448" y="1228249"/>
                  <a:pt x="2828449" y="1224248"/>
                  <a:pt x="2828449" y="1219391"/>
                </a:cubicBezTo>
                <a:cubicBezTo>
                  <a:pt x="2828449" y="1214533"/>
                  <a:pt x="2824448" y="1210532"/>
                  <a:pt x="2819591" y="1210532"/>
                </a:cubicBezTo>
                <a:cubicBezTo>
                  <a:pt x="2814733" y="1210532"/>
                  <a:pt x="2810732" y="1214533"/>
                  <a:pt x="2810732" y="1219391"/>
                </a:cubicBezTo>
                <a:cubicBezTo>
                  <a:pt x="2810732" y="1224248"/>
                  <a:pt x="2814733" y="1228249"/>
                  <a:pt x="2819591" y="1228249"/>
                </a:cubicBezTo>
                <a:close/>
                <a:moveTo>
                  <a:pt x="2895791" y="1227201"/>
                </a:moveTo>
                <a:cubicBezTo>
                  <a:pt x="2900077" y="1227201"/>
                  <a:pt x="2903601" y="1223677"/>
                  <a:pt x="2903601" y="1219391"/>
                </a:cubicBezTo>
                <a:cubicBezTo>
                  <a:pt x="2903601" y="1215104"/>
                  <a:pt x="2900077" y="1211580"/>
                  <a:pt x="2895791" y="1211580"/>
                </a:cubicBezTo>
                <a:cubicBezTo>
                  <a:pt x="2891504" y="1211580"/>
                  <a:pt x="2887980" y="1215104"/>
                  <a:pt x="2887980" y="1219391"/>
                </a:cubicBezTo>
                <a:cubicBezTo>
                  <a:pt x="2887980" y="1223772"/>
                  <a:pt x="2891504" y="1227201"/>
                  <a:pt x="2895791" y="1227201"/>
                </a:cubicBezTo>
                <a:close/>
                <a:moveTo>
                  <a:pt x="2971991" y="1226153"/>
                </a:moveTo>
                <a:cubicBezTo>
                  <a:pt x="2975705" y="1226153"/>
                  <a:pt x="2978753" y="1223105"/>
                  <a:pt x="2978753" y="1219391"/>
                </a:cubicBezTo>
                <a:cubicBezTo>
                  <a:pt x="2978753" y="1215676"/>
                  <a:pt x="2975705" y="1212628"/>
                  <a:pt x="2971991" y="1212628"/>
                </a:cubicBezTo>
                <a:cubicBezTo>
                  <a:pt x="2968276" y="1212628"/>
                  <a:pt x="2965228" y="1215676"/>
                  <a:pt x="2965228" y="1219391"/>
                </a:cubicBezTo>
                <a:cubicBezTo>
                  <a:pt x="2965228" y="1223105"/>
                  <a:pt x="2968276" y="1226153"/>
                  <a:pt x="2971991" y="1226153"/>
                </a:cubicBezTo>
                <a:close/>
                <a:moveTo>
                  <a:pt x="3048191" y="1224915"/>
                </a:moveTo>
                <a:cubicBezTo>
                  <a:pt x="3051239" y="1224915"/>
                  <a:pt x="3053715" y="1222439"/>
                  <a:pt x="3053715" y="1219391"/>
                </a:cubicBezTo>
                <a:cubicBezTo>
                  <a:pt x="3053715" y="1216343"/>
                  <a:pt x="3051239" y="1213866"/>
                  <a:pt x="3048191" y="1213866"/>
                </a:cubicBezTo>
                <a:cubicBezTo>
                  <a:pt x="3045143" y="1213866"/>
                  <a:pt x="3042666" y="1216343"/>
                  <a:pt x="3042666" y="1219391"/>
                </a:cubicBezTo>
                <a:cubicBezTo>
                  <a:pt x="3042761" y="1222439"/>
                  <a:pt x="3045143" y="1224915"/>
                  <a:pt x="3048191" y="1224915"/>
                </a:cubicBezTo>
                <a:close/>
                <a:moveTo>
                  <a:pt x="3124391" y="1223867"/>
                </a:moveTo>
                <a:cubicBezTo>
                  <a:pt x="3126867" y="1223867"/>
                  <a:pt x="3128867" y="1221867"/>
                  <a:pt x="3128867" y="1219391"/>
                </a:cubicBezTo>
                <a:cubicBezTo>
                  <a:pt x="3128867" y="1216914"/>
                  <a:pt x="3126867" y="1214914"/>
                  <a:pt x="3124391" y="1214914"/>
                </a:cubicBezTo>
                <a:cubicBezTo>
                  <a:pt x="3121914" y="1214914"/>
                  <a:pt x="3119914" y="1216914"/>
                  <a:pt x="3119914" y="1219391"/>
                </a:cubicBezTo>
                <a:cubicBezTo>
                  <a:pt x="3120009" y="1221867"/>
                  <a:pt x="3121914" y="1223867"/>
                  <a:pt x="3124391" y="1223867"/>
                </a:cubicBezTo>
                <a:close/>
                <a:moveTo>
                  <a:pt x="3200591" y="1222820"/>
                </a:moveTo>
                <a:cubicBezTo>
                  <a:pt x="3202496" y="1222820"/>
                  <a:pt x="3203924" y="1221296"/>
                  <a:pt x="3203924" y="1219486"/>
                </a:cubicBezTo>
                <a:cubicBezTo>
                  <a:pt x="3203924" y="1217676"/>
                  <a:pt x="3202400" y="1216057"/>
                  <a:pt x="3200591" y="1216057"/>
                </a:cubicBezTo>
                <a:cubicBezTo>
                  <a:pt x="3198686" y="1216057"/>
                  <a:pt x="3197257" y="1217581"/>
                  <a:pt x="3197257" y="1219486"/>
                </a:cubicBezTo>
                <a:cubicBezTo>
                  <a:pt x="3197257" y="1221391"/>
                  <a:pt x="3198781" y="1222820"/>
                  <a:pt x="3200591" y="1222820"/>
                </a:cubicBezTo>
                <a:close/>
                <a:moveTo>
                  <a:pt x="3276791" y="1221772"/>
                </a:moveTo>
                <a:cubicBezTo>
                  <a:pt x="3278029" y="1221772"/>
                  <a:pt x="3279077" y="1220724"/>
                  <a:pt x="3279077" y="1219486"/>
                </a:cubicBezTo>
                <a:cubicBezTo>
                  <a:pt x="3279077" y="1218248"/>
                  <a:pt x="3278029" y="1217200"/>
                  <a:pt x="3276791" y="1217200"/>
                </a:cubicBezTo>
                <a:cubicBezTo>
                  <a:pt x="3275553" y="1217200"/>
                  <a:pt x="3274505" y="1218248"/>
                  <a:pt x="3274505" y="1219486"/>
                </a:cubicBezTo>
                <a:cubicBezTo>
                  <a:pt x="3274505" y="1220724"/>
                  <a:pt x="3275553" y="1221772"/>
                  <a:pt x="3276791" y="1221772"/>
                </a:cubicBezTo>
                <a:close/>
                <a:moveTo>
                  <a:pt x="3352991" y="1220724"/>
                </a:moveTo>
                <a:cubicBezTo>
                  <a:pt x="3353657" y="1220724"/>
                  <a:pt x="3354229" y="1220153"/>
                  <a:pt x="3354229" y="1219486"/>
                </a:cubicBezTo>
                <a:cubicBezTo>
                  <a:pt x="3354229" y="1218819"/>
                  <a:pt x="3353657" y="1218248"/>
                  <a:pt x="3352991" y="1218248"/>
                </a:cubicBezTo>
                <a:cubicBezTo>
                  <a:pt x="3352324" y="1218248"/>
                  <a:pt x="3351753" y="1218819"/>
                  <a:pt x="3351753" y="1219486"/>
                </a:cubicBezTo>
                <a:cubicBezTo>
                  <a:pt x="3351753" y="1220153"/>
                  <a:pt x="3352324" y="1220724"/>
                  <a:pt x="3352991" y="1220724"/>
                </a:cubicBezTo>
                <a:close/>
                <a:moveTo>
                  <a:pt x="3429191" y="1219581"/>
                </a:moveTo>
                <a:cubicBezTo>
                  <a:pt x="3429286" y="1219581"/>
                  <a:pt x="3429381" y="1219486"/>
                  <a:pt x="3429381" y="1219391"/>
                </a:cubicBezTo>
                <a:cubicBezTo>
                  <a:pt x="3429381" y="1219295"/>
                  <a:pt x="3429286" y="1219200"/>
                  <a:pt x="3429191" y="1219200"/>
                </a:cubicBezTo>
                <a:cubicBezTo>
                  <a:pt x="3429095" y="1219200"/>
                  <a:pt x="3429000" y="1219295"/>
                  <a:pt x="3429000" y="1219391"/>
                </a:cubicBezTo>
                <a:cubicBezTo>
                  <a:pt x="3429000" y="1219486"/>
                  <a:pt x="3429095" y="1219581"/>
                  <a:pt x="3429191" y="1219581"/>
                </a:cubicBezTo>
                <a:close/>
                <a:moveTo>
                  <a:pt x="76391" y="1296067"/>
                </a:moveTo>
                <a:cubicBezTo>
                  <a:pt x="76581" y="1296067"/>
                  <a:pt x="76772" y="1295876"/>
                  <a:pt x="76772" y="1295686"/>
                </a:cubicBezTo>
                <a:cubicBezTo>
                  <a:pt x="76772" y="1295495"/>
                  <a:pt x="76581" y="1295305"/>
                  <a:pt x="76391" y="1295305"/>
                </a:cubicBezTo>
                <a:cubicBezTo>
                  <a:pt x="76200" y="1295305"/>
                  <a:pt x="76010" y="1295495"/>
                  <a:pt x="76010" y="1295686"/>
                </a:cubicBezTo>
                <a:cubicBezTo>
                  <a:pt x="76010" y="1295876"/>
                  <a:pt x="76200" y="1296067"/>
                  <a:pt x="76391" y="1296067"/>
                </a:cubicBezTo>
                <a:close/>
                <a:moveTo>
                  <a:pt x="152591" y="1297114"/>
                </a:moveTo>
                <a:cubicBezTo>
                  <a:pt x="153448" y="1297114"/>
                  <a:pt x="154115" y="1296448"/>
                  <a:pt x="154115" y="1295591"/>
                </a:cubicBezTo>
                <a:cubicBezTo>
                  <a:pt x="154115" y="1294733"/>
                  <a:pt x="153448" y="1294067"/>
                  <a:pt x="152591" y="1294067"/>
                </a:cubicBezTo>
                <a:cubicBezTo>
                  <a:pt x="151733" y="1294067"/>
                  <a:pt x="151067" y="1294733"/>
                  <a:pt x="151067" y="1295591"/>
                </a:cubicBezTo>
                <a:cubicBezTo>
                  <a:pt x="151067" y="1296448"/>
                  <a:pt x="151829" y="1297114"/>
                  <a:pt x="152591" y="1297114"/>
                </a:cubicBezTo>
                <a:close/>
                <a:moveTo>
                  <a:pt x="228791" y="1298162"/>
                </a:moveTo>
                <a:cubicBezTo>
                  <a:pt x="230219" y="1298162"/>
                  <a:pt x="231362" y="1297019"/>
                  <a:pt x="231362" y="1295591"/>
                </a:cubicBezTo>
                <a:cubicBezTo>
                  <a:pt x="231362" y="1294162"/>
                  <a:pt x="230219" y="1293019"/>
                  <a:pt x="228791" y="1293019"/>
                </a:cubicBezTo>
                <a:cubicBezTo>
                  <a:pt x="227362" y="1293019"/>
                  <a:pt x="226219" y="1294162"/>
                  <a:pt x="226219" y="1295591"/>
                </a:cubicBezTo>
                <a:cubicBezTo>
                  <a:pt x="226219" y="1297019"/>
                  <a:pt x="227457" y="1298162"/>
                  <a:pt x="228791" y="1298162"/>
                </a:cubicBezTo>
                <a:close/>
                <a:moveTo>
                  <a:pt x="304991" y="1299210"/>
                </a:moveTo>
                <a:cubicBezTo>
                  <a:pt x="306991" y="1299210"/>
                  <a:pt x="308610" y="1297591"/>
                  <a:pt x="308610" y="1295591"/>
                </a:cubicBezTo>
                <a:cubicBezTo>
                  <a:pt x="308610" y="1293590"/>
                  <a:pt x="306991" y="1291971"/>
                  <a:pt x="304991" y="1291971"/>
                </a:cubicBezTo>
                <a:cubicBezTo>
                  <a:pt x="302990" y="1291971"/>
                  <a:pt x="301371" y="1293590"/>
                  <a:pt x="301371" y="1295591"/>
                </a:cubicBezTo>
                <a:cubicBezTo>
                  <a:pt x="301371" y="1297591"/>
                  <a:pt x="302990" y="1299210"/>
                  <a:pt x="304991" y="1299210"/>
                </a:cubicBezTo>
                <a:close/>
                <a:moveTo>
                  <a:pt x="381191" y="1300448"/>
                </a:moveTo>
                <a:cubicBezTo>
                  <a:pt x="383858" y="1300448"/>
                  <a:pt x="386048" y="1298258"/>
                  <a:pt x="386048" y="1295591"/>
                </a:cubicBezTo>
                <a:cubicBezTo>
                  <a:pt x="386048" y="1292924"/>
                  <a:pt x="383858" y="1290733"/>
                  <a:pt x="381191" y="1290733"/>
                </a:cubicBezTo>
                <a:cubicBezTo>
                  <a:pt x="378524" y="1290733"/>
                  <a:pt x="376333" y="1292924"/>
                  <a:pt x="376333" y="1295591"/>
                </a:cubicBezTo>
                <a:cubicBezTo>
                  <a:pt x="376333" y="1298258"/>
                  <a:pt x="378524" y="1300448"/>
                  <a:pt x="381191" y="1300448"/>
                </a:cubicBezTo>
                <a:close/>
                <a:moveTo>
                  <a:pt x="457391" y="1301496"/>
                </a:moveTo>
                <a:cubicBezTo>
                  <a:pt x="460629" y="1301496"/>
                  <a:pt x="463296" y="1298829"/>
                  <a:pt x="463296" y="1295591"/>
                </a:cubicBezTo>
                <a:cubicBezTo>
                  <a:pt x="463296" y="1292352"/>
                  <a:pt x="460629" y="1289685"/>
                  <a:pt x="457391" y="1289685"/>
                </a:cubicBezTo>
                <a:cubicBezTo>
                  <a:pt x="454152" y="1289685"/>
                  <a:pt x="451485" y="1292352"/>
                  <a:pt x="451485" y="1295591"/>
                </a:cubicBezTo>
                <a:cubicBezTo>
                  <a:pt x="451485" y="1298924"/>
                  <a:pt x="454152" y="1301496"/>
                  <a:pt x="457391" y="1301496"/>
                </a:cubicBezTo>
                <a:close/>
                <a:moveTo>
                  <a:pt x="533591" y="1302544"/>
                </a:moveTo>
                <a:cubicBezTo>
                  <a:pt x="537401" y="1302544"/>
                  <a:pt x="540544" y="1299401"/>
                  <a:pt x="540544" y="1295591"/>
                </a:cubicBezTo>
                <a:cubicBezTo>
                  <a:pt x="540544" y="1291781"/>
                  <a:pt x="537401" y="1288637"/>
                  <a:pt x="533591" y="1288637"/>
                </a:cubicBezTo>
                <a:cubicBezTo>
                  <a:pt x="529781" y="1288637"/>
                  <a:pt x="526637" y="1291781"/>
                  <a:pt x="526637" y="1295591"/>
                </a:cubicBezTo>
                <a:cubicBezTo>
                  <a:pt x="526637" y="1299401"/>
                  <a:pt x="529781" y="1302544"/>
                  <a:pt x="533591" y="1302544"/>
                </a:cubicBezTo>
                <a:close/>
                <a:moveTo>
                  <a:pt x="609790" y="1303687"/>
                </a:moveTo>
                <a:cubicBezTo>
                  <a:pt x="614267" y="1303687"/>
                  <a:pt x="617792" y="1300067"/>
                  <a:pt x="617792" y="1295686"/>
                </a:cubicBezTo>
                <a:cubicBezTo>
                  <a:pt x="617792" y="1291209"/>
                  <a:pt x="614172" y="1287685"/>
                  <a:pt x="609790" y="1287685"/>
                </a:cubicBezTo>
                <a:cubicBezTo>
                  <a:pt x="605314" y="1287685"/>
                  <a:pt x="601790" y="1291304"/>
                  <a:pt x="601790" y="1295686"/>
                </a:cubicBezTo>
                <a:cubicBezTo>
                  <a:pt x="601790" y="1300067"/>
                  <a:pt x="605409" y="1303687"/>
                  <a:pt x="609790" y="1303687"/>
                </a:cubicBezTo>
                <a:close/>
                <a:moveTo>
                  <a:pt x="685990" y="1304925"/>
                </a:moveTo>
                <a:cubicBezTo>
                  <a:pt x="691134" y="1304925"/>
                  <a:pt x="695325" y="1300734"/>
                  <a:pt x="695325" y="1295591"/>
                </a:cubicBezTo>
                <a:cubicBezTo>
                  <a:pt x="695325" y="1290447"/>
                  <a:pt x="691134" y="1286256"/>
                  <a:pt x="685990" y="1286256"/>
                </a:cubicBezTo>
                <a:cubicBezTo>
                  <a:pt x="680847" y="1286256"/>
                  <a:pt x="676656" y="1290447"/>
                  <a:pt x="676656" y="1295591"/>
                </a:cubicBezTo>
                <a:cubicBezTo>
                  <a:pt x="676751" y="1300734"/>
                  <a:pt x="680847" y="1304925"/>
                  <a:pt x="685990" y="1304925"/>
                </a:cubicBezTo>
                <a:close/>
                <a:moveTo>
                  <a:pt x="762190" y="1305973"/>
                </a:moveTo>
                <a:cubicBezTo>
                  <a:pt x="767906" y="1305973"/>
                  <a:pt x="772573" y="1301306"/>
                  <a:pt x="772573" y="1295591"/>
                </a:cubicBezTo>
                <a:cubicBezTo>
                  <a:pt x="772573" y="1289876"/>
                  <a:pt x="767906" y="1285208"/>
                  <a:pt x="762190" y="1285208"/>
                </a:cubicBezTo>
                <a:cubicBezTo>
                  <a:pt x="756476" y="1285208"/>
                  <a:pt x="751808" y="1289876"/>
                  <a:pt x="751808" y="1295591"/>
                </a:cubicBezTo>
                <a:cubicBezTo>
                  <a:pt x="751808" y="1301306"/>
                  <a:pt x="756476" y="1305973"/>
                  <a:pt x="762190" y="1305973"/>
                </a:cubicBezTo>
                <a:close/>
                <a:moveTo>
                  <a:pt x="838390" y="1307021"/>
                </a:moveTo>
                <a:cubicBezTo>
                  <a:pt x="844677" y="1307021"/>
                  <a:pt x="849821" y="1301877"/>
                  <a:pt x="849821" y="1295591"/>
                </a:cubicBezTo>
                <a:cubicBezTo>
                  <a:pt x="849821" y="1289304"/>
                  <a:pt x="844677" y="1284161"/>
                  <a:pt x="838390" y="1284161"/>
                </a:cubicBezTo>
                <a:cubicBezTo>
                  <a:pt x="832104" y="1284161"/>
                  <a:pt x="826961" y="1289304"/>
                  <a:pt x="826961" y="1295591"/>
                </a:cubicBezTo>
                <a:cubicBezTo>
                  <a:pt x="826961" y="1301877"/>
                  <a:pt x="832104" y="1307021"/>
                  <a:pt x="838390" y="1307021"/>
                </a:cubicBezTo>
                <a:close/>
                <a:moveTo>
                  <a:pt x="914590" y="1308068"/>
                </a:moveTo>
                <a:cubicBezTo>
                  <a:pt x="921449" y="1308068"/>
                  <a:pt x="927068" y="1302449"/>
                  <a:pt x="927068" y="1295591"/>
                </a:cubicBezTo>
                <a:cubicBezTo>
                  <a:pt x="927068" y="1288733"/>
                  <a:pt x="921449" y="1283113"/>
                  <a:pt x="914590" y="1283113"/>
                </a:cubicBezTo>
                <a:cubicBezTo>
                  <a:pt x="907733" y="1283113"/>
                  <a:pt x="902113" y="1288733"/>
                  <a:pt x="902113" y="1295591"/>
                </a:cubicBezTo>
                <a:cubicBezTo>
                  <a:pt x="902113" y="1302449"/>
                  <a:pt x="907733" y="1308068"/>
                  <a:pt x="914590" y="1308068"/>
                </a:cubicBezTo>
                <a:close/>
                <a:moveTo>
                  <a:pt x="990790" y="1309116"/>
                </a:moveTo>
                <a:cubicBezTo>
                  <a:pt x="998220" y="1309116"/>
                  <a:pt x="1004316" y="1303020"/>
                  <a:pt x="1004316" y="1295591"/>
                </a:cubicBezTo>
                <a:cubicBezTo>
                  <a:pt x="1004316" y="1288161"/>
                  <a:pt x="998220" y="1282065"/>
                  <a:pt x="990790" y="1282065"/>
                </a:cubicBezTo>
                <a:cubicBezTo>
                  <a:pt x="983361" y="1282065"/>
                  <a:pt x="977265" y="1288161"/>
                  <a:pt x="977265" y="1295591"/>
                </a:cubicBezTo>
                <a:cubicBezTo>
                  <a:pt x="977265" y="1303020"/>
                  <a:pt x="983361" y="1309116"/>
                  <a:pt x="990790" y="1309116"/>
                </a:cubicBezTo>
                <a:close/>
                <a:moveTo>
                  <a:pt x="1066991" y="1309973"/>
                </a:moveTo>
                <a:cubicBezTo>
                  <a:pt x="1074896" y="1309973"/>
                  <a:pt x="1081373" y="1303496"/>
                  <a:pt x="1081373" y="1295591"/>
                </a:cubicBezTo>
                <a:cubicBezTo>
                  <a:pt x="1081373" y="1287685"/>
                  <a:pt x="1074896" y="1281208"/>
                  <a:pt x="1066991" y="1281208"/>
                </a:cubicBezTo>
                <a:cubicBezTo>
                  <a:pt x="1059085" y="1281208"/>
                  <a:pt x="1052608" y="1287685"/>
                  <a:pt x="1052608" y="1295591"/>
                </a:cubicBezTo>
                <a:cubicBezTo>
                  <a:pt x="1052608" y="1303496"/>
                  <a:pt x="1059085" y="1309973"/>
                  <a:pt x="1066991" y="1309973"/>
                </a:cubicBezTo>
                <a:close/>
                <a:moveTo>
                  <a:pt x="1143191" y="1311021"/>
                </a:moveTo>
                <a:cubicBezTo>
                  <a:pt x="1151668" y="1311021"/>
                  <a:pt x="1158621" y="1304068"/>
                  <a:pt x="1158621" y="1295591"/>
                </a:cubicBezTo>
                <a:cubicBezTo>
                  <a:pt x="1158621" y="1287113"/>
                  <a:pt x="1151763" y="1280160"/>
                  <a:pt x="1143191" y="1280160"/>
                </a:cubicBezTo>
                <a:cubicBezTo>
                  <a:pt x="1134618" y="1280160"/>
                  <a:pt x="1127760" y="1287113"/>
                  <a:pt x="1127760" y="1295591"/>
                </a:cubicBezTo>
                <a:cubicBezTo>
                  <a:pt x="1127760" y="1304068"/>
                  <a:pt x="1134713" y="1311021"/>
                  <a:pt x="1143191" y="1311021"/>
                </a:cubicBezTo>
                <a:close/>
                <a:moveTo>
                  <a:pt x="1219391" y="1311878"/>
                </a:moveTo>
                <a:cubicBezTo>
                  <a:pt x="1228344" y="1311878"/>
                  <a:pt x="1235678" y="1304639"/>
                  <a:pt x="1235678" y="1295591"/>
                </a:cubicBezTo>
                <a:cubicBezTo>
                  <a:pt x="1235678" y="1286542"/>
                  <a:pt x="1228439" y="1279303"/>
                  <a:pt x="1219391" y="1279303"/>
                </a:cubicBezTo>
                <a:cubicBezTo>
                  <a:pt x="1210342" y="1279303"/>
                  <a:pt x="1203103" y="1286542"/>
                  <a:pt x="1203103" y="1295591"/>
                </a:cubicBezTo>
                <a:cubicBezTo>
                  <a:pt x="1203103" y="1304639"/>
                  <a:pt x="1210437" y="1311878"/>
                  <a:pt x="1219391" y="1311878"/>
                </a:cubicBezTo>
                <a:close/>
                <a:moveTo>
                  <a:pt x="1295591" y="1312736"/>
                </a:moveTo>
                <a:cubicBezTo>
                  <a:pt x="1305020" y="1312736"/>
                  <a:pt x="1312736" y="1305116"/>
                  <a:pt x="1312736" y="1295591"/>
                </a:cubicBezTo>
                <a:cubicBezTo>
                  <a:pt x="1312736" y="1286066"/>
                  <a:pt x="1305116" y="1278446"/>
                  <a:pt x="1295591" y="1278446"/>
                </a:cubicBezTo>
                <a:cubicBezTo>
                  <a:pt x="1286066" y="1278446"/>
                  <a:pt x="1278446" y="1286066"/>
                  <a:pt x="1278446" y="1295591"/>
                </a:cubicBezTo>
                <a:cubicBezTo>
                  <a:pt x="1278446" y="1305116"/>
                  <a:pt x="1286161" y="1312736"/>
                  <a:pt x="1295591" y="1312736"/>
                </a:cubicBezTo>
                <a:close/>
                <a:moveTo>
                  <a:pt x="1371791" y="1313593"/>
                </a:moveTo>
                <a:cubicBezTo>
                  <a:pt x="1381697" y="1313593"/>
                  <a:pt x="1389793" y="1305592"/>
                  <a:pt x="1389793" y="1295591"/>
                </a:cubicBezTo>
                <a:cubicBezTo>
                  <a:pt x="1389793" y="1285589"/>
                  <a:pt x="1381792" y="1277588"/>
                  <a:pt x="1371791" y="1277588"/>
                </a:cubicBezTo>
                <a:cubicBezTo>
                  <a:pt x="1361789" y="1277588"/>
                  <a:pt x="1353788" y="1285589"/>
                  <a:pt x="1353788" y="1295591"/>
                </a:cubicBezTo>
                <a:cubicBezTo>
                  <a:pt x="1353788" y="1305592"/>
                  <a:pt x="1361885" y="1313593"/>
                  <a:pt x="1371791" y="1313593"/>
                </a:cubicBezTo>
                <a:close/>
                <a:moveTo>
                  <a:pt x="1447991" y="1314450"/>
                </a:moveTo>
                <a:cubicBezTo>
                  <a:pt x="1458373" y="1314450"/>
                  <a:pt x="1466755" y="1306068"/>
                  <a:pt x="1466755" y="1295686"/>
                </a:cubicBezTo>
                <a:cubicBezTo>
                  <a:pt x="1466755" y="1285304"/>
                  <a:pt x="1458373" y="1276922"/>
                  <a:pt x="1447991" y="1276922"/>
                </a:cubicBezTo>
                <a:cubicBezTo>
                  <a:pt x="1437608" y="1276922"/>
                  <a:pt x="1429226" y="1285304"/>
                  <a:pt x="1429226" y="1295686"/>
                </a:cubicBezTo>
                <a:cubicBezTo>
                  <a:pt x="1429226" y="1305973"/>
                  <a:pt x="1437608" y="1314450"/>
                  <a:pt x="1447991" y="1314450"/>
                </a:cubicBezTo>
                <a:close/>
                <a:moveTo>
                  <a:pt x="1524191" y="1314831"/>
                </a:moveTo>
                <a:cubicBezTo>
                  <a:pt x="1534763" y="1314831"/>
                  <a:pt x="1543431" y="1306259"/>
                  <a:pt x="1543431" y="1295591"/>
                </a:cubicBezTo>
                <a:cubicBezTo>
                  <a:pt x="1543431" y="1284923"/>
                  <a:pt x="1534859" y="1276350"/>
                  <a:pt x="1524191" y="1276350"/>
                </a:cubicBezTo>
                <a:cubicBezTo>
                  <a:pt x="1513523" y="1276350"/>
                  <a:pt x="1504950" y="1284923"/>
                  <a:pt x="1504950" y="1295591"/>
                </a:cubicBezTo>
                <a:cubicBezTo>
                  <a:pt x="1504950" y="1306259"/>
                  <a:pt x="1513618" y="1314831"/>
                  <a:pt x="1524191" y="1314831"/>
                </a:cubicBezTo>
                <a:close/>
                <a:moveTo>
                  <a:pt x="1600391" y="1315307"/>
                </a:moveTo>
                <a:cubicBezTo>
                  <a:pt x="1611249" y="1315307"/>
                  <a:pt x="1620012" y="1306544"/>
                  <a:pt x="1620012" y="1295686"/>
                </a:cubicBezTo>
                <a:cubicBezTo>
                  <a:pt x="1620012" y="1284827"/>
                  <a:pt x="1611249" y="1276064"/>
                  <a:pt x="1600391" y="1276064"/>
                </a:cubicBezTo>
                <a:cubicBezTo>
                  <a:pt x="1589532" y="1276064"/>
                  <a:pt x="1580769" y="1284827"/>
                  <a:pt x="1580769" y="1295686"/>
                </a:cubicBezTo>
                <a:cubicBezTo>
                  <a:pt x="1580769" y="1306544"/>
                  <a:pt x="1589532" y="1315307"/>
                  <a:pt x="1600391" y="1315307"/>
                </a:cubicBezTo>
                <a:close/>
                <a:moveTo>
                  <a:pt x="1676591" y="1315688"/>
                </a:moveTo>
                <a:cubicBezTo>
                  <a:pt x="1687639" y="1315688"/>
                  <a:pt x="1696688" y="1306735"/>
                  <a:pt x="1696688" y="1295591"/>
                </a:cubicBezTo>
                <a:cubicBezTo>
                  <a:pt x="1696688" y="1284446"/>
                  <a:pt x="1687735" y="1275493"/>
                  <a:pt x="1676591" y="1275493"/>
                </a:cubicBezTo>
                <a:cubicBezTo>
                  <a:pt x="1665446" y="1275493"/>
                  <a:pt x="1656493" y="1284446"/>
                  <a:pt x="1656493" y="1295591"/>
                </a:cubicBezTo>
                <a:cubicBezTo>
                  <a:pt x="1656493" y="1306735"/>
                  <a:pt x="1665542" y="1315688"/>
                  <a:pt x="1676591" y="1315688"/>
                </a:cubicBezTo>
                <a:close/>
                <a:moveTo>
                  <a:pt x="1752791" y="1315688"/>
                </a:moveTo>
                <a:cubicBezTo>
                  <a:pt x="1763839" y="1315688"/>
                  <a:pt x="1772888" y="1306735"/>
                  <a:pt x="1772888" y="1295591"/>
                </a:cubicBezTo>
                <a:cubicBezTo>
                  <a:pt x="1772888" y="1284446"/>
                  <a:pt x="1763935" y="1275493"/>
                  <a:pt x="1752791" y="1275493"/>
                </a:cubicBezTo>
                <a:cubicBezTo>
                  <a:pt x="1741646" y="1275493"/>
                  <a:pt x="1732693" y="1284446"/>
                  <a:pt x="1732693" y="1295591"/>
                </a:cubicBezTo>
                <a:cubicBezTo>
                  <a:pt x="1732693" y="1306735"/>
                  <a:pt x="1741742" y="1315688"/>
                  <a:pt x="1752791" y="1315688"/>
                </a:cubicBezTo>
                <a:close/>
                <a:moveTo>
                  <a:pt x="1828991" y="1315688"/>
                </a:moveTo>
                <a:cubicBezTo>
                  <a:pt x="1840039" y="1315688"/>
                  <a:pt x="1849088" y="1306735"/>
                  <a:pt x="1849088" y="1295591"/>
                </a:cubicBezTo>
                <a:cubicBezTo>
                  <a:pt x="1849088" y="1284446"/>
                  <a:pt x="1840135" y="1275493"/>
                  <a:pt x="1828991" y="1275493"/>
                </a:cubicBezTo>
                <a:cubicBezTo>
                  <a:pt x="1817846" y="1275493"/>
                  <a:pt x="1808893" y="1284446"/>
                  <a:pt x="1808893" y="1295591"/>
                </a:cubicBezTo>
                <a:cubicBezTo>
                  <a:pt x="1808893" y="1306735"/>
                  <a:pt x="1817942" y="1315688"/>
                  <a:pt x="1828991" y="1315688"/>
                </a:cubicBezTo>
                <a:close/>
                <a:moveTo>
                  <a:pt x="1905191" y="1315498"/>
                </a:moveTo>
                <a:cubicBezTo>
                  <a:pt x="1916144" y="1315498"/>
                  <a:pt x="1925098" y="1306639"/>
                  <a:pt x="1925098" y="1295591"/>
                </a:cubicBezTo>
                <a:cubicBezTo>
                  <a:pt x="1925098" y="1284542"/>
                  <a:pt x="1916239" y="1275683"/>
                  <a:pt x="1905191" y="1275683"/>
                </a:cubicBezTo>
                <a:cubicBezTo>
                  <a:pt x="1894237" y="1275683"/>
                  <a:pt x="1885283" y="1284542"/>
                  <a:pt x="1885283" y="1295591"/>
                </a:cubicBezTo>
                <a:cubicBezTo>
                  <a:pt x="1885283" y="1306639"/>
                  <a:pt x="1894237" y="1315498"/>
                  <a:pt x="1905191" y="1315498"/>
                </a:cubicBezTo>
                <a:close/>
                <a:moveTo>
                  <a:pt x="1981391" y="1315022"/>
                </a:moveTo>
                <a:cubicBezTo>
                  <a:pt x="1992154" y="1315022"/>
                  <a:pt x="2000822" y="1306354"/>
                  <a:pt x="2000822" y="1295591"/>
                </a:cubicBezTo>
                <a:cubicBezTo>
                  <a:pt x="2000822" y="1284827"/>
                  <a:pt x="1992154" y="1276160"/>
                  <a:pt x="1981391" y="1276160"/>
                </a:cubicBezTo>
                <a:cubicBezTo>
                  <a:pt x="1970627" y="1276160"/>
                  <a:pt x="1961960" y="1284827"/>
                  <a:pt x="1961960" y="1295591"/>
                </a:cubicBezTo>
                <a:cubicBezTo>
                  <a:pt x="1961960" y="1306354"/>
                  <a:pt x="1970723" y="1315022"/>
                  <a:pt x="1981391" y="1315022"/>
                </a:cubicBezTo>
                <a:close/>
                <a:moveTo>
                  <a:pt x="2057591" y="1314450"/>
                </a:moveTo>
                <a:cubicBezTo>
                  <a:pt x="2067973" y="1314450"/>
                  <a:pt x="2076355" y="1306068"/>
                  <a:pt x="2076355" y="1295686"/>
                </a:cubicBezTo>
                <a:cubicBezTo>
                  <a:pt x="2076355" y="1285304"/>
                  <a:pt x="2067973" y="1276922"/>
                  <a:pt x="2057591" y="1276922"/>
                </a:cubicBezTo>
                <a:cubicBezTo>
                  <a:pt x="2047208" y="1276922"/>
                  <a:pt x="2038826" y="1285304"/>
                  <a:pt x="2038826" y="1295686"/>
                </a:cubicBezTo>
                <a:cubicBezTo>
                  <a:pt x="2038826" y="1305973"/>
                  <a:pt x="2047208" y="1314450"/>
                  <a:pt x="2057591" y="1314450"/>
                </a:cubicBezTo>
                <a:close/>
                <a:moveTo>
                  <a:pt x="2133791" y="1313593"/>
                </a:moveTo>
                <a:cubicBezTo>
                  <a:pt x="2143697" y="1313593"/>
                  <a:pt x="2151793" y="1305592"/>
                  <a:pt x="2151793" y="1295591"/>
                </a:cubicBezTo>
                <a:cubicBezTo>
                  <a:pt x="2151793" y="1285589"/>
                  <a:pt x="2143792" y="1277588"/>
                  <a:pt x="2133791" y="1277588"/>
                </a:cubicBezTo>
                <a:cubicBezTo>
                  <a:pt x="2123789" y="1277588"/>
                  <a:pt x="2115788" y="1285589"/>
                  <a:pt x="2115788" y="1295591"/>
                </a:cubicBezTo>
                <a:cubicBezTo>
                  <a:pt x="2115788" y="1305592"/>
                  <a:pt x="2123885" y="1313593"/>
                  <a:pt x="2133791" y="1313593"/>
                </a:cubicBezTo>
                <a:close/>
                <a:moveTo>
                  <a:pt x="2209991" y="1312736"/>
                </a:moveTo>
                <a:cubicBezTo>
                  <a:pt x="2219420" y="1312736"/>
                  <a:pt x="2227136" y="1305116"/>
                  <a:pt x="2227136" y="1295591"/>
                </a:cubicBezTo>
                <a:cubicBezTo>
                  <a:pt x="2227136" y="1286066"/>
                  <a:pt x="2219516" y="1278446"/>
                  <a:pt x="2209991" y="1278446"/>
                </a:cubicBezTo>
                <a:cubicBezTo>
                  <a:pt x="2200466" y="1278446"/>
                  <a:pt x="2192846" y="1286066"/>
                  <a:pt x="2192846" y="1295591"/>
                </a:cubicBezTo>
                <a:cubicBezTo>
                  <a:pt x="2192846" y="1305116"/>
                  <a:pt x="2200561" y="1312736"/>
                  <a:pt x="2209991" y="1312736"/>
                </a:cubicBezTo>
                <a:close/>
                <a:moveTo>
                  <a:pt x="2286191" y="1311878"/>
                </a:moveTo>
                <a:cubicBezTo>
                  <a:pt x="2295144" y="1311878"/>
                  <a:pt x="2302478" y="1304639"/>
                  <a:pt x="2302478" y="1295591"/>
                </a:cubicBezTo>
                <a:cubicBezTo>
                  <a:pt x="2302478" y="1286542"/>
                  <a:pt x="2295239" y="1279303"/>
                  <a:pt x="2286191" y="1279303"/>
                </a:cubicBezTo>
                <a:cubicBezTo>
                  <a:pt x="2277142" y="1279303"/>
                  <a:pt x="2269903" y="1286542"/>
                  <a:pt x="2269903" y="1295591"/>
                </a:cubicBezTo>
                <a:cubicBezTo>
                  <a:pt x="2269903" y="1304639"/>
                  <a:pt x="2277237" y="1311878"/>
                  <a:pt x="2286191" y="1311878"/>
                </a:cubicBezTo>
                <a:close/>
                <a:moveTo>
                  <a:pt x="2362391" y="1311021"/>
                </a:moveTo>
                <a:cubicBezTo>
                  <a:pt x="2370868" y="1311021"/>
                  <a:pt x="2377821" y="1304068"/>
                  <a:pt x="2377821" y="1295591"/>
                </a:cubicBezTo>
                <a:cubicBezTo>
                  <a:pt x="2377821" y="1287113"/>
                  <a:pt x="2370868" y="1280160"/>
                  <a:pt x="2362391" y="1280160"/>
                </a:cubicBezTo>
                <a:cubicBezTo>
                  <a:pt x="2353913" y="1280160"/>
                  <a:pt x="2346960" y="1287113"/>
                  <a:pt x="2346960" y="1295591"/>
                </a:cubicBezTo>
                <a:cubicBezTo>
                  <a:pt x="2346960" y="1304068"/>
                  <a:pt x="2353913" y="1311021"/>
                  <a:pt x="2362391" y="1311021"/>
                </a:cubicBezTo>
                <a:close/>
                <a:moveTo>
                  <a:pt x="2438591" y="1310164"/>
                </a:moveTo>
                <a:cubicBezTo>
                  <a:pt x="2446687" y="1310164"/>
                  <a:pt x="2453164" y="1303592"/>
                  <a:pt x="2453164" y="1295591"/>
                </a:cubicBezTo>
                <a:cubicBezTo>
                  <a:pt x="2453164" y="1287589"/>
                  <a:pt x="2446591" y="1281017"/>
                  <a:pt x="2438591" y="1281017"/>
                </a:cubicBezTo>
                <a:cubicBezTo>
                  <a:pt x="2430494" y="1281017"/>
                  <a:pt x="2424017" y="1287589"/>
                  <a:pt x="2424017" y="1295591"/>
                </a:cubicBezTo>
                <a:cubicBezTo>
                  <a:pt x="2424017" y="1303592"/>
                  <a:pt x="2430590" y="1310164"/>
                  <a:pt x="2438591" y="1310164"/>
                </a:cubicBezTo>
                <a:close/>
                <a:moveTo>
                  <a:pt x="2514791" y="1309116"/>
                </a:moveTo>
                <a:cubicBezTo>
                  <a:pt x="2522220" y="1309116"/>
                  <a:pt x="2528316" y="1303020"/>
                  <a:pt x="2528316" y="1295591"/>
                </a:cubicBezTo>
                <a:cubicBezTo>
                  <a:pt x="2528316" y="1288161"/>
                  <a:pt x="2522220" y="1282065"/>
                  <a:pt x="2514791" y="1282065"/>
                </a:cubicBezTo>
                <a:cubicBezTo>
                  <a:pt x="2507361" y="1282065"/>
                  <a:pt x="2501265" y="1288161"/>
                  <a:pt x="2501265" y="1295591"/>
                </a:cubicBezTo>
                <a:cubicBezTo>
                  <a:pt x="2501265" y="1303020"/>
                  <a:pt x="2507361" y="1309116"/>
                  <a:pt x="2514791" y="1309116"/>
                </a:cubicBezTo>
                <a:close/>
                <a:moveTo>
                  <a:pt x="2590991" y="1308068"/>
                </a:moveTo>
                <a:cubicBezTo>
                  <a:pt x="2597849" y="1308068"/>
                  <a:pt x="2603468" y="1302449"/>
                  <a:pt x="2603468" y="1295591"/>
                </a:cubicBezTo>
                <a:cubicBezTo>
                  <a:pt x="2603468" y="1288733"/>
                  <a:pt x="2597849" y="1283113"/>
                  <a:pt x="2590991" y="1283113"/>
                </a:cubicBezTo>
                <a:cubicBezTo>
                  <a:pt x="2584133" y="1283113"/>
                  <a:pt x="2578513" y="1288733"/>
                  <a:pt x="2578513" y="1295591"/>
                </a:cubicBezTo>
                <a:cubicBezTo>
                  <a:pt x="2578513" y="1302449"/>
                  <a:pt x="2584133" y="1308068"/>
                  <a:pt x="2590991" y="1308068"/>
                </a:cubicBezTo>
                <a:close/>
                <a:moveTo>
                  <a:pt x="2667191" y="1307021"/>
                </a:moveTo>
                <a:cubicBezTo>
                  <a:pt x="2673477" y="1307021"/>
                  <a:pt x="2678621" y="1301877"/>
                  <a:pt x="2678621" y="1295591"/>
                </a:cubicBezTo>
                <a:cubicBezTo>
                  <a:pt x="2678621" y="1289304"/>
                  <a:pt x="2673477" y="1284161"/>
                  <a:pt x="2667191" y="1284161"/>
                </a:cubicBezTo>
                <a:cubicBezTo>
                  <a:pt x="2660904" y="1284161"/>
                  <a:pt x="2655761" y="1289304"/>
                  <a:pt x="2655761" y="1295591"/>
                </a:cubicBezTo>
                <a:cubicBezTo>
                  <a:pt x="2655761" y="1301877"/>
                  <a:pt x="2660904" y="1307021"/>
                  <a:pt x="2667191" y="1307021"/>
                </a:cubicBezTo>
                <a:close/>
                <a:moveTo>
                  <a:pt x="2743391" y="1305973"/>
                </a:moveTo>
                <a:cubicBezTo>
                  <a:pt x="2749106" y="1305973"/>
                  <a:pt x="2753773" y="1301306"/>
                  <a:pt x="2753773" y="1295591"/>
                </a:cubicBezTo>
                <a:cubicBezTo>
                  <a:pt x="2753773" y="1289876"/>
                  <a:pt x="2749106" y="1285208"/>
                  <a:pt x="2743391" y="1285208"/>
                </a:cubicBezTo>
                <a:cubicBezTo>
                  <a:pt x="2737676" y="1285208"/>
                  <a:pt x="2733008" y="1289876"/>
                  <a:pt x="2733008" y="1295591"/>
                </a:cubicBezTo>
                <a:cubicBezTo>
                  <a:pt x="2733008" y="1301306"/>
                  <a:pt x="2737676" y="1305973"/>
                  <a:pt x="2743391" y="1305973"/>
                </a:cubicBezTo>
                <a:close/>
                <a:moveTo>
                  <a:pt x="2819591" y="1304925"/>
                </a:moveTo>
                <a:cubicBezTo>
                  <a:pt x="2824734" y="1304925"/>
                  <a:pt x="2828925" y="1300734"/>
                  <a:pt x="2828925" y="1295591"/>
                </a:cubicBezTo>
                <a:cubicBezTo>
                  <a:pt x="2828925" y="1290447"/>
                  <a:pt x="2824734" y="1286256"/>
                  <a:pt x="2819591" y="1286256"/>
                </a:cubicBezTo>
                <a:cubicBezTo>
                  <a:pt x="2814447" y="1286256"/>
                  <a:pt x="2810256" y="1290447"/>
                  <a:pt x="2810256" y="1295591"/>
                </a:cubicBezTo>
                <a:cubicBezTo>
                  <a:pt x="2810351" y="1300734"/>
                  <a:pt x="2814447" y="1304925"/>
                  <a:pt x="2819591" y="1304925"/>
                </a:cubicBezTo>
                <a:close/>
                <a:moveTo>
                  <a:pt x="2895791" y="1303877"/>
                </a:moveTo>
                <a:cubicBezTo>
                  <a:pt x="2900363" y="1303877"/>
                  <a:pt x="2904078" y="1300163"/>
                  <a:pt x="2904078" y="1295591"/>
                </a:cubicBezTo>
                <a:cubicBezTo>
                  <a:pt x="2904078" y="1291018"/>
                  <a:pt x="2900363" y="1287304"/>
                  <a:pt x="2895791" y="1287304"/>
                </a:cubicBezTo>
                <a:cubicBezTo>
                  <a:pt x="2891219" y="1287304"/>
                  <a:pt x="2887504" y="1291018"/>
                  <a:pt x="2887504" y="1295591"/>
                </a:cubicBezTo>
                <a:cubicBezTo>
                  <a:pt x="2887504" y="1300163"/>
                  <a:pt x="2891219" y="1303877"/>
                  <a:pt x="2895791" y="1303877"/>
                </a:cubicBezTo>
                <a:close/>
                <a:moveTo>
                  <a:pt x="2971991" y="1302830"/>
                </a:moveTo>
                <a:cubicBezTo>
                  <a:pt x="2975991" y="1302830"/>
                  <a:pt x="2979134" y="1299591"/>
                  <a:pt x="2979134" y="1295686"/>
                </a:cubicBezTo>
                <a:cubicBezTo>
                  <a:pt x="2979134" y="1291685"/>
                  <a:pt x="2975896" y="1288542"/>
                  <a:pt x="2971991" y="1288542"/>
                </a:cubicBezTo>
                <a:cubicBezTo>
                  <a:pt x="2967990" y="1288542"/>
                  <a:pt x="2964847" y="1291781"/>
                  <a:pt x="2964847" y="1295686"/>
                </a:cubicBezTo>
                <a:cubicBezTo>
                  <a:pt x="2964847" y="1299591"/>
                  <a:pt x="2968085" y="1302830"/>
                  <a:pt x="2971991" y="1302830"/>
                </a:cubicBezTo>
                <a:close/>
                <a:moveTo>
                  <a:pt x="3048191" y="1301496"/>
                </a:moveTo>
                <a:cubicBezTo>
                  <a:pt x="3051429" y="1301496"/>
                  <a:pt x="3054096" y="1298829"/>
                  <a:pt x="3054096" y="1295591"/>
                </a:cubicBezTo>
                <a:cubicBezTo>
                  <a:pt x="3054096" y="1292352"/>
                  <a:pt x="3051429" y="1289685"/>
                  <a:pt x="3048191" y="1289685"/>
                </a:cubicBezTo>
                <a:cubicBezTo>
                  <a:pt x="3044952" y="1289685"/>
                  <a:pt x="3042285" y="1292352"/>
                  <a:pt x="3042285" y="1295591"/>
                </a:cubicBezTo>
                <a:cubicBezTo>
                  <a:pt x="3042285" y="1298924"/>
                  <a:pt x="3044952" y="1301496"/>
                  <a:pt x="3048191" y="1301496"/>
                </a:cubicBezTo>
                <a:close/>
                <a:moveTo>
                  <a:pt x="3124391" y="1300448"/>
                </a:moveTo>
                <a:cubicBezTo>
                  <a:pt x="3127058" y="1300448"/>
                  <a:pt x="3129248" y="1298258"/>
                  <a:pt x="3129248" y="1295591"/>
                </a:cubicBezTo>
                <a:cubicBezTo>
                  <a:pt x="3129248" y="1292924"/>
                  <a:pt x="3127058" y="1290733"/>
                  <a:pt x="3124391" y="1290733"/>
                </a:cubicBezTo>
                <a:cubicBezTo>
                  <a:pt x="3121724" y="1290733"/>
                  <a:pt x="3119533" y="1292924"/>
                  <a:pt x="3119533" y="1295591"/>
                </a:cubicBezTo>
                <a:cubicBezTo>
                  <a:pt x="3119533" y="1298258"/>
                  <a:pt x="3121724" y="1300448"/>
                  <a:pt x="3124391" y="1300448"/>
                </a:cubicBezTo>
                <a:close/>
                <a:moveTo>
                  <a:pt x="3200591" y="1299401"/>
                </a:moveTo>
                <a:cubicBezTo>
                  <a:pt x="3202686" y="1299401"/>
                  <a:pt x="3204401" y="1297686"/>
                  <a:pt x="3204401" y="1295591"/>
                </a:cubicBezTo>
                <a:cubicBezTo>
                  <a:pt x="3204401" y="1293495"/>
                  <a:pt x="3202686" y="1291781"/>
                  <a:pt x="3200591" y="1291781"/>
                </a:cubicBezTo>
                <a:cubicBezTo>
                  <a:pt x="3198495" y="1291781"/>
                  <a:pt x="3196781" y="1293495"/>
                  <a:pt x="3196781" y="1295591"/>
                </a:cubicBezTo>
                <a:cubicBezTo>
                  <a:pt x="3196781" y="1297686"/>
                  <a:pt x="3198495" y="1299401"/>
                  <a:pt x="3200591" y="1299401"/>
                </a:cubicBezTo>
                <a:close/>
                <a:moveTo>
                  <a:pt x="3276791" y="1298353"/>
                </a:moveTo>
                <a:cubicBezTo>
                  <a:pt x="3278315" y="1298353"/>
                  <a:pt x="3279553" y="1297114"/>
                  <a:pt x="3279553" y="1295591"/>
                </a:cubicBezTo>
                <a:cubicBezTo>
                  <a:pt x="3279553" y="1294067"/>
                  <a:pt x="3278315" y="1292828"/>
                  <a:pt x="3276791" y="1292828"/>
                </a:cubicBezTo>
                <a:cubicBezTo>
                  <a:pt x="3275266" y="1292828"/>
                  <a:pt x="3274028" y="1294067"/>
                  <a:pt x="3274028" y="1295591"/>
                </a:cubicBezTo>
                <a:cubicBezTo>
                  <a:pt x="3274028" y="1297114"/>
                  <a:pt x="3275266" y="1298353"/>
                  <a:pt x="3276791" y="1298353"/>
                </a:cubicBezTo>
                <a:close/>
                <a:moveTo>
                  <a:pt x="3352991" y="1297114"/>
                </a:moveTo>
                <a:cubicBezTo>
                  <a:pt x="3353848" y="1297114"/>
                  <a:pt x="3354515" y="1296448"/>
                  <a:pt x="3354515" y="1295591"/>
                </a:cubicBezTo>
                <a:cubicBezTo>
                  <a:pt x="3354515" y="1294733"/>
                  <a:pt x="3353848" y="1294067"/>
                  <a:pt x="3352991" y="1294067"/>
                </a:cubicBezTo>
                <a:cubicBezTo>
                  <a:pt x="3352133" y="1294067"/>
                  <a:pt x="3351466" y="1294733"/>
                  <a:pt x="3351466" y="1295591"/>
                </a:cubicBezTo>
                <a:cubicBezTo>
                  <a:pt x="3351466" y="1296448"/>
                  <a:pt x="3352229" y="1297114"/>
                  <a:pt x="3352991" y="1297114"/>
                </a:cubicBezTo>
                <a:close/>
                <a:moveTo>
                  <a:pt x="3429191" y="1296067"/>
                </a:moveTo>
                <a:cubicBezTo>
                  <a:pt x="3429381" y="1296067"/>
                  <a:pt x="3429572" y="1295876"/>
                  <a:pt x="3429572" y="1295686"/>
                </a:cubicBezTo>
                <a:cubicBezTo>
                  <a:pt x="3429572" y="1295495"/>
                  <a:pt x="3429381" y="1295305"/>
                  <a:pt x="3429191" y="1295305"/>
                </a:cubicBezTo>
                <a:cubicBezTo>
                  <a:pt x="3429000" y="1295305"/>
                  <a:pt x="3428810" y="1295495"/>
                  <a:pt x="3428810" y="1295686"/>
                </a:cubicBezTo>
                <a:cubicBezTo>
                  <a:pt x="3428810" y="1295876"/>
                  <a:pt x="3429000" y="1296067"/>
                  <a:pt x="3429191" y="1296067"/>
                </a:cubicBezTo>
                <a:close/>
                <a:moveTo>
                  <a:pt x="76391" y="1372457"/>
                </a:moveTo>
                <a:cubicBezTo>
                  <a:pt x="76772" y="1372457"/>
                  <a:pt x="77057" y="1372172"/>
                  <a:pt x="77057" y="1371791"/>
                </a:cubicBezTo>
                <a:cubicBezTo>
                  <a:pt x="77057" y="1371410"/>
                  <a:pt x="76772" y="1371124"/>
                  <a:pt x="76391" y="1371124"/>
                </a:cubicBezTo>
                <a:cubicBezTo>
                  <a:pt x="76010" y="1371124"/>
                  <a:pt x="75724" y="1371410"/>
                  <a:pt x="75724" y="1371791"/>
                </a:cubicBezTo>
                <a:cubicBezTo>
                  <a:pt x="75819" y="1372172"/>
                  <a:pt x="76105" y="1372457"/>
                  <a:pt x="76391" y="1372457"/>
                </a:cubicBezTo>
                <a:close/>
                <a:moveTo>
                  <a:pt x="152591" y="1373505"/>
                </a:moveTo>
                <a:cubicBezTo>
                  <a:pt x="153543" y="1373505"/>
                  <a:pt x="154305" y="1372743"/>
                  <a:pt x="154305" y="1371791"/>
                </a:cubicBezTo>
                <a:cubicBezTo>
                  <a:pt x="154305" y="1370838"/>
                  <a:pt x="153543" y="1370076"/>
                  <a:pt x="152591" y="1370076"/>
                </a:cubicBezTo>
                <a:cubicBezTo>
                  <a:pt x="151638" y="1370076"/>
                  <a:pt x="150876" y="1370838"/>
                  <a:pt x="150876" y="1371791"/>
                </a:cubicBezTo>
                <a:cubicBezTo>
                  <a:pt x="150876" y="1372743"/>
                  <a:pt x="151638" y="1373505"/>
                  <a:pt x="152591" y="1373505"/>
                </a:cubicBezTo>
                <a:close/>
                <a:moveTo>
                  <a:pt x="228791" y="1374743"/>
                </a:moveTo>
                <a:cubicBezTo>
                  <a:pt x="230410" y="1374743"/>
                  <a:pt x="231743" y="1373410"/>
                  <a:pt x="231743" y="1371791"/>
                </a:cubicBezTo>
                <a:cubicBezTo>
                  <a:pt x="231743" y="1370171"/>
                  <a:pt x="230410" y="1368838"/>
                  <a:pt x="228791" y="1368838"/>
                </a:cubicBezTo>
                <a:cubicBezTo>
                  <a:pt x="227171" y="1368838"/>
                  <a:pt x="225838" y="1370171"/>
                  <a:pt x="225838" y="1371791"/>
                </a:cubicBezTo>
                <a:cubicBezTo>
                  <a:pt x="225838" y="1373410"/>
                  <a:pt x="227171" y="1374743"/>
                  <a:pt x="228791" y="1374743"/>
                </a:cubicBezTo>
                <a:close/>
                <a:moveTo>
                  <a:pt x="304991" y="1375791"/>
                </a:moveTo>
                <a:cubicBezTo>
                  <a:pt x="307181" y="1375791"/>
                  <a:pt x="308991" y="1373981"/>
                  <a:pt x="308991" y="1371791"/>
                </a:cubicBezTo>
                <a:cubicBezTo>
                  <a:pt x="308991" y="1369600"/>
                  <a:pt x="307181" y="1367790"/>
                  <a:pt x="304991" y="1367790"/>
                </a:cubicBezTo>
                <a:cubicBezTo>
                  <a:pt x="302800" y="1367790"/>
                  <a:pt x="300990" y="1369600"/>
                  <a:pt x="300990" y="1371791"/>
                </a:cubicBezTo>
                <a:cubicBezTo>
                  <a:pt x="300990" y="1373981"/>
                  <a:pt x="302800" y="1375791"/>
                  <a:pt x="304991" y="1375791"/>
                </a:cubicBezTo>
                <a:close/>
                <a:moveTo>
                  <a:pt x="381191" y="1376839"/>
                </a:moveTo>
                <a:cubicBezTo>
                  <a:pt x="383953" y="1376839"/>
                  <a:pt x="386239" y="1374553"/>
                  <a:pt x="386239" y="1371791"/>
                </a:cubicBezTo>
                <a:cubicBezTo>
                  <a:pt x="386239" y="1369028"/>
                  <a:pt x="383953" y="1366742"/>
                  <a:pt x="381191" y="1366742"/>
                </a:cubicBezTo>
                <a:cubicBezTo>
                  <a:pt x="378428" y="1366742"/>
                  <a:pt x="376142" y="1369028"/>
                  <a:pt x="376142" y="1371791"/>
                </a:cubicBezTo>
                <a:cubicBezTo>
                  <a:pt x="376142" y="1374648"/>
                  <a:pt x="378428" y="1376839"/>
                  <a:pt x="381191" y="1376839"/>
                </a:cubicBezTo>
                <a:close/>
                <a:moveTo>
                  <a:pt x="457391" y="1378172"/>
                </a:moveTo>
                <a:cubicBezTo>
                  <a:pt x="460915" y="1378172"/>
                  <a:pt x="463772" y="1375315"/>
                  <a:pt x="463772" y="1371791"/>
                </a:cubicBezTo>
                <a:cubicBezTo>
                  <a:pt x="463772" y="1368266"/>
                  <a:pt x="460915" y="1365409"/>
                  <a:pt x="457391" y="1365409"/>
                </a:cubicBezTo>
                <a:cubicBezTo>
                  <a:pt x="453866" y="1365409"/>
                  <a:pt x="451009" y="1368266"/>
                  <a:pt x="451009" y="1371791"/>
                </a:cubicBezTo>
                <a:cubicBezTo>
                  <a:pt x="451104" y="1375315"/>
                  <a:pt x="453866" y="1378172"/>
                  <a:pt x="457391" y="1378172"/>
                </a:cubicBezTo>
                <a:close/>
                <a:moveTo>
                  <a:pt x="533591" y="1379220"/>
                </a:moveTo>
                <a:cubicBezTo>
                  <a:pt x="537686" y="1379220"/>
                  <a:pt x="541020" y="1375886"/>
                  <a:pt x="541020" y="1371791"/>
                </a:cubicBezTo>
                <a:cubicBezTo>
                  <a:pt x="541020" y="1367695"/>
                  <a:pt x="537686" y="1364361"/>
                  <a:pt x="533591" y="1364361"/>
                </a:cubicBezTo>
                <a:cubicBezTo>
                  <a:pt x="529495" y="1364361"/>
                  <a:pt x="526161" y="1367695"/>
                  <a:pt x="526161" y="1371791"/>
                </a:cubicBezTo>
                <a:cubicBezTo>
                  <a:pt x="526161" y="1375886"/>
                  <a:pt x="529495" y="1379220"/>
                  <a:pt x="533591" y="1379220"/>
                </a:cubicBezTo>
                <a:close/>
                <a:moveTo>
                  <a:pt x="609790" y="1380268"/>
                </a:moveTo>
                <a:cubicBezTo>
                  <a:pt x="614458" y="1380268"/>
                  <a:pt x="618268" y="1376458"/>
                  <a:pt x="618268" y="1371791"/>
                </a:cubicBezTo>
                <a:cubicBezTo>
                  <a:pt x="618268" y="1367123"/>
                  <a:pt x="614458" y="1363313"/>
                  <a:pt x="609790" y="1363313"/>
                </a:cubicBezTo>
                <a:cubicBezTo>
                  <a:pt x="605123" y="1363313"/>
                  <a:pt x="601313" y="1367123"/>
                  <a:pt x="601313" y="1371791"/>
                </a:cubicBezTo>
                <a:cubicBezTo>
                  <a:pt x="601313" y="1376458"/>
                  <a:pt x="605123" y="1380268"/>
                  <a:pt x="609790" y="1380268"/>
                </a:cubicBezTo>
                <a:close/>
                <a:moveTo>
                  <a:pt x="685990" y="1381506"/>
                </a:moveTo>
                <a:cubicBezTo>
                  <a:pt x="691325" y="1381506"/>
                  <a:pt x="695706" y="1377125"/>
                  <a:pt x="695706" y="1371791"/>
                </a:cubicBezTo>
                <a:cubicBezTo>
                  <a:pt x="695706" y="1366457"/>
                  <a:pt x="691420" y="1362075"/>
                  <a:pt x="685990" y="1362075"/>
                </a:cubicBezTo>
                <a:cubicBezTo>
                  <a:pt x="680561" y="1362075"/>
                  <a:pt x="676275" y="1366457"/>
                  <a:pt x="676275" y="1371791"/>
                </a:cubicBezTo>
                <a:cubicBezTo>
                  <a:pt x="676275" y="1377125"/>
                  <a:pt x="680657" y="1381506"/>
                  <a:pt x="685990" y="1381506"/>
                </a:cubicBezTo>
                <a:close/>
                <a:moveTo>
                  <a:pt x="762190" y="1382554"/>
                </a:moveTo>
                <a:cubicBezTo>
                  <a:pt x="768096" y="1382554"/>
                  <a:pt x="772954" y="1377696"/>
                  <a:pt x="772954" y="1371791"/>
                </a:cubicBezTo>
                <a:cubicBezTo>
                  <a:pt x="772954" y="1365885"/>
                  <a:pt x="768096" y="1361027"/>
                  <a:pt x="762190" y="1361027"/>
                </a:cubicBezTo>
                <a:cubicBezTo>
                  <a:pt x="756285" y="1361027"/>
                  <a:pt x="751427" y="1365885"/>
                  <a:pt x="751427" y="1371791"/>
                </a:cubicBezTo>
                <a:cubicBezTo>
                  <a:pt x="751427" y="1377696"/>
                  <a:pt x="756285" y="1382554"/>
                  <a:pt x="762190" y="1382554"/>
                </a:cubicBezTo>
                <a:close/>
                <a:moveTo>
                  <a:pt x="838390" y="1383602"/>
                </a:moveTo>
                <a:cubicBezTo>
                  <a:pt x="844963" y="1383602"/>
                  <a:pt x="850202" y="1378268"/>
                  <a:pt x="850202" y="1371791"/>
                </a:cubicBezTo>
                <a:cubicBezTo>
                  <a:pt x="850202" y="1365314"/>
                  <a:pt x="844868" y="1359980"/>
                  <a:pt x="838390" y="1359980"/>
                </a:cubicBezTo>
                <a:cubicBezTo>
                  <a:pt x="831818" y="1359980"/>
                  <a:pt x="826580" y="1365314"/>
                  <a:pt x="826580" y="1371791"/>
                </a:cubicBezTo>
                <a:cubicBezTo>
                  <a:pt x="826580" y="1378268"/>
                  <a:pt x="831913" y="1383602"/>
                  <a:pt x="838390" y="1383602"/>
                </a:cubicBezTo>
                <a:close/>
                <a:moveTo>
                  <a:pt x="914590" y="1384745"/>
                </a:moveTo>
                <a:cubicBezTo>
                  <a:pt x="921734" y="1384745"/>
                  <a:pt x="927449" y="1378934"/>
                  <a:pt x="927449" y="1371886"/>
                </a:cubicBezTo>
                <a:cubicBezTo>
                  <a:pt x="927449" y="1364742"/>
                  <a:pt x="921639" y="1359027"/>
                  <a:pt x="914590" y="1359027"/>
                </a:cubicBezTo>
                <a:cubicBezTo>
                  <a:pt x="907447" y="1359027"/>
                  <a:pt x="901732" y="1364837"/>
                  <a:pt x="901732" y="1371886"/>
                </a:cubicBezTo>
                <a:cubicBezTo>
                  <a:pt x="901732" y="1378934"/>
                  <a:pt x="907447" y="1384745"/>
                  <a:pt x="914590" y="1384745"/>
                </a:cubicBezTo>
                <a:close/>
                <a:moveTo>
                  <a:pt x="990790" y="1385792"/>
                </a:moveTo>
                <a:cubicBezTo>
                  <a:pt x="998506" y="1385792"/>
                  <a:pt x="1004697" y="1379506"/>
                  <a:pt x="1004697" y="1371886"/>
                </a:cubicBezTo>
                <a:cubicBezTo>
                  <a:pt x="1004697" y="1364171"/>
                  <a:pt x="998411" y="1357979"/>
                  <a:pt x="990790" y="1357979"/>
                </a:cubicBezTo>
                <a:cubicBezTo>
                  <a:pt x="983171" y="1357979"/>
                  <a:pt x="976884" y="1364266"/>
                  <a:pt x="976884" y="1371886"/>
                </a:cubicBezTo>
                <a:cubicBezTo>
                  <a:pt x="976884" y="1379506"/>
                  <a:pt x="983075" y="1385792"/>
                  <a:pt x="990790" y="1385792"/>
                </a:cubicBezTo>
                <a:close/>
                <a:moveTo>
                  <a:pt x="1066991" y="1386840"/>
                </a:moveTo>
                <a:cubicBezTo>
                  <a:pt x="1075277" y="1386840"/>
                  <a:pt x="1081945" y="1380077"/>
                  <a:pt x="1081945" y="1371886"/>
                </a:cubicBezTo>
                <a:cubicBezTo>
                  <a:pt x="1081945" y="1363694"/>
                  <a:pt x="1075182" y="1356836"/>
                  <a:pt x="1066991" y="1356836"/>
                </a:cubicBezTo>
                <a:cubicBezTo>
                  <a:pt x="1058704" y="1356836"/>
                  <a:pt x="1051941" y="1363599"/>
                  <a:pt x="1051941" y="1371886"/>
                </a:cubicBezTo>
                <a:cubicBezTo>
                  <a:pt x="1051941" y="1380173"/>
                  <a:pt x="1058704" y="1386840"/>
                  <a:pt x="1066991" y="1386840"/>
                </a:cubicBezTo>
                <a:close/>
                <a:moveTo>
                  <a:pt x="1143191" y="1387888"/>
                </a:moveTo>
                <a:cubicBezTo>
                  <a:pt x="1152049" y="1387888"/>
                  <a:pt x="1159288" y="1380744"/>
                  <a:pt x="1159288" y="1371791"/>
                </a:cubicBezTo>
                <a:cubicBezTo>
                  <a:pt x="1159288" y="1362932"/>
                  <a:pt x="1152144" y="1355693"/>
                  <a:pt x="1143191" y="1355693"/>
                </a:cubicBezTo>
                <a:cubicBezTo>
                  <a:pt x="1134237" y="1355693"/>
                  <a:pt x="1127093" y="1362837"/>
                  <a:pt x="1127093" y="1371791"/>
                </a:cubicBezTo>
                <a:cubicBezTo>
                  <a:pt x="1127189" y="1380649"/>
                  <a:pt x="1134332" y="1387888"/>
                  <a:pt x="1143191" y="1387888"/>
                </a:cubicBezTo>
                <a:close/>
                <a:moveTo>
                  <a:pt x="1219391" y="1388745"/>
                </a:moveTo>
                <a:cubicBezTo>
                  <a:pt x="1228725" y="1388745"/>
                  <a:pt x="1236250" y="1381220"/>
                  <a:pt x="1236250" y="1371886"/>
                </a:cubicBezTo>
                <a:cubicBezTo>
                  <a:pt x="1236250" y="1362551"/>
                  <a:pt x="1228725" y="1355027"/>
                  <a:pt x="1219391" y="1355027"/>
                </a:cubicBezTo>
                <a:cubicBezTo>
                  <a:pt x="1210056" y="1355027"/>
                  <a:pt x="1202531" y="1362551"/>
                  <a:pt x="1202531" y="1371886"/>
                </a:cubicBezTo>
                <a:cubicBezTo>
                  <a:pt x="1202531" y="1381125"/>
                  <a:pt x="1210056" y="1388745"/>
                  <a:pt x="1219391" y="1388745"/>
                </a:cubicBezTo>
                <a:close/>
                <a:moveTo>
                  <a:pt x="1295591" y="1389793"/>
                </a:moveTo>
                <a:cubicBezTo>
                  <a:pt x="1305497" y="1389793"/>
                  <a:pt x="1313593" y="1381792"/>
                  <a:pt x="1313593" y="1371791"/>
                </a:cubicBezTo>
                <a:cubicBezTo>
                  <a:pt x="1313593" y="1361789"/>
                  <a:pt x="1305592" y="1353788"/>
                  <a:pt x="1295591" y="1353788"/>
                </a:cubicBezTo>
                <a:cubicBezTo>
                  <a:pt x="1285589" y="1353788"/>
                  <a:pt x="1277588" y="1361789"/>
                  <a:pt x="1277588" y="1371791"/>
                </a:cubicBezTo>
                <a:cubicBezTo>
                  <a:pt x="1277588" y="1381792"/>
                  <a:pt x="1285685" y="1389793"/>
                  <a:pt x="1295591" y="1389793"/>
                </a:cubicBezTo>
                <a:close/>
                <a:moveTo>
                  <a:pt x="1371791" y="1390650"/>
                </a:moveTo>
                <a:cubicBezTo>
                  <a:pt x="1382173" y="1390650"/>
                  <a:pt x="1390555" y="1382268"/>
                  <a:pt x="1390555" y="1371886"/>
                </a:cubicBezTo>
                <a:cubicBezTo>
                  <a:pt x="1390555" y="1361504"/>
                  <a:pt x="1382173" y="1353122"/>
                  <a:pt x="1371791" y="1353122"/>
                </a:cubicBezTo>
                <a:cubicBezTo>
                  <a:pt x="1361408" y="1353122"/>
                  <a:pt x="1353026" y="1361504"/>
                  <a:pt x="1353026" y="1371886"/>
                </a:cubicBezTo>
                <a:cubicBezTo>
                  <a:pt x="1353026" y="1382173"/>
                  <a:pt x="1361408" y="1390650"/>
                  <a:pt x="1371791" y="1390650"/>
                </a:cubicBezTo>
                <a:close/>
                <a:moveTo>
                  <a:pt x="1447991" y="1391507"/>
                </a:moveTo>
                <a:cubicBezTo>
                  <a:pt x="1458849" y="1391507"/>
                  <a:pt x="1467612" y="1382744"/>
                  <a:pt x="1467612" y="1371886"/>
                </a:cubicBezTo>
                <a:cubicBezTo>
                  <a:pt x="1467612" y="1361027"/>
                  <a:pt x="1458849" y="1352264"/>
                  <a:pt x="1447991" y="1352264"/>
                </a:cubicBezTo>
                <a:cubicBezTo>
                  <a:pt x="1437132" y="1352264"/>
                  <a:pt x="1428369" y="1361027"/>
                  <a:pt x="1428369" y="1371886"/>
                </a:cubicBezTo>
                <a:cubicBezTo>
                  <a:pt x="1428369" y="1382744"/>
                  <a:pt x="1437132" y="1391507"/>
                  <a:pt x="1447991" y="1391507"/>
                </a:cubicBezTo>
                <a:close/>
                <a:moveTo>
                  <a:pt x="1524191" y="1392079"/>
                </a:moveTo>
                <a:cubicBezTo>
                  <a:pt x="1535430" y="1392079"/>
                  <a:pt x="1544479" y="1383030"/>
                  <a:pt x="1544479" y="1371791"/>
                </a:cubicBezTo>
                <a:cubicBezTo>
                  <a:pt x="1544479" y="1360551"/>
                  <a:pt x="1535430" y="1351502"/>
                  <a:pt x="1524191" y="1351502"/>
                </a:cubicBezTo>
                <a:cubicBezTo>
                  <a:pt x="1512951" y="1351502"/>
                  <a:pt x="1503902" y="1360551"/>
                  <a:pt x="1503902" y="1371791"/>
                </a:cubicBezTo>
                <a:cubicBezTo>
                  <a:pt x="1503902" y="1383030"/>
                  <a:pt x="1513046" y="1392079"/>
                  <a:pt x="1524191" y="1392079"/>
                </a:cubicBezTo>
                <a:close/>
                <a:moveTo>
                  <a:pt x="1600391" y="1392746"/>
                </a:moveTo>
                <a:cubicBezTo>
                  <a:pt x="1611916" y="1392746"/>
                  <a:pt x="1621346" y="1383411"/>
                  <a:pt x="1621346" y="1371791"/>
                </a:cubicBezTo>
                <a:cubicBezTo>
                  <a:pt x="1621346" y="1360170"/>
                  <a:pt x="1612011" y="1350836"/>
                  <a:pt x="1600391" y="1350836"/>
                </a:cubicBezTo>
                <a:cubicBezTo>
                  <a:pt x="1588770" y="1350836"/>
                  <a:pt x="1579436" y="1360170"/>
                  <a:pt x="1579436" y="1371791"/>
                </a:cubicBezTo>
                <a:cubicBezTo>
                  <a:pt x="1579436" y="1383411"/>
                  <a:pt x="1588865" y="1392746"/>
                  <a:pt x="1600391" y="1392746"/>
                </a:cubicBezTo>
                <a:close/>
                <a:moveTo>
                  <a:pt x="1676591" y="1392936"/>
                </a:moveTo>
                <a:cubicBezTo>
                  <a:pt x="1688306" y="1392936"/>
                  <a:pt x="1697736" y="1383506"/>
                  <a:pt x="1697736" y="1371791"/>
                </a:cubicBezTo>
                <a:cubicBezTo>
                  <a:pt x="1697736" y="1360075"/>
                  <a:pt x="1688306" y="1350645"/>
                  <a:pt x="1676591" y="1350645"/>
                </a:cubicBezTo>
                <a:cubicBezTo>
                  <a:pt x="1664875" y="1350645"/>
                  <a:pt x="1655445" y="1360075"/>
                  <a:pt x="1655445" y="1371791"/>
                </a:cubicBezTo>
                <a:cubicBezTo>
                  <a:pt x="1655445" y="1383506"/>
                  <a:pt x="1664970" y="1392936"/>
                  <a:pt x="1676591" y="1392936"/>
                </a:cubicBezTo>
                <a:close/>
                <a:moveTo>
                  <a:pt x="1752791" y="1393127"/>
                </a:moveTo>
                <a:cubicBezTo>
                  <a:pt x="1764602" y="1393127"/>
                  <a:pt x="1774127" y="1383602"/>
                  <a:pt x="1774127" y="1371791"/>
                </a:cubicBezTo>
                <a:cubicBezTo>
                  <a:pt x="1774127" y="1359980"/>
                  <a:pt x="1764602" y="1350455"/>
                  <a:pt x="1752791" y="1350455"/>
                </a:cubicBezTo>
                <a:cubicBezTo>
                  <a:pt x="1740980" y="1350455"/>
                  <a:pt x="1731455" y="1359980"/>
                  <a:pt x="1731455" y="1371791"/>
                </a:cubicBezTo>
                <a:cubicBezTo>
                  <a:pt x="1731455" y="1383602"/>
                  <a:pt x="1740980" y="1393127"/>
                  <a:pt x="1752791" y="1393127"/>
                </a:cubicBezTo>
                <a:close/>
                <a:moveTo>
                  <a:pt x="1828991" y="1392936"/>
                </a:moveTo>
                <a:cubicBezTo>
                  <a:pt x="1840706" y="1392936"/>
                  <a:pt x="1850136" y="1383506"/>
                  <a:pt x="1850136" y="1371791"/>
                </a:cubicBezTo>
                <a:cubicBezTo>
                  <a:pt x="1850136" y="1360075"/>
                  <a:pt x="1840706" y="1350645"/>
                  <a:pt x="1828991" y="1350645"/>
                </a:cubicBezTo>
                <a:cubicBezTo>
                  <a:pt x="1817275" y="1350645"/>
                  <a:pt x="1807845" y="1360075"/>
                  <a:pt x="1807845" y="1371791"/>
                </a:cubicBezTo>
                <a:cubicBezTo>
                  <a:pt x="1807845" y="1383506"/>
                  <a:pt x="1817370" y="1392936"/>
                  <a:pt x="1828991" y="1392936"/>
                </a:cubicBezTo>
                <a:close/>
                <a:moveTo>
                  <a:pt x="1905191" y="1392746"/>
                </a:moveTo>
                <a:cubicBezTo>
                  <a:pt x="1916716" y="1392746"/>
                  <a:pt x="1926146" y="1383411"/>
                  <a:pt x="1926146" y="1371791"/>
                </a:cubicBezTo>
                <a:cubicBezTo>
                  <a:pt x="1926146" y="1360170"/>
                  <a:pt x="1916811" y="1350836"/>
                  <a:pt x="1905191" y="1350836"/>
                </a:cubicBezTo>
                <a:cubicBezTo>
                  <a:pt x="1893570" y="1350836"/>
                  <a:pt x="1884236" y="1360170"/>
                  <a:pt x="1884236" y="1371791"/>
                </a:cubicBezTo>
                <a:cubicBezTo>
                  <a:pt x="1884236" y="1383411"/>
                  <a:pt x="1893665" y="1392746"/>
                  <a:pt x="1905191" y="1392746"/>
                </a:cubicBezTo>
                <a:close/>
                <a:moveTo>
                  <a:pt x="1981391" y="1392079"/>
                </a:moveTo>
                <a:cubicBezTo>
                  <a:pt x="1992630" y="1392079"/>
                  <a:pt x="2001679" y="1383030"/>
                  <a:pt x="2001679" y="1371791"/>
                </a:cubicBezTo>
                <a:cubicBezTo>
                  <a:pt x="2001679" y="1360551"/>
                  <a:pt x="1992630" y="1351502"/>
                  <a:pt x="1981391" y="1351502"/>
                </a:cubicBezTo>
                <a:cubicBezTo>
                  <a:pt x="1970151" y="1351502"/>
                  <a:pt x="1961102" y="1360551"/>
                  <a:pt x="1961102" y="1371791"/>
                </a:cubicBezTo>
                <a:cubicBezTo>
                  <a:pt x="1961102" y="1383030"/>
                  <a:pt x="1970246" y="1392079"/>
                  <a:pt x="1981391" y="1392079"/>
                </a:cubicBezTo>
                <a:close/>
                <a:moveTo>
                  <a:pt x="2057591" y="1391507"/>
                </a:moveTo>
                <a:cubicBezTo>
                  <a:pt x="2068449" y="1391507"/>
                  <a:pt x="2077212" y="1382744"/>
                  <a:pt x="2077212" y="1371886"/>
                </a:cubicBezTo>
                <a:cubicBezTo>
                  <a:pt x="2077212" y="1361027"/>
                  <a:pt x="2068449" y="1352264"/>
                  <a:pt x="2057591" y="1352264"/>
                </a:cubicBezTo>
                <a:cubicBezTo>
                  <a:pt x="2046732" y="1352264"/>
                  <a:pt x="2037969" y="1361027"/>
                  <a:pt x="2037969" y="1371886"/>
                </a:cubicBezTo>
                <a:cubicBezTo>
                  <a:pt x="2037969" y="1382744"/>
                  <a:pt x="2046732" y="1391507"/>
                  <a:pt x="2057591" y="1391507"/>
                </a:cubicBezTo>
                <a:close/>
                <a:moveTo>
                  <a:pt x="2133791" y="1390841"/>
                </a:moveTo>
                <a:cubicBezTo>
                  <a:pt x="2144268" y="1390841"/>
                  <a:pt x="2152841" y="1382363"/>
                  <a:pt x="2152841" y="1371791"/>
                </a:cubicBezTo>
                <a:cubicBezTo>
                  <a:pt x="2152841" y="1361313"/>
                  <a:pt x="2144363" y="1352741"/>
                  <a:pt x="2133791" y="1352741"/>
                </a:cubicBezTo>
                <a:cubicBezTo>
                  <a:pt x="2123313" y="1352741"/>
                  <a:pt x="2114741" y="1361218"/>
                  <a:pt x="2114741" y="1371791"/>
                </a:cubicBezTo>
                <a:cubicBezTo>
                  <a:pt x="2114836" y="1382268"/>
                  <a:pt x="2123313" y="1390841"/>
                  <a:pt x="2133791" y="1390841"/>
                </a:cubicBezTo>
                <a:close/>
                <a:moveTo>
                  <a:pt x="2209991" y="1389793"/>
                </a:moveTo>
                <a:cubicBezTo>
                  <a:pt x="2219897" y="1389793"/>
                  <a:pt x="2227993" y="1381792"/>
                  <a:pt x="2227993" y="1371791"/>
                </a:cubicBezTo>
                <a:cubicBezTo>
                  <a:pt x="2227993" y="1361789"/>
                  <a:pt x="2219992" y="1353788"/>
                  <a:pt x="2209991" y="1353788"/>
                </a:cubicBezTo>
                <a:cubicBezTo>
                  <a:pt x="2199989" y="1353788"/>
                  <a:pt x="2191988" y="1361789"/>
                  <a:pt x="2191988" y="1371791"/>
                </a:cubicBezTo>
                <a:cubicBezTo>
                  <a:pt x="2191988" y="1381792"/>
                  <a:pt x="2200085" y="1389793"/>
                  <a:pt x="2209991" y="1389793"/>
                </a:cubicBezTo>
                <a:close/>
                <a:moveTo>
                  <a:pt x="2286191" y="1388936"/>
                </a:moveTo>
                <a:cubicBezTo>
                  <a:pt x="2295620" y="1388936"/>
                  <a:pt x="2303336" y="1381316"/>
                  <a:pt x="2303336" y="1371791"/>
                </a:cubicBezTo>
                <a:cubicBezTo>
                  <a:pt x="2303336" y="1362266"/>
                  <a:pt x="2295716" y="1354646"/>
                  <a:pt x="2286191" y="1354646"/>
                </a:cubicBezTo>
                <a:cubicBezTo>
                  <a:pt x="2276666" y="1354646"/>
                  <a:pt x="2269046" y="1362266"/>
                  <a:pt x="2269046" y="1371791"/>
                </a:cubicBezTo>
                <a:cubicBezTo>
                  <a:pt x="2269046" y="1381316"/>
                  <a:pt x="2276761" y="1388936"/>
                  <a:pt x="2286191" y="1388936"/>
                </a:cubicBezTo>
                <a:close/>
                <a:moveTo>
                  <a:pt x="2362391" y="1387888"/>
                </a:moveTo>
                <a:cubicBezTo>
                  <a:pt x="2371249" y="1387888"/>
                  <a:pt x="2378488" y="1380744"/>
                  <a:pt x="2378488" y="1371791"/>
                </a:cubicBezTo>
                <a:cubicBezTo>
                  <a:pt x="2378488" y="1362932"/>
                  <a:pt x="2371344" y="1355693"/>
                  <a:pt x="2362391" y="1355693"/>
                </a:cubicBezTo>
                <a:cubicBezTo>
                  <a:pt x="2353532" y="1355693"/>
                  <a:pt x="2346293" y="1362837"/>
                  <a:pt x="2346293" y="1371791"/>
                </a:cubicBezTo>
                <a:cubicBezTo>
                  <a:pt x="2346389" y="1380649"/>
                  <a:pt x="2353532" y="1387888"/>
                  <a:pt x="2362391" y="1387888"/>
                </a:cubicBezTo>
                <a:close/>
                <a:moveTo>
                  <a:pt x="2438591" y="1387031"/>
                </a:moveTo>
                <a:cubicBezTo>
                  <a:pt x="2446973" y="1387031"/>
                  <a:pt x="2453831" y="1380173"/>
                  <a:pt x="2453831" y="1371791"/>
                </a:cubicBezTo>
                <a:cubicBezTo>
                  <a:pt x="2453831" y="1363409"/>
                  <a:pt x="2446973" y="1356551"/>
                  <a:pt x="2438591" y="1356551"/>
                </a:cubicBezTo>
                <a:cubicBezTo>
                  <a:pt x="2430209" y="1356551"/>
                  <a:pt x="2423351" y="1363409"/>
                  <a:pt x="2423351" y="1371791"/>
                </a:cubicBezTo>
                <a:cubicBezTo>
                  <a:pt x="2423351" y="1380173"/>
                  <a:pt x="2430209" y="1387031"/>
                  <a:pt x="2438591" y="1387031"/>
                </a:cubicBezTo>
                <a:close/>
                <a:moveTo>
                  <a:pt x="2514791" y="1385983"/>
                </a:moveTo>
                <a:cubicBezTo>
                  <a:pt x="2522601" y="1385983"/>
                  <a:pt x="2528983" y="1379601"/>
                  <a:pt x="2528983" y="1371791"/>
                </a:cubicBezTo>
                <a:cubicBezTo>
                  <a:pt x="2528983" y="1363980"/>
                  <a:pt x="2522601" y="1357598"/>
                  <a:pt x="2514791" y="1357598"/>
                </a:cubicBezTo>
                <a:cubicBezTo>
                  <a:pt x="2506980" y="1357598"/>
                  <a:pt x="2500598" y="1363980"/>
                  <a:pt x="2500598" y="1371791"/>
                </a:cubicBezTo>
                <a:cubicBezTo>
                  <a:pt x="2500694" y="1379601"/>
                  <a:pt x="2506980" y="1385983"/>
                  <a:pt x="2514791" y="1385983"/>
                </a:cubicBezTo>
                <a:close/>
                <a:moveTo>
                  <a:pt x="2590991" y="1384935"/>
                </a:moveTo>
                <a:cubicBezTo>
                  <a:pt x="2598230" y="1384935"/>
                  <a:pt x="2604135" y="1379030"/>
                  <a:pt x="2604135" y="1371791"/>
                </a:cubicBezTo>
                <a:cubicBezTo>
                  <a:pt x="2604135" y="1364552"/>
                  <a:pt x="2598230" y="1358646"/>
                  <a:pt x="2590991" y="1358646"/>
                </a:cubicBezTo>
                <a:cubicBezTo>
                  <a:pt x="2583752" y="1358646"/>
                  <a:pt x="2577846" y="1364552"/>
                  <a:pt x="2577846" y="1371791"/>
                </a:cubicBezTo>
                <a:cubicBezTo>
                  <a:pt x="2577846" y="1379030"/>
                  <a:pt x="2583752" y="1384935"/>
                  <a:pt x="2590991" y="1384935"/>
                </a:cubicBezTo>
                <a:close/>
                <a:moveTo>
                  <a:pt x="2667191" y="1383887"/>
                </a:moveTo>
                <a:cubicBezTo>
                  <a:pt x="2673858" y="1383887"/>
                  <a:pt x="2679192" y="1378458"/>
                  <a:pt x="2679192" y="1371886"/>
                </a:cubicBezTo>
                <a:cubicBezTo>
                  <a:pt x="2679192" y="1365218"/>
                  <a:pt x="2673763" y="1359884"/>
                  <a:pt x="2667191" y="1359884"/>
                </a:cubicBezTo>
                <a:cubicBezTo>
                  <a:pt x="2660523" y="1359884"/>
                  <a:pt x="2655189" y="1365314"/>
                  <a:pt x="2655189" y="1371886"/>
                </a:cubicBezTo>
                <a:cubicBezTo>
                  <a:pt x="2655189" y="1378458"/>
                  <a:pt x="2660523" y="1383887"/>
                  <a:pt x="2667191" y="1383887"/>
                </a:cubicBezTo>
                <a:close/>
                <a:moveTo>
                  <a:pt x="2743391" y="1382839"/>
                </a:moveTo>
                <a:cubicBezTo>
                  <a:pt x="2749487" y="1382839"/>
                  <a:pt x="2754345" y="1377887"/>
                  <a:pt x="2754345" y="1371886"/>
                </a:cubicBezTo>
                <a:cubicBezTo>
                  <a:pt x="2754345" y="1365885"/>
                  <a:pt x="2749391" y="1360932"/>
                  <a:pt x="2743391" y="1360932"/>
                </a:cubicBezTo>
                <a:cubicBezTo>
                  <a:pt x="2737295" y="1360932"/>
                  <a:pt x="2732437" y="1365885"/>
                  <a:pt x="2732437" y="1371886"/>
                </a:cubicBezTo>
                <a:cubicBezTo>
                  <a:pt x="2732437" y="1377887"/>
                  <a:pt x="2737390" y="1382839"/>
                  <a:pt x="2743391" y="1382839"/>
                </a:cubicBezTo>
                <a:close/>
                <a:moveTo>
                  <a:pt x="2819591" y="1381506"/>
                </a:moveTo>
                <a:cubicBezTo>
                  <a:pt x="2824924" y="1381506"/>
                  <a:pt x="2829306" y="1377125"/>
                  <a:pt x="2829306" y="1371791"/>
                </a:cubicBezTo>
                <a:cubicBezTo>
                  <a:pt x="2829306" y="1366457"/>
                  <a:pt x="2824924" y="1362075"/>
                  <a:pt x="2819591" y="1362075"/>
                </a:cubicBezTo>
                <a:cubicBezTo>
                  <a:pt x="2814257" y="1362075"/>
                  <a:pt x="2809875" y="1366457"/>
                  <a:pt x="2809875" y="1371791"/>
                </a:cubicBezTo>
                <a:cubicBezTo>
                  <a:pt x="2809875" y="1377125"/>
                  <a:pt x="2814257" y="1381506"/>
                  <a:pt x="2819591" y="1381506"/>
                </a:cubicBezTo>
                <a:close/>
                <a:moveTo>
                  <a:pt x="2895791" y="1380458"/>
                </a:moveTo>
                <a:cubicBezTo>
                  <a:pt x="2900553" y="1380458"/>
                  <a:pt x="2904458" y="1376553"/>
                  <a:pt x="2904458" y="1371791"/>
                </a:cubicBezTo>
                <a:cubicBezTo>
                  <a:pt x="2904458" y="1367028"/>
                  <a:pt x="2900553" y="1363123"/>
                  <a:pt x="2895791" y="1363123"/>
                </a:cubicBezTo>
                <a:cubicBezTo>
                  <a:pt x="2891028" y="1363123"/>
                  <a:pt x="2887123" y="1367028"/>
                  <a:pt x="2887123" y="1371791"/>
                </a:cubicBezTo>
                <a:cubicBezTo>
                  <a:pt x="2887123" y="1376553"/>
                  <a:pt x="2891028" y="1380458"/>
                  <a:pt x="2895791" y="1380458"/>
                </a:cubicBezTo>
                <a:close/>
                <a:moveTo>
                  <a:pt x="2971991" y="1379220"/>
                </a:moveTo>
                <a:cubicBezTo>
                  <a:pt x="2976086" y="1379220"/>
                  <a:pt x="2979420" y="1375886"/>
                  <a:pt x="2979420" y="1371791"/>
                </a:cubicBezTo>
                <a:cubicBezTo>
                  <a:pt x="2979420" y="1367695"/>
                  <a:pt x="2976086" y="1364361"/>
                  <a:pt x="2971991" y="1364361"/>
                </a:cubicBezTo>
                <a:cubicBezTo>
                  <a:pt x="2967895" y="1364361"/>
                  <a:pt x="2964561" y="1367695"/>
                  <a:pt x="2964561" y="1371791"/>
                </a:cubicBezTo>
                <a:cubicBezTo>
                  <a:pt x="2964561" y="1375886"/>
                  <a:pt x="2967895" y="1379220"/>
                  <a:pt x="2971991" y="1379220"/>
                </a:cubicBezTo>
                <a:close/>
                <a:moveTo>
                  <a:pt x="3048191" y="1378172"/>
                </a:moveTo>
                <a:cubicBezTo>
                  <a:pt x="3051715" y="1378172"/>
                  <a:pt x="3054572" y="1375315"/>
                  <a:pt x="3054572" y="1371791"/>
                </a:cubicBezTo>
                <a:cubicBezTo>
                  <a:pt x="3054572" y="1368266"/>
                  <a:pt x="3051715" y="1365409"/>
                  <a:pt x="3048191" y="1365409"/>
                </a:cubicBezTo>
                <a:cubicBezTo>
                  <a:pt x="3044666" y="1365409"/>
                  <a:pt x="3041809" y="1368266"/>
                  <a:pt x="3041809" y="1371791"/>
                </a:cubicBezTo>
                <a:cubicBezTo>
                  <a:pt x="3041904" y="1375315"/>
                  <a:pt x="3044666" y="1378172"/>
                  <a:pt x="3048191" y="1378172"/>
                </a:cubicBezTo>
                <a:close/>
                <a:moveTo>
                  <a:pt x="3124391" y="1377125"/>
                </a:moveTo>
                <a:cubicBezTo>
                  <a:pt x="3127343" y="1377125"/>
                  <a:pt x="3129629" y="1374743"/>
                  <a:pt x="3129629" y="1371886"/>
                </a:cubicBezTo>
                <a:cubicBezTo>
                  <a:pt x="3129629" y="1369028"/>
                  <a:pt x="3127248" y="1366647"/>
                  <a:pt x="3124391" y="1366647"/>
                </a:cubicBezTo>
                <a:cubicBezTo>
                  <a:pt x="3121438" y="1366647"/>
                  <a:pt x="3119152" y="1369028"/>
                  <a:pt x="3119152" y="1371886"/>
                </a:cubicBezTo>
                <a:cubicBezTo>
                  <a:pt x="3119152" y="1374743"/>
                  <a:pt x="3121533" y="1377125"/>
                  <a:pt x="3124391" y="1377125"/>
                </a:cubicBezTo>
                <a:close/>
                <a:moveTo>
                  <a:pt x="3200591" y="1375791"/>
                </a:moveTo>
                <a:cubicBezTo>
                  <a:pt x="3202781" y="1375791"/>
                  <a:pt x="3204591" y="1373981"/>
                  <a:pt x="3204591" y="1371791"/>
                </a:cubicBezTo>
                <a:cubicBezTo>
                  <a:pt x="3204591" y="1369600"/>
                  <a:pt x="3202781" y="1367790"/>
                  <a:pt x="3200591" y="1367790"/>
                </a:cubicBezTo>
                <a:cubicBezTo>
                  <a:pt x="3198400" y="1367790"/>
                  <a:pt x="3196590" y="1369600"/>
                  <a:pt x="3196590" y="1371791"/>
                </a:cubicBezTo>
                <a:cubicBezTo>
                  <a:pt x="3196590" y="1373981"/>
                  <a:pt x="3198400" y="1375791"/>
                  <a:pt x="3200591" y="1375791"/>
                </a:cubicBezTo>
                <a:close/>
                <a:moveTo>
                  <a:pt x="3276791" y="1374743"/>
                </a:moveTo>
                <a:cubicBezTo>
                  <a:pt x="3278410" y="1374743"/>
                  <a:pt x="3279743" y="1373410"/>
                  <a:pt x="3279743" y="1371791"/>
                </a:cubicBezTo>
                <a:cubicBezTo>
                  <a:pt x="3279743" y="1370171"/>
                  <a:pt x="3278410" y="1368838"/>
                  <a:pt x="3276791" y="1368838"/>
                </a:cubicBezTo>
                <a:cubicBezTo>
                  <a:pt x="3275171" y="1368838"/>
                  <a:pt x="3273838" y="1370171"/>
                  <a:pt x="3273838" y="1371791"/>
                </a:cubicBezTo>
                <a:cubicBezTo>
                  <a:pt x="3273838" y="1373410"/>
                  <a:pt x="3275171" y="1374743"/>
                  <a:pt x="3276791" y="1374743"/>
                </a:cubicBezTo>
                <a:close/>
                <a:moveTo>
                  <a:pt x="3352991" y="1373696"/>
                </a:moveTo>
                <a:cubicBezTo>
                  <a:pt x="3354038" y="1373696"/>
                  <a:pt x="3354896" y="1372838"/>
                  <a:pt x="3354896" y="1371791"/>
                </a:cubicBezTo>
                <a:cubicBezTo>
                  <a:pt x="3354896" y="1370743"/>
                  <a:pt x="3354038" y="1369886"/>
                  <a:pt x="3352991" y="1369886"/>
                </a:cubicBezTo>
                <a:cubicBezTo>
                  <a:pt x="3351943" y="1369886"/>
                  <a:pt x="3351086" y="1370743"/>
                  <a:pt x="3351086" y="1371791"/>
                </a:cubicBezTo>
                <a:cubicBezTo>
                  <a:pt x="3351086" y="1372838"/>
                  <a:pt x="3351943" y="1373696"/>
                  <a:pt x="3352991" y="1373696"/>
                </a:cubicBezTo>
                <a:close/>
                <a:moveTo>
                  <a:pt x="3429191" y="1372457"/>
                </a:moveTo>
                <a:cubicBezTo>
                  <a:pt x="3429572" y="1372457"/>
                  <a:pt x="3429857" y="1372172"/>
                  <a:pt x="3429857" y="1371791"/>
                </a:cubicBezTo>
                <a:cubicBezTo>
                  <a:pt x="3429857" y="1371410"/>
                  <a:pt x="3429572" y="1371124"/>
                  <a:pt x="3429191" y="1371124"/>
                </a:cubicBezTo>
                <a:cubicBezTo>
                  <a:pt x="3428810" y="1371124"/>
                  <a:pt x="3428524" y="1371410"/>
                  <a:pt x="3428524" y="1371791"/>
                </a:cubicBezTo>
                <a:cubicBezTo>
                  <a:pt x="3428619" y="1372172"/>
                  <a:pt x="3428905" y="1372457"/>
                  <a:pt x="3429191" y="1372457"/>
                </a:cubicBezTo>
                <a:close/>
                <a:moveTo>
                  <a:pt x="76391" y="1448848"/>
                </a:moveTo>
                <a:cubicBezTo>
                  <a:pt x="76867" y="1448848"/>
                  <a:pt x="77248" y="1448467"/>
                  <a:pt x="77248" y="1447991"/>
                </a:cubicBezTo>
                <a:cubicBezTo>
                  <a:pt x="77248" y="1447514"/>
                  <a:pt x="76867" y="1447133"/>
                  <a:pt x="76391" y="1447133"/>
                </a:cubicBezTo>
                <a:cubicBezTo>
                  <a:pt x="75914" y="1447133"/>
                  <a:pt x="75533" y="1447514"/>
                  <a:pt x="75533" y="1447991"/>
                </a:cubicBezTo>
                <a:cubicBezTo>
                  <a:pt x="75533" y="1448467"/>
                  <a:pt x="75914" y="1448848"/>
                  <a:pt x="76391" y="1448848"/>
                </a:cubicBezTo>
                <a:close/>
                <a:moveTo>
                  <a:pt x="152591" y="1449896"/>
                </a:moveTo>
                <a:cubicBezTo>
                  <a:pt x="153638" y="1449896"/>
                  <a:pt x="154496" y="1449038"/>
                  <a:pt x="154496" y="1447991"/>
                </a:cubicBezTo>
                <a:cubicBezTo>
                  <a:pt x="154496" y="1446943"/>
                  <a:pt x="153638" y="1446086"/>
                  <a:pt x="152591" y="1446086"/>
                </a:cubicBezTo>
                <a:cubicBezTo>
                  <a:pt x="151543" y="1446086"/>
                  <a:pt x="150686" y="1446943"/>
                  <a:pt x="150686" y="1447991"/>
                </a:cubicBezTo>
                <a:cubicBezTo>
                  <a:pt x="150686" y="1449038"/>
                  <a:pt x="151543" y="1449896"/>
                  <a:pt x="152591" y="1449896"/>
                </a:cubicBezTo>
                <a:close/>
                <a:moveTo>
                  <a:pt x="228791" y="1451134"/>
                </a:moveTo>
                <a:cubicBezTo>
                  <a:pt x="230505" y="1451134"/>
                  <a:pt x="231934" y="1449705"/>
                  <a:pt x="231934" y="1447991"/>
                </a:cubicBezTo>
                <a:cubicBezTo>
                  <a:pt x="231934" y="1446276"/>
                  <a:pt x="230505" y="1444847"/>
                  <a:pt x="228791" y="1444847"/>
                </a:cubicBezTo>
                <a:cubicBezTo>
                  <a:pt x="227076" y="1444847"/>
                  <a:pt x="225647" y="1446276"/>
                  <a:pt x="225647" y="1447991"/>
                </a:cubicBezTo>
                <a:cubicBezTo>
                  <a:pt x="225647" y="1449800"/>
                  <a:pt x="227076" y="1451134"/>
                  <a:pt x="228791" y="1451134"/>
                </a:cubicBezTo>
                <a:close/>
                <a:moveTo>
                  <a:pt x="304991" y="1452277"/>
                </a:moveTo>
                <a:cubicBezTo>
                  <a:pt x="307276" y="1452277"/>
                  <a:pt x="309182" y="1450372"/>
                  <a:pt x="309182" y="1448086"/>
                </a:cubicBezTo>
                <a:cubicBezTo>
                  <a:pt x="309182" y="1445800"/>
                  <a:pt x="307276" y="1443895"/>
                  <a:pt x="304991" y="1443895"/>
                </a:cubicBezTo>
                <a:cubicBezTo>
                  <a:pt x="302609" y="1443895"/>
                  <a:pt x="300800" y="1445800"/>
                  <a:pt x="300800" y="1448086"/>
                </a:cubicBezTo>
                <a:cubicBezTo>
                  <a:pt x="300800" y="1450372"/>
                  <a:pt x="302705" y="1452277"/>
                  <a:pt x="304991" y="1452277"/>
                </a:cubicBezTo>
                <a:close/>
                <a:moveTo>
                  <a:pt x="381191" y="1453515"/>
                </a:moveTo>
                <a:cubicBezTo>
                  <a:pt x="384239" y="1453515"/>
                  <a:pt x="386715" y="1451039"/>
                  <a:pt x="386715" y="1447991"/>
                </a:cubicBezTo>
                <a:cubicBezTo>
                  <a:pt x="386715" y="1444943"/>
                  <a:pt x="384239" y="1442466"/>
                  <a:pt x="381191" y="1442466"/>
                </a:cubicBezTo>
                <a:cubicBezTo>
                  <a:pt x="378143" y="1442466"/>
                  <a:pt x="375666" y="1444943"/>
                  <a:pt x="375666" y="1447991"/>
                </a:cubicBezTo>
                <a:cubicBezTo>
                  <a:pt x="375761" y="1451039"/>
                  <a:pt x="378143" y="1453515"/>
                  <a:pt x="381191" y="1453515"/>
                </a:cubicBezTo>
                <a:close/>
                <a:moveTo>
                  <a:pt x="457391" y="1454563"/>
                </a:moveTo>
                <a:cubicBezTo>
                  <a:pt x="461010" y="1454563"/>
                  <a:pt x="463963" y="1451610"/>
                  <a:pt x="463963" y="1447991"/>
                </a:cubicBezTo>
                <a:cubicBezTo>
                  <a:pt x="463963" y="1444371"/>
                  <a:pt x="461010" y="1441418"/>
                  <a:pt x="457391" y="1441418"/>
                </a:cubicBezTo>
                <a:cubicBezTo>
                  <a:pt x="453771" y="1441418"/>
                  <a:pt x="450818" y="1444371"/>
                  <a:pt x="450818" y="1447991"/>
                </a:cubicBezTo>
                <a:cubicBezTo>
                  <a:pt x="450818" y="1451610"/>
                  <a:pt x="453771" y="1454563"/>
                  <a:pt x="457391" y="1454563"/>
                </a:cubicBezTo>
                <a:close/>
                <a:moveTo>
                  <a:pt x="533591" y="1455801"/>
                </a:moveTo>
                <a:cubicBezTo>
                  <a:pt x="537877" y="1455801"/>
                  <a:pt x="541401" y="1452277"/>
                  <a:pt x="541401" y="1447991"/>
                </a:cubicBezTo>
                <a:cubicBezTo>
                  <a:pt x="541401" y="1443704"/>
                  <a:pt x="537877" y="1440180"/>
                  <a:pt x="533591" y="1440180"/>
                </a:cubicBezTo>
                <a:cubicBezTo>
                  <a:pt x="529304" y="1440180"/>
                  <a:pt x="525780" y="1443704"/>
                  <a:pt x="525780" y="1447991"/>
                </a:cubicBezTo>
                <a:cubicBezTo>
                  <a:pt x="525780" y="1452372"/>
                  <a:pt x="529304" y="1455801"/>
                  <a:pt x="533591" y="1455801"/>
                </a:cubicBezTo>
                <a:close/>
                <a:moveTo>
                  <a:pt x="609790" y="1456849"/>
                </a:moveTo>
                <a:cubicBezTo>
                  <a:pt x="614648" y="1456849"/>
                  <a:pt x="618649" y="1452848"/>
                  <a:pt x="618649" y="1447991"/>
                </a:cubicBezTo>
                <a:cubicBezTo>
                  <a:pt x="618649" y="1443133"/>
                  <a:pt x="614648" y="1439132"/>
                  <a:pt x="609790" y="1439132"/>
                </a:cubicBezTo>
                <a:cubicBezTo>
                  <a:pt x="604933" y="1439132"/>
                  <a:pt x="600932" y="1443133"/>
                  <a:pt x="600932" y="1447991"/>
                </a:cubicBezTo>
                <a:cubicBezTo>
                  <a:pt x="600932" y="1452848"/>
                  <a:pt x="604933" y="1456849"/>
                  <a:pt x="609790" y="1456849"/>
                </a:cubicBezTo>
                <a:close/>
                <a:moveTo>
                  <a:pt x="685990" y="1458182"/>
                </a:moveTo>
                <a:cubicBezTo>
                  <a:pt x="691610" y="1458182"/>
                  <a:pt x="696087" y="1453610"/>
                  <a:pt x="696087" y="1448086"/>
                </a:cubicBezTo>
                <a:cubicBezTo>
                  <a:pt x="696087" y="1442561"/>
                  <a:pt x="691515" y="1437989"/>
                  <a:pt x="685990" y="1437989"/>
                </a:cubicBezTo>
                <a:cubicBezTo>
                  <a:pt x="680371" y="1437989"/>
                  <a:pt x="675894" y="1442561"/>
                  <a:pt x="675894" y="1448086"/>
                </a:cubicBezTo>
                <a:cubicBezTo>
                  <a:pt x="675894" y="1453610"/>
                  <a:pt x="680371" y="1458182"/>
                  <a:pt x="685990" y="1458182"/>
                </a:cubicBezTo>
                <a:close/>
                <a:moveTo>
                  <a:pt x="762190" y="1459230"/>
                </a:moveTo>
                <a:cubicBezTo>
                  <a:pt x="768382" y="1459230"/>
                  <a:pt x="773430" y="1454182"/>
                  <a:pt x="773430" y="1447991"/>
                </a:cubicBezTo>
                <a:cubicBezTo>
                  <a:pt x="773430" y="1441799"/>
                  <a:pt x="768382" y="1436751"/>
                  <a:pt x="762190" y="1436751"/>
                </a:cubicBezTo>
                <a:cubicBezTo>
                  <a:pt x="755999" y="1436751"/>
                  <a:pt x="750951" y="1441799"/>
                  <a:pt x="750951" y="1447991"/>
                </a:cubicBezTo>
                <a:cubicBezTo>
                  <a:pt x="751046" y="1454182"/>
                  <a:pt x="755999" y="1459230"/>
                  <a:pt x="762190" y="1459230"/>
                </a:cubicBezTo>
                <a:close/>
                <a:moveTo>
                  <a:pt x="838390" y="1460278"/>
                </a:moveTo>
                <a:cubicBezTo>
                  <a:pt x="845153" y="1460278"/>
                  <a:pt x="850678" y="1454753"/>
                  <a:pt x="850678" y="1447991"/>
                </a:cubicBezTo>
                <a:cubicBezTo>
                  <a:pt x="850678" y="1441228"/>
                  <a:pt x="845153" y="1435703"/>
                  <a:pt x="838390" y="1435703"/>
                </a:cubicBezTo>
                <a:cubicBezTo>
                  <a:pt x="831628" y="1435703"/>
                  <a:pt x="826103" y="1441228"/>
                  <a:pt x="826103" y="1447991"/>
                </a:cubicBezTo>
                <a:cubicBezTo>
                  <a:pt x="826103" y="1454753"/>
                  <a:pt x="831628" y="1460278"/>
                  <a:pt x="838390" y="1460278"/>
                </a:cubicBezTo>
                <a:close/>
                <a:moveTo>
                  <a:pt x="914590" y="1461326"/>
                </a:moveTo>
                <a:cubicBezTo>
                  <a:pt x="921925" y="1461326"/>
                  <a:pt x="927926" y="1455325"/>
                  <a:pt x="927926" y="1447991"/>
                </a:cubicBezTo>
                <a:cubicBezTo>
                  <a:pt x="927926" y="1440656"/>
                  <a:pt x="921925" y="1434656"/>
                  <a:pt x="914590" y="1434656"/>
                </a:cubicBezTo>
                <a:cubicBezTo>
                  <a:pt x="907256" y="1434656"/>
                  <a:pt x="901256" y="1440656"/>
                  <a:pt x="901256" y="1447991"/>
                </a:cubicBezTo>
                <a:cubicBezTo>
                  <a:pt x="901256" y="1455325"/>
                  <a:pt x="907256" y="1461326"/>
                  <a:pt x="914590" y="1461326"/>
                </a:cubicBezTo>
                <a:close/>
                <a:moveTo>
                  <a:pt x="990790" y="1462373"/>
                </a:moveTo>
                <a:cubicBezTo>
                  <a:pt x="998696" y="1462373"/>
                  <a:pt x="1005173" y="1455896"/>
                  <a:pt x="1005173" y="1447991"/>
                </a:cubicBezTo>
                <a:cubicBezTo>
                  <a:pt x="1005173" y="1440085"/>
                  <a:pt x="998696" y="1433608"/>
                  <a:pt x="990790" y="1433608"/>
                </a:cubicBezTo>
                <a:cubicBezTo>
                  <a:pt x="982885" y="1433608"/>
                  <a:pt x="976408" y="1440085"/>
                  <a:pt x="976408" y="1447991"/>
                </a:cubicBezTo>
                <a:cubicBezTo>
                  <a:pt x="976408" y="1455896"/>
                  <a:pt x="982885" y="1462373"/>
                  <a:pt x="990790" y="1462373"/>
                </a:cubicBezTo>
                <a:close/>
                <a:moveTo>
                  <a:pt x="1066991" y="1463612"/>
                </a:moveTo>
                <a:cubicBezTo>
                  <a:pt x="1075658" y="1463612"/>
                  <a:pt x="1082612" y="1456563"/>
                  <a:pt x="1082612" y="1447991"/>
                </a:cubicBezTo>
                <a:cubicBezTo>
                  <a:pt x="1082612" y="1439418"/>
                  <a:pt x="1075563" y="1432370"/>
                  <a:pt x="1066991" y="1432370"/>
                </a:cubicBezTo>
                <a:cubicBezTo>
                  <a:pt x="1058418" y="1432370"/>
                  <a:pt x="1051370" y="1439418"/>
                  <a:pt x="1051370" y="1447991"/>
                </a:cubicBezTo>
                <a:cubicBezTo>
                  <a:pt x="1051370" y="1456563"/>
                  <a:pt x="1058418" y="1463612"/>
                  <a:pt x="1066991" y="1463612"/>
                </a:cubicBezTo>
                <a:close/>
                <a:moveTo>
                  <a:pt x="1143191" y="1464469"/>
                </a:moveTo>
                <a:cubicBezTo>
                  <a:pt x="1152335" y="1464469"/>
                  <a:pt x="1159669" y="1457135"/>
                  <a:pt x="1159669" y="1447991"/>
                </a:cubicBezTo>
                <a:cubicBezTo>
                  <a:pt x="1159669" y="1438847"/>
                  <a:pt x="1152335" y="1431512"/>
                  <a:pt x="1143191" y="1431512"/>
                </a:cubicBezTo>
                <a:cubicBezTo>
                  <a:pt x="1134047" y="1431512"/>
                  <a:pt x="1126712" y="1438847"/>
                  <a:pt x="1126712" y="1447991"/>
                </a:cubicBezTo>
                <a:cubicBezTo>
                  <a:pt x="1126712" y="1457135"/>
                  <a:pt x="1134142" y="1464469"/>
                  <a:pt x="1143191" y="1464469"/>
                </a:cubicBezTo>
                <a:close/>
                <a:moveTo>
                  <a:pt x="1219391" y="1465517"/>
                </a:moveTo>
                <a:cubicBezTo>
                  <a:pt x="1229106" y="1465517"/>
                  <a:pt x="1236917" y="1457706"/>
                  <a:pt x="1236917" y="1447991"/>
                </a:cubicBezTo>
                <a:cubicBezTo>
                  <a:pt x="1236917" y="1438275"/>
                  <a:pt x="1229106" y="1430464"/>
                  <a:pt x="1219391" y="1430464"/>
                </a:cubicBezTo>
                <a:cubicBezTo>
                  <a:pt x="1209675" y="1430464"/>
                  <a:pt x="1201865" y="1438275"/>
                  <a:pt x="1201865" y="1447991"/>
                </a:cubicBezTo>
                <a:cubicBezTo>
                  <a:pt x="1201865" y="1457706"/>
                  <a:pt x="1209770" y="1465517"/>
                  <a:pt x="1219391" y="1465517"/>
                </a:cubicBezTo>
                <a:close/>
                <a:moveTo>
                  <a:pt x="1295591" y="1466850"/>
                </a:moveTo>
                <a:cubicBezTo>
                  <a:pt x="1305973" y="1466850"/>
                  <a:pt x="1314355" y="1458468"/>
                  <a:pt x="1314355" y="1448086"/>
                </a:cubicBezTo>
                <a:cubicBezTo>
                  <a:pt x="1314355" y="1437704"/>
                  <a:pt x="1305973" y="1429322"/>
                  <a:pt x="1295591" y="1429322"/>
                </a:cubicBezTo>
                <a:cubicBezTo>
                  <a:pt x="1285208" y="1429322"/>
                  <a:pt x="1276826" y="1437704"/>
                  <a:pt x="1276826" y="1448086"/>
                </a:cubicBezTo>
                <a:cubicBezTo>
                  <a:pt x="1276826" y="1458373"/>
                  <a:pt x="1285208" y="1466850"/>
                  <a:pt x="1295591" y="1466850"/>
                </a:cubicBezTo>
                <a:close/>
                <a:moveTo>
                  <a:pt x="1371791" y="1467707"/>
                </a:moveTo>
                <a:cubicBezTo>
                  <a:pt x="1382649" y="1467707"/>
                  <a:pt x="1391412" y="1458944"/>
                  <a:pt x="1391412" y="1448086"/>
                </a:cubicBezTo>
                <a:cubicBezTo>
                  <a:pt x="1391412" y="1437227"/>
                  <a:pt x="1382649" y="1428464"/>
                  <a:pt x="1371791" y="1428464"/>
                </a:cubicBezTo>
                <a:cubicBezTo>
                  <a:pt x="1360932" y="1428464"/>
                  <a:pt x="1352169" y="1437227"/>
                  <a:pt x="1352169" y="1448086"/>
                </a:cubicBezTo>
                <a:cubicBezTo>
                  <a:pt x="1352169" y="1458944"/>
                  <a:pt x="1360932" y="1467707"/>
                  <a:pt x="1371791" y="1467707"/>
                </a:cubicBezTo>
                <a:close/>
                <a:moveTo>
                  <a:pt x="1447991" y="1468469"/>
                </a:moveTo>
                <a:cubicBezTo>
                  <a:pt x="1459325" y="1468469"/>
                  <a:pt x="1468469" y="1459325"/>
                  <a:pt x="1468469" y="1447991"/>
                </a:cubicBezTo>
                <a:cubicBezTo>
                  <a:pt x="1468469" y="1436656"/>
                  <a:pt x="1459325" y="1427512"/>
                  <a:pt x="1447991" y="1427512"/>
                </a:cubicBezTo>
                <a:cubicBezTo>
                  <a:pt x="1436656" y="1427512"/>
                  <a:pt x="1427512" y="1436656"/>
                  <a:pt x="1427512" y="1447991"/>
                </a:cubicBezTo>
                <a:cubicBezTo>
                  <a:pt x="1427512" y="1459325"/>
                  <a:pt x="1436656" y="1468469"/>
                  <a:pt x="1447991" y="1468469"/>
                </a:cubicBezTo>
                <a:close/>
                <a:moveTo>
                  <a:pt x="1524191" y="1469327"/>
                </a:moveTo>
                <a:cubicBezTo>
                  <a:pt x="1536002" y="1469327"/>
                  <a:pt x="1545527" y="1459802"/>
                  <a:pt x="1545527" y="1447991"/>
                </a:cubicBezTo>
                <a:cubicBezTo>
                  <a:pt x="1545527" y="1436180"/>
                  <a:pt x="1536002" y="1426655"/>
                  <a:pt x="1524191" y="1426655"/>
                </a:cubicBezTo>
                <a:cubicBezTo>
                  <a:pt x="1512380" y="1426655"/>
                  <a:pt x="1502855" y="1436180"/>
                  <a:pt x="1502855" y="1447991"/>
                </a:cubicBezTo>
                <a:cubicBezTo>
                  <a:pt x="1502855" y="1459802"/>
                  <a:pt x="1512380" y="1469327"/>
                  <a:pt x="1524191" y="1469327"/>
                </a:cubicBezTo>
                <a:close/>
                <a:moveTo>
                  <a:pt x="1600391" y="1469993"/>
                </a:moveTo>
                <a:cubicBezTo>
                  <a:pt x="1612487" y="1469993"/>
                  <a:pt x="1622393" y="1460183"/>
                  <a:pt x="1622393" y="1447991"/>
                </a:cubicBezTo>
                <a:cubicBezTo>
                  <a:pt x="1622393" y="1435799"/>
                  <a:pt x="1612583" y="1425988"/>
                  <a:pt x="1600391" y="1425988"/>
                </a:cubicBezTo>
                <a:cubicBezTo>
                  <a:pt x="1588199" y="1425988"/>
                  <a:pt x="1578388" y="1435799"/>
                  <a:pt x="1578388" y="1447991"/>
                </a:cubicBezTo>
                <a:cubicBezTo>
                  <a:pt x="1578388" y="1460183"/>
                  <a:pt x="1588294" y="1469993"/>
                  <a:pt x="1600391" y="1469993"/>
                </a:cubicBezTo>
                <a:close/>
                <a:moveTo>
                  <a:pt x="1676591" y="1470374"/>
                </a:moveTo>
                <a:cubicBezTo>
                  <a:pt x="1688973" y="1470374"/>
                  <a:pt x="1698974" y="1460373"/>
                  <a:pt x="1698974" y="1447991"/>
                </a:cubicBezTo>
                <a:cubicBezTo>
                  <a:pt x="1698974" y="1435608"/>
                  <a:pt x="1688973" y="1425607"/>
                  <a:pt x="1676591" y="1425607"/>
                </a:cubicBezTo>
                <a:cubicBezTo>
                  <a:pt x="1664208" y="1425607"/>
                  <a:pt x="1654207" y="1435608"/>
                  <a:pt x="1654207" y="1447991"/>
                </a:cubicBezTo>
                <a:cubicBezTo>
                  <a:pt x="1654207" y="1460373"/>
                  <a:pt x="1664208" y="1470374"/>
                  <a:pt x="1676591" y="1470374"/>
                </a:cubicBezTo>
                <a:close/>
                <a:moveTo>
                  <a:pt x="1752791" y="1470374"/>
                </a:moveTo>
                <a:cubicBezTo>
                  <a:pt x="1765173" y="1470374"/>
                  <a:pt x="1775174" y="1460373"/>
                  <a:pt x="1775174" y="1447991"/>
                </a:cubicBezTo>
                <a:cubicBezTo>
                  <a:pt x="1775174" y="1435608"/>
                  <a:pt x="1765173" y="1425607"/>
                  <a:pt x="1752791" y="1425607"/>
                </a:cubicBezTo>
                <a:cubicBezTo>
                  <a:pt x="1740408" y="1425607"/>
                  <a:pt x="1730407" y="1435608"/>
                  <a:pt x="1730407" y="1447991"/>
                </a:cubicBezTo>
                <a:cubicBezTo>
                  <a:pt x="1730407" y="1460373"/>
                  <a:pt x="1740408" y="1470374"/>
                  <a:pt x="1752791" y="1470374"/>
                </a:cubicBezTo>
                <a:close/>
                <a:moveTo>
                  <a:pt x="1828991" y="1470374"/>
                </a:moveTo>
                <a:cubicBezTo>
                  <a:pt x="1841373" y="1470374"/>
                  <a:pt x="1851374" y="1460373"/>
                  <a:pt x="1851374" y="1447991"/>
                </a:cubicBezTo>
                <a:cubicBezTo>
                  <a:pt x="1851374" y="1435608"/>
                  <a:pt x="1841373" y="1425607"/>
                  <a:pt x="1828991" y="1425607"/>
                </a:cubicBezTo>
                <a:cubicBezTo>
                  <a:pt x="1816608" y="1425607"/>
                  <a:pt x="1806607" y="1435608"/>
                  <a:pt x="1806607" y="1447991"/>
                </a:cubicBezTo>
                <a:cubicBezTo>
                  <a:pt x="1806607" y="1460373"/>
                  <a:pt x="1816608" y="1470374"/>
                  <a:pt x="1828991" y="1470374"/>
                </a:cubicBezTo>
                <a:close/>
                <a:moveTo>
                  <a:pt x="1905191" y="1469993"/>
                </a:moveTo>
                <a:cubicBezTo>
                  <a:pt x="1917287" y="1469993"/>
                  <a:pt x="1927193" y="1460183"/>
                  <a:pt x="1927193" y="1447991"/>
                </a:cubicBezTo>
                <a:cubicBezTo>
                  <a:pt x="1927193" y="1435799"/>
                  <a:pt x="1917383" y="1425988"/>
                  <a:pt x="1905191" y="1425988"/>
                </a:cubicBezTo>
                <a:cubicBezTo>
                  <a:pt x="1892999" y="1425988"/>
                  <a:pt x="1883188" y="1435799"/>
                  <a:pt x="1883188" y="1447991"/>
                </a:cubicBezTo>
                <a:cubicBezTo>
                  <a:pt x="1883188" y="1460183"/>
                  <a:pt x="1893094" y="1469993"/>
                  <a:pt x="1905191" y="1469993"/>
                </a:cubicBezTo>
                <a:close/>
                <a:moveTo>
                  <a:pt x="1981391" y="1469327"/>
                </a:moveTo>
                <a:cubicBezTo>
                  <a:pt x="1993202" y="1469327"/>
                  <a:pt x="2002727" y="1459802"/>
                  <a:pt x="2002727" y="1447991"/>
                </a:cubicBezTo>
                <a:cubicBezTo>
                  <a:pt x="2002727" y="1436180"/>
                  <a:pt x="1993202" y="1426655"/>
                  <a:pt x="1981391" y="1426655"/>
                </a:cubicBezTo>
                <a:cubicBezTo>
                  <a:pt x="1969580" y="1426655"/>
                  <a:pt x="1960055" y="1436180"/>
                  <a:pt x="1960055" y="1447991"/>
                </a:cubicBezTo>
                <a:cubicBezTo>
                  <a:pt x="1960055" y="1459802"/>
                  <a:pt x="1969580" y="1469327"/>
                  <a:pt x="1981391" y="1469327"/>
                </a:cubicBezTo>
                <a:close/>
                <a:moveTo>
                  <a:pt x="2057591" y="1468469"/>
                </a:moveTo>
                <a:cubicBezTo>
                  <a:pt x="2068925" y="1468469"/>
                  <a:pt x="2078069" y="1459325"/>
                  <a:pt x="2078069" y="1447991"/>
                </a:cubicBezTo>
                <a:cubicBezTo>
                  <a:pt x="2078069" y="1436656"/>
                  <a:pt x="2068925" y="1427512"/>
                  <a:pt x="2057591" y="1427512"/>
                </a:cubicBezTo>
                <a:cubicBezTo>
                  <a:pt x="2046256" y="1427512"/>
                  <a:pt x="2037112" y="1436656"/>
                  <a:pt x="2037112" y="1447991"/>
                </a:cubicBezTo>
                <a:cubicBezTo>
                  <a:pt x="2037112" y="1459325"/>
                  <a:pt x="2046256" y="1468469"/>
                  <a:pt x="2057591" y="1468469"/>
                </a:cubicBezTo>
                <a:close/>
                <a:moveTo>
                  <a:pt x="2133791" y="1467707"/>
                </a:moveTo>
                <a:cubicBezTo>
                  <a:pt x="2144649" y="1467707"/>
                  <a:pt x="2153412" y="1458944"/>
                  <a:pt x="2153412" y="1448086"/>
                </a:cubicBezTo>
                <a:cubicBezTo>
                  <a:pt x="2153412" y="1437227"/>
                  <a:pt x="2144649" y="1428464"/>
                  <a:pt x="2133791" y="1428464"/>
                </a:cubicBezTo>
                <a:cubicBezTo>
                  <a:pt x="2122932" y="1428464"/>
                  <a:pt x="2114169" y="1437227"/>
                  <a:pt x="2114169" y="1448086"/>
                </a:cubicBezTo>
                <a:cubicBezTo>
                  <a:pt x="2114169" y="1458944"/>
                  <a:pt x="2122932" y="1467707"/>
                  <a:pt x="2133791" y="1467707"/>
                </a:cubicBezTo>
                <a:close/>
                <a:moveTo>
                  <a:pt x="2209991" y="1466850"/>
                </a:moveTo>
                <a:cubicBezTo>
                  <a:pt x="2220373" y="1466850"/>
                  <a:pt x="2228755" y="1458468"/>
                  <a:pt x="2228755" y="1448086"/>
                </a:cubicBezTo>
                <a:cubicBezTo>
                  <a:pt x="2228755" y="1437704"/>
                  <a:pt x="2220373" y="1429322"/>
                  <a:pt x="2209991" y="1429322"/>
                </a:cubicBezTo>
                <a:cubicBezTo>
                  <a:pt x="2199608" y="1429322"/>
                  <a:pt x="2191226" y="1437704"/>
                  <a:pt x="2191226" y="1448086"/>
                </a:cubicBezTo>
                <a:cubicBezTo>
                  <a:pt x="2191226" y="1458373"/>
                  <a:pt x="2199608" y="1466850"/>
                  <a:pt x="2209991" y="1466850"/>
                </a:cubicBezTo>
                <a:close/>
                <a:moveTo>
                  <a:pt x="2286191" y="1465802"/>
                </a:moveTo>
                <a:cubicBezTo>
                  <a:pt x="2296001" y="1465802"/>
                  <a:pt x="2303907" y="1457897"/>
                  <a:pt x="2303907" y="1448086"/>
                </a:cubicBezTo>
                <a:cubicBezTo>
                  <a:pt x="2303907" y="1438275"/>
                  <a:pt x="2296001" y="1430369"/>
                  <a:pt x="2286191" y="1430369"/>
                </a:cubicBezTo>
                <a:cubicBezTo>
                  <a:pt x="2276380" y="1430369"/>
                  <a:pt x="2268474" y="1438275"/>
                  <a:pt x="2268474" y="1448086"/>
                </a:cubicBezTo>
                <a:cubicBezTo>
                  <a:pt x="2268474" y="1457801"/>
                  <a:pt x="2276380" y="1465802"/>
                  <a:pt x="2286191" y="1465802"/>
                </a:cubicBezTo>
                <a:close/>
                <a:moveTo>
                  <a:pt x="2362391" y="1464659"/>
                </a:moveTo>
                <a:cubicBezTo>
                  <a:pt x="2371630" y="1464659"/>
                  <a:pt x="2379059" y="1457230"/>
                  <a:pt x="2379059" y="1447991"/>
                </a:cubicBezTo>
                <a:cubicBezTo>
                  <a:pt x="2379059" y="1438751"/>
                  <a:pt x="2371630" y="1431322"/>
                  <a:pt x="2362391" y="1431322"/>
                </a:cubicBezTo>
                <a:cubicBezTo>
                  <a:pt x="2353151" y="1431322"/>
                  <a:pt x="2345722" y="1438751"/>
                  <a:pt x="2345722" y="1447991"/>
                </a:cubicBezTo>
                <a:cubicBezTo>
                  <a:pt x="2345722" y="1457230"/>
                  <a:pt x="2353151" y="1464659"/>
                  <a:pt x="2362391" y="1464659"/>
                </a:cubicBezTo>
                <a:close/>
                <a:moveTo>
                  <a:pt x="2438591" y="1463612"/>
                </a:moveTo>
                <a:cubicBezTo>
                  <a:pt x="2447258" y="1463612"/>
                  <a:pt x="2454212" y="1456563"/>
                  <a:pt x="2454212" y="1447991"/>
                </a:cubicBezTo>
                <a:cubicBezTo>
                  <a:pt x="2454212" y="1439418"/>
                  <a:pt x="2447258" y="1432370"/>
                  <a:pt x="2438591" y="1432370"/>
                </a:cubicBezTo>
                <a:cubicBezTo>
                  <a:pt x="2429923" y="1432370"/>
                  <a:pt x="2422970" y="1439418"/>
                  <a:pt x="2422970" y="1447991"/>
                </a:cubicBezTo>
                <a:cubicBezTo>
                  <a:pt x="2422970" y="1456563"/>
                  <a:pt x="2430018" y="1463612"/>
                  <a:pt x="2438591" y="1463612"/>
                </a:cubicBezTo>
                <a:close/>
                <a:moveTo>
                  <a:pt x="2514791" y="1462564"/>
                </a:moveTo>
                <a:cubicBezTo>
                  <a:pt x="2522887" y="1462564"/>
                  <a:pt x="2529364" y="1455992"/>
                  <a:pt x="2529364" y="1447991"/>
                </a:cubicBezTo>
                <a:cubicBezTo>
                  <a:pt x="2529364" y="1439989"/>
                  <a:pt x="2522791" y="1433417"/>
                  <a:pt x="2514791" y="1433417"/>
                </a:cubicBezTo>
                <a:cubicBezTo>
                  <a:pt x="2506695" y="1433417"/>
                  <a:pt x="2500217" y="1439989"/>
                  <a:pt x="2500217" y="1447991"/>
                </a:cubicBezTo>
                <a:cubicBezTo>
                  <a:pt x="2500217" y="1455992"/>
                  <a:pt x="2506790" y="1462564"/>
                  <a:pt x="2514791" y="1462564"/>
                </a:cubicBezTo>
                <a:close/>
                <a:moveTo>
                  <a:pt x="2590991" y="1461516"/>
                </a:moveTo>
                <a:cubicBezTo>
                  <a:pt x="2598420" y="1461516"/>
                  <a:pt x="2604516" y="1455420"/>
                  <a:pt x="2604516" y="1447991"/>
                </a:cubicBezTo>
                <a:cubicBezTo>
                  <a:pt x="2604516" y="1440561"/>
                  <a:pt x="2598420" y="1434465"/>
                  <a:pt x="2590991" y="1434465"/>
                </a:cubicBezTo>
                <a:cubicBezTo>
                  <a:pt x="2583561" y="1434465"/>
                  <a:pt x="2577465" y="1440561"/>
                  <a:pt x="2577465" y="1447991"/>
                </a:cubicBezTo>
                <a:cubicBezTo>
                  <a:pt x="2577465" y="1455420"/>
                  <a:pt x="2583561" y="1461516"/>
                  <a:pt x="2590991" y="1461516"/>
                </a:cubicBezTo>
                <a:close/>
                <a:moveTo>
                  <a:pt x="2667191" y="1460468"/>
                </a:moveTo>
                <a:cubicBezTo>
                  <a:pt x="2674049" y="1460468"/>
                  <a:pt x="2679668" y="1454849"/>
                  <a:pt x="2679668" y="1447991"/>
                </a:cubicBezTo>
                <a:cubicBezTo>
                  <a:pt x="2679668" y="1441133"/>
                  <a:pt x="2674049" y="1435513"/>
                  <a:pt x="2667191" y="1435513"/>
                </a:cubicBezTo>
                <a:cubicBezTo>
                  <a:pt x="2660333" y="1435513"/>
                  <a:pt x="2654713" y="1441133"/>
                  <a:pt x="2654713" y="1447991"/>
                </a:cubicBezTo>
                <a:cubicBezTo>
                  <a:pt x="2654713" y="1454849"/>
                  <a:pt x="2660333" y="1460468"/>
                  <a:pt x="2667191" y="1460468"/>
                </a:cubicBezTo>
                <a:close/>
                <a:moveTo>
                  <a:pt x="2743391" y="1459230"/>
                </a:moveTo>
                <a:cubicBezTo>
                  <a:pt x="2749582" y="1459230"/>
                  <a:pt x="2754630" y="1454182"/>
                  <a:pt x="2754630" y="1447991"/>
                </a:cubicBezTo>
                <a:cubicBezTo>
                  <a:pt x="2754630" y="1441799"/>
                  <a:pt x="2749582" y="1436751"/>
                  <a:pt x="2743391" y="1436751"/>
                </a:cubicBezTo>
                <a:cubicBezTo>
                  <a:pt x="2737199" y="1436751"/>
                  <a:pt x="2732151" y="1441799"/>
                  <a:pt x="2732151" y="1447991"/>
                </a:cubicBezTo>
                <a:cubicBezTo>
                  <a:pt x="2732246" y="1454182"/>
                  <a:pt x="2737199" y="1459230"/>
                  <a:pt x="2743391" y="1459230"/>
                </a:cubicBezTo>
                <a:close/>
                <a:moveTo>
                  <a:pt x="2819591" y="1458182"/>
                </a:moveTo>
                <a:cubicBezTo>
                  <a:pt x="2825210" y="1458182"/>
                  <a:pt x="2829687" y="1453610"/>
                  <a:pt x="2829687" y="1448086"/>
                </a:cubicBezTo>
                <a:cubicBezTo>
                  <a:pt x="2829687" y="1442561"/>
                  <a:pt x="2825115" y="1437989"/>
                  <a:pt x="2819591" y="1437989"/>
                </a:cubicBezTo>
                <a:cubicBezTo>
                  <a:pt x="2813971" y="1437989"/>
                  <a:pt x="2809494" y="1442561"/>
                  <a:pt x="2809494" y="1448086"/>
                </a:cubicBezTo>
                <a:cubicBezTo>
                  <a:pt x="2809494" y="1453610"/>
                  <a:pt x="2813971" y="1458182"/>
                  <a:pt x="2819591" y="1458182"/>
                </a:cubicBezTo>
                <a:close/>
                <a:moveTo>
                  <a:pt x="2895791" y="1457135"/>
                </a:moveTo>
                <a:cubicBezTo>
                  <a:pt x="2900839" y="1457135"/>
                  <a:pt x="2904839" y="1453039"/>
                  <a:pt x="2904839" y="1448086"/>
                </a:cubicBezTo>
                <a:cubicBezTo>
                  <a:pt x="2904839" y="1443133"/>
                  <a:pt x="2900744" y="1439037"/>
                  <a:pt x="2895791" y="1439037"/>
                </a:cubicBezTo>
                <a:cubicBezTo>
                  <a:pt x="2890742" y="1439037"/>
                  <a:pt x="2886742" y="1443133"/>
                  <a:pt x="2886742" y="1448086"/>
                </a:cubicBezTo>
                <a:cubicBezTo>
                  <a:pt x="2886742" y="1453039"/>
                  <a:pt x="2890838" y="1457135"/>
                  <a:pt x="2895791" y="1457135"/>
                </a:cubicBezTo>
                <a:close/>
                <a:moveTo>
                  <a:pt x="2971991" y="1455801"/>
                </a:moveTo>
                <a:cubicBezTo>
                  <a:pt x="2976277" y="1455801"/>
                  <a:pt x="2979801" y="1452277"/>
                  <a:pt x="2979801" y="1447991"/>
                </a:cubicBezTo>
                <a:cubicBezTo>
                  <a:pt x="2979801" y="1443704"/>
                  <a:pt x="2976277" y="1440180"/>
                  <a:pt x="2971991" y="1440180"/>
                </a:cubicBezTo>
                <a:cubicBezTo>
                  <a:pt x="2967704" y="1440180"/>
                  <a:pt x="2964180" y="1443704"/>
                  <a:pt x="2964180" y="1447991"/>
                </a:cubicBezTo>
                <a:cubicBezTo>
                  <a:pt x="2964180" y="1452372"/>
                  <a:pt x="2967704" y="1455801"/>
                  <a:pt x="2971991" y="1455801"/>
                </a:cubicBezTo>
                <a:close/>
                <a:moveTo>
                  <a:pt x="3048191" y="1454753"/>
                </a:moveTo>
                <a:cubicBezTo>
                  <a:pt x="3051905" y="1454753"/>
                  <a:pt x="3054953" y="1451705"/>
                  <a:pt x="3054953" y="1447991"/>
                </a:cubicBezTo>
                <a:cubicBezTo>
                  <a:pt x="3054953" y="1444276"/>
                  <a:pt x="3051905" y="1441228"/>
                  <a:pt x="3048191" y="1441228"/>
                </a:cubicBezTo>
                <a:cubicBezTo>
                  <a:pt x="3044476" y="1441228"/>
                  <a:pt x="3041428" y="1444276"/>
                  <a:pt x="3041428" y="1447991"/>
                </a:cubicBezTo>
                <a:cubicBezTo>
                  <a:pt x="3041428" y="1451705"/>
                  <a:pt x="3044476" y="1454753"/>
                  <a:pt x="3048191" y="1454753"/>
                </a:cubicBezTo>
                <a:close/>
                <a:moveTo>
                  <a:pt x="3124391" y="1453515"/>
                </a:moveTo>
                <a:cubicBezTo>
                  <a:pt x="3127439" y="1453515"/>
                  <a:pt x="3129915" y="1451039"/>
                  <a:pt x="3129915" y="1447991"/>
                </a:cubicBezTo>
                <a:cubicBezTo>
                  <a:pt x="3129915" y="1444943"/>
                  <a:pt x="3127439" y="1442466"/>
                  <a:pt x="3124391" y="1442466"/>
                </a:cubicBezTo>
                <a:cubicBezTo>
                  <a:pt x="3121343" y="1442466"/>
                  <a:pt x="3118866" y="1444943"/>
                  <a:pt x="3118866" y="1447991"/>
                </a:cubicBezTo>
                <a:cubicBezTo>
                  <a:pt x="3118961" y="1451039"/>
                  <a:pt x="3121343" y="1453515"/>
                  <a:pt x="3124391" y="1453515"/>
                </a:cubicBezTo>
                <a:close/>
                <a:moveTo>
                  <a:pt x="3200591" y="1452467"/>
                </a:moveTo>
                <a:cubicBezTo>
                  <a:pt x="3203067" y="1452467"/>
                  <a:pt x="3205067" y="1450467"/>
                  <a:pt x="3205067" y="1447991"/>
                </a:cubicBezTo>
                <a:cubicBezTo>
                  <a:pt x="3205067" y="1445514"/>
                  <a:pt x="3203067" y="1443514"/>
                  <a:pt x="3200591" y="1443514"/>
                </a:cubicBezTo>
                <a:cubicBezTo>
                  <a:pt x="3198114" y="1443514"/>
                  <a:pt x="3196114" y="1445514"/>
                  <a:pt x="3196114" y="1447991"/>
                </a:cubicBezTo>
                <a:cubicBezTo>
                  <a:pt x="3196209" y="1450467"/>
                  <a:pt x="3198114" y="1452467"/>
                  <a:pt x="3200591" y="1452467"/>
                </a:cubicBezTo>
                <a:close/>
                <a:moveTo>
                  <a:pt x="3276791" y="1451134"/>
                </a:moveTo>
                <a:cubicBezTo>
                  <a:pt x="3278505" y="1451134"/>
                  <a:pt x="3279934" y="1449705"/>
                  <a:pt x="3279934" y="1447991"/>
                </a:cubicBezTo>
                <a:cubicBezTo>
                  <a:pt x="3279934" y="1446276"/>
                  <a:pt x="3278505" y="1444847"/>
                  <a:pt x="3276791" y="1444847"/>
                </a:cubicBezTo>
                <a:cubicBezTo>
                  <a:pt x="3275076" y="1444847"/>
                  <a:pt x="3273647" y="1446276"/>
                  <a:pt x="3273647" y="1447991"/>
                </a:cubicBezTo>
                <a:cubicBezTo>
                  <a:pt x="3273647" y="1449800"/>
                  <a:pt x="3275076" y="1451134"/>
                  <a:pt x="3276791" y="1451134"/>
                </a:cubicBezTo>
                <a:close/>
                <a:moveTo>
                  <a:pt x="3352991" y="1450086"/>
                </a:moveTo>
                <a:cubicBezTo>
                  <a:pt x="3354134" y="1450086"/>
                  <a:pt x="3355086" y="1449134"/>
                  <a:pt x="3355086" y="1447991"/>
                </a:cubicBezTo>
                <a:cubicBezTo>
                  <a:pt x="3355086" y="1446848"/>
                  <a:pt x="3354134" y="1445895"/>
                  <a:pt x="3352991" y="1445895"/>
                </a:cubicBezTo>
                <a:cubicBezTo>
                  <a:pt x="3351848" y="1445895"/>
                  <a:pt x="3350895" y="1446848"/>
                  <a:pt x="3350895" y="1447991"/>
                </a:cubicBezTo>
                <a:cubicBezTo>
                  <a:pt x="3350895" y="1449134"/>
                  <a:pt x="3351848" y="1450086"/>
                  <a:pt x="3352991" y="1450086"/>
                </a:cubicBezTo>
                <a:close/>
                <a:moveTo>
                  <a:pt x="3429191" y="1449038"/>
                </a:moveTo>
                <a:cubicBezTo>
                  <a:pt x="3429762" y="1449038"/>
                  <a:pt x="3430238" y="1448562"/>
                  <a:pt x="3430238" y="1447991"/>
                </a:cubicBezTo>
                <a:cubicBezTo>
                  <a:pt x="3430238" y="1447419"/>
                  <a:pt x="3429762" y="1446943"/>
                  <a:pt x="3429191" y="1446943"/>
                </a:cubicBezTo>
                <a:cubicBezTo>
                  <a:pt x="3428619" y="1446943"/>
                  <a:pt x="3428143" y="1447419"/>
                  <a:pt x="3428143" y="1447991"/>
                </a:cubicBezTo>
                <a:cubicBezTo>
                  <a:pt x="3428143" y="1448562"/>
                  <a:pt x="3428619" y="1449038"/>
                  <a:pt x="3429191" y="1449038"/>
                </a:cubicBezTo>
                <a:close/>
                <a:moveTo>
                  <a:pt x="76391" y="1525238"/>
                </a:moveTo>
                <a:cubicBezTo>
                  <a:pt x="76962" y="1525238"/>
                  <a:pt x="77438" y="1524762"/>
                  <a:pt x="77438" y="1524191"/>
                </a:cubicBezTo>
                <a:cubicBezTo>
                  <a:pt x="77438" y="1523619"/>
                  <a:pt x="76962" y="1523143"/>
                  <a:pt x="76391" y="1523143"/>
                </a:cubicBezTo>
                <a:cubicBezTo>
                  <a:pt x="75819" y="1523143"/>
                  <a:pt x="75343" y="1523619"/>
                  <a:pt x="75343" y="1524191"/>
                </a:cubicBezTo>
                <a:cubicBezTo>
                  <a:pt x="75343" y="1524762"/>
                  <a:pt x="75819" y="1525238"/>
                  <a:pt x="76391" y="1525238"/>
                </a:cubicBezTo>
                <a:close/>
                <a:moveTo>
                  <a:pt x="152591" y="1526286"/>
                </a:moveTo>
                <a:cubicBezTo>
                  <a:pt x="153734" y="1526286"/>
                  <a:pt x="154686" y="1525334"/>
                  <a:pt x="154686" y="1524191"/>
                </a:cubicBezTo>
                <a:cubicBezTo>
                  <a:pt x="154686" y="1523048"/>
                  <a:pt x="153734" y="1522095"/>
                  <a:pt x="152591" y="1522095"/>
                </a:cubicBezTo>
                <a:cubicBezTo>
                  <a:pt x="151448" y="1522095"/>
                  <a:pt x="150495" y="1523048"/>
                  <a:pt x="150495" y="1524191"/>
                </a:cubicBezTo>
                <a:cubicBezTo>
                  <a:pt x="150495" y="1525334"/>
                  <a:pt x="151448" y="1526286"/>
                  <a:pt x="152591" y="1526286"/>
                </a:cubicBezTo>
                <a:close/>
                <a:moveTo>
                  <a:pt x="228791" y="1527620"/>
                </a:moveTo>
                <a:cubicBezTo>
                  <a:pt x="230696" y="1527620"/>
                  <a:pt x="232124" y="1526096"/>
                  <a:pt x="232124" y="1524286"/>
                </a:cubicBezTo>
                <a:cubicBezTo>
                  <a:pt x="232124" y="1522476"/>
                  <a:pt x="230600" y="1520952"/>
                  <a:pt x="228791" y="1520952"/>
                </a:cubicBezTo>
                <a:cubicBezTo>
                  <a:pt x="226886" y="1520952"/>
                  <a:pt x="225457" y="1522476"/>
                  <a:pt x="225457" y="1524286"/>
                </a:cubicBezTo>
                <a:cubicBezTo>
                  <a:pt x="225457" y="1526096"/>
                  <a:pt x="226981" y="1527620"/>
                  <a:pt x="228791" y="1527620"/>
                </a:cubicBezTo>
                <a:close/>
                <a:moveTo>
                  <a:pt x="304991" y="1528667"/>
                </a:moveTo>
                <a:cubicBezTo>
                  <a:pt x="307467" y="1528667"/>
                  <a:pt x="309467" y="1526667"/>
                  <a:pt x="309467" y="1524191"/>
                </a:cubicBezTo>
                <a:cubicBezTo>
                  <a:pt x="309467" y="1521714"/>
                  <a:pt x="307467" y="1519714"/>
                  <a:pt x="304991" y="1519714"/>
                </a:cubicBezTo>
                <a:cubicBezTo>
                  <a:pt x="302514" y="1519714"/>
                  <a:pt x="300514" y="1521714"/>
                  <a:pt x="300514" y="1524191"/>
                </a:cubicBezTo>
                <a:cubicBezTo>
                  <a:pt x="300609" y="1526667"/>
                  <a:pt x="302514" y="1528667"/>
                  <a:pt x="304991" y="1528667"/>
                </a:cubicBezTo>
                <a:close/>
                <a:moveTo>
                  <a:pt x="381191" y="1529906"/>
                </a:moveTo>
                <a:cubicBezTo>
                  <a:pt x="384334" y="1529906"/>
                  <a:pt x="386906" y="1527334"/>
                  <a:pt x="386906" y="1524191"/>
                </a:cubicBezTo>
                <a:cubicBezTo>
                  <a:pt x="386906" y="1521047"/>
                  <a:pt x="384334" y="1518476"/>
                  <a:pt x="381191" y="1518476"/>
                </a:cubicBezTo>
                <a:cubicBezTo>
                  <a:pt x="378047" y="1518476"/>
                  <a:pt x="375475" y="1521047"/>
                  <a:pt x="375475" y="1524191"/>
                </a:cubicBezTo>
                <a:cubicBezTo>
                  <a:pt x="375475" y="1527334"/>
                  <a:pt x="378047" y="1529906"/>
                  <a:pt x="381191" y="1529906"/>
                </a:cubicBezTo>
                <a:close/>
                <a:moveTo>
                  <a:pt x="457391" y="1530953"/>
                </a:moveTo>
                <a:cubicBezTo>
                  <a:pt x="461105" y="1530953"/>
                  <a:pt x="464153" y="1527905"/>
                  <a:pt x="464153" y="1524191"/>
                </a:cubicBezTo>
                <a:cubicBezTo>
                  <a:pt x="464153" y="1520476"/>
                  <a:pt x="461105" y="1517428"/>
                  <a:pt x="457391" y="1517428"/>
                </a:cubicBezTo>
                <a:cubicBezTo>
                  <a:pt x="453676" y="1517428"/>
                  <a:pt x="450628" y="1520476"/>
                  <a:pt x="450628" y="1524191"/>
                </a:cubicBezTo>
                <a:cubicBezTo>
                  <a:pt x="450628" y="1527905"/>
                  <a:pt x="453676" y="1530953"/>
                  <a:pt x="457391" y="1530953"/>
                </a:cubicBezTo>
                <a:close/>
                <a:moveTo>
                  <a:pt x="533591" y="1532287"/>
                </a:moveTo>
                <a:cubicBezTo>
                  <a:pt x="538067" y="1532287"/>
                  <a:pt x="541592" y="1528667"/>
                  <a:pt x="541592" y="1524286"/>
                </a:cubicBezTo>
                <a:cubicBezTo>
                  <a:pt x="541592" y="1519809"/>
                  <a:pt x="537972" y="1516285"/>
                  <a:pt x="533591" y="1516285"/>
                </a:cubicBezTo>
                <a:cubicBezTo>
                  <a:pt x="529114" y="1516285"/>
                  <a:pt x="525590" y="1519904"/>
                  <a:pt x="525590" y="1524286"/>
                </a:cubicBezTo>
                <a:cubicBezTo>
                  <a:pt x="525590" y="1528667"/>
                  <a:pt x="529209" y="1532287"/>
                  <a:pt x="533591" y="1532287"/>
                </a:cubicBezTo>
                <a:close/>
                <a:moveTo>
                  <a:pt x="609790" y="1533335"/>
                </a:moveTo>
                <a:cubicBezTo>
                  <a:pt x="614839" y="1533335"/>
                  <a:pt x="618839" y="1529239"/>
                  <a:pt x="618839" y="1524286"/>
                </a:cubicBezTo>
                <a:cubicBezTo>
                  <a:pt x="618839" y="1519333"/>
                  <a:pt x="614744" y="1515237"/>
                  <a:pt x="609790" y="1515237"/>
                </a:cubicBezTo>
                <a:cubicBezTo>
                  <a:pt x="604838" y="1515237"/>
                  <a:pt x="600742" y="1519333"/>
                  <a:pt x="600742" y="1524286"/>
                </a:cubicBezTo>
                <a:cubicBezTo>
                  <a:pt x="600742" y="1529239"/>
                  <a:pt x="604838" y="1533335"/>
                  <a:pt x="609790" y="1533335"/>
                </a:cubicBezTo>
                <a:close/>
                <a:moveTo>
                  <a:pt x="685990" y="1534573"/>
                </a:moveTo>
                <a:cubicBezTo>
                  <a:pt x="691706" y="1534573"/>
                  <a:pt x="696373" y="1529906"/>
                  <a:pt x="696373" y="1524191"/>
                </a:cubicBezTo>
                <a:cubicBezTo>
                  <a:pt x="696373" y="1518476"/>
                  <a:pt x="691706" y="1513808"/>
                  <a:pt x="685990" y="1513808"/>
                </a:cubicBezTo>
                <a:cubicBezTo>
                  <a:pt x="680276" y="1513808"/>
                  <a:pt x="675608" y="1518476"/>
                  <a:pt x="675608" y="1524191"/>
                </a:cubicBezTo>
                <a:cubicBezTo>
                  <a:pt x="675608" y="1529906"/>
                  <a:pt x="680276" y="1534573"/>
                  <a:pt x="685990" y="1534573"/>
                </a:cubicBezTo>
                <a:close/>
                <a:moveTo>
                  <a:pt x="762190" y="1535621"/>
                </a:moveTo>
                <a:cubicBezTo>
                  <a:pt x="768477" y="1535621"/>
                  <a:pt x="773621" y="1530477"/>
                  <a:pt x="773621" y="1524191"/>
                </a:cubicBezTo>
                <a:cubicBezTo>
                  <a:pt x="773621" y="1517904"/>
                  <a:pt x="768477" y="1512761"/>
                  <a:pt x="762190" y="1512761"/>
                </a:cubicBezTo>
                <a:cubicBezTo>
                  <a:pt x="755904" y="1512761"/>
                  <a:pt x="750761" y="1517904"/>
                  <a:pt x="750761" y="1524191"/>
                </a:cubicBezTo>
                <a:cubicBezTo>
                  <a:pt x="750761" y="1530477"/>
                  <a:pt x="755904" y="1535621"/>
                  <a:pt x="762190" y="1535621"/>
                </a:cubicBezTo>
                <a:close/>
                <a:moveTo>
                  <a:pt x="838390" y="1536859"/>
                </a:moveTo>
                <a:cubicBezTo>
                  <a:pt x="845439" y="1536859"/>
                  <a:pt x="851059" y="1531144"/>
                  <a:pt x="851059" y="1524191"/>
                </a:cubicBezTo>
                <a:cubicBezTo>
                  <a:pt x="851059" y="1517142"/>
                  <a:pt x="845344" y="1511522"/>
                  <a:pt x="838390" y="1511522"/>
                </a:cubicBezTo>
                <a:cubicBezTo>
                  <a:pt x="831437" y="1511522"/>
                  <a:pt x="825722" y="1517237"/>
                  <a:pt x="825722" y="1524191"/>
                </a:cubicBezTo>
                <a:cubicBezTo>
                  <a:pt x="825722" y="1531239"/>
                  <a:pt x="831437" y="1536859"/>
                  <a:pt x="838390" y="1536859"/>
                </a:cubicBezTo>
                <a:close/>
                <a:moveTo>
                  <a:pt x="914590" y="1537907"/>
                </a:moveTo>
                <a:cubicBezTo>
                  <a:pt x="922211" y="1537907"/>
                  <a:pt x="928307" y="1531715"/>
                  <a:pt x="928307" y="1524191"/>
                </a:cubicBezTo>
                <a:cubicBezTo>
                  <a:pt x="928307" y="1516666"/>
                  <a:pt x="922115" y="1510475"/>
                  <a:pt x="914590" y="1510475"/>
                </a:cubicBezTo>
                <a:cubicBezTo>
                  <a:pt x="906971" y="1510475"/>
                  <a:pt x="900875" y="1516666"/>
                  <a:pt x="900875" y="1524191"/>
                </a:cubicBezTo>
                <a:cubicBezTo>
                  <a:pt x="900875" y="1531715"/>
                  <a:pt x="907066" y="1537907"/>
                  <a:pt x="914590" y="1537907"/>
                </a:cubicBezTo>
                <a:close/>
                <a:moveTo>
                  <a:pt x="990790" y="1539050"/>
                </a:moveTo>
                <a:cubicBezTo>
                  <a:pt x="998982" y="1539050"/>
                  <a:pt x="1005554" y="1532382"/>
                  <a:pt x="1005554" y="1524286"/>
                </a:cubicBezTo>
                <a:cubicBezTo>
                  <a:pt x="1005554" y="1516189"/>
                  <a:pt x="998887" y="1509522"/>
                  <a:pt x="990790" y="1509522"/>
                </a:cubicBezTo>
                <a:cubicBezTo>
                  <a:pt x="982599" y="1509522"/>
                  <a:pt x="976027" y="1516189"/>
                  <a:pt x="976027" y="1524286"/>
                </a:cubicBezTo>
                <a:cubicBezTo>
                  <a:pt x="976027" y="1532382"/>
                  <a:pt x="982599" y="1539050"/>
                  <a:pt x="990790" y="1539050"/>
                </a:cubicBezTo>
                <a:close/>
                <a:moveTo>
                  <a:pt x="1066991" y="1540097"/>
                </a:moveTo>
                <a:cubicBezTo>
                  <a:pt x="1075754" y="1540097"/>
                  <a:pt x="1082802" y="1533049"/>
                  <a:pt x="1082802" y="1524286"/>
                </a:cubicBezTo>
                <a:cubicBezTo>
                  <a:pt x="1082802" y="1515523"/>
                  <a:pt x="1075754" y="1508474"/>
                  <a:pt x="1066991" y="1508474"/>
                </a:cubicBezTo>
                <a:cubicBezTo>
                  <a:pt x="1058228" y="1508474"/>
                  <a:pt x="1051179" y="1515523"/>
                  <a:pt x="1051179" y="1524286"/>
                </a:cubicBezTo>
                <a:cubicBezTo>
                  <a:pt x="1051179" y="1533049"/>
                  <a:pt x="1058228" y="1540097"/>
                  <a:pt x="1066991" y="1540097"/>
                </a:cubicBezTo>
                <a:close/>
                <a:moveTo>
                  <a:pt x="1143191" y="1541336"/>
                </a:moveTo>
                <a:cubicBezTo>
                  <a:pt x="1152620" y="1541336"/>
                  <a:pt x="1160336" y="1533716"/>
                  <a:pt x="1160336" y="1524191"/>
                </a:cubicBezTo>
                <a:cubicBezTo>
                  <a:pt x="1160336" y="1514666"/>
                  <a:pt x="1152716" y="1507046"/>
                  <a:pt x="1143191" y="1507046"/>
                </a:cubicBezTo>
                <a:cubicBezTo>
                  <a:pt x="1133666" y="1507046"/>
                  <a:pt x="1126046" y="1514666"/>
                  <a:pt x="1126046" y="1524191"/>
                </a:cubicBezTo>
                <a:cubicBezTo>
                  <a:pt x="1126046" y="1533716"/>
                  <a:pt x="1133761" y="1541336"/>
                  <a:pt x="1143191" y="1541336"/>
                </a:cubicBezTo>
                <a:close/>
                <a:moveTo>
                  <a:pt x="1219391" y="1542383"/>
                </a:moveTo>
                <a:cubicBezTo>
                  <a:pt x="1229392" y="1542383"/>
                  <a:pt x="1237583" y="1534287"/>
                  <a:pt x="1237583" y="1524191"/>
                </a:cubicBezTo>
                <a:cubicBezTo>
                  <a:pt x="1237583" y="1514189"/>
                  <a:pt x="1229487" y="1505998"/>
                  <a:pt x="1219391" y="1505998"/>
                </a:cubicBezTo>
                <a:cubicBezTo>
                  <a:pt x="1209389" y="1505998"/>
                  <a:pt x="1201198" y="1514094"/>
                  <a:pt x="1201198" y="1524191"/>
                </a:cubicBezTo>
                <a:cubicBezTo>
                  <a:pt x="1201198" y="1534287"/>
                  <a:pt x="1209389" y="1542383"/>
                  <a:pt x="1219391" y="1542383"/>
                </a:cubicBezTo>
                <a:close/>
                <a:moveTo>
                  <a:pt x="1295591" y="1543431"/>
                </a:moveTo>
                <a:cubicBezTo>
                  <a:pt x="1306163" y="1543431"/>
                  <a:pt x="1314831" y="1534859"/>
                  <a:pt x="1314831" y="1524191"/>
                </a:cubicBezTo>
                <a:cubicBezTo>
                  <a:pt x="1314831" y="1513523"/>
                  <a:pt x="1306259" y="1504950"/>
                  <a:pt x="1295591" y="1504950"/>
                </a:cubicBezTo>
                <a:cubicBezTo>
                  <a:pt x="1284923" y="1504950"/>
                  <a:pt x="1276350" y="1513523"/>
                  <a:pt x="1276350" y="1524191"/>
                </a:cubicBezTo>
                <a:cubicBezTo>
                  <a:pt x="1276350" y="1534859"/>
                  <a:pt x="1285018" y="1543431"/>
                  <a:pt x="1295591" y="1543431"/>
                </a:cubicBezTo>
                <a:close/>
                <a:moveTo>
                  <a:pt x="1371791" y="1544479"/>
                </a:moveTo>
                <a:cubicBezTo>
                  <a:pt x="1383030" y="1544479"/>
                  <a:pt x="1392079" y="1535430"/>
                  <a:pt x="1392079" y="1524191"/>
                </a:cubicBezTo>
                <a:cubicBezTo>
                  <a:pt x="1392079" y="1512951"/>
                  <a:pt x="1383030" y="1503902"/>
                  <a:pt x="1371791" y="1503902"/>
                </a:cubicBezTo>
                <a:cubicBezTo>
                  <a:pt x="1360551" y="1503902"/>
                  <a:pt x="1351502" y="1512951"/>
                  <a:pt x="1351502" y="1524191"/>
                </a:cubicBezTo>
                <a:cubicBezTo>
                  <a:pt x="1351502" y="1535430"/>
                  <a:pt x="1360646" y="1544479"/>
                  <a:pt x="1371791" y="1544479"/>
                </a:cubicBezTo>
                <a:close/>
                <a:moveTo>
                  <a:pt x="1447991" y="1545527"/>
                </a:moveTo>
                <a:cubicBezTo>
                  <a:pt x="1459802" y="1545527"/>
                  <a:pt x="1469327" y="1536002"/>
                  <a:pt x="1469327" y="1524191"/>
                </a:cubicBezTo>
                <a:cubicBezTo>
                  <a:pt x="1469327" y="1512380"/>
                  <a:pt x="1459802" y="1502855"/>
                  <a:pt x="1447991" y="1502855"/>
                </a:cubicBezTo>
                <a:cubicBezTo>
                  <a:pt x="1436180" y="1502855"/>
                  <a:pt x="1426655" y="1512380"/>
                  <a:pt x="1426655" y="1524191"/>
                </a:cubicBezTo>
                <a:cubicBezTo>
                  <a:pt x="1426655" y="1536002"/>
                  <a:pt x="1436180" y="1545527"/>
                  <a:pt x="1447991" y="1545527"/>
                </a:cubicBezTo>
                <a:close/>
                <a:moveTo>
                  <a:pt x="1524191" y="1546384"/>
                </a:moveTo>
                <a:cubicBezTo>
                  <a:pt x="1536478" y="1546384"/>
                  <a:pt x="1546384" y="1536478"/>
                  <a:pt x="1546384" y="1524191"/>
                </a:cubicBezTo>
                <a:cubicBezTo>
                  <a:pt x="1546384" y="1511903"/>
                  <a:pt x="1536478" y="1501997"/>
                  <a:pt x="1524191" y="1501997"/>
                </a:cubicBezTo>
                <a:cubicBezTo>
                  <a:pt x="1511903" y="1501997"/>
                  <a:pt x="1501997" y="1511903"/>
                  <a:pt x="1501997" y="1524191"/>
                </a:cubicBezTo>
                <a:cubicBezTo>
                  <a:pt x="1501997" y="1536478"/>
                  <a:pt x="1511999" y="1546384"/>
                  <a:pt x="1524191" y="1546384"/>
                </a:cubicBezTo>
                <a:close/>
                <a:moveTo>
                  <a:pt x="1600391" y="1547051"/>
                </a:moveTo>
                <a:cubicBezTo>
                  <a:pt x="1612964" y="1547051"/>
                  <a:pt x="1623251" y="1536859"/>
                  <a:pt x="1623251" y="1524191"/>
                </a:cubicBezTo>
                <a:cubicBezTo>
                  <a:pt x="1623251" y="1511522"/>
                  <a:pt x="1613059" y="1501331"/>
                  <a:pt x="1600391" y="1501331"/>
                </a:cubicBezTo>
                <a:cubicBezTo>
                  <a:pt x="1587722" y="1501331"/>
                  <a:pt x="1577531" y="1511522"/>
                  <a:pt x="1577531" y="1524191"/>
                </a:cubicBezTo>
                <a:cubicBezTo>
                  <a:pt x="1577531" y="1536859"/>
                  <a:pt x="1587818" y="1547051"/>
                  <a:pt x="1600391" y="1547051"/>
                </a:cubicBezTo>
                <a:close/>
                <a:moveTo>
                  <a:pt x="1676591" y="1547622"/>
                </a:moveTo>
                <a:cubicBezTo>
                  <a:pt x="1689545" y="1547622"/>
                  <a:pt x="1700022" y="1537145"/>
                  <a:pt x="1700022" y="1524191"/>
                </a:cubicBezTo>
                <a:cubicBezTo>
                  <a:pt x="1700022" y="1511237"/>
                  <a:pt x="1689545" y="1500759"/>
                  <a:pt x="1676591" y="1500759"/>
                </a:cubicBezTo>
                <a:cubicBezTo>
                  <a:pt x="1663637" y="1500759"/>
                  <a:pt x="1653159" y="1511237"/>
                  <a:pt x="1653159" y="1524191"/>
                </a:cubicBezTo>
                <a:cubicBezTo>
                  <a:pt x="1653159" y="1537145"/>
                  <a:pt x="1663637" y="1547622"/>
                  <a:pt x="1676591" y="1547622"/>
                </a:cubicBezTo>
                <a:close/>
                <a:moveTo>
                  <a:pt x="1752791" y="1547908"/>
                </a:moveTo>
                <a:cubicBezTo>
                  <a:pt x="1765840" y="1547908"/>
                  <a:pt x="1776413" y="1537335"/>
                  <a:pt x="1776413" y="1524286"/>
                </a:cubicBezTo>
                <a:cubicBezTo>
                  <a:pt x="1776413" y="1511237"/>
                  <a:pt x="1765840" y="1500664"/>
                  <a:pt x="1752791" y="1500664"/>
                </a:cubicBezTo>
                <a:cubicBezTo>
                  <a:pt x="1739741" y="1500664"/>
                  <a:pt x="1729168" y="1511237"/>
                  <a:pt x="1729168" y="1524286"/>
                </a:cubicBezTo>
                <a:cubicBezTo>
                  <a:pt x="1729168" y="1537240"/>
                  <a:pt x="1739741" y="1547908"/>
                  <a:pt x="1752791" y="1547908"/>
                </a:cubicBezTo>
                <a:close/>
                <a:moveTo>
                  <a:pt x="1828991" y="1547622"/>
                </a:moveTo>
                <a:cubicBezTo>
                  <a:pt x="1841945" y="1547622"/>
                  <a:pt x="1852422" y="1537145"/>
                  <a:pt x="1852422" y="1524191"/>
                </a:cubicBezTo>
                <a:cubicBezTo>
                  <a:pt x="1852422" y="1511237"/>
                  <a:pt x="1841945" y="1500759"/>
                  <a:pt x="1828991" y="1500759"/>
                </a:cubicBezTo>
                <a:cubicBezTo>
                  <a:pt x="1816037" y="1500759"/>
                  <a:pt x="1805559" y="1511237"/>
                  <a:pt x="1805559" y="1524191"/>
                </a:cubicBezTo>
                <a:cubicBezTo>
                  <a:pt x="1805559" y="1537145"/>
                  <a:pt x="1816037" y="1547622"/>
                  <a:pt x="1828991" y="1547622"/>
                </a:cubicBezTo>
                <a:close/>
                <a:moveTo>
                  <a:pt x="1905191" y="1547241"/>
                </a:moveTo>
                <a:cubicBezTo>
                  <a:pt x="1917954" y="1547241"/>
                  <a:pt x="1928241" y="1536954"/>
                  <a:pt x="1928241" y="1524191"/>
                </a:cubicBezTo>
                <a:cubicBezTo>
                  <a:pt x="1928241" y="1511427"/>
                  <a:pt x="1917954" y="1501140"/>
                  <a:pt x="1905191" y="1501140"/>
                </a:cubicBezTo>
                <a:cubicBezTo>
                  <a:pt x="1892427" y="1501140"/>
                  <a:pt x="1882140" y="1511427"/>
                  <a:pt x="1882140" y="1524191"/>
                </a:cubicBezTo>
                <a:cubicBezTo>
                  <a:pt x="1882140" y="1536954"/>
                  <a:pt x="1892522" y="1547241"/>
                  <a:pt x="1905191" y="1547241"/>
                </a:cubicBezTo>
                <a:close/>
                <a:moveTo>
                  <a:pt x="1981391" y="1546384"/>
                </a:moveTo>
                <a:cubicBezTo>
                  <a:pt x="1993678" y="1546384"/>
                  <a:pt x="2003584" y="1536478"/>
                  <a:pt x="2003584" y="1524191"/>
                </a:cubicBezTo>
                <a:cubicBezTo>
                  <a:pt x="2003584" y="1511903"/>
                  <a:pt x="1993678" y="1501997"/>
                  <a:pt x="1981391" y="1501997"/>
                </a:cubicBezTo>
                <a:cubicBezTo>
                  <a:pt x="1969103" y="1501997"/>
                  <a:pt x="1959197" y="1511903"/>
                  <a:pt x="1959197" y="1524191"/>
                </a:cubicBezTo>
                <a:cubicBezTo>
                  <a:pt x="1959197" y="1536478"/>
                  <a:pt x="1969199" y="1546384"/>
                  <a:pt x="1981391" y="1546384"/>
                </a:cubicBezTo>
                <a:close/>
                <a:moveTo>
                  <a:pt x="2057591" y="1545527"/>
                </a:moveTo>
                <a:cubicBezTo>
                  <a:pt x="2069402" y="1545527"/>
                  <a:pt x="2078927" y="1536002"/>
                  <a:pt x="2078927" y="1524191"/>
                </a:cubicBezTo>
                <a:cubicBezTo>
                  <a:pt x="2078927" y="1512380"/>
                  <a:pt x="2069402" y="1502855"/>
                  <a:pt x="2057591" y="1502855"/>
                </a:cubicBezTo>
                <a:cubicBezTo>
                  <a:pt x="2045780" y="1502855"/>
                  <a:pt x="2036255" y="1512380"/>
                  <a:pt x="2036255" y="1524191"/>
                </a:cubicBezTo>
                <a:cubicBezTo>
                  <a:pt x="2036255" y="1536002"/>
                  <a:pt x="2045780" y="1545527"/>
                  <a:pt x="2057591" y="1545527"/>
                </a:cubicBezTo>
                <a:close/>
                <a:moveTo>
                  <a:pt x="2133791" y="1544669"/>
                </a:moveTo>
                <a:cubicBezTo>
                  <a:pt x="2145125" y="1544669"/>
                  <a:pt x="2154269" y="1535525"/>
                  <a:pt x="2154269" y="1524191"/>
                </a:cubicBezTo>
                <a:cubicBezTo>
                  <a:pt x="2154269" y="1512856"/>
                  <a:pt x="2145125" y="1503712"/>
                  <a:pt x="2133791" y="1503712"/>
                </a:cubicBezTo>
                <a:cubicBezTo>
                  <a:pt x="2122456" y="1503712"/>
                  <a:pt x="2113312" y="1512856"/>
                  <a:pt x="2113312" y="1524191"/>
                </a:cubicBezTo>
                <a:cubicBezTo>
                  <a:pt x="2113312" y="1535525"/>
                  <a:pt x="2122456" y="1544669"/>
                  <a:pt x="2133791" y="1544669"/>
                </a:cubicBezTo>
                <a:close/>
                <a:moveTo>
                  <a:pt x="2209991" y="1543622"/>
                </a:moveTo>
                <a:cubicBezTo>
                  <a:pt x="2220754" y="1543622"/>
                  <a:pt x="2229422" y="1534954"/>
                  <a:pt x="2229422" y="1524191"/>
                </a:cubicBezTo>
                <a:cubicBezTo>
                  <a:pt x="2229422" y="1513427"/>
                  <a:pt x="2220754" y="1504760"/>
                  <a:pt x="2209991" y="1504760"/>
                </a:cubicBezTo>
                <a:cubicBezTo>
                  <a:pt x="2199227" y="1504760"/>
                  <a:pt x="2190560" y="1513427"/>
                  <a:pt x="2190560" y="1524191"/>
                </a:cubicBezTo>
                <a:cubicBezTo>
                  <a:pt x="2190560" y="1534954"/>
                  <a:pt x="2199323" y="1543622"/>
                  <a:pt x="2209991" y="1543622"/>
                </a:cubicBezTo>
                <a:close/>
                <a:moveTo>
                  <a:pt x="2286191" y="1542574"/>
                </a:moveTo>
                <a:cubicBezTo>
                  <a:pt x="2296382" y="1542574"/>
                  <a:pt x="2304574" y="1534382"/>
                  <a:pt x="2304574" y="1524191"/>
                </a:cubicBezTo>
                <a:cubicBezTo>
                  <a:pt x="2304574" y="1513999"/>
                  <a:pt x="2296382" y="1505807"/>
                  <a:pt x="2286191" y="1505807"/>
                </a:cubicBezTo>
                <a:cubicBezTo>
                  <a:pt x="2275999" y="1505807"/>
                  <a:pt x="2267807" y="1513999"/>
                  <a:pt x="2267807" y="1524191"/>
                </a:cubicBezTo>
                <a:cubicBezTo>
                  <a:pt x="2267807" y="1534382"/>
                  <a:pt x="2276094" y="1542574"/>
                  <a:pt x="2286191" y="1542574"/>
                </a:cubicBezTo>
                <a:close/>
                <a:moveTo>
                  <a:pt x="2362391" y="1541336"/>
                </a:moveTo>
                <a:cubicBezTo>
                  <a:pt x="2371820" y="1541336"/>
                  <a:pt x="2379536" y="1533716"/>
                  <a:pt x="2379536" y="1524191"/>
                </a:cubicBezTo>
                <a:cubicBezTo>
                  <a:pt x="2379536" y="1514666"/>
                  <a:pt x="2371916" y="1507046"/>
                  <a:pt x="2362391" y="1507046"/>
                </a:cubicBezTo>
                <a:cubicBezTo>
                  <a:pt x="2352866" y="1507046"/>
                  <a:pt x="2345246" y="1514666"/>
                  <a:pt x="2345246" y="1524191"/>
                </a:cubicBezTo>
                <a:cubicBezTo>
                  <a:pt x="2345246" y="1533716"/>
                  <a:pt x="2352961" y="1541336"/>
                  <a:pt x="2362391" y="1541336"/>
                </a:cubicBezTo>
                <a:close/>
                <a:moveTo>
                  <a:pt x="2438591" y="1540288"/>
                </a:moveTo>
                <a:cubicBezTo>
                  <a:pt x="2447449" y="1540288"/>
                  <a:pt x="2454688" y="1533144"/>
                  <a:pt x="2454688" y="1524191"/>
                </a:cubicBezTo>
                <a:cubicBezTo>
                  <a:pt x="2454688" y="1515332"/>
                  <a:pt x="2447544" y="1508093"/>
                  <a:pt x="2438591" y="1508093"/>
                </a:cubicBezTo>
                <a:cubicBezTo>
                  <a:pt x="2429732" y="1508093"/>
                  <a:pt x="2422493" y="1515237"/>
                  <a:pt x="2422493" y="1524191"/>
                </a:cubicBezTo>
                <a:cubicBezTo>
                  <a:pt x="2422589" y="1533049"/>
                  <a:pt x="2429732" y="1540288"/>
                  <a:pt x="2438591" y="1540288"/>
                </a:cubicBezTo>
                <a:close/>
                <a:moveTo>
                  <a:pt x="2514791" y="1539240"/>
                </a:moveTo>
                <a:cubicBezTo>
                  <a:pt x="2523078" y="1539240"/>
                  <a:pt x="2529840" y="1532477"/>
                  <a:pt x="2529840" y="1524286"/>
                </a:cubicBezTo>
                <a:cubicBezTo>
                  <a:pt x="2529840" y="1516094"/>
                  <a:pt x="2523078" y="1509236"/>
                  <a:pt x="2514791" y="1509236"/>
                </a:cubicBezTo>
                <a:cubicBezTo>
                  <a:pt x="2506504" y="1509236"/>
                  <a:pt x="2499741" y="1515999"/>
                  <a:pt x="2499741" y="1524286"/>
                </a:cubicBezTo>
                <a:cubicBezTo>
                  <a:pt x="2499741" y="1532573"/>
                  <a:pt x="2506504" y="1539240"/>
                  <a:pt x="2514791" y="1539240"/>
                </a:cubicBezTo>
                <a:close/>
                <a:moveTo>
                  <a:pt x="2590991" y="1537907"/>
                </a:moveTo>
                <a:cubicBezTo>
                  <a:pt x="2598611" y="1537907"/>
                  <a:pt x="2604707" y="1531715"/>
                  <a:pt x="2604707" y="1524191"/>
                </a:cubicBezTo>
                <a:cubicBezTo>
                  <a:pt x="2604707" y="1516666"/>
                  <a:pt x="2598515" y="1510475"/>
                  <a:pt x="2590991" y="1510475"/>
                </a:cubicBezTo>
                <a:cubicBezTo>
                  <a:pt x="2583371" y="1510475"/>
                  <a:pt x="2577274" y="1516666"/>
                  <a:pt x="2577274" y="1524191"/>
                </a:cubicBezTo>
                <a:cubicBezTo>
                  <a:pt x="2577274" y="1531715"/>
                  <a:pt x="2583466" y="1537907"/>
                  <a:pt x="2590991" y="1537907"/>
                </a:cubicBezTo>
                <a:close/>
                <a:moveTo>
                  <a:pt x="2667191" y="1536859"/>
                </a:moveTo>
                <a:cubicBezTo>
                  <a:pt x="2674239" y="1536859"/>
                  <a:pt x="2679859" y="1531144"/>
                  <a:pt x="2679859" y="1524191"/>
                </a:cubicBezTo>
                <a:cubicBezTo>
                  <a:pt x="2679859" y="1517142"/>
                  <a:pt x="2674144" y="1511522"/>
                  <a:pt x="2667191" y="1511522"/>
                </a:cubicBezTo>
                <a:cubicBezTo>
                  <a:pt x="2660142" y="1511522"/>
                  <a:pt x="2654522" y="1517237"/>
                  <a:pt x="2654522" y="1524191"/>
                </a:cubicBezTo>
                <a:cubicBezTo>
                  <a:pt x="2654522" y="1531239"/>
                  <a:pt x="2660237" y="1536859"/>
                  <a:pt x="2667191" y="1536859"/>
                </a:cubicBezTo>
                <a:close/>
                <a:moveTo>
                  <a:pt x="2743391" y="1535811"/>
                </a:moveTo>
                <a:cubicBezTo>
                  <a:pt x="2749772" y="1535811"/>
                  <a:pt x="2755011" y="1530572"/>
                  <a:pt x="2755011" y="1524191"/>
                </a:cubicBezTo>
                <a:cubicBezTo>
                  <a:pt x="2755011" y="1517809"/>
                  <a:pt x="2749772" y="1512570"/>
                  <a:pt x="2743391" y="1512570"/>
                </a:cubicBezTo>
                <a:cubicBezTo>
                  <a:pt x="2737009" y="1512570"/>
                  <a:pt x="2731770" y="1517809"/>
                  <a:pt x="2731770" y="1524191"/>
                </a:cubicBezTo>
                <a:cubicBezTo>
                  <a:pt x="2731770" y="1530668"/>
                  <a:pt x="2737009" y="1535811"/>
                  <a:pt x="2743391" y="1535811"/>
                </a:cubicBezTo>
                <a:close/>
                <a:moveTo>
                  <a:pt x="2819591" y="1534573"/>
                </a:moveTo>
                <a:cubicBezTo>
                  <a:pt x="2825306" y="1534573"/>
                  <a:pt x="2829973" y="1529906"/>
                  <a:pt x="2829973" y="1524191"/>
                </a:cubicBezTo>
                <a:cubicBezTo>
                  <a:pt x="2829973" y="1518476"/>
                  <a:pt x="2825306" y="1513808"/>
                  <a:pt x="2819591" y="1513808"/>
                </a:cubicBezTo>
                <a:cubicBezTo>
                  <a:pt x="2813876" y="1513808"/>
                  <a:pt x="2809208" y="1518476"/>
                  <a:pt x="2809208" y="1524191"/>
                </a:cubicBezTo>
                <a:cubicBezTo>
                  <a:pt x="2809208" y="1529906"/>
                  <a:pt x="2813876" y="1534573"/>
                  <a:pt x="2819591" y="1534573"/>
                </a:cubicBezTo>
                <a:close/>
                <a:moveTo>
                  <a:pt x="2895791" y="1533525"/>
                </a:moveTo>
                <a:cubicBezTo>
                  <a:pt x="2900934" y="1533525"/>
                  <a:pt x="2905125" y="1529334"/>
                  <a:pt x="2905125" y="1524191"/>
                </a:cubicBezTo>
                <a:cubicBezTo>
                  <a:pt x="2905125" y="1519047"/>
                  <a:pt x="2900934" y="1514856"/>
                  <a:pt x="2895791" y="1514856"/>
                </a:cubicBezTo>
                <a:cubicBezTo>
                  <a:pt x="2890647" y="1514856"/>
                  <a:pt x="2886456" y="1519047"/>
                  <a:pt x="2886456" y="1524191"/>
                </a:cubicBezTo>
                <a:cubicBezTo>
                  <a:pt x="2886551" y="1529334"/>
                  <a:pt x="2890647" y="1533525"/>
                  <a:pt x="2895791" y="1533525"/>
                </a:cubicBezTo>
                <a:close/>
                <a:moveTo>
                  <a:pt x="2971991" y="1532287"/>
                </a:moveTo>
                <a:cubicBezTo>
                  <a:pt x="2976467" y="1532287"/>
                  <a:pt x="2979991" y="1528667"/>
                  <a:pt x="2979991" y="1524286"/>
                </a:cubicBezTo>
                <a:cubicBezTo>
                  <a:pt x="2979991" y="1519809"/>
                  <a:pt x="2976372" y="1516285"/>
                  <a:pt x="2971991" y="1516285"/>
                </a:cubicBezTo>
                <a:cubicBezTo>
                  <a:pt x="2967514" y="1516285"/>
                  <a:pt x="2963990" y="1519904"/>
                  <a:pt x="2963990" y="1524286"/>
                </a:cubicBezTo>
                <a:cubicBezTo>
                  <a:pt x="2963990" y="1528667"/>
                  <a:pt x="2967609" y="1532287"/>
                  <a:pt x="2971991" y="1532287"/>
                </a:cubicBezTo>
                <a:close/>
                <a:moveTo>
                  <a:pt x="3048191" y="1531144"/>
                </a:moveTo>
                <a:cubicBezTo>
                  <a:pt x="3052001" y="1531144"/>
                  <a:pt x="3055144" y="1528001"/>
                  <a:pt x="3055144" y="1524191"/>
                </a:cubicBezTo>
                <a:cubicBezTo>
                  <a:pt x="3055144" y="1520381"/>
                  <a:pt x="3052001" y="1517237"/>
                  <a:pt x="3048191" y="1517237"/>
                </a:cubicBezTo>
                <a:cubicBezTo>
                  <a:pt x="3044381" y="1517237"/>
                  <a:pt x="3041237" y="1520381"/>
                  <a:pt x="3041237" y="1524191"/>
                </a:cubicBezTo>
                <a:cubicBezTo>
                  <a:pt x="3041237" y="1528001"/>
                  <a:pt x="3044381" y="1531144"/>
                  <a:pt x="3048191" y="1531144"/>
                </a:cubicBezTo>
                <a:close/>
                <a:moveTo>
                  <a:pt x="3124391" y="1529906"/>
                </a:moveTo>
                <a:cubicBezTo>
                  <a:pt x="3127534" y="1529906"/>
                  <a:pt x="3130106" y="1527334"/>
                  <a:pt x="3130106" y="1524191"/>
                </a:cubicBezTo>
                <a:cubicBezTo>
                  <a:pt x="3130106" y="1521047"/>
                  <a:pt x="3127534" y="1518476"/>
                  <a:pt x="3124391" y="1518476"/>
                </a:cubicBezTo>
                <a:cubicBezTo>
                  <a:pt x="3121247" y="1518476"/>
                  <a:pt x="3118676" y="1521047"/>
                  <a:pt x="3118676" y="1524191"/>
                </a:cubicBezTo>
                <a:cubicBezTo>
                  <a:pt x="3118676" y="1527334"/>
                  <a:pt x="3121247" y="1529906"/>
                  <a:pt x="3124391" y="1529906"/>
                </a:cubicBezTo>
                <a:close/>
                <a:moveTo>
                  <a:pt x="3200591" y="1528858"/>
                </a:moveTo>
                <a:cubicBezTo>
                  <a:pt x="3203162" y="1528858"/>
                  <a:pt x="3205258" y="1526762"/>
                  <a:pt x="3205258" y="1524191"/>
                </a:cubicBezTo>
                <a:cubicBezTo>
                  <a:pt x="3205258" y="1521619"/>
                  <a:pt x="3203162" y="1519523"/>
                  <a:pt x="3200591" y="1519523"/>
                </a:cubicBezTo>
                <a:cubicBezTo>
                  <a:pt x="3198019" y="1519523"/>
                  <a:pt x="3195923" y="1521619"/>
                  <a:pt x="3195923" y="1524191"/>
                </a:cubicBezTo>
                <a:cubicBezTo>
                  <a:pt x="3195923" y="1526762"/>
                  <a:pt x="3198019" y="1528858"/>
                  <a:pt x="3200591" y="1528858"/>
                </a:cubicBezTo>
                <a:close/>
                <a:moveTo>
                  <a:pt x="3276791" y="1527620"/>
                </a:moveTo>
                <a:cubicBezTo>
                  <a:pt x="3278696" y="1527620"/>
                  <a:pt x="3280124" y="1526096"/>
                  <a:pt x="3280124" y="1524286"/>
                </a:cubicBezTo>
                <a:cubicBezTo>
                  <a:pt x="3280124" y="1522476"/>
                  <a:pt x="3278600" y="1520952"/>
                  <a:pt x="3276791" y="1520952"/>
                </a:cubicBezTo>
                <a:cubicBezTo>
                  <a:pt x="3274886" y="1520952"/>
                  <a:pt x="3273457" y="1522476"/>
                  <a:pt x="3273457" y="1524286"/>
                </a:cubicBezTo>
                <a:cubicBezTo>
                  <a:pt x="3273457" y="1526096"/>
                  <a:pt x="3274981" y="1527620"/>
                  <a:pt x="3276791" y="1527620"/>
                </a:cubicBezTo>
                <a:close/>
                <a:moveTo>
                  <a:pt x="3352991" y="1526572"/>
                </a:moveTo>
                <a:cubicBezTo>
                  <a:pt x="3354229" y="1526572"/>
                  <a:pt x="3355277" y="1525524"/>
                  <a:pt x="3355277" y="1524286"/>
                </a:cubicBezTo>
                <a:cubicBezTo>
                  <a:pt x="3355277" y="1523048"/>
                  <a:pt x="3354229" y="1522000"/>
                  <a:pt x="3352991" y="1522000"/>
                </a:cubicBezTo>
                <a:cubicBezTo>
                  <a:pt x="3351753" y="1522000"/>
                  <a:pt x="3350705" y="1523048"/>
                  <a:pt x="3350705" y="1524286"/>
                </a:cubicBezTo>
                <a:cubicBezTo>
                  <a:pt x="3350705" y="1525524"/>
                  <a:pt x="3351753" y="1526572"/>
                  <a:pt x="3352991" y="1526572"/>
                </a:cubicBezTo>
                <a:close/>
                <a:moveTo>
                  <a:pt x="3429191" y="1525524"/>
                </a:moveTo>
                <a:cubicBezTo>
                  <a:pt x="3429857" y="1525524"/>
                  <a:pt x="3430429" y="1524953"/>
                  <a:pt x="3430429" y="1524286"/>
                </a:cubicBezTo>
                <a:cubicBezTo>
                  <a:pt x="3430429" y="1523619"/>
                  <a:pt x="3429857" y="1523048"/>
                  <a:pt x="3429191" y="1523048"/>
                </a:cubicBezTo>
                <a:cubicBezTo>
                  <a:pt x="3428524" y="1523048"/>
                  <a:pt x="3427953" y="1523619"/>
                  <a:pt x="3427953" y="1524286"/>
                </a:cubicBezTo>
                <a:cubicBezTo>
                  <a:pt x="3427953" y="1524953"/>
                  <a:pt x="3428524" y="1525524"/>
                  <a:pt x="3429191" y="1525524"/>
                </a:cubicBezTo>
                <a:close/>
                <a:moveTo>
                  <a:pt x="3505391" y="1524381"/>
                </a:moveTo>
                <a:cubicBezTo>
                  <a:pt x="3505486" y="1524381"/>
                  <a:pt x="3505581" y="1524286"/>
                  <a:pt x="3505581" y="1524191"/>
                </a:cubicBezTo>
                <a:cubicBezTo>
                  <a:pt x="3505581" y="1524095"/>
                  <a:pt x="3505486" y="1524000"/>
                  <a:pt x="3505391" y="1524000"/>
                </a:cubicBezTo>
                <a:cubicBezTo>
                  <a:pt x="3505295" y="1524000"/>
                  <a:pt x="3505200" y="1524095"/>
                  <a:pt x="3505200" y="1524191"/>
                </a:cubicBezTo>
                <a:cubicBezTo>
                  <a:pt x="3505200" y="1524286"/>
                  <a:pt x="3505295" y="1524381"/>
                  <a:pt x="3505391" y="1524381"/>
                </a:cubicBezTo>
                <a:close/>
                <a:moveTo>
                  <a:pt x="191" y="1600581"/>
                </a:moveTo>
                <a:cubicBezTo>
                  <a:pt x="286" y="1600581"/>
                  <a:pt x="381" y="1600486"/>
                  <a:pt x="381" y="1600391"/>
                </a:cubicBezTo>
                <a:cubicBezTo>
                  <a:pt x="381" y="1600295"/>
                  <a:pt x="286" y="1600200"/>
                  <a:pt x="191" y="1600200"/>
                </a:cubicBezTo>
                <a:cubicBezTo>
                  <a:pt x="95" y="1600200"/>
                  <a:pt x="0" y="1600295"/>
                  <a:pt x="0" y="1600391"/>
                </a:cubicBezTo>
                <a:cubicBezTo>
                  <a:pt x="0" y="1600486"/>
                  <a:pt x="95" y="1600581"/>
                  <a:pt x="191" y="1600581"/>
                </a:cubicBezTo>
                <a:close/>
                <a:moveTo>
                  <a:pt x="76391" y="1601724"/>
                </a:moveTo>
                <a:cubicBezTo>
                  <a:pt x="77057" y="1601724"/>
                  <a:pt x="77629" y="1601153"/>
                  <a:pt x="77629" y="1600486"/>
                </a:cubicBezTo>
                <a:cubicBezTo>
                  <a:pt x="77629" y="1599819"/>
                  <a:pt x="77057" y="1599248"/>
                  <a:pt x="76391" y="1599248"/>
                </a:cubicBezTo>
                <a:cubicBezTo>
                  <a:pt x="75724" y="1599248"/>
                  <a:pt x="75152" y="1599819"/>
                  <a:pt x="75152" y="1600486"/>
                </a:cubicBezTo>
                <a:cubicBezTo>
                  <a:pt x="75152" y="1601153"/>
                  <a:pt x="75724" y="1601724"/>
                  <a:pt x="76391" y="1601724"/>
                </a:cubicBezTo>
                <a:close/>
                <a:moveTo>
                  <a:pt x="152591" y="1602772"/>
                </a:moveTo>
                <a:cubicBezTo>
                  <a:pt x="153829" y="1602772"/>
                  <a:pt x="154877" y="1601724"/>
                  <a:pt x="154877" y="1600486"/>
                </a:cubicBezTo>
                <a:cubicBezTo>
                  <a:pt x="154877" y="1599248"/>
                  <a:pt x="153829" y="1598200"/>
                  <a:pt x="152591" y="1598200"/>
                </a:cubicBezTo>
                <a:cubicBezTo>
                  <a:pt x="151352" y="1598200"/>
                  <a:pt x="150305" y="1599248"/>
                  <a:pt x="150305" y="1600486"/>
                </a:cubicBezTo>
                <a:cubicBezTo>
                  <a:pt x="150305" y="1601724"/>
                  <a:pt x="151352" y="1602772"/>
                  <a:pt x="152591" y="1602772"/>
                </a:cubicBezTo>
                <a:close/>
                <a:moveTo>
                  <a:pt x="228791" y="1604010"/>
                </a:moveTo>
                <a:cubicBezTo>
                  <a:pt x="230791" y="1604010"/>
                  <a:pt x="232410" y="1602391"/>
                  <a:pt x="232410" y="1600391"/>
                </a:cubicBezTo>
                <a:cubicBezTo>
                  <a:pt x="232410" y="1598390"/>
                  <a:pt x="230791" y="1596771"/>
                  <a:pt x="228791" y="1596771"/>
                </a:cubicBezTo>
                <a:cubicBezTo>
                  <a:pt x="226790" y="1596771"/>
                  <a:pt x="225171" y="1598390"/>
                  <a:pt x="225171" y="1600391"/>
                </a:cubicBezTo>
                <a:cubicBezTo>
                  <a:pt x="225171" y="1602391"/>
                  <a:pt x="226790" y="1604010"/>
                  <a:pt x="228791" y="1604010"/>
                </a:cubicBezTo>
                <a:close/>
                <a:moveTo>
                  <a:pt x="304991" y="1605058"/>
                </a:moveTo>
                <a:cubicBezTo>
                  <a:pt x="307562" y="1605058"/>
                  <a:pt x="309658" y="1602962"/>
                  <a:pt x="309658" y="1600391"/>
                </a:cubicBezTo>
                <a:cubicBezTo>
                  <a:pt x="309658" y="1597819"/>
                  <a:pt x="307562" y="1595723"/>
                  <a:pt x="304991" y="1595723"/>
                </a:cubicBezTo>
                <a:cubicBezTo>
                  <a:pt x="302419" y="1595723"/>
                  <a:pt x="300323" y="1597819"/>
                  <a:pt x="300323" y="1600391"/>
                </a:cubicBezTo>
                <a:cubicBezTo>
                  <a:pt x="300323" y="1602962"/>
                  <a:pt x="302419" y="1605058"/>
                  <a:pt x="304991" y="1605058"/>
                </a:cubicBezTo>
                <a:close/>
                <a:moveTo>
                  <a:pt x="381191" y="1606296"/>
                </a:moveTo>
                <a:cubicBezTo>
                  <a:pt x="384429" y="1606296"/>
                  <a:pt x="387096" y="1603629"/>
                  <a:pt x="387096" y="1600391"/>
                </a:cubicBezTo>
                <a:cubicBezTo>
                  <a:pt x="387096" y="1597152"/>
                  <a:pt x="384429" y="1594485"/>
                  <a:pt x="381191" y="1594485"/>
                </a:cubicBezTo>
                <a:cubicBezTo>
                  <a:pt x="377952" y="1594485"/>
                  <a:pt x="375285" y="1597152"/>
                  <a:pt x="375285" y="1600391"/>
                </a:cubicBezTo>
                <a:cubicBezTo>
                  <a:pt x="375285" y="1603724"/>
                  <a:pt x="377952" y="1606296"/>
                  <a:pt x="381191" y="1606296"/>
                </a:cubicBezTo>
                <a:close/>
                <a:moveTo>
                  <a:pt x="457391" y="1607344"/>
                </a:moveTo>
                <a:cubicBezTo>
                  <a:pt x="461200" y="1607344"/>
                  <a:pt x="464344" y="1604201"/>
                  <a:pt x="464344" y="1600391"/>
                </a:cubicBezTo>
                <a:cubicBezTo>
                  <a:pt x="464344" y="1596581"/>
                  <a:pt x="461200" y="1593437"/>
                  <a:pt x="457391" y="1593437"/>
                </a:cubicBezTo>
                <a:cubicBezTo>
                  <a:pt x="453581" y="1593437"/>
                  <a:pt x="450437" y="1596581"/>
                  <a:pt x="450437" y="1600391"/>
                </a:cubicBezTo>
                <a:cubicBezTo>
                  <a:pt x="450437" y="1604201"/>
                  <a:pt x="453581" y="1607344"/>
                  <a:pt x="457391" y="1607344"/>
                </a:cubicBezTo>
                <a:close/>
                <a:moveTo>
                  <a:pt x="533591" y="1608487"/>
                </a:moveTo>
                <a:cubicBezTo>
                  <a:pt x="538067" y="1608487"/>
                  <a:pt x="541592" y="1604867"/>
                  <a:pt x="541592" y="1600486"/>
                </a:cubicBezTo>
                <a:cubicBezTo>
                  <a:pt x="541592" y="1596009"/>
                  <a:pt x="537972" y="1592485"/>
                  <a:pt x="533591" y="1592485"/>
                </a:cubicBezTo>
                <a:cubicBezTo>
                  <a:pt x="529114" y="1592485"/>
                  <a:pt x="525590" y="1596104"/>
                  <a:pt x="525590" y="1600486"/>
                </a:cubicBezTo>
                <a:cubicBezTo>
                  <a:pt x="525590" y="1604867"/>
                  <a:pt x="529209" y="1608487"/>
                  <a:pt x="533591" y="1608487"/>
                </a:cubicBezTo>
                <a:close/>
                <a:moveTo>
                  <a:pt x="609790" y="1609725"/>
                </a:moveTo>
                <a:cubicBezTo>
                  <a:pt x="614934" y="1609725"/>
                  <a:pt x="619125" y="1605534"/>
                  <a:pt x="619125" y="1600391"/>
                </a:cubicBezTo>
                <a:cubicBezTo>
                  <a:pt x="619125" y="1595247"/>
                  <a:pt x="614934" y="1591056"/>
                  <a:pt x="609790" y="1591056"/>
                </a:cubicBezTo>
                <a:cubicBezTo>
                  <a:pt x="604647" y="1591056"/>
                  <a:pt x="600456" y="1595247"/>
                  <a:pt x="600456" y="1600391"/>
                </a:cubicBezTo>
                <a:cubicBezTo>
                  <a:pt x="600551" y="1605534"/>
                  <a:pt x="604647" y="1609725"/>
                  <a:pt x="609790" y="1609725"/>
                </a:cubicBezTo>
                <a:close/>
                <a:moveTo>
                  <a:pt x="685990" y="1610963"/>
                </a:moveTo>
                <a:cubicBezTo>
                  <a:pt x="691801" y="1610963"/>
                  <a:pt x="696563" y="1606201"/>
                  <a:pt x="696563" y="1600391"/>
                </a:cubicBezTo>
                <a:cubicBezTo>
                  <a:pt x="696563" y="1594580"/>
                  <a:pt x="691801" y="1589818"/>
                  <a:pt x="685990" y="1589818"/>
                </a:cubicBezTo>
                <a:cubicBezTo>
                  <a:pt x="680180" y="1589818"/>
                  <a:pt x="675418" y="1594580"/>
                  <a:pt x="675418" y="1600391"/>
                </a:cubicBezTo>
                <a:cubicBezTo>
                  <a:pt x="675418" y="1606201"/>
                  <a:pt x="680180" y="1610963"/>
                  <a:pt x="685990" y="1610963"/>
                </a:cubicBezTo>
                <a:close/>
                <a:moveTo>
                  <a:pt x="762190" y="1612011"/>
                </a:moveTo>
                <a:cubicBezTo>
                  <a:pt x="768572" y="1612011"/>
                  <a:pt x="773811" y="1606772"/>
                  <a:pt x="773811" y="1600391"/>
                </a:cubicBezTo>
                <a:cubicBezTo>
                  <a:pt x="773811" y="1594009"/>
                  <a:pt x="768572" y="1588770"/>
                  <a:pt x="762190" y="1588770"/>
                </a:cubicBezTo>
                <a:cubicBezTo>
                  <a:pt x="755809" y="1588770"/>
                  <a:pt x="750570" y="1594009"/>
                  <a:pt x="750570" y="1600391"/>
                </a:cubicBezTo>
                <a:cubicBezTo>
                  <a:pt x="750570" y="1606868"/>
                  <a:pt x="755809" y="1612011"/>
                  <a:pt x="762190" y="1612011"/>
                </a:cubicBezTo>
                <a:close/>
                <a:moveTo>
                  <a:pt x="838390" y="1613345"/>
                </a:moveTo>
                <a:cubicBezTo>
                  <a:pt x="845534" y="1613345"/>
                  <a:pt x="851249" y="1607534"/>
                  <a:pt x="851249" y="1600486"/>
                </a:cubicBezTo>
                <a:cubicBezTo>
                  <a:pt x="851249" y="1593342"/>
                  <a:pt x="845439" y="1587627"/>
                  <a:pt x="838390" y="1587627"/>
                </a:cubicBezTo>
                <a:cubicBezTo>
                  <a:pt x="831247" y="1587627"/>
                  <a:pt x="825532" y="1593437"/>
                  <a:pt x="825532" y="1600486"/>
                </a:cubicBezTo>
                <a:cubicBezTo>
                  <a:pt x="825532" y="1607534"/>
                  <a:pt x="831247" y="1613345"/>
                  <a:pt x="838390" y="1613345"/>
                </a:cubicBezTo>
                <a:close/>
                <a:moveTo>
                  <a:pt x="914590" y="1614392"/>
                </a:moveTo>
                <a:cubicBezTo>
                  <a:pt x="922306" y="1614392"/>
                  <a:pt x="928497" y="1608106"/>
                  <a:pt x="928497" y="1600486"/>
                </a:cubicBezTo>
                <a:cubicBezTo>
                  <a:pt x="928497" y="1592771"/>
                  <a:pt x="922211" y="1586579"/>
                  <a:pt x="914590" y="1586579"/>
                </a:cubicBezTo>
                <a:cubicBezTo>
                  <a:pt x="906971" y="1586579"/>
                  <a:pt x="900684" y="1592866"/>
                  <a:pt x="900684" y="1600486"/>
                </a:cubicBezTo>
                <a:cubicBezTo>
                  <a:pt x="900684" y="1608106"/>
                  <a:pt x="906875" y="1614392"/>
                  <a:pt x="914590" y="1614392"/>
                </a:cubicBezTo>
                <a:close/>
                <a:moveTo>
                  <a:pt x="990790" y="1615631"/>
                </a:moveTo>
                <a:cubicBezTo>
                  <a:pt x="999173" y="1615631"/>
                  <a:pt x="1006031" y="1608773"/>
                  <a:pt x="1006031" y="1600391"/>
                </a:cubicBezTo>
                <a:cubicBezTo>
                  <a:pt x="1006031" y="1592009"/>
                  <a:pt x="999173" y="1585151"/>
                  <a:pt x="990790" y="1585151"/>
                </a:cubicBezTo>
                <a:cubicBezTo>
                  <a:pt x="982409" y="1585151"/>
                  <a:pt x="975551" y="1592009"/>
                  <a:pt x="975551" y="1600391"/>
                </a:cubicBezTo>
                <a:cubicBezTo>
                  <a:pt x="975551" y="1608773"/>
                  <a:pt x="982409" y="1615631"/>
                  <a:pt x="990790" y="1615631"/>
                </a:cubicBezTo>
                <a:close/>
                <a:moveTo>
                  <a:pt x="1066991" y="1616678"/>
                </a:moveTo>
                <a:cubicBezTo>
                  <a:pt x="1075944" y="1616678"/>
                  <a:pt x="1083278" y="1609439"/>
                  <a:pt x="1083278" y="1600391"/>
                </a:cubicBezTo>
                <a:cubicBezTo>
                  <a:pt x="1083278" y="1591342"/>
                  <a:pt x="1076039" y="1584103"/>
                  <a:pt x="1066991" y="1584103"/>
                </a:cubicBezTo>
                <a:cubicBezTo>
                  <a:pt x="1058037" y="1584103"/>
                  <a:pt x="1050703" y="1591342"/>
                  <a:pt x="1050703" y="1600391"/>
                </a:cubicBezTo>
                <a:cubicBezTo>
                  <a:pt x="1050703" y="1609439"/>
                  <a:pt x="1058037" y="1616678"/>
                  <a:pt x="1066991" y="1616678"/>
                </a:cubicBezTo>
                <a:close/>
                <a:moveTo>
                  <a:pt x="1143191" y="1617726"/>
                </a:moveTo>
                <a:cubicBezTo>
                  <a:pt x="1152716" y="1617726"/>
                  <a:pt x="1160526" y="1610011"/>
                  <a:pt x="1160526" y="1600391"/>
                </a:cubicBezTo>
                <a:cubicBezTo>
                  <a:pt x="1160526" y="1590866"/>
                  <a:pt x="1152811" y="1583055"/>
                  <a:pt x="1143191" y="1583055"/>
                </a:cubicBezTo>
                <a:cubicBezTo>
                  <a:pt x="1133666" y="1583055"/>
                  <a:pt x="1125855" y="1590770"/>
                  <a:pt x="1125855" y="1600391"/>
                </a:cubicBezTo>
                <a:cubicBezTo>
                  <a:pt x="1125855" y="1610011"/>
                  <a:pt x="1133666" y="1617726"/>
                  <a:pt x="1143191" y="1617726"/>
                </a:cubicBezTo>
                <a:close/>
                <a:moveTo>
                  <a:pt x="1219391" y="1618964"/>
                </a:moveTo>
                <a:cubicBezTo>
                  <a:pt x="1229678" y="1618964"/>
                  <a:pt x="1237964" y="1610678"/>
                  <a:pt x="1237964" y="1600391"/>
                </a:cubicBezTo>
                <a:cubicBezTo>
                  <a:pt x="1237964" y="1590104"/>
                  <a:pt x="1229678" y="1581817"/>
                  <a:pt x="1219391" y="1581817"/>
                </a:cubicBezTo>
                <a:cubicBezTo>
                  <a:pt x="1209104" y="1581817"/>
                  <a:pt x="1200817" y="1590104"/>
                  <a:pt x="1200817" y="1600391"/>
                </a:cubicBezTo>
                <a:cubicBezTo>
                  <a:pt x="1200817" y="1610678"/>
                  <a:pt x="1209104" y="1618964"/>
                  <a:pt x="1219391" y="1618964"/>
                </a:cubicBezTo>
                <a:close/>
                <a:moveTo>
                  <a:pt x="1295591" y="1620107"/>
                </a:moveTo>
                <a:cubicBezTo>
                  <a:pt x="1306449" y="1620107"/>
                  <a:pt x="1315212" y="1611344"/>
                  <a:pt x="1315212" y="1600486"/>
                </a:cubicBezTo>
                <a:cubicBezTo>
                  <a:pt x="1315212" y="1589627"/>
                  <a:pt x="1306449" y="1580864"/>
                  <a:pt x="1295591" y="1580864"/>
                </a:cubicBezTo>
                <a:cubicBezTo>
                  <a:pt x="1284732" y="1580864"/>
                  <a:pt x="1275969" y="1589627"/>
                  <a:pt x="1275969" y="1600486"/>
                </a:cubicBezTo>
                <a:cubicBezTo>
                  <a:pt x="1275969" y="1611344"/>
                  <a:pt x="1284732" y="1620107"/>
                  <a:pt x="1295591" y="1620107"/>
                </a:cubicBezTo>
                <a:close/>
                <a:moveTo>
                  <a:pt x="1371791" y="1621346"/>
                </a:moveTo>
                <a:cubicBezTo>
                  <a:pt x="1383316" y="1621346"/>
                  <a:pt x="1392746" y="1612011"/>
                  <a:pt x="1392746" y="1600391"/>
                </a:cubicBezTo>
                <a:cubicBezTo>
                  <a:pt x="1392746" y="1588770"/>
                  <a:pt x="1383411" y="1579436"/>
                  <a:pt x="1371791" y="1579436"/>
                </a:cubicBezTo>
                <a:cubicBezTo>
                  <a:pt x="1360170" y="1579436"/>
                  <a:pt x="1350836" y="1588770"/>
                  <a:pt x="1350836" y="1600391"/>
                </a:cubicBezTo>
                <a:cubicBezTo>
                  <a:pt x="1350836" y="1612011"/>
                  <a:pt x="1360265" y="1621346"/>
                  <a:pt x="1371791" y="1621346"/>
                </a:cubicBezTo>
                <a:close/>
                <a:moveTo>
                  <a:pt x="1447991" y="1622393"/>
                </a:moveTo>
                <a:cubicBezTo>
                  <a:pt x="1460087" y="1622393"/>
                  <a:pt x="1469993" y="1612583"/>
                  <a:pt x="1469993" y="1600391"/>
                </a:cubicBezTo>
                <a:cubicBezTo>
                  <a:pt x="1469993" y="1588199"/>
                  <a:pt x="1460183" y="1578388"/>
                  <a:pt x="1447991" y="1578388"/>
                </a:cubicBezTo>
                <a:cubicBezTo>
                  <a:pt x="1435799" y="1578388"/>
                  <a:pt x="1425988" y="1588199"/>
                  <a:pt x="1425988" y="1600391"/>
                </a:cubicBezTo>
                <a:cubicBezTo>
                  <a:pt x="1425988" y="1612583"/>
                  <a:pt x="1435894" y="1622393"/>
                  <a:pt x="1447991" y="1622393"/>
                </a:cubicBezTo>
                <a:close/>
                <a:moveTo>
                  <a:pt x="1524191" y="1623251"/>
                </a:moveTo>
                <a:cubicBezTo>
                  <a:pt x="1536764" y="1623251"/>
                  <a:pt x="1547051" y="1613059"/>
                  <a:pt x="1547051" y="1600391"/>
                </a:cubicBezTo>
                <a:cubicBezTo>
                  <a:pt x="1547051" y="1587722"/>
                  <a:pt x="1536859" y="1577531"/>
                  <a:pt x="1524191" y="1577531"/>
                </a:cubicBezTo>
                <a:cubicBezTo>
                  <a:pt x="1511522" y="1577531"/>
                  <a:pt x="1501331" y="1587722"/>
                  <a:pt x="1501331" y="1600391"/>
                </a:cubicBezTo>
                <a:cubicBezTo>
                  <a:pt x="1501331" y="1613059"/>
                  <a:pt x="1511618" y="1623251"/>
                  <a:pt x="1524191" y="1623251"/>
                </a:cubicBezTo>
                <a:close/>
                <a:moveTo>
                  <a:pt x="1600391" y="1624298"/>
                </a:moveTo>
                <a:cubicBezTo>
                  <a:pt x="1613535" y="1624298"/>
                  <a:pt x="1624298" y="1613630"/>
                  <a:pt x="1624298" y="1600391"/>
                </a:cubicBezTo>
                <a:cubicBezTo>
                  <a:pt x="1624298" y="1587246"/>
                  <a:pt x="1613630" y="1576483"/>
                  <a:pt x="1600391" y="1576483"/>
                </a:cubicBezTo>
                <a:cubicBezTo>
                  <a:pt x="1587246" y="1576483"/>
                  <a:pt x="1576483" y="1587151"/>
                  <a:pt x="1576483" y="1600391"/>
                </a:cubicBezTo>
                <a:cubicBezTo>
                  <a:pt x="1576578" y="1613630"/>
                  <a:pt x="1587246" y="1624298"/>
                  <a:pt x="1600391" y="1624298"/>
                </a:cubicBezTo>
                <a:close/>
                <a:moveTo>
                  <a:pt x="1676591" y="1624965"/>
                </a:moveTo>
                <a:cubicBezTo>
                  <a:pt x="1690116" y="1624965"/>
                  <a:pt x="1701070" y="1614011"/>
                  <a:pt x="1701070" y="1600486"/>
                </a:cubicBezTo>
                <a:cubicBezTo>
                  <a:pt x="1701070" y="1586960"/>
                  <a:pt x="1690116" y="1576007"/>
                  <a:pt x="1676591" y="1576007"/>
                </a:cubicBezTo>
                <a:cubicBezTo>
                  <a:pt x="1663065" y="1576007"/>
                  <a:pt x="1652111" y="1586960"/>
                  <a:pt x="1652111" y="1600486"/>
                </a:cubicBezTo>
                <a:cubicBezTo>
                  <a:pt x="1652111" y="1614011"/>
                  <a:pt x="1663065" y="1624965"/>
                  <a:pt x="1676591" y="1624965"/>
                </a:cubicBezTo>
                <a:close/>
                <a:moveTo>
                  <a:pt x="1752791" y="1625156"/>
                </a:moveTo>
                <a:cubicBezTo>
                  <a:pt x="1766411" y="1625156"/>
                  <a:pt x="1777556" y="1614107"/>
                  <a:pt x="1777556" y="1600391"/>
                </a:cubicBezTo>
                <a:cubicBezTo>
                  <a:pt x="1777556" y="1586770"/>
                  <a:pt x="1766507" y="1575626"/>
                  <a:pt x="1752791" y="1575626"/>
                </a:cubicBezTo>
                <a:cubicBezTo>
                  <a:pt x="1739170" y="1575626"/>
                  <a:pt x="1728026" y="1586675"/>
                  <a:pt x="1728026" y="1600391"/>
                </a:cubicBezTo>
                <a:cubicBezTo>
                  <a:pt x="1728121" y="1614107"/>
                  <a:pt x="1739170" y="1625156"/>
                  <a:pt x="1752791" y="1625156"/>
                </a:cubicBezTo>
                <a:close/>
                <a:moveTo>
                  <a:pt x="1828991" y="1624965"/>
                </a:moveTo>
                <a:cubicBezTo>
                  <a:pt x="1842516" y="1624965"/>
                  <a:pt x="1853470" y="1614011"/>
                  <a:pt x="1853470" y="1600486"/>
                </a:cubicBezTo>
                <a:cubicBezTo>
                  <a:pt x="1853470" y="1586960"/>
                  <a:pt x="1842516" y="1576007"/>
                  <a:pt x="1828991" y="1576007"/>
                </a:cubicBezTo>
                <a:cubicBezTo>
                  <a:pt x="1815465" y="1576007"/>
                  <a:pt x="1804511" y="1586960"/>
                  <a:pt x="1804511" y="1600486"/>
                </a:cubicBezTo>
                <a:cubicBezTo>
                  <a:pt x="1804511" y="1614011"/>
                  <a:pt x="1815465" y="1624965"/>
                  <a:pt x="1828991" y="1624965"/>
                </a:cubicBezTo>
                <a:close/>
                <a:moveTo>
                  <a:pt x="1905191" y="1624298"/>
                </a:moveTo>
                <a:cubicBezTo>
                  <a:pt x="1918335" y="1624298"/>
                  <a:pt x="1929098" y="1613630"/>
                  <a:pt x="1929098" y="1600391"/>
                </a:cubicBezTo>
                <a:cubicBezTo>
                  <a:pt x="1929098" y="1587246"/>
                  <a:pt x="1918430" y="1576483"/>
                  <a:pt x="1905191" y="1576483"/>
                </a:cubicBezTo>
                <a:cubicBezTo>
                  <a:pt x="1892046" y="1576483"/>
                  <a:pt x="1881283" y="1587151"/>
                  <a:pt x="1881283" y="1600391"/>
                </a:cubicBezTo>
                <a:cubicBezTo>
                  <a:pt x="1881378" y="1613630"/>
                  <a:pt x="1892046" y="1624298"/>
                  <a:pt x="1905191" y="1624298"/>
                </a:cubicBezTo>
                <a:close/>
                <a:moveTo>
                  <a:pt x="1981391" y="1623441"/>
                </a:moveTo>
                <a:cubicBezTo>
                  <a:pt x="1994154" y="1623441"/>
                  <a:pt x="2004441" y="1613154"/>
                  <a:pt x="2004441" y="1600391"/>
                </a:cubicBezTo>
                <a:cubicBezTo>
                  <a:pt x="2004441" y="1587627"/>
                  <a:pt x="1994154" y="1577340"/>
                  <a:pt x="1981391" y="1577340"/>
                </a:cubicBezTo>
                <a:cubicBezTo>
                  <a:pt x="1968627" y="1577340"/>
                  <a:pt x="1958340" y="1587627"/>
                  <a:pt x="1958340" y="1600391"/>
                </a:cubicBezTo>
                <a:cubicBezTo>
                  <a:pt x="1958340" y="1613154"/>
                  <a:pt x="1968722" y="1623441"/>
                  <a:pt x="1981391" y="1623441"/>
                </a:cubicBezTo>
                <a:close/>
                <a:moveTo>
                  <a:pt x="2057591" y="1622393"/>
                </a:moveTo>
                <a:cubicBezTo>
                  <a:pt x="2069687" y="1622393"/>
                  <a:pt x="2079593" y="1612583"/>
                  <a:pt x="2079593" y="1600391"/>
                </a:cubicBezTo>
                <a:cubicBezTo>
                  <a:pt x="2079593" y="1588199"/>
                  <a:pt x="2069783" y="1578388"/>
                  <a:pt x="2057591" y="1578388"/>
                </a:cubicBezTo>
                <a:cubicBezTo>
                  <a:pt x="2045399" y="1578388"/>
                  <a:pt x="2035588" y="1588199"/>
                  <a:pt x="2035588" y="1600391"/>
                </a:cubicBezTo>
                <a:cubicBezTo>
                  <a:pt x="2035588" y="1612583"/>
                  <a:pt x="2045494" y="1622393"/>
                  <a:pt x="2057591" y="1622393"/>
                </a:cubicBezTo>
                <a:close/>
                <a:moveTo>
                  <a:pt x="2133791" y="1621346"/>
                </a:moveTo>
                <a:cubicBezTo>
                  <a:pt x="2145316" y="1621346"/>
                  <a:pt x="2154746" y="1612011"/>
                  <a:pt x="2154746" y="1600391"/>
                </a:cubicBezTo>
                <a:cubicBezTo>
                  <a:pt x="2154746" y="1588770"/>
                  <a:pt x="2145411" y="1579436"/>
                  <a:pt x="2133791" y="1579436"/>
                </a:cubicBezTo>
                <a:cubicBezTo>
                  <a:pt x="2122170" y="1579436"/>
                  <a:pt x="2112836" y="1588770"/>
                  <a:pt x="2112836" y="1600391"/>
                </a:cubicBezTo>
                <a:cubicBezTo>
                  <a:pt x="2112836" y="1612011"/>
                  <a:pt x="2122265" y="1621346"/>
                  <a:pt x="2133791" y="1621346"/>
                </a:cubicBezTo>
                <a:close/>
                <a:moveTo>
                  <a:pt x="2209991" y="1620298"/>
                </a:moveTo>
                <a:cubicBezTo>
                  <a:pt x="2220944" y="1620298"/>
                  <a:pt x="2229898" y="1611439"/>
                  <a:pt x="2229898" y="1600391"/>
                </a:cubicBezTo>
                <a:cubicBezTo>
                  <a:pt x="2229898" y="1589342"/>
                  <a:pt x="2221040" y="1580483"/>
                  <a:pt x="2209991" y="1580483"/>
                </a:cubicBezTo>
                <a:cubicBezTo>
                  <a:pt x="2199037" y="1580483"/>
                  <a:pt x="2190083" y="1589342"/>
                  <a:pt x="2190083" y="1600391"/>
                </a:cubicBezTo>
                <a:cubicBezTo>
                  <a:pt x="2190083" y="1611439"/>
                  <a:pt x="2199037" y="1620298"/>
                  <a:pt x="2209991" y="1620298"/>
                </a:cubicBezTo>
                <a:close/>
                <a:moveTo>
                  <a:pt x="2286191" y="1619250"/>
                </a:moveTo>
                <a:cubicBezTo>
                  <a:pt x="2296573" y="1619250"/>
                  <a:pt x="2304955" y="1610868"/>
                  <a:pt x="2304955" y="1600486"/>
                </a:cubicBezTo>
                <a:cubicBezTo>
                  <a:pt x="2304955" y="1590104"/>
                  <a:pt x="2296573" y="1581722"/>
                  <a:pt x="2286191" y="1581722"/>
                </a:cubicBezTo>
                <a:cubicBezTo>
                  <a:pt x="2275808" y="1581722"/>
                  <a:pt x="2267426" y="1590104"/>
                  <a:pt x="2267426" y="1600486"/>
                </a:cubicBezTo>
                <a:cubicBezTo>
                  <a:pt x="2267426" y="1610773"/>
                  <a:pt x="2275808" y="1619250"/>
                  <a:pt x="2286191" y="1619250"/>
                </a:cubicBezTo>
                <a:close/>
                <a:moveTo>
                  <a:pt x="2362391" y="1617917"/>
                </a:moveTo>
                <a:cubicBezTo>
                  <a:pt x="2372106" y="1617917"/>
                  <a:pt x="2379917" y="1610106"/>
                  <a:pt x="2379917" y="1600391"/>
                </a:cubicBezTo>
                <a:cubicBezTo>
                  <a:pt x="2379917" y="1590675"/>
                  <a:pt x="2372106" y="1582864"/>
                  <a:pt x="2362391" y="1582864"/>
                </a:cubicBezTo>
                <a:cubicBezTo>
                  <a:pt x="2352675" y="1582864"/>
                  <a:pt x="2344865" y="1590675"/>
                  <a:pt x="2344865" y="1600391"/>
                </a:cubicBezTo>
                <a:cubicBezTo>
                  <a:pt x="2344865" y="1610106"/>
                  <a:pt x="2352770" y="1617917"/>
                  <a:pt x="2362391" y="1617917"/>
                </a:cubicBezTo>
                <a:close/>
                <a:moveTo>
                  <a:pt x="2438591" y="1616869"/>
                </a:moveTo>
                <a:cubicBezTo>
                  <a:pt x="2447735" y="1616869"/>
                  <a:pt x="2455069" y="1609535"/>
                  <a:pt x="2455069" y="1600391"/>
                </a:cubicBezTo>
                <a:cubicBezTo>
                  <a:pt x="2455069" y="1591247"/>
                  <a:pt x="2447735" y="1583912"/>
                  <a:pt x="2438591" y="1583912"/>
                </a:cubicBezTo>
                <a:cubicBezTo>
                  <a:pt x="2429447" y="1583912"/>
                  <a:pt x="2422112" y="1591247"/>
                  <a:pt x="2422112" y="1600391"/>
                </a:cubicBezTo>
                <a:cubicBezTo>
                  <a:pt x="2422112" y="1609535"/>
                  <a:pt x="2429542" y="1616869"/>
                  <a:pt x="2438591" y="1616869"/>
                </a:cubicBezTo>
                <a:close/>
                <a:moveTo>
                  <a:pt x="2514791" y="1615631"/>
                </a:moveTo>
                <a:cubicBezTo>
                  <a:pt x="2523173" y="1615631"/>
                  <a:pt x="2530031" y="1608773"/>
                  <a:pt x="2530031" y="1600391"/>
                </a:cubicBezTo>
                <a:cubicBezTo>
                  <a:pt x="2530031" y="1592009"/>
                  <a:pt x="2523173" y="1585151"/>
                  <a:pt x="2514791" y="1585151"/>
                </a:cubicBezTo>
                <a:cubicBezTo>
                  <a:pt x="2506409" y="1585151"/>
                  <a:pt x="2499551" y="1592009"/>
                  <a:pt x="2499551" y="1600391"/>
                </a:cubicBezTo>
                <a:cubicBezTo>
                  <a:pt x="2499551" y="1608773"/>
                  <a:pt x="2506409" y="1615631"/>
                  <a:pt x="2514791" y="1615631"/>
                </a:cubicBezTo>
                <a:close/>
                <a:moveTo>
                  <a:pt x="2590991" y="1614583"/>
                </a:moveTo>
                <a:cubicBezTo>
                  <a:pt x="2598801" y="1614583"/>
                  <a:pt x="2605183" y="1608201"/>
                  <a:pt x="2605183" y="1600391"/>
                </a:cubicBezTo>
                <a:cubicBezTo>
                  <a:pt x="2605183" y="1592580"/>
                  <a:pt x="2598801" y="1586198"/>
                  <a:pt x="2590991" y="1586198"/>
                </a:cubicBezTo>
                <a:cubicBezTo>
                  <a:pt x="2583180" y="1586198"/>
                  <a:pt x="2576798" y="1592580"/>
                  <a:pt x="2576798" y="1600391"/>
                </a:cubicBezTo>
                <a:cubicBezTo>
                  <a:pt x="2576894" y="1608201"/>
                  <a:pt x="2583180" y="1614583"/>
                  <a:pt x="2590991" y="1614583"/>
                </a:cubicBezTo>
                <a:close/>
                <a:moveTo>
                  <a:pt x="2667191" y="1613345"/>
                </a:moveTo>
                <a:cubicBezTo>
                  <a:pt x="2674334" y="1613345"/>
                  <a:pt x="2680049" y="1607534"/>
                  <a:pt x="2680049" y="1600486"/>
                </a:cubicBezTo>
                <a:cubicBezTo>
                  <a:pt x="2680049" y="1593342"/>
                  <a:pt x="2674239" y="1587627"/>
                  <a:pt x="2667191" y="1587627"/>
                </a:cubicBezTo>
                <a:cubicBezTo>
                  <a:pt x="2660047" y="1587627"/>
                  <a:pt x="2654332" y="1593437"/>
                  <a:pt x="2654332" y="1600486"/>
                </a:cubicBezTo>
                <a:cubicBezTo>
                  <a:pt x="2654332" y="1607534"/>
                  <a:pt x="2660047" y="1613345"/>
                  <a:pt x="2667191" y="1613345"/>
                </a:cubicBezTo>
                <a:close/>
                <a:moveTo>
                  <a:pt x="2743391" y="1612202"/>
                </a:moveTo>
                <a:cubicBezTo>
                  <a:pt x="2749963" y="1612202"/>
                  <a:pt x="2755202" y="1606868"/>
                  <a:pt x="2755202" y="1600391"/>
                </a:cubicBezTo>
                <a:cubicBezTo>
                  <a:pt x="2755202" y="1593914"/>
                  <a:pt x="2749868" y="1588580"/>
                  <a:pt x="2743391" y="1588580"/>
                </a:cubicBezTo>
                <a:cubicBezTo>
                  <a:pt x="2736818" y="1588580"/>
                  <a:pt x="2731580" y="1593914"/>
                  <a:pt x="2731580" y="1600391"/>
                </a:cubicBezTo>
                <a:cubicBezTo>
                  <a:pt x="2731580" y="1606868"/>
                  <a:pt x="2736914" y="1612202"/>
                  <a:pt x="2743391" y="1612202"/>
                </a:cubicBezTo>
                <a:close/>
                <a:moveTo>
                  <a:pt x="2819591" y="1611154"/>
                </a:moveTo>
                <a:cubicBezTo>
                  <a:pt x="2825496" y="1611154"/>
                  <a:pt x="2830354" y="1606296"/>
                  <a:pt x="2830354" y="1600391"/>
                </a:cubicBezTo>
                <a:cubicBezTo>
                  <a:pt x="2830354" y="1594485"/>
                  <a:pt x="2825496" y="1589627"/>
                  <a:pt x="2819591" y="1589627"/>
                </a:cubicBezTo>
                <a:cubicBezTo>
                  <a:pt x="2813685" y="1589627"/>
                  <a:pt x="2808828" y="1594485"/>
                  <a:pt x="2808828" y="1600391"/>
                </a:cubicBezTo>
                <a:cubicBezTo>
                  <a:pt x="2808828" y="1606296"/>
                  <a:pt x="2813685" y="1611154"/>
                  <a:pt x="2819591" y="1611154"/>
                </a:cubicBezTo>
                <a:close/>
                <a:moveTo>
                  <a:pt x="2895791" y="1609916"/>
                </a:moveTo>
                <a:cubicBezTo>
                  <a:pt x="2901029" y="1609916"/>
                  <a:pt x="2905316" y="1605629"/>
                  <a:pt x="2905316" y="1600391"/>
                </a:cubicBezTo>
                <a:cubicBezTo>
                  <a:pt x="2905316" y="1595152"/>
                  <a:pt x="2901029" y="1590866"/>
                  <a:pt x="2895791" y="1590866"/>
                </a:cubicBezTo>
                <a:cubicBezTo>
                  <a:pt x="2890552" y="1590866"/>
                  <a:pt x="2886266" y="1595152"/>
                  <a:pt x="2886266" y="1600391"/>
                </a:cubicBezTo>
                <a:cubicBezTo>
                  <a:pt x="2886266" y="1605629"/>
                  <a:pt x="2890552" y="1609916"/>
                  <a:pt x="2895791" y="1609916"/>
                </a:cubicBezTo>
                <a:close/>
                <a:moveTo>
                  <a:pt x="2971991" y="1608677"/>
                </a:moveTo>
                <a:cubicBezTo>
                  <a:pt x="2976563" y="1608677"/>
                  <a:pt x="2980278" y="1604963"/>
                  <a:pt x="2980278" y="1600391"/>
                </a:cubicBezTo>
                <a:cubicBezTo>
                  <a:pt x="2980278" y="1595818"/>
                  <a:pt x="2976563" y="1592104"/>
                  <a:pt x="2971991" y="1592104"/>
                </a:cubicBezTo>
                <a:cubicBezTo>
                  <a:pt x="2967419" y="1592104"/>
                  <a:pt x="2963704" y="1595818"/>
                  <a:pt x="2963704" y="1600391"/>
                </a:cubicBezTo>
                <a:cubicBezTo>
                  <a:pt x="2963704" y="1604963"/>
                  <a:pt x="2967419" y="1608677"/>
                  <a:pt x="2971991" y="1608677"/>
                </a:cubicBezTo>
                <a:close/>
                <a:moveTo>
                  <a:pt x="3048191" y="1607630"/>
                </a:moveTo>
                <a:cubicBezTo>
                  <a:pt x="3052191" y="1607630"/>
                  <a:pt x="3055334" y="1604391"/>
                  <a:pt x="3055334" y="1600486"/>
                </a:cubicBezTo>
                <a:cubicBezTo>
                  <a:pt x="3055334" y="1596485"/>
                  <a:pt x="3052096" y="1593342"/>
                  <a:pt x="3048191" y="1593342"/>
                </a:cubicBezTo>
                <a:cubicBezTo>
                  <a:pt x="3044190" y="1593342"/>
                  <a:pt x="3041047" y="1596581"/>
                  <a:pt x="3041047" y="1600486"/>
                </a:cubicBezTo>
                <a:cubicBezTo>
                  <a:pt x="3041047" y="1604391"/>
                  <a:pt x="3044285" y="1607630"/>
                  <a:pt x="3048191" y="1607630"/>
                </a:cubicBezTo>
                <a:close/>
                <a:moveTo>
                  <a:pt x="3124391" y="1606296"/>
                </a:moveTo>
                <a:cubicBezTo>
                  <a:pt x="3127629" y="1606296"/>
                  <a:pt x="3130296" y="1603629"/>
                  <a:pt x="3130296" y="1600391"/>
                </a:cubicBezTo>
                <a:cubicBezTo>
                  <a:pt x="3130296" y="1597152"/>
                  <a:pt x="3127629" y="1594485"/>
                  <a:pt x="3124391" y="1594485"/>
                </a:cubicBezTo>
                <a:cubicBezTo>
                  <a:pt x="3121152" y="1594485"/>
                  <a:pt x="3118485" y="1597152"/>
                  <a:pt x="3118485" y="1600391"/>
                </a:cubicBezTo>
                <a:cubicBezTo>
                  <a:pt x="3118485" y="1603724"/>
                  <a:pt x="3121152" y="1606296"/>
                  <a:pt x="3124391" y="1606296"/>
                </a:cubicBezTo>
                <a:close/>
                <a:moveTo>
                  <a:pt x="3200591" y="1605248"/>
                </a:moveTo>
                <a:cubicBezTo>
                  <a:pt x="3203258" y="1605248"/>
                  <a:pt x="3205448" y="1603058"/>
                  <a:pt x="3205448" y="1600391"/>
                </a:cubicBezTo>
                <a:cubicBezTo>
                  <a:pt x="3205448" y="1597724"/>
                  <a:pt x="3203258" y="1595533"/>
                  <a:pt x="3200591" y="1595533"/>
                </a:cubicBezTo>
                <a:cubicBezTo>
                  <a:pt x="3197924" y="1595533"/>
                  <a:pt x="3195733" y="1597724"/>
                  <a:pt x="3195733" y="1600391"/>
                </a:cubicBezTo>
                <a:cubicBezTo>
                  <a:pt x="3195733" y="1603058"/>
                  <a:pt x="3197924" y="1605248"/>
                  <a:pt x="3200591" y="1605248"/>
                </a:cubicBezTo>
                <a:close/>
                <a:moveTo>
                  <a:pt x="3276791" y="1604010"/>
                </a:moveTo>
                <a:cubicBezTo>
                  <a:pt x="3278791" y="1604010"/>
                  <a:pt x="3280410" y="1602391"/>
                  <a:pt x="3280410" y="1600391"/>
                </a:cubicBezTo>
                <a:cubicBezTo>
                  <a:pt x="3280410" y="1598390"/>
                  <a:pt x="3278791" y="1596771"/>
                  <a:pt x="3276791" y="1596771"/>
                </a:cubicBezTo>
                <a:cubicBezTo>
                  <a:pt x="3274790" y="1596771"/>
                  <a:pt x="3273171" y="1598390"/>
                  <a:pt x="3273171" y="1600391"/>
                </a:cubicBezTo>
                <a:cubicBezTo>
                  <a:pt x="3273171" y="1602391"/>
                  <a:pt x="3274790" y="1604010"/>
                  <a:pt x="3276791" y="1604010"/>
                </a:cubicBezTo>
                <a:close/>
                <a:moveTo>
                  <a:pt x="3352991" y="1602962"/>
                </a:moveTo>
                <a:cubicBezTo>
                  <a:pt x="3354420" y="1602962"/>
                  <a:pt x="3355562" y="1601819"/>
                  <a:pt x="3355562" y="1600391"/>
                </a:cubicBezTo>
                <a:cubicBezTo>
                  <a:pt x="3355562" y="1598962"/>
                  <a:pt x="3354420" y="1597819"/>
                  <a:pt x="3352991" y="1597819"/>
                </a:cubicBezTo>
                <a:cubicBezTo>
                  <a:pt x="3351562" y="1597819"/>
                  <a:pt x="3350419" y="1598962"/>
                  <a:pt x="3350419" y="1600391"/>
                </a:cubicBezTo>
                <a:cubicBezTo>
                  <a:pt x="3350419" y="1601819"/>
                  <a:pt x="3351657" y="1602962"/>
                  <a:pt x="3352991" y="1602962"/>
                </a:cubicBezTo>
                <a:close/>
                <a:moveTo>
                  <a:pt x="3429191" y="1601724"/>
                </a:moveTo>
                <a:cubicBezTo>
                  <a:pt x="3429857" y="1601724"/>
                  <a:pt x="3430429" y="1601153"/>
                  <a:pt x="3430429" y="1600486"/>
                </a:cubicBezTo>
                <a:cubicBezTo>
                  <a:pt x="3430429" y="1599819"/>
                  <a:pt x="3429857" y="1599248"/>
                  <a:pt x="3429191" y="1599248"/>
                </a:cubicBezTo>
                <a:cubicBezTo>
                  <a:pt x="3428524" y="1599248"/>
                  <a:pt x="3427953" y="1599819"/>
                  <a:pt x="3427953" y="1600486"/>
                </a:cubicBezTo>
                <a:cubicBezTo>
                  <a:pt x="3427953" y="1601153"/>
                  <a:pt x="3428524" y="1601724"/>
                  <a:pt x="3429191" y="1601724"/>
                </a:cubicBezTo>
                <a:close/>
                <a:moveTo>
                  <a:pt x="3505391" y="1600581"/>
                </a:moveTo>
                <a:cubicBezTo>
                  <a:pt x="3505486" y="1600581"/>
                  <a:pt x="3505581" y="1600486"/>
                  <a:pt x="3505581" y="1600391"/>
                </a:cubicBezTo>
                <a:cubicBezTo>
                  <a:pt x="3505581" y="1600295"/>
                  <a:pt x="3505486" y="1600200"/>
                  <a:pt x="3505391" y="1600200"/>
                </a:cubicBezTo>
                <a:cubicBezTo>
                  <a:pt x="3505295" y="1600200"/>
                  <a:pt x="3505200" y="1600295"/>
                  <a:pt x="3505200" y="1600391"/>
                </a:cubicBezTo>
                <a:cubicBezTo>
                  <a:pt x="3505200" y="1600486"/>
                  <a:pt x="3505295" y="1600581"/>
                  <a:pt x="3505391" y="1600581"/>
                </a:cubicBezTo>
                <a:close/>
                <a:moveTo>
                  <a:pt x="191" y="1676781"/>
                </a:moveTo>
                <a:cubicBezTo>
                  <a:pt x="286" y="1676781"/>
                  <a:pt x="381" y="1676686"/>
                  <a:pt x="381" y="1676591"/>
                </a:cubicBezTo>
                <a:cubicBezTo>
                  <a:pt x="381" y="1676495"/>
                  <a:pt x="286" y="1676400"/>
                  <a:pt x="191" y="1676400"/>
                </a:cubicBezTo>
                <a:cubicBezTo>
                  <a:pt x="95" y="1676400"/>
                  <a:pt x="0" y="1676495"/>
                  <a:pt x="0" y="1676591"/>
                </a:cubicBezTo>
                <a:cubicBezTo>
                  <a:pt x="0" y="1676686"/>
                  <a:pt x="95" y="1676781"/>
                  <a:pt x="191" y="1676781"/>
                </a:cubicBezTo>
                <a:close/>
                <a:moveTo>
                  <a:pt x="76391" y="1677924"/>
                </a:moveTo>
                <a:cubicBezTo>
                  <a:pt x="77057" y="1677924"/>
                  <a:pt x="77629" y="1677353"/>
                  <a:pt x="77629" y="1676686"/>
                </a:cubicBezTo>
                <a:cubicBezTo>
                  <a:pt x="77629" y="1676019"/>
                  <a:pt x="77057" y="1675448"/>
                  <a:pt x="76391" y="1675448"/>
                </a:cubicBezTo>
                <a:cubicBezTo>
                  <a:pt x="75724" y="1675448"/>
                  <a:pt x="75152" y="1676019"/>
                  <a:pt x="75152" y="1676686"/>
                </a:cubicBezTo>
                <a:cubicBezTo>
                  <a:pt x="75152" y="1677353"/>
                  <a:pt x="75724" y="1677924"/>
                  <a:pt x="76391" y="1677924"/>
                </a:cubicBezTo>
                <a:close/>
                <a:moveTo>
                  <a:pt x="152591" y="1678972"/>
                </a:moveTo>
                <a:cubicBezTo>
                  <a:pt x="153829" y="1678972"/>
                  <a:pt x="154877" y="1677924"/>
                  <a:pt x="154877" y="1676686"/>
                </a:cubicBezTo>
                <a:cubicBezTo>
                  <a:pt x="154877" y="1675448"/>
                  <a:pt x="153829" y="1674400"/>
                  <a:pt x="152591" y="1674400"/>
                </a:cubicBezTo>
                <a:cubicBezTo>
                  <a:pt x="151352" y="1674400"/>
                  <a:pt x="150305" y="1675448"/>
                  <a:pt x="150305" y="1676686"/>
                </a:cubicBezTo>
                <a:cubicBezTo>
                  <a:pt x="150305" y="1677924"/>
                  <a:pt x="151352" y="1678972"/>
                  <a:pt x="152591" y="1678972"/>
                </a:cubicBezTo>
                <a:close/>
                <a:moveTo>
                  <a:pt x="228791" y="1680210"/>
                </a:moveTo>
                <a:cubicBezTo>
                  <a:pt x="230791" y="1680210"/>
                  <a:pt x="232410" y="1678591"/>
                  <a:pt x="232410" y="1676591"/>
                </a:cubicBezTo>
                <a:cubicBezTo>
                  <a:pt x="232410" y="1674590"/>
                  <a:pt x="230791" y="1672971"/>
                  <a:pt x="228791" y="1672971"/>
                </a:cubicBezTo>
                <a:cubicBezTo>
                  <a:pt x="226790" y="1672971"/>
                  <a:pt x="225171" y="1674590"/>
                  <a:pt x="225171" y="1676591"/>
                </a:cubicBezTo>
                <a:cubicBezTo>
                  <a:pt x="225171" y="1678591"/>
                  <a:pt x="226790" y="1680210"/>
                  <a:pt x="228791" y="1680210"/>
                </a:cubicBezTo>
                <a:close/>
                <a:moveTo>
                  <a:pt x="304991" y="1681258"/>
                </a:moveTo>
                <a:cubicBezTo>
                  <a:pt x="307562" y="1681258"/>
                  <a:pt x="309658" y="1679162"/>
                  <a:pt x="309658" y="1676591"/>
                </a:cubicBezTo>
                <a:cubicBezTo>
                  <a:pt x="309658" y="1674019"/>
                  <a:pt x="307562" y="1671923"/>
                  <a:pt x="304991" y="1671923"/>
                </a:cubicBezTo>
                <a:cubicBezTo>
                  <a:pt x="302419" y="1671923"/>
                  <a:pt x="300323" y="1674019"/>
                  <a:pt x="300323" y="1676591"/>
                </a:cubicBezTo>
                <a:cubicBezTo>
                  <a:pt x="300323" y="1679162"/>
                  <a:pt x="302419" y="1681258"/>
                  <a:pt x="304991" y="1681258"/>
                </a:cubicBezTo>
                <a:close/>
                <a:moveTo>
                  <a:pt x="381191" y="1682496"/>
                </a:moveTo>
                <a:cubicBezTo>
                  <a:pt x="384429" y="1682496"/>
                  <a:pt x="387096" y="1679829"/>
                  <a:pt x="387096" y="1676591"/>
                </a:cubicBezTo>
                <a:cubicBezTo>
                  <a:pt x="387096" y="1673352"/>
                  <a:pt x="384429" y="1670685"/>
                  <a:pt x="381191" y="1670685"/>
                </a:cubicBezTo>
                <a:cubicBezTo>
                  <a:pt x="377952" y="1670685"/>
                  <a:pt x="375285" y="1673352"/>
                  <a:pt x="375285" y="1676591"/>
                </a:cubicBezTo>
                <a:cubicBezTo>
                  <a:pt x="375285" y="1679924"/>
                  <a:pt x="377952" y="1682496"/>
                  <a:pt x="381191" y="1682496"/>
                </a:cubicBezTo>
                <a:close/>
                <a:moveTo>
                  <a:pt x="457391" y="1683544"/>
                </a:moveTo>
                <a:cubicBezTo>
                  <a:pt x="461200" y="1683544"/>
                  <a:pt x="464344" y="1680401"/>
                  <a:pt x="464344" y="1676591"/>
                </a:cubicBezTo>
                <a:cubicBezTo>
                  <a:pt x="464344" y="1672781"/>
                  <a:pt x="461200" y="1669637"/>
                  <a:pt x="457391" y="1669637"/>
                </a:cubicBezTo>
                <a:cubicBezTo>
                  <a:pt x="453581" y="1669637"/>
                  <a:pt x="450437" y="1672781"/>
                  <a:pt x="450437" y="1676591"/>
                </a:cubicBezTo>
                <a:cubicBezTo>
                  <a:pt x="450437" y="1680401"/>
                  <a:pt x="453581" y="1683544"/>
                  <a:pt x="457391" y="1683544"/>
                </a:cubicBezTo>
                <a:close/>
                <a:moveTo>
                  <a:pt x="533591" y="1684877"/>
                </a:moveTo>
                <a:cubicBezTo>
                  <a:pt x="538163" y="1684877"/>
                  <a:pt x="541877" y="1681163"/>
                  <a:pt x="541877" y="1676591"/>
                </a:cubicBezTo>
                <a:cubicBezTo>
                  <a:pt x="541877" y="1672018"/>
                  <a:pt x="538163" y="1668304"/>
                  <a:pt x="533591" y="1668304"/>
                </a:cubicBezTo>
                <a:cubicBezTo>
                  <a:pt x="529019" y="1668304"/>
                  <a:pt x="525304" y="1672018"/>
                  <a:pt x="525304" y="1676591"/>
                </a:cubicBezTo>
                <a:cubicBezTo>
                  <a:pt x="525304" y="1681163"/>
                  <a:pt x="529019" y="1684877"/>
                  <a:pt x="533591" y="1684877"/>
                </a:cubicBezTo>
                <a:close/>
                <a:moveTo>
                  <a:pt x="609790" y="1686116"/>
                </a:moveTo>
                <a:cubicBezTo>
                  <a:pt x="615029" y="1686116"/>
                  <a:pt x="619315" y="1681829"/>
                  <a:pt x="619315" y="1676591"/>
                </a:cubicBezTo>
                <a:cubicBezTo>
                  <a:pt x="619315" y="1671352"/>
                  <a:pt x="615029" y="1667066"/>
                  <a:pt x="609790" y="1667066"/>
                </a:cubicBezTo>
                <a:cubicBezTo>
                  <a:pt x="604552" y="1667066"/>
                  <a:pt x="600266" y="1671352"/>
                  <a:pt x="600266" y="1676591"/>
                </a:cubicBezTo>
                <a:cubicBezTo>
                  <a:pt x="600266" y="1681829"/>
                  <a:pt x="604552" y="1686116"/>
                  <a:pt x="609790" y="1686116"/>
                </a:cubicBezTo>
                <a:close/>
                <a:moveTo>
                  <a:pt x="685990" y="1687163"/>
                </a:moveTo>
                <a:cubicBezTo>
                  <a:pt x="691801" y="1687163"/>
                  <a:pt x="696563" y="1682401"/>
                  <a:pt x="696563" y="1676591"/>
                </a:cubicBezTo>
                <a:cubicBezTo>
                  <a:pt x="696563" y="1670780"/>
                  <a:pt x="691801" y="1666018"/>
                  <a:pt x="685990" y="1666018"/>
                </a:cubicBezTo>
                <a:cubicBezTo>
                  <a:pt x="680180" y="1666018"/>
                  <a:pt x="675418" y="1670780"/>
                  <a:pt x="675418" y="1676591"/>
                </a:cubicBezTo>
                <a:cubicBezTo>
                  <a:pt x="675418" y="1682401"/>
                  <a:pt x="680180" y="1687163"/>
                  <a:pt x="685990" y="1687163"/>
                </a:cubicBezTo>
                <a:close/>
                <a:moveTo>
                  <a:pt x="762190" y="1688402"/>
                </a:moveTo>
                <a:cubicBezTo>
                  <a:pt x="768763" y="1688402"/>
                  <a:pt x="774002" y="1683068"/>
                  <a:pt x="774002" y="1676591"/>
                </a:cubicBezTo>
                <a:cubicBezTo>
                  <a:pt x="774002" y="1670114"/>
                  <a:pt x="768668" y="1664780"/>
                  <a:pt x="762190" y="1664780"/>
                </a:cubicBezTo>
                <a:cubicBezTo>
                  <a:pt x="755618" y="1664780"/>
                  <a:pt x="750380" y="1670114"/>
                  <a:pt x="750380" y="1676591"/>
                </a:cubicBezTo>
                <a:cubicBezTo>
                  <a:pt x="750380" y="1683068"/>
                  <a:pt x="755713" y="1688402"/>
                  <a:pt x="762190" y="1688402"/>
                </a:cubicBezTo>
                <a:close/>
                <a:moveTo>
                  <a:pt x="838390" y="1689545"/>
                </a:moveTo>
                <a:cubicBezTo>
                  <a:pt x="845534" y="1689545"/>
                  <a:pt x="851249" y="1683734"/>
                  <a:pt x="851249" y="1676686"/>
                </a:cubicBezTo>
                <a:cubicBezTo>
                  <a:pt x="851249" y="1669542"/>
                  <a:pt x="845439" y="1663827"/>
                  <a:pt x="838390" y="1663827"/>
                </a:cubicBezTo>
                <a:cubicBezTo>
                  <a:pt x="831247" y="1663827"/>
                  <a:pt x="825532" y="1669637"/>
                  <a:pt x="825532" y="1676686"/>
                </a:cubicBezTo>
                <a:cubicBezTo>
                  <a:pt x="825532" y="1683734"/>
                  <a:pt x="831247" y="1689545"/>
                  <a:pt x="838390" y="1689545"/>
                </a:cubicBezTo>
                <a:close/>
                <a:moveTo>
                  <a:pt x="914590" y="1690783"/>
                </a:moveTo>
                <a:cubicBezTo>
                  <a:pt x="922401" y="1690783"/>
                  <a:pt x="928783" y="1684401"/>
                  <a:pt x="928783" y="1676591"/>
                </a:cubicBezTo>
                <a:cubicBezTo>
                  <a:pt x="928783" y="1668780"/>
                  <a:pt x="922401" y="1662398"/>
                  <a:pt x="914590" y="1662398"/>
                </a:cubicBezTo>
                <a:cubicBezTo>
                  <a:pt x="906780" y="1662398"/>
                  <a:pt x="900398" y="1668780"/>
                  <a:pt x="900398" y="1676591"/>
                </a:cubicBezTo>
                <a:cubicBezTo>
                  <a:pt x="900494" y="1684401"/>
                  <a:pt x="906780" y="1690783"/>
                  <a:pt x="914590" y="1690783"/>
                </a:cubicBezTo>
                <a:close/>
                <a:moveTo>
                  <a:pt x="990790" y="1691831"/>
                </a:moveTo>
                <a:cubicBezTo>
                  <a:pt x="999173" y="1691831"/>
                  <a:pt x="1006031" y="1684973"/>
                  <a:pt x="1006031" y="1676591"/>
                </a:cubicBezTo>
                <a:cubicBezTo>
                  <a:pt x="1006031" y="1668209"/>
                  <a:pt x="999173" y="1661351"/>
                  <a:pt x="990790" y="1661351"/>
                </a:cubicBezTo>
                <a:cubicBezTo>
                  <a:pt x="982409" y="1661351"/>
                  <a:pt x="975551" y="1668209"/>
                  <a:pt x="975551" y="1676591"/>
                </a:cubicBezTo>
                <a:cubicBezTo>
                  <a:pt x="975551" y="1684973"/>
                  <a:pt x="982409" y="1691831"/>
                  <a:pt x="990790" y="1691831"/>
                </a:cubicBezTo>
                <a:close/>
                <a:moveTo>
                  <a:pt x="1066991" y="1693069"/>
                </a:moveTo>
                <a:cubicBezTo>
                  <a:pt x="1076135" y="1693069"/>
                  <a:pt x="1083469" y="1685735"/>
                  <a:pt x="1083469" y="1676591"/>
                </a:cubicBezTo>
                <a:cubicBezTo>
                  <a:pt x="1083469" y="1667447"/>
                  <a:pt x="1076135" y="1660112"/>
                  <a:pt x="1066991" y="1660112"/>
                </a:cubicBezTo>
                <a:cubicBezTo>
                  <a:pt x="1057847" y="1660112"/>
                  <a:pt x="1050512" y="1667447"/>
                  <a:pt x="1050512" y="1676591"/>
                </a:cubicBezTo>
                <a:cubicBezTo>
                  <a:pt x="1050512" y="1685735"/>
                  <a:pt x="1057942" y="1693069"/>
                  <a:pt x="1066991" y="1693069"/>
                </a:cubicBezTo>
                <a:close/>
                <a:moveTo>
                  <a:pt x="1143191" y="1694117"/>
                </a:moveTo>
                <a:cubicBezTo>
                  <a:pt x="1152906" y="1694117"/>
                  <a:pt x="1160717" y="1686306"/>
                  <a:pt x="1160717" y="1676591"/>
                </a:cubicBezTo>
                <a:cubicBezTo>
                  <a:pt x="1160717" y="1666875"/>
                  <a:pt x="1152906" y="1659064"/>
                  <a:pt x="1143191" y="1659064"/>
                </a:cubicBezTo>
                <a:cubicBezTo>
                  <a:pt x="1133475" y="1659064"/>
                  <a:pt x="1125665" y="1666875"/>
                  <a:pt x="1125665" y="1676591"/>
                </a:cubicBezTo>
                <a:cubicBezTo>
                  <a:pt x="1125665" y="1686306"/>
                  <a:pt x="1133570" y="1694117"/>
                  <a:pt x="1143191" y="1694117"/>
                </a:cubicBezTo>
                <a:close/>
                <a:moveTo>
                  <a:pt x="1219391" y="1695450"/>
                </a:moveTo>
                <a:cubicBezTo>
                  <a:pt x="1229773" y="1695450"/>
                  <a:pt x="1238155" y="1687068"/>
                  <a:pt x="1238155" y="1676686"/>
                </a:cubicBezTo>
                <a:cubicBezTo>
                  <a:pt x="1238155" y="1666304"/>
                  <a:pt x="1229773" y="1657922"/>
                  <a:pt x="1219391" y="1657922"/>
                </a:cubicBezTo>
                <a:cubicBezTo>
                  <a:pt x="1209008" y="1657922"/>
                  <a:pt x="1200626" y="1666304"/>
                  <a:pt x="1200626" y="1676686"/>
                </a:cubicBezTo>
                <a:cubicBezTo>
                  <a:pt x="1200626" y="1686973"/>
                  <a:pt x="1209008" y="1695450"/>
                  <a:pt x="1219391" y="1695450"/>
                </a:cubicBezTo>
                <a:close/>
                <a:moveTo>
                  <a:pt x="1295591" y="1696688"/>
                </a:moveTo>
                <a:cubicBezTo>
                  <a:pt x="1306639" y="1696688"/>
                  <a:pt x="1315688" y="1687735"/>
                  <a:pt x="1315688" y="1676591"/>
                </a:cubicBezTo>
                <a:cubicBezTo>
                  <a:pt x="1315688" y="1665446"/>
                  <a:pt x="1306735" y="1656493"/>
                  <a:pt x="1295591" y="1656493"/>
                </a:cubicBezTo>
                <a:cubicBezTo>
                  <a:pt x="1284446" y="1656493"/>
                  <a:pt x="1275493" y="1665446"/>
                  <a:pt x="1275493" y="1676591"/>
                </a:cubicBezTo>
                <a:cubicBezTo>
                  <a:pt x="1275493" y="1687735"/>
                  <a:pt x="1284542" y="1696688"/>
                  <a:pt x="1295591" y="1696688"/>
                </a:cubicBezTo>
                <a:close/>
                <a:moveTo>
                  <a:pt x="1371791" y="1697736"/>
                </a:moveTo>
                <a:cubicBezTo>
                  <a:pt x="1383506" y="1697736"/>
                  <a:pt x="1392936" y="1688306"/>
                  <a:pt x="1392936" y="1676591"/>
                </a:cubicBezTo>
                <a:cubicBezTo>
                  <a:pt x="1392936" y="1664875"/>
                  <a:pt x="1383506" y="1655445"/>
                  <a:pt x="1371791" y="1655445"/>
                </a:cubicBezTo>
                <a:cubicBezTo>
                  <a:pt x="1360075" y="1655445"/>
                  <a:pt x="1350645" y="1664875"/>
                  <a:pt x="1350645" y="1676591"/>
                </a:cubicBezTo>
                <a:cubicBezTo>
                  <a:pt x="1350645" y="1688306"/>
                  <a:pt x="1360170" y="1697736"/>
                  <a:pt x="1371791" y="1697736"/>
                </a:cubicBezTo>
                <a:close/>
                <a:moveTo>
                  <a:pt x="1447991" y="1698974"/>
                </a:moveTo>
                <a:cubicBezTo>
                  <a:pt x="1460373" y="1698974"/>
                  <a:pt x="1470374" y="1688973"/>
                  <a:pt x="1470374" y="1676591"/>
                </a:cubicBezTo>
                <a:cubicBezTo>
                  <a:pt x="1470374" y="1664208"/>
                  <a:pt x="1460373" y="1654207"/>
                  <a:pt x="1447991" y="1654207"/>
                </a:cubicBezTo>
                <a:cubicBezTo>
                  <a:pt x="1435608" y="1654207"/>
                  <a:pt x="1425607" y="1664208"/>
                  <a:pt x="1425607" y="1676591"/>
                </a:cubicBezTo>
                <a:cubicBezTo>
                  <a:pt x="1425607" y="1688973"/>
                  <a:pt x="1435608" y="1698974"/>
                  <a:pt x="1447991" y="1698974"/>
                </a:cubicBezTo>
                <a:close/>
                <a:moveTo>
                  <a:pt x="1524191" y="1700022"/>
                </a:moveTo>
                <a:cubicBezTo>
                  <a:pt x="1537145" y="1700022"/>
                  <a:pt x="1547622" y="1689545"/>
                  <a:pt x="1547622" y="1676591"/>
                </a:cubicBezTo>
                <a:cubicBezTo>
                  <a:pt x="1547622" y="1663637"/>
                  <a:pt x="1537145" y="1653159"/>
                  <a:pt x="1524191" y="1653159"/>
                </a:cubicBezTo>
                <a:cubicBezTo>
                  <a:pt x="1511237" y="1653159"/>
                  <a:pt x="1500759" y="1663637"/>
                  <a:pt x="1500759" y="1676591"/>
                </a:cubicBezTo>
                <a:cubicBezTo>
                  <a:pt x="1500759" y="1689545"/>
                  <a:pt x="1511237" y="1700022"/>
                  <a:pt x="1524191" y="1700022"/>
                </a:cubicBezTo>
                <a:close/>
                <a:moveTo>
                  <a:pt x="1600391" y="1701165"/>
                </a:moveTo>
                <a:cubicBezTo>
                  <a:pt x="1613916" y="1701165"/>
                  <a:pt x="1624870" y="1690211"/>
                  <a:pt x="1624870" y="1676686"/>
                </a:cubicBezTo>
                <a:cubicBezTo>
                  <a:pt x="1624870" y="1663160"/>
                  <a:pt x="1613916" y="1652207"/>
                  <a:pt x="1600391" y="1652207"/>
                </a:cubicBezTo>
                <a:cubicBezTo>
                  <a:pt x="1586865" y="1652207"/>
                  <a:pt x="1575911" y="1663160"/>
                  <a:pt x="1575911" y="1676686"/>
                </a:cubicBezTo>
                <a:cubicBezTo>
                  <a:pt x="1575911" y="1690211"/>
                  <a:pt x="1586865" y="1701165"/>
                  <a:pt x="1600391" y="1701165"/>
                </a:cubicBezTo>
                <a:close/>
                <a:moveTo>
                  <a:pt x="1676591" y="1701927"/>
                </a:moveTo>
                <a:cubicBezTo>
                  <a:pt x="1690592" y="1701927"/>
                  <a:pt x="1701927" y="1690592"/>
                  <a:pt x="1701927" y="1676591"/>
                </a:cubicBezTo>
                <a:cubicBezTo>
                  <a:pt x="1701927" y="1662589"/>
                  <a:pt x="1690592" y="1651254"/>
                  <a:pt x="1676591" y="1651254"/>
                </a:cubicBezTo>
                <a:cubicBezTo>
                  <a:pt x="1662589" y="1651254"/>
                  <a:pt x="1651254" y="1662589"/>
                  <a:pt x="1651254" y="1676591"/>
                </a:cubicBezTo>
                <a:cubicBezTo>
                  <a:pt x="1651254" y="1690592"/>
                  <a:pt x="1662589" y="1701927"/>
                  <a:pt x="1676591" y="1701927"/>
                </a:cubicBezTo>
                <a:close/>
                <a:moveTo>
                  <a:pt x="1752791" y="1702594"/>
                </a:moveTo>
                <a:cubicBezTo>
                  <a:pt x="1767173" y="1702594"/>
                  <a:pt x="1778794" y="1690973"/>
                  <a:pt x="1778794" y="1676591"/>
                </a:cubicBezTo>
                <a:cubicBezTo>
                  <a:pt x="1778794" y="1662208"/>
                  <a:pt x="1767173" y="1650587"/>
                  <a:pt x="1752791" y="1650587"/>
                </a:cubicBezTo>
                <a:cubicBezTo>
                  <a:pt x="1738408" y="1650587"/>
                  <a:pt x="1726787" y="1662208"/>
                  <a:pt x="1726787" y="1676591"/>
                </a:cubicBezTo>
                <a:cubicBezTo>
                  <a:pt x="1726787" y="1690973"/>
                  <a:pt x="1738503" y="1702594"/>
                  <a:pt x="1752791" y="1702594"/>
                </a:cubicBezTo>
                <a:close/>
                <a:moveTo>
                  <a:pt x="1828991" y="1702213"/>
                </a:moveTo>
                <a:cubicBezTo>
                  <a:pt x="1843088" y="1702213"/>
                  <a:pt x="1854518" y="1690783"/>
                  <a:pt x="1854518" y="1676686"/>
                </a:cubicBezTo>
                <a:cubicBezTo>
                  <a:pt x="1854518" y="1662589"/>
                  <a:pt x="1843088" y="1651159"/>
                  <a:pt x="1828991" y="1651159"/>
                </a:cubicBezTo>
                <a:cubicBezTo>
                  <a:pt x="1814893" y="1651159"/>
                  <a:pt x="1803464" y="1662589"/>
                  <a:pt x="1803464" y="1676686"/>
                </a:cubicBezTo>
                <a:cubicBezTo>
                  <a:pt x="1803464" y="1690688"/>
                  <a:pt x="1814893" y="1702213"/>
                  <a:pt x="1828991" y="1702213"/>
                </a:cubicBezTo>
                <a:close/>
                <a:moveTo>
                  <a:pt x="1905191" y="1701165"/>
                </a:moveTo>
                <a:cubicBezTo>
                  <a:pt x="1918716" y="1701165"/>
                  <a:pt x="1929670" y="1690211"/>
                  <a:pt x="1929670" y="1676686"/>
                </a:cubicBezTo>
                <a:cubicBezTo>
                  <a:pt x="1929670" y="1663160"/>
                  <a:pt x="1918716" y="1652207"/>
                  <a:pt x="1905191" y="1652207"/>
                </a:cubicBezTo>
                <a:cubicBezTo>
                  <a:pt x="1891665" y="1652207"/>
                  <a:pt x="1880711" y="1663160"/>
                  <a:pt x="1880711" y="1676686"/>
                </a:cubicBezTo>
                <a:cubicBezTo>
                  <a:pt x="1880711" y="1690211"/>
                  <a:pt x="1891665" y="1701165"/>
                  <a:pt x="1905191" y="1701165"/>
                </a:cubicBezTo>
                <a:close/>
                <a:moveTo>
                  <a:pt x="1981391" y="1700022"/>
                </a:moveTo>
                <a:cubicBezTo>
                  <a:pt x="1994345" y="1700022"/>
                  <a:pt x="2004822" y="1689545"/>
                  <a:pt x="2004822" y="1676591"/>
                </a:cubicBezTo>
                <a:cubicBezTo>
                  <a:pt x="2004822" y="1663637"/>
                  <a:pt x="1994345" y="1653159"/>
                  <a:pt x="1981391" y="1653159"/>
                </a:cubicBezTo>
                <a:cubicBezTo>
                  <a:pt x="1968437" y="1653159"/>
                  <a:pt x="1957959" y="1663637"/>
                  <a:pt x="1957959" y="1676591"/>
                </a:cubicBezTo>
                <a:cubicBezTo>
                  <a:pt x="1957959" y="1689545"/>
                  <a:pt x="1968437" y="1700022"/>
                  <a:pt x="1981391" y="1700022"/>
                </a:cubicBezTo>
                <a:close/>
                <a:moveTo>
                  <a:pt x="2057591" y="1698974"/>
                </a:moveTo>
                <a:cubicBezTo>
                  <a:pt x="2069973" y="1698974"/>
                  <a:pt x="2079974" y="1688973"/>
                  <a:pt x="2079974" y="1676591"/>
                </a:cubicBezTo>
                <a:cubicBezTo>
                  <a:pt x="2079974" y="1664208"/>
                  <a:pt x="2069973" y="1654207"/>
                  <a:pt x="2057591" y="1654207"/>
                </a:cubicBezTo>
                <a:cubicBezTo>
                  <a:pt x="2045208" y="1654207"/>
                  <a:pt x="2035207" y="1664208"/>
                  <a:pt x="2035207" y="1676591"/>
                </a:cubicBezTo>
                <a:cubicBezTo>
                  <a:pt x="2035207" y="1688973"/>
                  <a:pt x="2045208" y="1698974"/>
                  <a:pt x="2057591" y="1698974"/>
                </a:cubicBezTo>
                <a:close/>
                <a:moveTo>
                  <a:pt x="2133791" y="1697927"/>
                </a:moveTo>
                <a:cubicBezTo>
                  <a:pt x="2145602" y="1697927"/>
                  <a:pt x="2155127" y="1688402"/>
                  <a:pt x="2155127" y="1676591"/>
                </a:cubicBezTo>
                <a:cubicBezTo>
                  <a:pt x="2155127" y="1664780"/>
                  <a:pt x="2145602" y="1655255"/>
                  <a:pt x="2133791" y="1655255"/>
                </a:cubicBezTo>
                <a:cubicBezTo>
                  <a:pt x="2121980" y="1655255"/>
                  <a:pt x="2112455" y="1664780"/>
                  <a:pt x="2112455" y="1676591"/>
                </a:cubicBezTo>
                <a:cubicBezTo>
                  <a:pt x="2112455" y="1688402"/>
                  <a:pt x="2121980" y="1697927"/>
                  <a:pt x="2133791" y="1697927"/>
                </a:cubicBezTo>
                <a:close/>
                <a:moveTo>
                  <a:pt x="2209991" y="1696688"/>
                </a:moveTo>
                <a:cubicBezTo>
                  <a:pt x="2221040" y="1696688"/>
                  <a:pt x="2230088" y="1687735"/>
                  <a:pt x="2230088" y="1676591"/>
                </a:cubicBezTo>
                <a:cubicBezTo>
                  <a:pt x="2230088" y="1665446"/>
                  <a:pt x="2221135" y="1656493"/>
                  <a:pt x="2209991" y="1656493"/>
                </a:cubicBezTo>
                <a:cubicBezTo>
                  <a:pt x="2198846" y="1656493"/>
                  <a:pt x="2189893" y="1665446"/>
                  <a:pt x="2189893" y="1676591"/>
                </a:cubicBezTo>
                <a:cubicBezTo>
                  <a:pt x="2189893" y="1687735"/>
                  <a:pt x="2198942" y="1696688"/>
                  <a:pt x="2209991" y="1696688"/>
                </a:cubicBezTo>
                <a:close/>
                <a:moveTo>
                  <a:pt x="2286191" y="1695641"/>
                </a:moveTo>
                <a:cubicBezTo>
                  <a:pt x="2296668" y="1695641"/>
                  <a:pt x="2305241" y="1687163"/>
                  <a:pt x="2305241" y="1676591"/>
                </a:cubicBezTo>
                <a:cubicBezTo>
                  <a:pt x="2305241" y="1666113"/>
                  <a:pt x="2296763" y="1657541"/>
                  <a:pt x="2286191" y="1657541"/>
                </a:cubicBezTo>
                <a:cubicBezTo>
                  <a:pt x="2275713" y="1657541"/>
                  <a:pt x="2267141" y="1666018"/>
                  <a:pt x="2267141" y="1676591"/>
                </a:cubicBezTo>
                <a:cubicBezTo>
                  <a:pt x="2267236" y="1687068"/>
                  <a:pt x="2275713" y="1695641"/>
                  <a:pt x="2286191" y="1695641"/>
                </a:cubicBezTo>
                <a:close/>
                <a:moveTo>
                  <a:pt x="2362391" y="1694402"/>
                </a:moveTo>
                <a:cubicBezTo>
                  <a:pt x="2372201" y="1694402"/>
                  <a:pt x="2380107" y="1686497"/>
                  <a:pt x="2380107" y="1676686"/>
                </a:cubicBezTo>
                <a:cubicBezTo>
                  <a:pt x="2380107" y="1666875"/>
                  <a:pt x="2372201" y="1658969"/>
                  <a:pt x="2362391" y="1658969"/>
                </a:cubicBezTo>
                <a:cubicBezTo>
                  <a:pt x="2352580" y="1658969"/>
                  <a:pt x="2344674" y="1666875"/>
                  <a:pt x="2344674" y="1676686"/>
                </a:cubicBezTo>
                <a:cubicBezTo>
                  <a:pt x="2344674" y="1686401"/>
                  <a:pt x="2352580" y="1694402"/>
                  <a:pt x="2362391" y="1694402"/>
                </a:cubicBezTo>
                <a:close/>
                <a:moveTo>
                  <a:pt x="2438591" y="1693259"/>
                </a:moveTo>
                <a:cubicBezTo>
                  <a:pt x="2447830" y="1693259"/>
                  <a:pt x="2455259" y="1685830"/>
                  <a:pt x="2455259" y="1676591"/>
                </a:cubicBezTo>
                <a:cubicBezTo>
                  <a:pt x="2455259" y="1667351"/>
                  <a:pt x="2447830" y="1659922"/>
                  <a:pt x="2438591" y="1659922"/>
                </a:cubicBezTo>
                <a:cubicBezTo>
                  <a:pt x="2429351" y="1659922"/>
                  <a:pt x="2421922" y="1667351"/>
                  <a:pt x="2421922" y="1676591"/>
                </a:cubicBezTo>
                <a:cubicBezTo>
                  <a:pt x="2421922" y="1685830"/>
                  <a:pt x="2429351" y="1693259"/>
                  <a:pt x="2438591" y="1693259"/>
                </a:cubicBezTo>
                <a:close/>
                <a:moveTo>
                  <a:pt x="2514791" y="1692021"/>
                </a:moveTo>
                <a:cubicBezTo>
                  <a:pt x="2523268" y="1692021"/>
                  <a:pt x="2530221" y="1685068"/>
                  <a:pt x="2530221" y="1676591"/>
                </a:cubicBezTo>
                <a:cubicBezTo>
                  <a:pt x="2530221" y="1668113"/>
                  <a:pt x="2523268" y="1661160"/>
                  <a:pt x="2514791" y="1661160"/>
                </a:cubicBezTo>
                <a:cubicBezTo>
                  <a:pt x="2506313" y="1661160"/>
                  <a:pt x="2499360" y="1668113"/>
                  <a:pt x="2499360" y="1676591"/>
                </a:cubicBezTo>
                <a:cubicBezTo>
                  <a:pt x="2499360" y="1685068"/>
                  <a:pt x="2506313" y="1692021"/>
                  <a:pt x="2514791" y="1692021"/>
                </a:cubicBezTo>
                <a:close/>
                <a:moveTo>
                  <a:pt x="2590991" y="1690973"/>
                </a:moveTo>
                <a:cubicBezTo>
                  <a:pt x="2598896" y="1690973"/>
                  <a:pt x="2605373" y="1684496"/>
                  <a:pt x="2605373" y="1676591"/>
                </a:cubicBezTo>
                <a:cubicBezTo>
                  <a:pt x="2605373" y="1668685"/>
                  <a:pt x="2598896" y="1662208"/>
                  <a:pt x="2590991" y="1662208"/>
                </a:cubicBezTo>
                <a:cubicBezTo>
                  <a:pt x="2583085" y="1662208"/>
                  <a:pt x="2576608" y="1668685"/>
                  <a:pt x="2576608" y="1676591"/>
                </a:cubicBezTo>
                <a:cubicBezTo>
                  <a:pt x="2576608" y="1684496"/>
                  <a:pt x="2583085" y="1690973"/>
                  <a:pt x="2590991" y="1690973"/>
                </a:cubicBezTo>
                <a:close/>
                <a:moveTo>
                  <a:pt x="2667191" y="1689735"/>
                </a:moveTo>
                <a:cubicBezTo>
                  <a:pt x="2674430" y="1689735"/>
                  <a:pt x="2680335" y="1683830"/>
                  <a:pt x="2680335" y="1676591"/>
                </a:cubicBezTo>
                <a:cubicBezTo>
                  <a:pt x="2680335" y="1669352"/>
                  <a:pt x="2674430" y="1663446"/>
                  <a:pt x="2667191" y="1663446"/>
                </a:cubicBezTo>
                <a:cubicBezTo>
                  <a:pt x="2659952" y="1663446"/>
                  <a:pt x="2654046" y="1669352"/>
                  <a:pt x="2654046" y="1676591"/>
                </a:cubicBezTo>
                <a:cubicBezTo>
                  <a:pt x="2654046" y="1683830"/>
                  <a:pt x="2659952" y="1689735"/>
                  <a:pt x="2667191" y="1689735"/>
                </a:cubicBezTo>
                <a:close/>
                <a:moveTo>
                  <a:pt x="2743391" y="1688687"/>
                </a:moveTo>
                <a:cubicBezTo>
                  <a:pt x="2750058" y="1688687"/>
                  <a:pt x="2755392" y="1683258"/>
                  <a:pt x="2755392" y="1676686"/>
                </a:cubicBezTo>
                <a:cubicBezTo>
                  <a:pt x="2755392" y="1670018"/>
                  <a:pt x="2749963" y="1664684"/>
                  <a:pt x="2743391" y="1664684"/>
                </a:cubicBezTo>
                <a:cubicBezTo>
                  <a:pt x="2736723" y="1664684"/>
                  <a:pt x="2731389" y="1670114"/>
                  <a:pt x="2731389" y="1676686"/>
                </a:cubicBezTo>
                <a:cubicBezTo>
                  <a:pt x="2731389" y="1683258"/>
                  <a:pt x="2736723" y="1688687"/>
                  <a:pt x="2743391" y="1688687"/>
                </a:cubicBezTo>
                <a:close/>
                <a:moveTo>
                  <a:pt x="2819591" y="1687354"/>
                </a:moveTo>
                <a:cubicBezTo>
                  <a:pt x="2825496" y="1687354"/>
                  <a:pt x="2830354" y="1682496"/>
                  <a:pt x="2830354" y="1676591"/>
                </a:cubicBezTo>
                <a:cubicBezTo>
                  <a:pt x="2830354" y="1670685"/>
                  <a:pt x="2825496" y="1665827"/>
                  <a:pt x="2819591" y="1665827"/>
                </a:cubicBezTo>
                <a:cubicBezTo>
                  <a:pt x="2813685" y="1665827"/>
                  <a:pt x="2808828" y="1670685"/>
                  <a:pt x="2808828" y="1676591"/>
                </a:cubicBezTo>
                <a:cubicBezTo>
                  <a:pt x="2808828" y="1682496"/>
                  <a:pt x="2813685" y="1687354"/>
                  <a:pt x="2819591" y="1687354"/>
                </a:cubicBezTo>
                <a:close/>
                <a:moveTo>
                  <a:pt x="2895791" y="1686116"/>
                </a:moveTo>
                <a:cubicBezTo>
                  <a:pt x="2901029" y="1686116"/>
                  <a:pt x="2905316" y="1681829"/>
                  <a:pt x="2905316" y="1676591"/>
                </a:cubicBezTo>
                <a:cubicBezTo>
                  <a:pt x="2905316" y="1671352"/>
                  <a:pt x="2901029" y="1667066"/>
                  <a:pt x="2895791" y="1667066"/>
                </a:cubicBezTo>
                <a:cubicBezTo>
                  <a:pt x="2890552" y="1667066"/>
                  <a:pt x="2886266" y="1671352"/>
                  <a:pt x="2886266" y="1676591"/>
                </a:cubicBezTo>
                <a:cubicBezTo>
                  <a:pt x="2886266" y="1681829"/>
                  <a:pt x="2890552" y="1686116"/>
                  <a:pt x="2895791" y="1686116"/>
                </a:cubicBezTo>
                <a:close/>
                <a:moveTo>
                  <a:pt x="2971991" y="1685068"/>
                </a:moveTo>
                <a:cubicBezTo>
                  <a:pt x="2976658" y="1685068"/>
                  <a:pt x="2980468" y="1681258"/>
                  <a:pt x="2980468" y="1676591"/>
                </a:cubicBezTo>
                <a:cubicBezTo>
                  <a:pt x="2980468" y="1671923"/>
                  <a:pt x="2976658" y="1668113"/>
                  <a:pt x="2971991" y="1668113"/>
                </a:cubicBezTo>
                <a:cubicBezTo>
                  <a:pt x="2967323" y="1668113"/>
                  <a:pt x="2963513" y="1671923"/>
                  <a:pt x="2963513" y="1676591"/>
                </a:cubicBezTo>
                <a:cubicBezTo>
                  <a:pt x="2963513" y="1681258"/>
                  <a:pt x="2967323" y="1685068"/>
                  <a:pt x="2971991" y="1685068"/>
                </a:cubicBezTo>
                <a:close/>
                <a:moveTo>
                  <a:pt x="3048191" y="1683830"/>
                </a:moveTo>
                <a:cubicBezTo>
                  <a:pt x="3052191" y="1683830"/>
                  <a:pt x="3055334" y="1680591"/>
                  <a:pt x="3055334" y="1676686"/>
                </a:cubicBezTo>
                <a:cubicBezTo>
                  <a:pt x="3055334" y="1672685"/>
                  <a:pt x="3052096" y="1669542"/>
                  <a:pt x="3048191" y="1669542"/>
                </a:cubicBezTo>
                <a:cubicBezTo>
                  <a:pt x="3044190" y="1669542"/>
                  <a:pt x="3041047" y="1672781"/>
                  <a:pt x="3041047" y="1676686"/>
                </a:cubicBezTo>
                <a:cubicBezTo>
                  <a:pt x="3041047" y="1680591"/>
                  <a:pt x="3044285" y="1683830"/>
                  <a:pt x="3048191" y="1683830"/>
                </a:cubicBezTo>
                <a:close/>
                <a:moveTo>
                  <a:pt x="3124391" y="1682782"/>
                </a:moveTo>
                <a:cubicBezTo>
                  <a:pt x="3127820" y="1682782"/>
                  <a:pt x="3130487" y="1680020"/>
                  <a:pt x="3130487" y="1676686"/>
                </a:cubicBezTo>
                <a:cubicBezTo>
                  <a:pt x="3130487" y="1673352"/>
                  <a:pt x="3127724" y="1670590"/>
                  <a:pt x="3124391" y="1670590"/>
                </a:cubicBezTo>
                <a:cubicBezTo>
                  <a:pt x="3120962" y="1670590"/>
                  <a:pt x="3118295" y="1673352"/>
                  <a:pt x="3118295" y="1676686"/>
                </a:cubicBezTo>
                <a:cubicBezTo>
                  <a:pt x="3118295" y="1680020"/>
                  <a:pt x="3121057" y="1682782"/>
                  <a:pt x="3124391" y="1682782"/>
                </a:cubicBezTo>
                <a:close/>
                <a:moveTo>
                  <a:pt x="3200591" y="1681448"/>
                </a:moveTo>
                <a:cubicBezTo>
                  <a:pt x="3203258" y="1681448"/>
                  <a:pt x="3205448" y="1679258"/>
                  <a:pt x="3205448" y="1676591"/>
                </a:cubicBezTo>
                <a:cubicBezTo>
                  <a:pt x="3205448" y="1673924"/>
                  <a:pt x="3203258" y="1671733"/>
                  <a:pt x="3200591" y="1671733"/>
                </a:cubicBezTo>
                <a:cubicBezTo>
                  <a:pt x="3197924" y="1671733"/>
                  <a:pt x="3195733" y="1673924"/>
                  <a:pt x="3195733" y="1676591"/>
                </a:cubicBezTo>
                <a:cubicBezTo>
                  <a:pt x="3195733" y="1679258"/>
                  <a:pt x="3197924" y="1681448"/>
                  <a:pt x="3200591" y="1681448"/>
                </a:cubicBezTo>
                <a:close/>
                <a:moveTo>
                  <a:pt x="3276791" y="1680401"/>
                </a:moveTo>
                <a:cubicBezTo>
                  <a:pt x="3278886" y="1680401"/>
                  <a:pt x="3280601" y="1678686"/>
                  <a:pt x="3280601" y="1676591"/>
                </a:cubicBezTo>
                <a:cubicBezTo>
                  <a:pt x="3280601" y="1674495"/>
                  <a:pt x="3278886" y="1672781"/>
                  <a:pt x="3276791" y="1672781"/>
                </a:cubicBezTo>
                <a:cubicBezTo>
                  <a:pt x="3274695" y="1672781"/>
                  <a:pt x="3272981" y="1674495"/>
                  <a:pt x="3272981" y="1676591"/>
                </a:cubicBezTo>
                <a:cubicBezTo>
                  <a:pt x="3272981" y="1678686"/>
                  <a:pt x="3274695" y="1680401"/>
                  <a:pt x="3276791" y="1680401"/>
                </a:cubicBezTo>
                <a:close/>
                <a:moveTo>
                  <a:pt x="3352991" y="1679162"/>
                </a:moveTo>
                <a:cubicBezTo>
                  <a:pt x="3354420" y="1679162"/>
                  <a:pt x="3355562" y="1678019"/>
                  <a:pt x="3355562" y="1676591"/>
                </a:cubicBezTo>
                <a:cubicBezTo>
                  <a:pt x="3355562" y="1675162"/>
                  <a:pt x="3354420" y="1674019"/>
                  <a:pt x="3352991" y="1674019"/>
                </a:cubicBezTo>
                <a:cubicBezTo>
                  <a:pt x="3351562" y="1674019"/>
                  <a:pt x="3350419" y="1675162"/>
                  <a:pt x="3350419" y="1676591"/>
                </a:cubicBezTo>
                <a:cubicBezTo>
                  <a:pt x="3350419" y="1678019"/>
                  <a:pt x="3351657" y="1679162"/>
                  <a:pt x="3352991" y="1679162"/>
                </a:cubicBezTo>
                <a:close/>
                <a:moveTo>
                  <a:pt x="3429191" y="1677924"/>
                </a:moveTo>
                <a:cubicBezTo>
                  <a:pt x="3429857" y="1677924"/>
                  <a:pt x="3430429" y="1677353"/>
                  <a:pt x="3430429" y="1676686"/>
                </a:cubicBezTo>
                <a:cubicBezTo>
                  <a:pt x="3430429" y="1676019"/>
                  <a:pt x="3429857" y="1675448"/>
                  <a:pt x="3429191" y="1675448"/>
                </a:cubicBezTo>
                <a:cubicBezTo>
                  <a:pt x="3428524" y="1675448"/>
                  <a:pt x="3427953" y="1676019"/>
                  <a:pt x="3427953" y="1676686"/>
                </a:cubicBezTo>
                <a:cubicBezTo>
                  <a:pt x="3427953" y="1677353"/>
                  <a:pt x="3428524" y="1677924"/>
                  <a:pt x="3429191" y="1677924"/>
                </a:cubicBezTo>
                <a:close/>
                <a:moveTo>
                  <a:pt x="3505391" y="1676781"/>
                </a:moveTo>
                <a:cubicBezTo>
                  <a:pt x="3505486" y="1676781"/>
                  <a:pt x="3505581" y="1676686"/>
                  <a:pt x="3505581" y="1676591"/>
                </a:cubicBezTo>
                <a:cubicBezTo>
                  <a:pt x="3505581" y="1676495"/>
                  <a:pt x="3505486" y="1676400"/>
                  <a:pt x="3505391" y="1676400"/>
                </a:cubicBezTo>
                <a:cubicBezTo>
                  <a:pt x="3505295" y="1676400"/>
                  <a:pt x="3505200" y="1676495"/>
                  <a:pt x="3505200" y="1676591"/>
                </a:cubicBezTo>
                <a:cubicBezTo>
                  <a:pt x="3505200" y="1676686"/>
                  <a:pt x="3505295" y="1676781"/>
                  <a:pt x="3505391" y="1676781"/>
                </a:cubicBezTo>
                <a:close/>
                <a:moveTo>
                  <a:pt x="191" y="1752981"/>
                </a:moveTo>
                <a:cubicBezTo>
                  <a:pt x="286" y="1752981"/>
                  <a:pt x="381" y="1752886"/>
                  <a:pt x="381" y="1752791"/>
                </a:cubicBezTo>
                <a:cubicBezTo>
                  <a:pt x="381" y="1752695"/>
                  <a:pt x="286" y="1752600"/>
                  <a:pt x="191" y="1752600"/>
                </a:cubicBezTo>
                <a:cubicBezTo>
                  <a:pt x="95" y="1752600"/>
                  <a:pt x="0" y="1752695"/>
                  <a:pt x="0" y="1752791"/>
                </a:cubicBezTo>
                <a:cubicBezTo>
                  <a:pt x="0" y="1752886"/>
                  <a:pt x="95" y="1752981"/>
                  <a:pt x="191" y="1752981"/>
                </a:cubicBezTo>
                <a:close/>
                <a:moveTo>
                  <a:pt x="76391" y="1754124"/>
                </a:moveTo>
                <a:cubicBezTo>
                  <a:pt x="77057" y="1754124"/>
                  <a:pt x="77629" y="1753553"/>
                  <a:pt x="77629" y="1752886"/>
                </a:cubicBezTo>
                <a:cubicBezTo>
                  <a:pt x="77629" y="1752219"/>
                  <a:pt x="77057" y="1751648"/>
                  <a:pt x="76391" y="1751648"/>
                </a:cubicBezTo>
                <a:cubicBezTo>
                  <a:pt x="75724" y="1751648"/>
                  <a:pt x="75152" y="1752219"/>
                  <a:pt x="75152" y="1752886"/>
                </a:cubicBezTo>
                <a:cubicBezTo>
                  <a:pt x="75152" y="1753553"/>
                  <a:pt x="75724" y="1754124"/>
                  <a:pt x="76391" y="1754124"/>
                </a:cubicBezTo>
                <a:close/>
                <a:moveTo>
                  <a:pt x="152591" y="1755362"/>
                </a:moveTo>
                <a:cubicBezTo>
                  <a:pt x="154019" y="1755362"/>
                  <a:pt x="155162" y="1754219"/>
                  <a:pt x="155162" y="1752791"/>
                </a:cubicBezTo>
                <a:cubicBezTo>
                  <a:pt x="155162" y="1751362"/>
                  <a:pt x="154019" y="1750219"/>
                  <a:pt x="152591" y="1750219"/>
                </a:cubicBezTo>
                <a:cubicBezTo>
                  <a:pt x="151162" y="1750219"/>
                  <a:pt x="150019" y="1751362"/>
                  <a:pt x="150019" y="1752791"/>
                </a:cubicBezTo>
                <a:cubicBezTo>
                  <a:pt x="150019" y="1754219"/>
                  <a:pt x="151257" y="1755362"/>
                  <a:pt x="152591" y="1755362"/>
                </a:cubicBezTo>
                <a:close/>
                <a:moveTo>
                  <a:pt x="228791" y="1756410"/>
                </a:moveTo>
                <a:cubicBezTo>
                  <a:pt x="230791" y="1756410"/>
                  <a:pt x="232410" y="1754791"/>
                  <a:pt x="232410" y="1752791"/>
                </a:cubicBezTo>
                <a:cubicBezTo>
                  <a:pt x="232410" y="1750790"/>
                  <a:pt x="230791" y="1749171"/>
                  <a:pt x="228791" y="1749171"/>
                </a:cubicBezTo>
                <a:cubicBezTo>
                  <a:pt x="226790" y="1749171"/>
                  <a:pt x="225171" y="1750790"/>
                  <a:pt x="225171" y="1752791"/>
                </a:cubicBezTo>
                <a:cubicBezTo>
                  <a:pt x="225171" y="1754791"/>
                  <a:pt x="226790" y="1756410"/>
                  <a:pt x="228791" y="1756410"/>
                </a:cubicBezTo>
                <a:close/>
                <a:moveTo>
                  <a:pt x="304991" y="1757648"/>
                </a:moveTo>
                <a:cubicBezTo>
                  <a:pt x="307658" y="1757648"/>
                  <a:pt x="309848" y="1755458"/>
                  <a:pt x="309848" y="1752791"/>
                </a:cubicBezTo>
                <a:cubicBezTo>
                  <a:pt x="309848" y="1750124"/>
                  <a:pt x="307658" y="1747933"/>
                  <a:pt x="304991" y="1747933"/>
                </a:cubicBezTo>
                <a:cubicBezTo>
                  <a:pt x="302324" y="1747933"/>
                  <a:pt x="300133" y="1750124"/>
                  <a:pt x="300133" y="1752791"/>
                </a:cubicBezTo>
                <a:cubicBezTo>
                  <a:pt x="300133" y="1755458"/>
                  <a:pt x="302324" y="1757648"/>
                  <a:pt x="304991" y="1757648"/>
                </a:cubicBezTo>
                <a:close/>
                <a:moveTo>
                  <a:pt x="381191" y="1758696"/>
                </a:moveTo>
                <a:cubicBezTo>
                  <a:pt x="384429" y="1758696"/>
                  <a:pt x="387096" y="1756029"/>
                  <a:pt x="387096" y="1752791"/>
                </a:cubicBezTo>
                <a:cubicBezTo>
                  <a:pt x="387096" y="1749552"/>
                  <a:pt x="384429" y="1746885"/>
                  <a:pt x="381191" y="1746885"/>
                </a:cubicBezTo>
                <a:cubicBezTo>
                  <a:pt x="377952" y="1746885"/>
                  <a:pt x="375285" y="1749552"/>
                  <a:pt x="375285" y="1752791"/>
                </a:cubicBezTo>
                <a:cubicBezTo>
                  <a:pt x="375285" y="1756124"/>
                  <a:pt x="377952" y="1758696"/>
                  <a:pt x="381191" y="1758696"/>
                </a:cubicBezTo>
                <a:close/>
                <a:moveTo>
                  <a:pt x="457391" y="1760030"/>
                </a:moveTo>
                <a:cubicBezTo>
                  <a:pt x="461391" y="1760030"/>
                  <a:pt x="464534" y="1756791"/>
                  <a:pt x="464534" y="1752886"/>
                </a:cubicBezTo>
                <a:cubicBezTo>
                  <a:pt x="464534" y="1748885"/>
                  <a:pt x="461296" y="1745742"/>
                  <a:pt x="457391" y="1745742"/>
                </a:cubicBezTo>
                <a:cubicBezTo>
                  <a:pt x="453390" y="1745742"/>
                  <a:pt x="450247" y="1748981"/>
                  <a:pt x="450247" y="1752886"/>
                </a:cubicBezTo>
                <a:cubicBezTo>
                  <a:pt x="450247" y="1756791"/>
                  <a:pt x="453485" y="1760030"/>
                  <a:pt x="457391" y="1760030"/>
                </a:cubicBezTo>
                <a:close/>
                <a:moveTo>
                  <a:pt x="533591" y="1761077"/>
                </a:moveTo>
                <a:cubicBezTo>
                  <a:pt x="538163" y="1761077"/>
                  <a:pt x="541877" y="1757363"/>
                  <a:pt x="541877" y="1752791"/>
                </a:cubicBezTo>
                <a:cubicBezTo>
                  <a:pt x="541877" y="1748218"/>
                  <a:pt x="538163" y="1744504"/>
                  <a:pt x="533591" y="1744504"/>
                </a:cubicBezTo>
                <a:cubicBezTo>
                  <a:pt x="529019" y="1744504"/>
                  <a:pt x="525304" y="1748218"/>
                  <a:pt x="525304" y="1752791"/>
                </a:cubicBezTo>
                <a:cubicBezTo>
                  <a:pt x="525304" y="1757363"/>
                  <a:pt x="529019" y="1761077"/>
                  <a:pt x="533591" y="1761077"/>
                </a:cubicBezTo>
                <a:close/>
                <a:moveTo>
                  <a:pt x="609790" y="1762316"/>
                </a:moveTo>
                <a:cubicBezTo>
                  <a:pt x="615029" y="1762316"/>
                  <a:pt x="619315" y="1758029"/>
                  <a:pt x="619315" y="1752791"/>
                </a:cubicBezTo>
                <a:cubicBezTo>
                  <a:pt x="619315" y="1747552"/>
                  <a:pt x="615029" y="1743266"/>
                  <a:pt x="609790" y="1743266"/>
                </a:cubicBezTo>
                <a:cubicBezTo>
                  <a:pt x="604552" y="1743266"/>
                  <a:pt x="600266" y="1747552"/>
                  <a:pt x="600266" y="1752791"/>
                </a:cubicBezTo>
                <a:cubicBezTo>
                  <a:pt x="600266" y="1758029"/>
                  <a:pt x="604552" y="1762316"/>
                  <a:pt x="609790" y="1762316"/>
                </a:cubicBezTo>
                <a:close/>
                <a:moveTo>
                  <a:pt x="685990" y="1763554"/>
                </a:moveTo>
                <a:cubicBezTo>
                  <a:pt x="691896" y="1763554"/>
                  <a:pt x="696754" y="1758696"/>
                  <a:pt x="696754" y="1752791"/>
                </a:cubicBezTo>
                <a:cubicBezTo>
                  <a:pt x="696754" y="1746885"/>
                  <a:pt x="691896" y="1742027"/>
                  <a:pt x="685990" y="1742027"/>
                </a:cubicBezTo>
                <a:cubicBezTo>
                  <a:pt x="680085" y="1742027"/>
                  <a:pt x="675227" y="1746885"/>
                  <a:pt x="675227" y="1752791"/>
                </a:cubicBezTo>
                <a:cubicBezTo>
                  <a:pt x="675227" y="1758696"/>
                  <a:pt x="680085" y="1763554"/>
                  <a:pt x="685990" y="1763554"/>
                </a:cubicBezTo>
                <a:close/>
                <a:moveTo>
                  <a:pt x="762190" y="1764602"/>
                </a:moveTo>
                <a:cubicBezTo>
                  <a:pt x="768763" y="1764602"/>
                  <a:pt x="774002" y="1759268"/>
                  <a:pt x="774002" y="1752791"/>
                </a:cubicBezTo>
                <a:cubicBezTo>
                  <a:pt x="774002" y="1746314"/>
                  <a:pt x="768668" y="1740980"/>
                  <a:pt x="762190" y="1740980"/>
                </a:cubicBezTo>
                <a:cubicBezTo>
                  <a:pt x="755618" y="1740980"/>
                  <a:pt x="750380" y="1746314"/>
                  <a:pt x="750380" y="1752791"/>
                </a:cubicBezTo>
                <a:cubicBezTo>
                  <a:pt x="750380" y="1759268"/>
                  <a:pt x="755713" y="1764602"/>
                  <a:pt x="762190" y="1764602"/>
                </a:cubicBezTo>
                <a:close/>
                <a:moveTo>
                  <a:pt x="838390" y="1765935"/>
                </a:moveTo>
                <a:cubicBezTo>
                  <a:pt x="845630" y="1765935"/>
                  <a:pt x="851535" y="1760030"/>
                  <a:pt x="851535" y="1752791"/>
                </a:cubicBezTo>
                <a:cubicBezTo>
                  <a:pt x="851535" y="1745552"/>
                  <a:pt x="845630" y="1739646"/>
                  <a:pt x="838390" y="1739646"/>
                </a:cubicBezTo>
                <a:cubicBezTo>
                  <a:pt x="831152" y="1739646"/>
                  <a:pt x="825246" y="1745552"/>
                  <a:pt x="825246" y="1752791"/>
                </a:cubicBezTo>
                <a:cubicBezTo>
                  <a:pt x="825246" y="1760030"/>
                  <a:pt x="831152" y="1765935"/>
                  <a:pt x="838390" y="1765935"/>
                </a:cubicBezTo>
                <a:close/>
                <a:moveTo>
                  <a:pt x="914590" y="1766983"/>
                </a:moveTo>
                <a:cubicBezTo>
                  <a:pt x="922401" y="1766983"/>
                  <a:pt x="928783" y="1760601"/>
                  <a:pt x="928783" y="1752791"/>
                </a:cubicBezTo>
                <a:cubicBezTo>
                  <a:pt x="928783" y="1744980"/>
                  <a:pt x="922401" y="1738598"/>
                  <a:pt x="914590" y="1738598"/>
                </a:cubicBezTo>
                <a:cubicBezTo>
                  <a:pt x="906780" y="1738598"/>
                  <a:pt x="900398" y="1744980"/>
                  <a:pt x="900398" y="1752791"/>
                </a:cubicBezTo>
                <a:cubicBezTo>
                  <a:pt x="900494" y="1760601"/>
                  <a:pt x="906780" y="1766983"/>
                  <a:pt x="914590" y="1766983"/>
                </a:cubicBezTo>
                <a:close/>
                <a:moveTo>
                  <a:pt x="990790" y="1768221"/>
                </a:moveTo>
                <a:cubicBezTo>
                  <a:pt x="999268" y="1768221"/>
                  <a:pt x="1006221" y="1761268"/>
                  <a:pt x="1006221" y="1752791"/>
                </a:cubicBezTo>
                <a:cubicBezTo>
                  <a:pt x="1006221" y="1744313"/>
                  <a:pt x="999363" y="1737360"/>
                  <a:pt x="990790" y="1737360"/>
                </a:cubicBezTo>
                <a:cubicBezTo>
                  <a:pt x="982218" y="1737360"/>
                  <a:pt x="975360" y="1744313"/>
                  <a:pt x="975360" y="1752791"/>
                </a:cubicBezTo>
                <a:cubicBezTo>
                  <a:pt x="975360" y="1761268"/>
                  <a:pt x="982313" y="1768221"/>
                  <a:pt x="990790" y="1768221"/>
                </a:cubicBezTo>
                <a:close/>
                <a:moveTo>
                  <a:pt x="1066991" y="1769269"/>
                </a:moveTo>
                <a:cubicBezTo>
                  <a:pt x="1076135" y="1769269"/>
                  <a:pt x="1083469" y="1761935"/>
                  <a:pt x="1083469" y="1752791"/>
                </a:cubicBezTo>
                <a:cubicBezTo>
                  <a:pt x="1083469" y="1743647"/>
                  <a:pt x="1076135" y="1736312"/>
                  <a:pt x="1066991" y="1736312"/>
                </a:cubicBezTo>
                <a:cubicBezTo>
                  <a:pt x="1057847" y="1736312"/>
                  <a:pt x="1050512" y="1743647"/>
                  <a:pt x="1050512" y="1752791"/>
                </a:cubicBezTo>
                <a:cubicBezTo>
                  <a:pt x="1050512" y="1761935"/>
                  <a:pt x="1057942" y="1769269"/>
                  <a:pt x="1066991" y="1769269"/>
                </a:cubicBezTo>
                <a:close/>
                <a:moveTo>
                  <a:pt x="1143191" y="1770602"/>
                </a:moveTo>
                <a:cubicBezTo>
                  <a:pt x="1153001" y="1770602"/>
                  <a:pt x="1160907" y="1762697"/>
                  <a:pt x="1160907" y="1752886"/>
                </a:cubicBezTo>
                <a:cubicBezTo>
                  <a:pt x="1160907" y="1743075"/>
                  <a:pt x="1153001" y="1735169"/>
                  <a:pt x="1143191" y="1735169"/>
                </a:cubicBezTo>
                <a:cubicBezTo>
                  <a:pt x="1133380" y="1735169"/>
                  <a:pt x="1125474" y="1743075"/>
                  <a:pt x="1125474" y="1752886"/>
                </a:cubicBezTo>
                <a:cubicBezTo>
                  <a:pt x="1125474" y="1762601"/>
                  <a:pt x="1133380" y="1770602"/>
                  <a:pt x="1143191" y="1770602"/>
                </a:cubicBezTo>
                <a:close/>
                <a:moveTo>
                  <a:pt x="1219391" y="1771841"/>
                </a:moveTo>
                <a:cubicBezTo>
                  <a:pt x="1229868" y="1771841"/>
                  <a:pt x="1238441" y="1763363"/>
                  <a:pt x="1238441" y="1752791"/>
                </a:cubicBezTo>
                <a:cubicBezTo>
                  <a:pt x="1238441" y="1742313"/>
                  <a:pt x="1229963" y="1733741"/>
                  <a:pt x="1219391" y="1733741"/>
                </a:cubicBezTo>
                <a:cubicBezTo>
                  <a:pt x="1208913" y="1733741"/>
                  <a:pt x="1200341" y="1742218"/>
                  <a:pt x="1200341" y="1752791"/>
                </a:cubicBezTo>
                <a:cubicBezTo>
                  <a:pt x="1200436" y="1763268"/>
                  <a:pt x="1208913" y="1771841"/>
                  <a:pt x="1219391" y="1771841"/>
                </a:cubicBezTo>
                <a:close/>
                <a:moveTo>
                  <a:pt x="1295591" y="1772888"/>
                </a:moveTo>
                <a:cubicBezTo>
                  <a:pt x="1306639" y="1772888"/>
                  <a:pt x="1315688" y="1763935"/>
                  <a:pt x="1315688" y="1752791"/>
                </a:cubicBezTo>
                <a:cubicBezTo>
                  <a:pt x="1315688" y="1741646"/>
                  <a:pt x="1306735" y="1732693"/>
                  <a:pt x="1295591" y="1732693"/>
                </a:cubicBezTo>
                <a:cubicBezTo>
                  <a:pt x="1284446" y="1732693"/>
                  <a:pt x="1275493" y="1741646"/>
                  <a:pt x="1275493" y="1752791"/>
                </a:cubicBezTo>
                <a:cubicBezTo>
                  <a:pt x="1275493" y="1763935"/>
                  <a:pt x="1284542" y="1772888"/>
                  <a:pt x="1295591" y="1772888"/>
                </a:cubicBezTo>
                <a:close/>
                <a:moveTo>
                  <a:pt x="1371791" y="1774127"/>
                </a:moveTo>
                <a:cubicBezTo>
                  <a:pt x="1383602" y="1774127"/>
                  <a:pt x="1393127" y="1764602"/>
                  <a:pt x="1393127" y="1752791"/>
                </a:cubicBezTo>
                <a:cubicBezTo>
                  <a:pt x="1393127" y="1740980"/>
                  <a:pt x="1383602" y="1731455"/>
                  <a:pt x="1371791" y="1731455"/>
                </a:cubicBezTo>
                <a:cubicBezTo>
                  <a:pt x="1359980" y="1731455"/>
                  <a:pt x="1350455" y="1740980"/>
                  <a:pt x="1350455" y="1752791"/>
                </a:cubicBezTo>
                <a:cubicBezTo>
                  <a:pt x="1350455" y="1764602"/>
                  <a:pt x="1359980" y="1774127"/>
                  <a:pt x="1371791" y="1774127"/>
                </a:cubicBezTo>
                <a:close/>
                <a:moveTo>
                  <a:pt x="1447991" y="1775174"/>
                </a:moveTo>
                <a:cubicBezTo>
                  <a:pt x="1460373" y="1775174"/>
                  <a:pt x="1470374" y="1765173"/>
                  <a:pt x="1470374" y="1752791"/>
                </a:cubicBezTo>
                <a:cubicBezTo>
                  <a:pt x="1470374" y="1740408"/>
                  <a:pt x="1460373" y="1730407"/>
                  <a:pt x="1447991" y="1730407"/>
                </a:cubicBezTo>
                <a:cubicBezTo>
                  <a:pt x="1435608" y="1730407"/>
                  <a:pt x="1425607" y="1740408"/>
                  <a:pt x="1425607" y="1752791"/>
                </a:cubicBezTo>
                <a:cubicBezTo>
                  <a:pt x="1425607" y="1765173"/>
                  <a:pt x="1435608" y="1775174"/>
                  <a:pt x="1447991" y="1775174"/>
                </a:cubicBezTo>
                <a:close/>
                <a:moveTo>
                  <a:pt x="1524191" y="1776508"/>
                </a:moveTo>
                <a:cubicBezTo>
                  <a:pt x="1537240" y="1776508"/>
                  <a:pt x="1547813" y="1765935"/>
                  <a:pt x="1547813" y="1752886"/>
                </a:cubicBezTo>
                <a:cubicBezTo>
                  <a:pt x="1547813" y="1739837"/>
                  <a:pt x="1537240" y="1729264"/>
                  <a:pt x="1524191" y="1729264"/>
                </a:cubicBezTo>
                <a:cubicBezTo>
                  <a:pt x="1511141" y="1729264"/>
                  <a:pt x="1500568" y="1739837"/>
                  <a:pt x="1500568" y="1752886"/>
                </a:cubicBezTo>
                <a:cubicBezTo>
                  <a:pt x="1500568" y="1765840"/>
                  <a:pt x="1511141" y="1776508"/>
                  <a:pt x="1524191" y="1776508"/>
                </a:cubicBezTo>
                <a:close/>
                <a:moveTo>
                  <a:pt x="1600391" y="1777556"/>
                </a:moveTo>
                <a:cubicBezTo>
                  <a:pt x="1614011" y="1777556"/>
                  <a:pt x="1625156" y="1766507"/>
                  <a:pt x="1625156" y="1752791"/>
                </a:cubicBezTo>
                <a:cubicBezTo>
                  <a:pt x="1625156" y="1739170"/>
                  <a:pt x="1614107" y="1728026"/>
                  <a:pt x="1600391" y="1728026"/>
                </a:cubicBezTo>
                <a:cubicBezTo>
                  <a:pt x="1586770" y="1728026"/>
                  <a:pt x="1575626" y="1739075"/>
                  <a:pt x="1575626" y="1752791"/>
                </a:cubicBezTo>
                <a:cubicBezTo>
                  <a:pt x="1575721" y="1766507"/>
                  <a:pt x="1586770" y="1777556"/>
                  <a:pt x="1600391" y="1777556"/>
                </a:cubicBezTo>
                <a:close/>
                <a:moveTo>
                  <a:pt x="1676591" y="1778794"/>
                </a:moveTo>
                <a:cubicBezTo>
                  <a:pt x="1690973" y="1778794"/>
                  <a:pt x="1702594" y="1767173"/>
                  <a:pt x="1702594" y="1752791"/>
                </a:cubicBezTo>
                <a:cubicBezTo>
                  <a:pt x="1702594" y="1738408"/>
                  <a:pt x="1690973" y="1726787"/>
                  <a:pt x="1676591" y="1726787"/>
                </a:cubicBezTo>
                <a:cubicBezTo>
                  <a:pt x="1662208" y="1726787"/>
                  <a:pt x="1650587" y="1738408"/>
                  <a:pt x="1650587" y="1752791"/>
                </a:cubicBezTo>
                <a:cubicBezTo>
                  <a:pt x="1650587" y="1767173"/>
                  <a:pt x="1662303" y="1778794"/>
                  <a:pt x="1676591" y="1778794"/>
                </a:cubicBezTo>
                <a:close/>
                <a:moveTo>
                  <a:pt x="1752791" y="1779461"/>
                </a:moveTo>
                <a:cubicBezTo>
                  <a:pt x="1767459" y="1779461"/>
                  <a:pt x="1779461" y="1767554"/>
                  <a:pt x="1779461" y="1752791"/>
                </a:cubicBezTo>
                <a:cubicBezTo>
                  <a:pt x="1779461" y="1738027"/>
                  <a:pt x="1767554" y="1726121"/>
                  <a:pt x="1752791" y="1726121"/>
                </a:cubicBezTo>
                <a:cubicBezTo>
                  <a:pt x="1738027" y="1726121"/>
                  <a:pt x="1726121" y="1738027"/>
                  <a:pt x="1726121" y="1752791"/>
                </a:cubicBezTo>
                <a:cubicBezTo>
                  <a:pt x="1726121" y="1767554"/>
                  <a:pt x="1738122" y="1779461"/>
                  <a:pt x="1752791" y="1779461"/>
                </a:cubicBezTo>
                <a:close/>
                <a:moveTo>
                  <a:pt x="1828991" y="1778794"/>
                </a:moveTo>
                <a:cubicBezTo>
                  <a:pt x="1843373" y="1778794"/>
                  <a:pt x="1854994" y="1767173"/>
                  <a:pt x="1854994" y="1752791"/>
                </a:cubicBezTo>
                <a:cubicBezTo>
                  <a:pt x="1854994" y="1738408"/>
                  <a:pt x="1843373" y="1726787"/>
                  <a:pt x="1828991" y="1726787"/>
                </a:cubicBezTo>
                <a:cubicBezTo>
                  <a:pt x="1814608" y="1726787"/>
                  <a:pt x="1802987" y="1738408"/>
                  <a:pt x="1802987" y="1752791"/>
                </a:cubicBezTo>
                <a:cubicBezTo>
                  <a:pt x="1802987" y="1767173"/>
                  <a:pt x="1814703" y="1778794"/>
                  <a:pt x="1828991" y="1778794"/>
                </a:cubicBezTo>
                <a:close/>
                <a:moveTo>
                  <a:pt x="1905191" y="1777746"/>
                </a:moveTo>
                <a:cubicBezTo>
                  <a:pt x="1919002" y="1777746"/>
                  <a:pt x="1930146" y="1766602"/>
                  <a:pt x="1930146" y="1752791"/>
                </a:cubicBezTo>
                <a:cubicBezTo>
                  <a:pt x="1930146" y="1738979"/>
                  <a:pt x="1919002" y="1727835"/>
                  <a:pt x="1905191" y="1727835"/>
                </a:cubicBezTo>
                <a:cubicBezTo>
                  <a:pt x="1891379" y="1727835"/>
                  <a:pt x="1880235" y="1738979"/>
                  <a:pt x="1880235" y="1752791"/>
                </a:cubicBezTo>
                <a:cubicBezTo>
                  <a:pt x="1880235" y="1766602"/>
                  <a:pt x="1891475" y="1777746"/>
                  <a:pt x="1905191" y="1777746"/>
                </a:cubicBezTo>
                <a:close/>
                <a:moveTo>
                  <a:pt x="1981391" y="1776508"/>
                </a:moveTo>
                <a:cubicBezTo>
                  <a:pt x="1994440" y="1776508"/>
                  <a:pt x="2005013" y="1765935"/>
                  <a:pt x="2005013" y="1752886"/>
                </a:cubicBezTo>
                <a:cubicBezTo>
                  <a:pt x="2005013" y="1739837"/>
                  <a:pt x="1994440" y="1729264"/>
                  <a:pt x="1981391" y="1729264"/>
                </a:cubicBezTo>
                <a:cubicBezTo>
                  <a:pt x="1968341" y="1729264"/>
                  <a:pt x="1957768" y="1739837"/>
                  <a:pt x="1957768" y="1752886"/>
                </a:cubicBezTo>
                <a:cubicBezTo>
                  <a:pt x="1957768" y="1765840"/>
                  <a:pt x="1968341" y="1776508"/>
                  <a:pt x="1981391" y="1776508"/>
                </a:cubicBezTo>
                <a:close/>
                <a:moveTo>
                  <a:pt x="2057591" y="1775460"/>
                </a:moveTo>
                <a:cubicBezTo>
                  <a:pt x="2070068" y="1775460"/>
                  <a:pt x="2080165" y="1765364"/>
                  <a:pt x="2080165" y="1752886"/>
                </a:cubicBezTo>
                <a:cubicBezTo>
                  <a:pt x="2080165" y="1740408"/>
                  <a:pt x="2070068" y="1730312"/>
                  <a:pt x="2057591" y="1730312"/>
                </a:cubicBezTo>
                <a:cubicBezTo>
                  <a:pt x="2045113" y="1730312"/>
                  <a:pt x="2035016" y="1740408"/>
                  <a:pt x="2035016" y="1752886"/>
                </a:cubicBezTo>
                <a:cubicBezTo>
                  <a:pt x="2035016" y="1765364"/>
                  <a:pt x="2045113" y="1775460"/>
                  <a:pt x="2057591" y="1775460"/>
                </a:cubicBezTo>
                <a:close/>
                <a:moveTo>
                  <a:pt x="2133791" y="1774127"/>
                </a:moveTo>
                <a:cubicBezTo>
                  <a:pt x="2145602" y="1774127"/>
                  <a:pt x="2155127" y="1764602"/>
                  <a:pt x="2155127" y="1752791"/>
                </a:cubicBezTo>
                <a:cubicBezTo>
                  <a:pt x="2155127" y="1740980"/>
                  <a:pt x="2145602" y="1731455"/>
                  <a:pt x="2133791" y="1731455"/>
                </a:cubicBezTo>
                <a:cubicBezTo>
                  <a:pt x="2121980" y="1731455"/>
                  <a:pt x="2112455" y="1740980"/>
                  <a:pt x="2112455" y="1752791"/>
                </a:cubicBezTo>
                <a:cubicBezTo>
                  <a:pt x="2112455" y="1764602"/>
                  <a:pt x="2121980" y="1774127"/>
                  <a:pt x="2133791" y="1774127"/>
                </a:cubicBezTo>
                <a:close/>
                <a:moveTo>
                  <a:pt x="2209991" y="1773079"/>
                </a:moveTo>
                <a:cubicBezTo>
                  <a:pt x="2221230" y="1773079"/>
                  <a:pt x="2230279" y="1764030"/>
                  <a:pt x="2230279" y="1752791"/>
                </a:cubicBezTo>
                <a:cubicBezTo>
                  <a:pt x="2230279" y="1741551"/>
                  <a:pt x="2221230" y="1732502"/>
                  <a:pt x="2209991" y="1732502"/>
                </a:cubicBezTo>
                <a:cubicBezTo>
                  <a:pt x="2198751" y="1732502"/>
                  <a:pt x="2189702" y="1741551"/>
                  <a:pt x="2189702" y="1752791"/>
                </a:cubicBezTo>
                <a:cubicBezTo>
                  <a:pt x="2189702" y="1764030"/>
                  <a:pt x="2198846" y="1773079"/>
                  <a:pt x="2209991" y="1773079"/>
                </a:cubicBezTo>
                <a:close/>
                <a:moveTo>
                  <a:pt x="2286191" y="1771841"/>
                </a:moveTo>
                <a:cubicBezTo>
                  <a:pt x="2296668" y="1771841"/>
                  <a:pt x="2305241" y="1763363"/>
                  <a:pt x="2305241" y="1752791"/>
                </a:cubicBezTo>
                <a:cubicBezTo>
                  <a:pt x="2305241" y="1742313"/>
                  <a:pt x="2296763" y="1733741"/>
                  <a:pt x="2286191" y="1733741"/>
                </a:cubicBezTo>
                <a:cubicBezTo>
                  <a:pt x="2275713" y="1733741"/>
                  <a:pt x="2267141" y="1742218"/>
                  <a:pt x="2267141" y="1752791"/>
                </a:cubicBezTo>
                <a:cubicBezTo>
                  <a:pt x="2267236" y="1763268"/>
                  <a:pt x="2275713" y="1771841"/>
                  <a:pt x="2286191" y="1771841"/>
                </a:cubicBezTo>
                <a:close/>
                <a:moveTo>
                  <a:pt x="2362391" y="1770793"/>
                </a:moveTo>
                <a:cubicBezTo>
                  <a:pt x="2372297" y="1770793"/>
                  <a:pt x="2380393" y="1762792"/>
                  <a:pt x="2380393" y="1752791"/>
                </a:cubicBezTo>
                <a:cubicBezTo>
                  <a:pt x="2380393" y="1742789"/>
                  <a:pt x="2372392" y="1734788"/>
                  <a:pt x="2362391" y="1734788"/>
                </a:cubicBezTo>
                <a:cubicBezTo>
                  <a:pt x="2352389" y="1734788"/>
                  <a:pt x="2344388" y="1742789"/>
                  <a:pt x="2344388" y="1752791"/>
                </a:cubicBezTo>
                <a:cubicBezTo>
                  <a:pt x="2344388" y="1762792"/>
                  <a:pt x="2352485" y="1770793"/>
                  <a:pt x="2362391" y="1770793"/>
                </a:cubicBezTo>
                <a:close/>
                <a:moveTo>
                  <a:pt x="2438591" y="1769459"/>
                </a:moveTo>
                <a:cubicBezTo>
                  <a:pt x="2447830" y="1769459"/>
                  <a:pt x="2455259" y="1762030"/>
                  <a:pt x="2455259" y="1752791"/>
                </a:cubicBezTo>
                <a:cubicBezTo>
                  <a:pt x="2455259" y="1743551"/>
                  <a:pt x="2447830" y="1736122"/>
                  <a:pt x="2438591" y="1736122"/>
                </a:cubicBezTo>
                <a:cubicBezTo>
                  <a:pt x="2429351" y="1736122"/>
                  <a:pt x="2421922" y="1743551"/>
                  <a:pt x="2421922" y="1752791"/>
                </a:cubicBezTo>
                <a:cubicBezTo>
                  <a:pt x="2421922" y="1762030"/>
                  <a:pt x="2429351" y="1769459"/>
                  <a:pt x="2438591" y="1769459"/>
                </a:cubicBezTo>
                <a:close/>
                <a:moveTo>
                  <a:pt x="2514791" y="1768221"/>
                </a:moveTo>
                <a:cubicBezTo>
                  <a:pt x="2523268" y="1768221"/>
                  <a:pt x="2530221" y="1761268"/>
                  <a:pt x="2530221" y="1752791"/>
                </a:cubicBezTo>
                <a:cubicBezTo>
                  <a:pt x="2530221" y="1744313"/>
                  <a:pt x="2523268" y="1737360"/>
                  <a:pt x="2514791" y="1737360"/>
                </a:cubicBezTo>
                <a:cubicBezTo>
                  <a:pt x="2506313" y="1737360"/>
                  <a:pt x="2499360" y="1744313"/>
                  <a:pt x="2499360" y="1752791"/>
                </a:cubicBezTo>
                <a:cubicBezTo>
                  <a:pt x="2499360" y="1761268"/>
                  <a:pt x="2506313" y="1768221"/>
                  <a:pt x="2514791" y="1768221"/>
                </a:cubicBezTo>
                <a:close/>
                <a:moveTo>
                  <a:pt x="2590991" y="1767173"/>
                </a:moveTo>
                <a:cubicBezTo>
                  <a:pt x="2598896" y="1767173"/>
                  <a:pt x="2605373" y="1760696"/>
                  <a:pt x="2605373" y="1752791"/>
                </a:cubicBezTo>
                <a:cubicBezTo>
                  <a:pt x="2605373" y="1744885"/>
                  <a:pt x="2598896" y="1738408"/>
                  <a:pt x="2590991" y="1738408"/>
                </a:cubicBezTo>
                <a:cubicBezTo>
                  <a:pt x="2583085" y="1738408"/>
                  <a:pt x="2576608" y="1744885"/>
                  <a:pt x="2576608" y="1752791"/>
                </a:cubicBezTo>
                <a:cubicBezTo>
                  <a:pt x="2576608" y="1760696"/>
                  <a:pt x="2583085" y="1767173"/>
                  <a:pt x="2590991" y="1767173"/>
                </a:cubicBezTo>
                <a:close/>
                <a:moveTo>
                  <a:pt x="2667191" y="1765935"/>
                </a:moveTo>
                <a:cubicBezTo>
                  <a:pt x="2674430" y="1765935"/>
                  <a:pt x="2680335" y="1760030"/>
                  <a:pt x="2680335" y="1752791"/>
                </a:cubicBezTo>
                <a:cubicBezTo>
                  <a:pt x="2680335" y="1745552"/>
                  <a:pt x="2674430" y="1739646"/>
                  <a:pt x="2667191" y="1739646"/>
                </a:cubicBezTo>
                <a:cubicBezTo>
                  <a:pt x="2659952" y="1739646"/>
                  <a:pt x="2654046" y="1745552"/>
                  <a:pt x="2654046" y="1752791"/>
                </a:cubicBezTo>
                <a:cubicBezTo>
                  <a:pt x="2654046" y="1760030"/>
                  <a:pt x="2659952" y="1765935"/>
                  <a:pt x="2667191" y="1765935"/>
                </a:cubicBezTo>
                <a:close/>
                <a:moveTo>
                  <a:pt x="2743391" y="1764887"/>
                </a:moveTo>
                <a:cubicBezTo>
                  <a:pt x="2750058" y="1764887"/>
                  <a:pt x="2755392" y="1759458"/>
                  <a:pt x="2755392" y="1752886"/>
                </a:cubicBezTo>
                <a:cubicBezTo>
                  <a:pt x="2755392" y="1746218"/>
                  <a:pt x="2749963" y="1740884"/>
                  <a:pt x="2743391" y="1740884"/>
                </a:cubicBezTo>
                <a:cubicBezTo>
                  <a:pt x="2736723" y="1740884"/>
                  <a:pt x="2731389" y="1746314"/>
                  <a:pt x="2731389" y="1752886"/>
                </a:cubicBezTo>
                <a:cubicBezTo>
                  <a:pt x="2731389" y="1759458"/>
                  <a:pt x="2736723" y="1764887"/>
                  <a:pt x="2743391" y="1764887"/>
                </a:cubicBezTo>
                <a:close/>
                <a:moveTo>
                  <a:pt x="2819591" y="1763554"/>
                </a:moveTo>
                <a:cubicBezTo>
                  <a:pt x="2825496" y="1763554"/>
                  <a:pt x="2830354" y="1758696"/>
                  <a:pt x="2830354" y="1752791"/>
                </a:cubicBezTo>
                <a:cubicBezTo>
                  <a:pt x="2830354" y="1746885"/>
                  <a:pt x="2825496" y="1742027"/>
                  <a:pt x="2819591" y="1742027"/>
                </a:cubicBezTo>
                <a:cubicBezTo>
                  <a:pt x="2813685" y="1742027"/>
                  <a:pt x="2808828" y="1746885"/>
                  <a:pt x="2808828" y="1752791"/>
                </a:cubicBezTo>
                <a:cubicBezTo>
                  <a:pt x="2808828" y="1758696"/>
                  <a:pt x="2813685" y="1763554"/>
                  <a:pt x="2819591" y="1763554"/>
                </a:cubicBezTo>
                <a:close/>
                <a:moveTo>
                  <a:pt x="2895791" y="1762506"/>
                </a:moveTo>
                <a:cubicBezTo>
                  <a:pt x="2901124" y="1762506"/>
                  <a:pt x="2905506" y="1758125"/>
                  <a:pt x="2905506" y="1752791"/>
                </a:cubicBezTo>
                <a:cubicBezTo>
                  <a:pt x="2905506" y="1747457"/>
                  <a:pt x="2901124" y="1743075"/>
                  <a:pt x="2895791" y="1743075"/>
                </a:cubicBezTo>
                <a:cubicBezTo>
                  <a:pt x="2890457" y="1743075"/>
                  <a:pt x="2886075" y="1747457"/>
                  <a:pt x="2886075" y="1752791"/>
                </a:cubicBezTo>
                <a:cubicBezTo>
                  <a:pt x="2886075" y="1758125"/>
                  <a:pt x="2890457" y="1762506"/>
                  <a:pt x="2895791" y="1762506"/>
                </a:cubicBezTo>
                <a:close/>
                <a:moveTo>
                  <a:pt x="2971991" y="1761268"/>
                </a:moveTo>
                <a:cubicBezTo>
                  <a:pt x="2976658" y="1761268"/>
                  <a:pt x="2980468" y="1757458"/>
                  <a:pt x="2980468" y="1752791"/>
                </a:cubicBezTo>
                <a:cubicBezTo>
                  <a:pt x="2980468" y="1748123"/>
                  <a:pt x="2976658" y="1744313"/>
                  <a:pt x="2971991" y="1744313"/>
                </a:cubicBezTo>
                <a:cubicBezTo>
                  <a:pt x="2967323" y="1744313"/>
                  <a:pt x="2963513" y="1748123"/>
                  <a:pt x="2963513" y="1752791"/>
                </a:cubicBezTo>
                <a:cubicBezTo>
                  <a:pt x="2963513" y="1757458"/>
                  <a:pt x="2967323" y="1761268"/>
                  <a:pt x="2971991" y="1761268"/>
                </a:cubicBezTo>
                <a:close/>
                <a:moveTo>
                  <a:pt x="3048191" y="1760030"/>
                </a:moveTo>
                <a:cubicBezTo>
                  <a:pt x="3052191" y="1760030"/>
                  <a:pt x="3055334" y="1756791"/>
                  <a:pt x="3055334" y="1752886"/>
                </a:cubicBezTo>
                <a:cubicBezTo>
                  <a:pt x="3055334" y="1748885"/>
                  <a:pt x="3052096" y="1745742"/>
                  <a:pt x="3048191" y="1745742"/>
                </a:cubicBezTo>
                <a:cubicBezTo>
                  <a:pt x="3044190" y="1745742"/>
                  <a:pt x="3041047" y="1748981"/>
                  <a:pt x="3041047" y="1752886"/>
                </a:cubicBezTo>
                <a:cubicBezTo>
                  <a:pt x="3041047" y="1756791"/>
                  <a:pt x="3044285" y="1760030"/>
                  <a:pt x="3048191" y="1760030"/>
                </a:cubicBezTo>
                <a:close/>
                <a:moveTo>
                  <a:pt x="3124391" y="1758982"/>
                </a:moveTo>
                <a:cubicBezTo>
                  <a:pt x="3127820" y="1758982"/>
                  <a:pt x="3130487" y="1756220"/>
                  <a:pt x="3130487" y="1752886"/>
                </a:cubicBezTo>
                <a:cubicBezTo>
                  <a:pt x="3130487" y="1749552"/>
                  <a:pt x="3127724" y="1746790"/>
                  <a:pt x="3124391" y="1746790"/>
                </a:cubicBezTo>
                <a:cubicBezTo>
                  <a:pt x="3120962" y="1746790"/>
                  <a:pt x="3118295" y="1749552"/>
                  <a:pt x="3118295" y="1752886"/>
                </a:cubicBezTo>
                <a:cubicBezTo>
                  <a:pt x="3118295" y="1756220"/>
                  <a:pt x="3121057" y="1758982"/>
                  <a:pt x="3124391" y="1758982"/>
                </a:cubicBezTo>
                <a:close/>
                <a:moveTo>
                  <a:pt x="3200591" y="1757648"/>
                </a:moveTo>
                <a:cubicBezTo>
                  <a:pt x="3203258" y="1757648"/>
                  <a:pt x="3205448" y="1755458"/>
                  <a:pt x="3205448" y="1752791"/>
                </a:cubicBezTo>
                <a:cubicBezTo>
                  <a:pt x="3205448" y="1750124"/>
                  <a:pt x="3203258" y="1747933"/>
                  <a:pt x="3200591" y="1747933"/>
                </a:cubicBezTo>
                <a:cubicBezTo>
                  <a:pt x="3197924" y="1747933"/>
                  <a:pt x="3195733" y="1750124"/>
                  <a:pt x="3195733" y="1752791"/>
                </a:cubicBezTo>
                <a:cubicBezTo>
                  <a:pt x="3195733" y="1755458"/>
                  <a:pt x="3197924" y="1757648"/>
                  <a:pt x="3200591" y="1757648"/>
                </a:cubicBezTo>
                <a:close/>
                <a:moveTo>
                  <a:pt x="3276791" y="1756601"/>
                </a:moveTo>
                <a:cubicBezTo>
                  <a:pt x="3278886" y="1756601"/>
                  <a:pt x="3280601" y="1754886"/>
                  <a:pt x="3280601" y="1752791"/>
                </a:cubicBezTo>
                <a:cubicBezTo>
                  <a:pt x="3280601" y="1750695"/>
                  <a:pt x="3278886" y="1748981"/>
                  <a:pt x="3276791" y="1748981"/>
                </a:cubicBezTo>
                <a:cubicBezTo>
                  <a:pt x="3274695" y="1748981"/>
                  <a:pt x="3272981" y="1750695"/>
                  <a:pt x="3272981" y="1752791"/>
                </a:cubicBezTo>
                <a:cubicBezTo>
                  <a:pt x="3272981" y="1754886"/>
                  <a:pt x="3274695" y="1756601"/>
                  <a:pt x="3276791" y="1756601"/>
                </a:cubicBezTo>
                <a:close/>
                <a:moveTo>
                  <a:pt x="3352991" y="1755362"/>
                </a:moveTo>
                <a:cubicBezTo>
                  <a:pt x="3354420" y="1755362"/>
                  <a:pt x="3355562" y="1754219"/>
                  <a:pt x="3355562" y="1752791"/>
                </a:cubicBezTo>
                <a:cubicBezTo>
                  <a:pt x="3355562" y="1751362"/>
                  <a:pt x="3354420" y="1750219"/>
                  <a:pt x="3352991" y="1750219"/>
                </a:cubicBezTo>
                <a:cubicBezTo>
                  <a:pt x="3351562" y="1750219"/>
                  <a:pt x="3350419" y="1751362"/>
                  <a:pt x="3350419" y="1752791"/>
                </a:cubicBezTo>
                <a:cubicBezTo>
                  <a:pt x="3350419" y="1754219"/>
                  <a:pt x="3351657" y="1755362"/>
                  <a:pt x="3352991" y="1755362"/>
                </a:cubicBezTo>
                <a:close/>
                <a:moveTo>
                  <a:pt x="3429191" y="1754314"/>
                </a:moveTo>
                <a:cubicBezTo>
                  <a:pt x="3430048" y="1754314"/>
                  <a:pt x="3430715" y="1753648"/>
                  <a:pt x="3430715" y="1752791"/>
                </a:cubicBezTo>
                <a:cubicBezTo>
                  <a:pt x="3430715" y="1751933"/>
                  <a:pt x="3430048" y="1751267"/>
                  <a:pt x="3429191" y="1751267"/>
                </a:cubicBezTo>
                <a:cubicBezTo>
                  <a:pt x="3428333" y="1751267"/>
                  <a:pt x="3427666" y="1751933"/>
                  <a:pt x="3427666" y="1752791"/>
                </a:cubicBezTo>
                <a:cubicBezTo>
                  <a:pt x="3427666" y="1753648"/>
                  <a:pt x="3428429" y="1754314"/>
                  <a:pt x="3429191" y="1754314"/>
                </a:cubicBezTo>
                <a:close/>
                <a:moveTo>
                  <a:pt x="3505391" y="1752981"/>
                </a:moveTo>
                <a:cubicBezTo>
                  <a:pt x="3505486" y="1752981"/>
                  <a:pt x="3505581" y="1752886"/>
                  <a:pt x="3505581" y="1752791"/>
                </a:cubicBezTo>
                <a:cubicBezTo>
                  <a:pt x="3505581" y="1752695"/>
                  <a:pt x="3505486" y="1752600"/>
                  <a:pt x="3505391" y="1752600"/>
                </a:cubicBezTo>
                <a:cubicBezTo>
                  <a:pt x="3505295" y="1752600"/>
                  <a:pt x="3505200" y="1752695"/>
                  <a:pt x="3505200" y="1752791"/>
                </a:cubicBezTo>
                <a:cubicBezTo>
                  <a:pt x="3505200" y="1752886"/>
                  <a:pt x="3505295" y="1752981"/>
                  <a:pt x="3505391" y="1752981"/>
                </a:cubicBezTo>
                <a:close/>
                <a:moveTo>
                  <a:pt x="191" y="1829181"/>
                </a:moveTo>
                <a:cubicBezTo>
                  <a:pt x="286" y="1829181"/>
                  <a:pt x="381" y="1829086"/>
                  <a:pt x="381" y="1828991"/>
                </a:cubicBezTo>
                <a:cubicBezTo>
                  <a:pt x="381" y="1828895"/>
                  <a:pt x="286" y="1828800"/>
                  <a:pt x="191" y="1828800"/>
                </a:cubicBezTo>
                <a:cubicBezTo>
                  <a:pt x="95" y="1828800"/>
                  <a:pt x="0" y="1828895"/>
                  <a:pt x="0" y="1828991"/>
                </a:cubicBezTo>
                <a:cubicBezTo>
                  <a:pt x="0" y="1829086"/>
                  <a:pt x="95" y="1829181"/>
                  <a:pt x="191" y="1829181"/>
                </a:cubicBezTo>
                <a:close/>
                <a:moveTo>
                  <a:pt x="76391" y="1830324"/>
                </a:moveTo>
                <a:cubicBezTo>
                  <a:pt x="77057" y="1830324"/>
                  <a:pt x="77629" y="1829753"/>
                  <a:pt x="77629" y="1829086"/>
                </a:cubicBezTo>
                <a:cubicBezTo>
                  <a:pt x="77629" y="1828419"/>
                  <a:pt x="77057" y="1827848"/>
                  <a:pt x="76391" y="1827848"/>
                </a:cubicBezTo>
                <a:cubicBezTo>
                  <a:pt x="75724" y="1827848"/>
                  <a:pt x="75152" y="1828419"/>
                  <a:pt x="75152" y="1829086"/>
                </a:cubicBezTo>
                <a:cubicBezTo>
                  <a:pt x="75152" y="1829753"/>
                  <a:pt x="75724" y="1830324"/>
                  <a:pt x="76391" y="1830324"/>
                </a:cubicBezTo>
                <a:close/>
                <a:moveTo>
                  <a:pt x="152591" y="1831372"/>
                </a:moveTo>
                <a:cubicBezTo>
                  <a:pt x="153829" y="1831372"/>
                  <a:pt x="154877" y="1830324"/>
                  <a:pt x="154877" y="1829086"/>
                </a:cubicBezTo>
                <a:cubicBezTo>
                  <a:pt x="154877" y="1827848"/>
                  <a:pt x="153829" y="1826800"/>
                  <a:pt x="152591" y="1826800"/>
                </a:cubicBezTo>
                <a:cubicBezTo>
                  <a:pt x="151352" y="1826800"/>
                  <a:pt x="150305" y="1827848"/>
                  <a:pt x="150305" y="1829086"/>
                </a:cubicBezTo>
                <a:cubicBezTo>
                  <a:pt x="150305" y="1830324"/>
                  <a:pt x="151352" y="1831372"/>
                  <a:pt x="152591" y="1831372"/>
                </a:cubicBezTo>
                <a:close/>
                <a:moveTo>
                  <a:pt x="228791" y="1832610"/>
                </a:moveTo>
                <a:cubicBezTo>
                  <a:pt x="230791" y="1832610"/>
                  <a:pt x="232410" y="1830991"/>
                  <a:pt x="232410" y="1828991"/>
                </a:cubicBezTo>
                <a:cubicBezTo>
                  <a:pt x="232410" y="1826990"/>
                  <a:pt x="230791" y="1825371"/>
                  <a:pt x="228791" y="1825371"/>
                </a:cubicBezTo>
                <a:cubicBezTo>
                  <a:pt x="226790" y="1825371"/>
                  <a:pt x="225171" y="1826990"/>
                  <a:pt x="225171" y="1828991"/>
                </a:cubicBezTo>
                <a:cubicBezTo>
                  <a:pt x="225171" y="1830991"/>
                  <a:pt x="226790" y="1832610"/>
                  <a:pt x="228791" y="1832610"/>
                </a:cubicBezTo>
                <a:close/>
                <a:moveTo>
                  <a:pt x="304991" y="1833658"/>
                </a:moveTo>
                <a:cubicBezTo>
                  <a:pt x="307562" y="1833658"/>
                  <a:pt x="309658" y="1831562"/>
                  <a:pt x="309658" y="1828991"/>
                </a:cubicBezTo>
                <a:cubicBezTo>
                  <a:pt x="309658" y="1826419"/>
                  <a:pt x="307562" y="1824323"/>
                  <a:pt x="304991" y="1824323"/>
                </a:cubicBezTo>
                <a:cubicBezTo>
                  <a:pt x="302419" y="1824323"/>
                  <a:pt x="300323" y="1826419"/>
                  <a:pt x="300323" y="1828991"/>
                </a:cubicBezTo>
                <a:cubicBezTo>
                  <a:pt x="300323" y="1831562"/>
                  <a:pt x="302419" y="1833658"/>
                  <a:pt x="304991" y="1833658"/>
                </a:cubicBezTo>
                <a:close/>
                <a:moveTo>
                  <a:pt x="381191" y="1834896"/>
                </a:moveTo>
                <a:cubicBezTo>
                  <a:pt x="384429" y="1834896"/>
                  <a:pt x="387096" y="1832229"/>
                  <a:pt x="387096" y="1828991"/>
                </a:cubicBezTo>
                <a:cubicBezTo>
                  <a:pt x="387096" y="1825752"/>
                  <a:pt x="384429" y="1823085"/>
                  <a:pt x="381191" y="1823085"/>
                </a:cubicBezTo>
                <a:cubicBezTo>
                  <a:pt x="377952" y="1823085"/>
                  <a:pt x="375285" y="1825752"/>
                  <a:pt x="375285" y="1828991"/>
                </a:cubicBezTo>
                <a:cubicBezTo>
                  <a:pt x="375285" y="1832324"/>
                  <a:pt x="377952" y="1834896"/>
                  <a:pt x="381191" y="1834896"/>
                </a:cubicBezTo>
                <a:close/>
                <a:moveTo>
                  <a:pt x="457391" y="1835944"/>
                </a:moveTo>
                <a:cubicBezTo>
                  <a:pt x="461200" y="1835944"/>
                  <a:pt x="464344" y="1832801"/>
                  <a:pt x="464344" y="1828991"/>
                </a:cubicBezTo>
                <a:cubicBezTo>
                  <a:pt x="464344" y="1825181"/>
                  <a:pt x="461200" y="1822037"/>
                  <a:pt x="457391" y="1822037"/>
                </a:cubicBezTo>
                <a:cubicBezTo>
                  <a:pt x="453581" y="1822037"/>
                  <a:pt x="450437" y="1825181"/>
                  <a:pt x="450437" y="1828991"/>
                </a:cubicBezTo>
                <a:cubicBezTo>
                  <a:pt x="450437" y="1832801"/>
                  <a:pt x="453581" y="1835944"/>
                  <a:pt x="457391" y="1835944"/>
                </a:cubicBezTo>
                <a:close/>
                <a:moveTo>
                  <a:pt x="533591" y="1837277"/>
                </a:moveTo>
                <a:cubicBezTo>
                  <a:pt x="538163" y="1837277"/>
                  <a:pt x="541877" y="1833563"/>
                  <a:pt x="541877" y="1828991"/>
                </a:cubicBezTo>
                <a:cubicBezTo>
                  <a:pt x="541877" y="1824418"/>
                  <a:pt x="538163" y="1820704"/>
                  <a:pt x="533591" y="1820704"/>
                </a:cubicBezTo>
                <a:cubicBezTo>
                  <a:pt x="529019" y="1820704"/>
                  <a:pt x="525304" y="1824418"/>
                  <a:pt x="525304" y="1828991"/>
                </a:cubicBezTo>
                <a:cubicBezTo>
                  <a:pt x="525304" y="1833563"/>
                  <a:pt x="529019" y="1837277"/>
                  <a:pt x="533591" y="1837277"/>
                </a:cubicBezTo>
                <a:close/>
                <a:moveTo>
                  <a:pt x="609790" y="1838516"/>
                </a:moveTo>
                <a:cubicBezTo>
                  <a:pt x="615029" y="1838516"/>
                  <a:pt x="619315" y="1834229"/>
                  <a:pt x="619315" y="1828991"/>
                </a:cubicBezTo>
                <a:cubicBezTo>
                  <a:pt x="619315" y="1823752"/>
                  <a:pt x="615029" y="1819466"/>
                  <a:pt x="609790" y="1819466"/>
                </a:cubicBezTo>
                <a:cubicBezTo>
                  <a:pt x="604552" y="1819466"/>
                  <a:pt x="600266" y="1823752"/>
                  <a:pt x="600266" y="1828991"/>
                </a:cubicBezTo>
                <a:cubicBezTo>
                  <a:pt x="600266" y="1834229"/>
                  <a:pt x="604552" y="1838516"/>
                  <a:pt x="609790" y="1838516"/>
                </a:cubicBezTo>
                <a:close/>
                <a:moveTo>
                  <a:pt x="685990" y="1839754"/>
                </a:moveTo>
                <a:cubicBezTo>
                  <a:pt x="691896" y="1839754"/>
                  <a:pt x="696754" y="1834896"/>
                  <a:pt x="696754" y="1828991"/>
                </a:cubicBezTo>
                <a:cubicBezTo>
                  <a:pt x="696754" y="1823085"/>
                  <a:pt x="691896" y="1818227"/>
                  <a:pt x="685990" y="1818227"/>
                </a:cubicBezTo>
                <a:cubicBezTo>
                  <a:pt x="680085" y="1818227"/>
                  <a:pt x="675227" y="1823085"/>
                  <a:pt x="675227" y="1828991"/>
                </a:cubicBezTo>
                <a:cubicBezTo>
                  <a:pt x="675227" y="1834896"/>
                  <a:pt x="680085" y="1839754"/>
                  <a:pt x="685990" y="1839754"/>
                </a:cubicBezTo>
                <a:close/>
                <a:moveTo>
                  <a:pt x="762190" y="1840802"/>
                </a:moveTo>
                <a:cubicBezTo>
                  <a:pt x="768763" y="1840802"/>
                  <a:pt x="774002" y="1835468"/>
                  <a:pt x="774002" y="1828991"/>
                </a:cubicBezTo>
                <a:cubicBezTo>
                  <a:pt x="774002" y="1822514"/>
                  <a:pt x="768668" y="1817180"/>
                  <a:pt x="762190" y="1817180"/>
                </a:cubicBezTo>
                <a:cubicBezTo>
                  <a:pt x="755618" y="1817180"/>
                  <a:pt x="750380" y="1822514"/>
                  <a:pt x="750380" y="1828991"/>
                </a:cubicBezTo>
                <a:cubicBezTo>
                  <a:pt x="750380" y="1835468"/>
                  <a:pt x="755713" y="1840802"/>
                  <a:pt x="762190" y="1840802"/>
                </a:cubicBezTo>
                <a:close/>
                <a:moveTo>
                  <a:pt x="838390" y="1842135"/>
                </a:moveTo>
                <a:cubicBezTo>
                  <a:pt x="845630" y="1842135"/>
                  <a:pt x="851535" y="1836230"/>
                  <a:pt x="851535" y="1828991"/>
                </a:cubicBezTo>
                <a:cubicBezTo>
                  <a:pt x="851535" y="1821752"/>
                  <a:pt x="845630" y="1815846"/>
                  <a:pt x="838390" y="1815846"/>
                </a:cubicBezTo>
                <a:cubicBezTo>
                  <a:pt x="831152" y="1815846"/>
                  <a:pt x="825246" y="1821752"/>
                  <a:pt x="825246" y="1828991"/>
                </a:cubicBezTo>
                <a:cubicBezTo>
                  <a:pt x="825246" y="1836230"/>
                  <a:pt x="831152" y="1842135"/>
                  <a:pt x="838390" y="1842135"/>
                </a:cubicBezTo>
                <a:close/>
                <a:moveTo>
                  <a:pt x="914590" y="1843183"/>
                </a:moveTo>
                <a:cubicBezTo>
                  <a:pt x="922401" y="1843183"/>
                  <a:pt x="928783" y="1836801"/>
                  <a:pt x="928783" y="1828991"/>
                </a:cubicBezTo>
                <a:cubicBezTo>
                  <a:pt x="928783" y="1821180"/>
                  <a:pt x="922401" y="1814798"/>
                  <a:pt x="914590" y="1814798"/>
                </a:cubicBezTo>
                <a:cubicBezTo>
                  <a:pt x="906780" y="1814798"/>
                  <a:pt x="900398" y="1821180"/>
                  <a:pt x="900398" y="1828991"/>
                </a:cubicBezTo>
                <a:cubicBezTo>
                  <a:pt x="900494" y="1836801"/>
                  <a:pt x="906780" y="1843183"/>
                  <a:pt x="914590" y="1843183"/>
                </a:cubicBezTo>
                <a:close/>
                <a:moveTo>
                  <a:pt x="990790" y="1844421"/>
                </a:moveTo>
                <a:cubicBezTo>
                  <a:pt x="999268" y="1844421"/>
                  <a:pt x="1006221" y="1837468"/>
                  <a:pt x="1006221" y="1828991"/>
                </a:cubicBezTo>
                <a:cubicBezTo>
                  <a:pt x="1006221" y="1820513"/>
                  <a:pt x="999363" y="1813560"/>
                  <a:pt x="990790" y="1813560"/>
                </a:cubicBezTo>
                <a:cubicBezTo>
                  <a:pt x="982218" y="1813560"/>
                  <a:pt x="975360" y="1820513"/>
                  <a:pt x="975360" y="1828991"/>
                </a:cubicBezTo>
                <a:cubicBezTo>
                  <a:pt x="975360" y="1837468"/>
                  <a:pt x="982313" y="1844421"/>
                  <a:pt x="990790" y="1844421"/>
                </a:cubicBezTo>
                <a:close/>
                <a:moveTo>
                  <a:pt x="1066991" y="1845469"/>
                </a:moveTo>
                <a:cubicBezTo>
                  <a:pt x="1076135" y="1845469"/>
                  <a:pt x="1083469" y="1838135"/>
                  <a:pt x="1083469" y="1828991"/>
                </a:cubicBezTo>
                <a:cubicBezTo>
                  <a:pt x="1083469" y="1819847"/>
                  <a:pt x="1076135" y="1812512"/>
                  <a:pt x="1066991" y="1812512"/>
                </a:cubicBezTo>
                <a:cubicBezTo>
                  <a:pt x="1057847" y="1812512"/>
                  <a:pt x="1050512" y="1819847"/>
                  <a:pt x="1050512" y="1828991"/>
                </a:cubicBezTo>
                <a:cubicBezTo>
                  <a:pt x="1050512" y="1838135"/>
                  <a:pt x="1057942" y="1845469"/>
                  <a:pt x="1066991" y="1845469"/>
                </a:cubicBezTo>
                <a:close/>
                <a:moveTo>
                  <a:pt x="1143191" y="1846802"/>
                </a:moveTo>
                <a:cubicBezTo>
                  <a:pt x="1153001" y="1846802"/>
                  <a:pt x="1160907" y="1838897"/>
                  <a:pt x="1160907" y="1829086"/>
                </a:cubicBezTo>
                <a:cubicBezTo>
                  <a:pt x="1160907" y="1819275"/>
                  <a:pt x="1153001" y="1811369"/>
                  <a:pt x="1143191" y="1811369"/>
                </a:cubicBezTo>
                <a:cubicBezTo>
                  <a:pt x="1133380" y="1811369"/>
                  <a:pt x="1125474" y="1819275"/>
                  <a:pt x="1125474" y="1829086"/>
                </a:cubicBezTo>
                <a:cubicBezTo>
                  <a:pt x="1125474" y="1838801"/>
                  <a:pt x="1133380" y="1846802"/>
                  <a:pt x="1143191" y="1846802"/>
                </a:cubicBezTo>
                <a:close/>
                <a:moveTo>
                  <a:pt x="1219391" y="1847850"/>
                </a:moveTo>
                <a:cubicBezTo>
                  <a:pt x="1229773" y="1847850"/>
                  <a:pt x="1238155" y="1839468"/>
                  <a:pt x="1238155" y="1829086"/>
                </a:cubicBezTo>
                <a:cubicBezTo>
                  <a:pt x="1238155" y="1818704"/>
                  <a:pt x="1229773" y="1810322"/>
                  <a:pt x="1219391" y="1810322"/>
                </a:cubicBezTo>
                <a:cubicBezTo>
                  <a:pt x="1209008" y="1810322"/>
                  <a:pt x="1200626" y="1818704"/>
                  <a:pt x="1200626" y="1829086"/>
                </a:cubicBezTo>
                <a:cubicBezTo>
                  <a:pt x="1200626" y="1839373"/>
                  <a:pt x="1209008" y="1847850"/>
                  <a:pt x="1219391" y="1847850"/>
                </a:cubicBezTo>
                <a:close/>
                <a:moveTo>
                  <a:pt x="1295591" y="1849088"/>
                </a:moveTo>
                <a:cubicBezTo>
                  <a:pt x="1306639" y="1849088"/>
                  <a:pt x="1315688" y="1840135"/>
                  <a:pt x="1315688" y="1828991"/>
                </a:cubicBezTo>
                <a:cubicBezTo>
                  <a:pt x="1315688" y="1817846"/>
                  <a:pt x="1306735" y="1808893"/>
                  <a:pt x="1295591" y="1808893"/>
                </a:cubicBezTo>
                <a:cubicBezTo>
                  <a:pt x="1284446" y="1808893"/>
                  <a:pt x="1275493" y="1817846"/>
                  <a:pt x="1275493" y="1828991"/>
                </a:cubicBezTo>
                <a:cubicBezTo>
                  <a:pt x="1275493" y="1840135"/>
                  <a:pt x="1284542" y="1849088"/>
                  <a:pt x="1295591" y="1849088"/>
                </a:cubicBezTo>
                <a:close/>
                <a:moveTo>
                  <a:pt x="1371791" y="1850136"/>
                </a:moveTo>
                <a:cubicBezTo>
                  <a:pt x="1383506" y="1850136"/>
                  <a:pt x="1392936" y="1840706"/>
                  <a:pt x="1392936" y="1828991"/>
                </a:cubicBezTo>
                <a:cubicBezTo>
                  <a:pt x="1392936" y="1817275"/>
                  <a:pt x="1383506" y="1807845"/>
                  <a:pt x="1371791" y="1807845"/>
                </a:cubicBezTo>
                <a:cubicBezTo>
                  <a:pt x="1360075" y="1807845"/>
                  <a:pt x="1350645" y="1817275"/>
                  <a:pt x="1350645" y="1828991"/>
                </a:cubicBezTo>
                <a:cubicBezTo>
                  <a:pt x="1350645" y="1840706"/>
                  <a:pt x="1360170" y="1850136"/>
                  <a:pt x="1371791" y="1850136"/>
                </a:cubicBezTo>
                <a:close/>
                <a:moveTo>
                  <a:pt x="1447991" y="1851374"/>
                </a:moveTo>
                <a:cubicBezTo>
                  <a:pt x="1460373" y="1851374"/>
                  <a:pt x="1470374" y="1841373"/>
                  <a:pt x="1470374" y="1828991"/>
                </a:cubicBezTo>
                <a:cubicBezTo>
                  <a:pt x="1470374" y="1816608"/>
                  <a:pt x="1460373" y="1806607"/>
                  <a:pt x="1447991" y="1806607"/>
                </a:cubicBezTo>
                <a:cubicBezTo>
                  <a:pt x="1435608" y="1806607"/>
                  <a:pt x="1425607" y="1816608"/>
                  <a:pt x="1425607" y="1828991"/>
                </a:cubicBezTo>
                <a:cubicBezTo>
                  <a:pt x="1425607" y="1841373"/>
                  <a:pt x="1435608" y="1851374"/>
                  <a:pt x="1447991" y="1851374"/>
                </a:cubicBezTo>
                <a:close/>
                <a:moveTo>
                  <a:pt x="1524191" y="1852422"/>
                </a:moveTo>
                <a:cubicBezTo>
                  <a:pt x="1537145" y="1852422"/>
                  <a:pt x="1547622" y="1841945"/>
                  <a:pt x="1547622" y="1828991"/>
                </a:cubicBezTo>
                <a:cubicBezTo>
                  <a:pt x="1547622" y="1816037"/>
                  <a:pt x="1537145" y="1805559"/>
                  <a:pt x="1524191" y="1805559"/>
                </a:cubicBezTo>
                <a:cubicBezTo>
                  <a:pt x="1511237" y="1805559"/>
                  <a:pt x="1500759" y="1816037"/>
                  <a:pt x="1500759" y="1828991"/>
                </a:cubicBezTo>
                <a:cubicBezTo>
                  <a:pt x="1500759" y="1841945"/>
                  <a:pt x="1511237" y="1852422"/>
                  <a:pt x="1524191" y="1852422"/>
                </a:cubicBezTo>
                <a:close/>
                <a:moveTo>
                  <a:pt x="1600391" y="1853565"/>
                </a:moveTo>
                <a:cubicBezTo>
                  <a:pt x="1613916" y="1853565"/>
                  <a:pt x="1624870" y="1842611"/>
                  <a:pt x="1624870" y="1829086"/>
                </a:cubicBezTo>
                <a:cubicBezTo>
                  <a:pt x="1624870" y="1815560"/>
                  <a:pt x="1613916" y="1804607"/>
                  <a:pt x="1600391" y="1804607"/>
                </a:cubicBezTo>
                <a:cubicBezTo>
                  <a:pt x="1586865" y="1804607"/>
                  <a:pt x="1575911" y="1815560"/>
                  <a:pt x="1575911" y="1829086"/>
                </a:cubicBezTo>
                <a:cubicBezTo>
                  <a:pt x="1575911" y="1842611"/>
                  <a:pt x="1586865" y="1853565"/>
                  <a:pt x="1600391" y="1853565"/>
                </a:cubicBezTo>
                <a:close/>
                <a:moveTo>
                  <a:pt x="1676591" y="1854613"/>
                </a:moveTo>
                <a:cubicBezTo>
                  <a:pt x="1690688" y="1854613"/>
                  <a:pt x="1702118" y="1843183"/>
                  <a:pt x="1702118" y="1829086"/>
                </a:cubicBezTo>
                <a:cubicBezTo>
                  <a:pt x="1702118" y="1814989"/>
                  <a:pt x="1690688" y="1803559"/>
                  <a:pt x="1676591" y="1803559"/>
                </a:cubicBezTo>
                <a:cubicBezTo>
                  <a:pt x="1662493" y="1803559"/>
                  <a:pt x="1651064" y="1814989"/>
                  <a:pt x="1651064" y="1829086"/>
                </a:cubicBezTo>
                <a:cubicBezTo>
                  <a:pt x="1651064" y="1843088"/>
                  <a:pt x="1662493" y="1854613"/>
                  <a:pt x="1676591" y="1854613"/>
                </a:cubicBezTo>
                <a:close/>
                <a:moveTo>
                  <a:pt x="1752791" y="1854994"/>
                </a:moveTo>
                <a:cubicBezTo>
                  <a:pt x="1767173" y="1854994"/>
                  <a:pt x="1778794" y="1843373"/>
                  <a:pt x="1778794" y="1828991"/>
                </a:cubicBezTo>
                <a:cubicBezTo>
                  <a:pt x="1778794" y="1814608"/>
                  <a:pt x="1767173" y="1802987"/>
                  <a:pt x="1752791" y="1802987"/>
                </a:cubicBezTo>
                <a:cubicBezTo>
                  <a:pt x="1738408" y="1802987"/>
                  <a:pt x="1726787" y="1814608"/>
                  <a:pt x="1726787" y="1828991"/>
                </a:cubicBezTo>
                <a:cubicBezTo>
                  <a:pt x="1726787" y="1843373"/>
                  <a:pt x="1738503" y="1854994"/>
                  <a:pt x="1752791" y="1854994"/>
                </a:cubicBezTo>
                <a:close/>
                <a:moveTo>
                  <a:pt x="1828991" y="1854613"/>
                </a:moveTo>
                <a:cubicBezTo>
                  <a:pt x="1843088" y="1854613"/>
                  <a:pt x="1854518" y="1843183"/>
                  <a:pt x="1854518" y="1829086"/>
                </a:cubicBezTo>
                <a:cubicBezTo>
                  <a:pt x="1854518" y="1814989"/>
                  <a:pt x="1843088" y="1803559"/>
                  <a:pt x="1828991" y="1803559"/>
                </a:cubicBezTo>
                <a:cubicBezTo>
                  <a:pt x="1814893" y="1803559"/>
                  <a:pt x="1803464" y="1814989"/>
                  <a:pt x="1803464" y="1829086"/>
                </a:cubicBezTo>
                <a:cubicBezTo>
                  <a:pt x="1803464" y="1843088"/>
                  <a:pt x="1814893" y="1854613"/>
                  <a:pt x="1828991" y="1854613"/>
                </a:cubicBezTo>
                <a:close/>
                <a:moveTo>
                  <a:pt x="1905191" y="1853756"/>
                </a:moveTo>
                <a:cubicBezTo>
                  <a:pt x="1918811" y="1853756"/>
                  <a:pt x="1929956" y="1842707"/>
                  <a:pt x="1929956" y="1828991"/>
                </a:cubicBezTo>
                <a:cubicBezTo>
                  <a:pt x="1929956" y="1815370"/>
                  <a:pt x="1918907" y="1804226"/>
                  <a:pt x="1905191" y="1804226"/>
                </a:cubicBezTo>
                <a:cubicBezTo>
                  <a:pt x="1891570" y="1804226"/>
                  <a:pt x="1880426" y="1815275"/>
                  <a:pt x="1880426" y="1828991"/>
                </a:cubicBezTo>
                <a:cubicBezTo>
                  <a:pt x="1880521" y="1842707"/>
                  <a:pt x="1891570" y="1853756"/>
                  <a:pt x="1905191" y="1853756"/>
                </a:cubicBezTo>
                <a:close/>
                <a:moveTo>
                  <a:pt x="1981391" y="1852708"/>
                </a:moveTo>
                <a:cubicBezTo>
                  <a:pt x="1994440" y="1852708"/>
                  <a:pt x="2005013" y="1842135"/>
                  <a:pt x="2005013" y="1829086"/>
                </a:cubicBezTo>
                <a:cubicBezTo>
                  <a:pt x="2005013" y="1816037"/>
                  <a:pt x="1994440" y="1805464"/>
                  <a:pt x="1981391" y="1805464"/>
                </a:cubicBezTo>
                <a:cubicBezTo>
                  <a:pt x="1968341" y="1805464"/>
                  <a:pt x="1957768" y="1816037"/>
                  <a:pt x="1957768" y="1829086"/>
                </a:cubicBezTo>
                <a:cubicBezTo>
                  <a:pt x="1957768" y="1842040"/>
                  <a:pt x="1968341" y="1852708"/>
                  <a:pt x="1981391" y="1852708"/>
                </a:cubicBezTo>
                <a:close/>
                <a:moveTo>
                  <a:pt x="2057591" y="1851374"/>
                </a:moveTo>
                <a:cubicBezTo>
                  <a:pt x="2069973" y="1851374"/>
                  <a:pt x="2079974" y="1841373"/>
                  <a:pt x="2079974" y="1828991"/>
                </a:cubicBezTo>
                <a:cubicBezTo>
                  <a:pt x="2079974" y="1816608"/>
                  <a:pt x="2069973" y="1806607"/>
                  <a:pt x="2057591" y="1806607"/>
                </a:cubicBezTo>
                <a:cubicBezTo>
                  <a:pt x="2045208" y="1806607"/>
                  <a:pt x="2035207" y="1816608"/>
                  <a:pt x="2035207" y="1828991"/>
                </a:cubicBezTo>
                <a:cubicBezTo>
                  <a:pt x="2035207" y="1841373"/>
                  <a:pt x="2045208" y="1851374"/>
                  <a:pt x="2057591" y="1851374"/>
                </a:cubicBezTo>
                <a:close/>
                <a:moveTo>
                  <a:pt x="2133791" y="1850327"/>
                </a:moveTo>
                <a:cubicBezTo>
                  <a:pt x="2145602" y="1850327"/>
                  <a:pt x="2155127" y="1840802"/>
                  <a:pt x="2155127" y="1828991"/>
                </a:cubicBezTo>
                <a:cubicBezTo>
                  <a:pt x="2155127" y="1817180"/>
                  <a:pt x="2145602" y="1807655"/>
                  <a:pt x="2133791" y="1807655"/>
                </a:cubicBezTo>
                <a:cubicBezTo>
                  <a:pt x="2121980" y="1807655"/>
                  <a:pt x="2112455" y="1817180"/>
                  <a:pt x="2112455" y="1828991"/>
                </a:cubicBezTo>
                <a:cubicBezTo>
                  <a:pt x="2112455" y="1840802"/>
                  <a:pt x="2121980" y="1850327"/>
                  <a:pt x="2133791" y="1850327"/>
                </a:cubicBezTo>
                <a:close/>
                <a:moveTo>
                  <a:pt x="2209991" y="1849088"/>
                </a:moveTo>
                <a:cubicBezTo>
                  <a:pt x="2221040" y="1849088"/>
                  <a:pt x="2230088" y="1840135"/>
                  <a:pt x="2230088" y="1828991"/>
                </a:cubicBezTo>
                <a:cubicBezTo>
                  <a:pt x="2230088" y="1817846"/>
                  <a:pt x="2221135" y="1808893"/>
                  <a:pt x="2209991" y="1808893"/>
                </a:cubicBezTo>
                <a:cubicBezTo>
                  <a:pt x="2198846" y="1808893"/>
                  <a:pt x="2189893" y="1817846"/>
                  <a:pt x="2189893" y="1828991"/>
                </a:cubicBezTo>
                <a:cubicBezTo>
                  <a:pt x="2189893" y="1840135"/>
                  <a:pt x="2198942" y="1849088"/>
                  <a:pt x="2209991" y="1849088"/>
                </a:cubicBezTo>
                <a:close/>
                <a:moveTo>
                  <a:pt x="2286191" y="1848041"/>
                </a:moveTo>
                <a:cubicBezTo>
                  <a:pt x="2296668" y="1848041"/>
                  <a:pt x="2305241" y="1839563"/>
                  <a:pt x="2305241" y="1828991"/>
                </a:cubicBezTo>
                <a:cubicBezTo>
                  <a:pt x="2305241" y="1818513"/>
                  <a:pt x="2296763" y="1809941"/>
                  <a:pt x="2286191" y="1809941"/>
                </a:cubicBezTo>
                <a:cubicBezTo>
                  <a:pt x="2275713" y="1809941"/>
                  <a:pt x="2267141" y="1818418"/>
                  <a:pt x="2267141" y="1828991"/>
                </a:cubicBezTo>
                <a:cubicBezTo>
                  <a:pt x="2267236" y="1839468"/>
                  <a:pt x="2275713" y="1848041"/>
                  <a:pt x="2286191" y="1848041"/>
                </a:cubicBezTo>
                <a:close/>
                <a:moveTo>
                  <a:pt x="2362391" y="1846802"/>
                </a:moveTo>
                <a:cubicBezTo>
                  <a:pt x="2372201" y="1846802"/>
                  <a:pt x="2380107" y="1838897"/>
                  <a:pt x="2380107" y="1829086"/>
                </a:cubicBezTo>
                <a:cubicBezTo>
                  <a:pt x="2380107" y="1819275"/>
                  <a:pt x="2372201" y="1811369"/>
                  <a:pt x="2362391" y="1811369"/>
                </a:cubicBezTo>
                <a:cubicBezTo>
                  <a:pt x="2352580" y="1811369"/>
                  <a:pt x="2344674" y="1819275"/>
                  <a:pt x="2344674" y="1829086"/>
                </a:cubicBezTo>
                <a:cubicBezTo>
                  <a:pt x="2344674" y="1838801"/>
                  <a:pt x="2352580" y="1846802"/>
                  <a:pt x="2362391" y="1846802"/>
                </a:cubicBezTo>
                <a:close/>
                <a:moveTo>
                  <a:pt x="2438591" y="1845659"/>
                </a:moveTo>
                <a:cubicBezTo>
                  <a:pt x="2447830" y="1845659"/>
                  <a:pt x="2455259" y="1838230"/>
                  <a:pt x="2455259" y="1828991"/>
                </a:cubicBezTo>
                <a:cubicBezTo>
                  <a:pt x="2455259" y="1819751"/>
                  <a:pt x="2447830" y="1812322"/>
                  <a:pt x="2438591" y="1812322"/>
                </a:cubicBezTo>
                <a:cubicBezTo>
                  <a:pt x="2429351" y="1812322"/>
                  <a:pt x="2421922" y="1819751"/>
                  <a:pt x="2421922" y="1828991"/>
                </a:cubicBezTo>
                <a:cubicBezTo>
                  <a:pt x="2421922" y="1838230"/>
                  <a:pt x="2429351" y="1845659"/>
                  <a:pt x="2438591" y="1845659"/>
                </a:cubicBezTo>
                <a:close/>
                <a:moveTo>
                  <a:pt x="2514791" y="1844421"/>
                </a:moveTo>
                <a:cubicBezTo>
                  <a:pt x="2523268" y="1844421"/>
                  <a:pt x="2530221" y="1837468"/>
                  <a:pt x="2530221" y="1828991"/>
                </a:cubicBezTo>
                <a:cubicBezTo>
                  <a:pt x="2530221" y="1820513"/>
                  <a:pt x="2523268" y="1813560"/>
                  <a:pt x="2514791" y="1813560"/>
                </a:cubicBezTo>
                <a:cubicBezTo>
                  <a:pt x="2506313" y="1813560"/>
                  <a:pt x="2499360" y="1820513"/>
                  <a:pt x="2499360" y="1828991"/>
                </a:cubicBezTo>
                <a:cubicBezTo>
                  <a:pt x="2499360" y="1837468"/>
                  <a:pt x="2506313" y="1844421"/>
                  <a:pt x="2514791" y="1844421"/>
                </a:cubicBezTo>
                <a:close/>
                <a:moveTo>
                  <a:pt x="2590991" y="1843373"/>
                </a:moveTo>
                <a:cubicBezTo>
                  <a:pt x="2598896" y="1843373"/>
                  <a:pt x="2605373" y="1836896"/>
                  <a:pt x="2605373" y="1828991"/>
                </a:cubicBezTo>
                <a:cubicBezTo>
                  <a:pt x="2605373" y="1821085"/>
                  <a:pt x="2598896" y="1814608"/>
                  <a:pt x="2590991" y="1814608"/>
                </a:cubicBezTo>
                <a:cubicBezTo>
                  <a:pt x="2583085" y="1814608"/>
                  <a:pt x="2576608" y="1821085"/>
                  <a:pt x="2576608" y="1828991"/>
                </a:cubicBezTo>
                <a:cubicBezTo>
                  <a:pt x="2576608" y="1836896"/>
                  <a:pt x="2583085" y="1843373"/>
                  <a:pt x="2590991" y="1843373"/>
                </a:cubicBezTo>
                <a:close/>
                <a:moveTo>
                  <a:pt x="2667191" y="1842135"/>
                </a:moveTo>
                <a:cubicBezTo>
                  <a:pt x="2674430" y="1842135"/>
                  <a:pt x="2680335" y="1836230"/>
                  <a:pt x="2680335" y="1828991"/>
                </a:cubicBezTo>
                <a:cubicBezTo>
                  <a:pt x="2680335" y="1821752"/>
                  <a:pt x="2674430" y="1815846"/>
                  <a:pt x="2667191" y="1815846"/>
                </a:cubicBezTo>
                <a:cubicBezTo>
                  <a:pt x="2659952" y="1815846"/>
                  <a:pt x="2654046" y="1821752"/>
                  <a:pt x="2654046" y="1828991"/>
                </a:cubicBezTo>
                <a:cubicBezTo>
                  <a:pt x="2654046" y="1836230"/>
                  <a:pt x="2659952" y="1842135"/>
                  <a:pt x="2667191" y="1842135"/>
                </a:cubicBezTo>
                <a:close/>
                <a:moveTo>
                  <a:pt x="2743391" y="1841087"/>
                </a:moveTo>
                <a:cubicBezTo>
                  <a:pt x="2750058" y="1841087"/>
                  <a:pt x="2755392" y="1835658"/>
                  <a:pt x="2755392" y="1829086"/>
                </a:cubicBezTo>
                <a:cubicBezTo>
                  <a:pt x="2755392" y="1822418"/>
                  <a:pt x="2749963" y="1817084"/>
                  <a:pt x="2743391" y="1817084"/>
                </a:cubicBezTo>
                <a:cubicBezTo>
                  <a:pt x="2736723" y="1817084"/>
                  <a:pt x="2731389" y="1822514"/>
                  <a:pt x="2731389" y="1829086"/>
                </a:cubicBezTo>
                <a:cubicBezTo>
                  <a:pt x="2731389" y="1835658"/>
                  <a:pt x="2736723" y="1841087"/>
                  <a:pt x="2743391" y="1841087"/>
                </a:cubicBezTo>
                <a:close/>
                <a:moveTo>
                  <a:pt x="2819591" y="1839754"/>
                </a:moveTo>
                <a:cubicBezTo>
                  <a:pt x="2825496" y="1839754"/>
                  <a:pt x="2830354" y="1834896"/>
                  <a:pt x="2830354" y="1828991"/>
                </a:cubicBezTo>
                <a:cubicBezTo>
                  <a:pt x="2830354" y="1823085"/>
                  <a:pt x="2825496" y="1818227"/>
                  <a:pt x="2819591" y="1818227"/>
                </a:cubicBezTo>
                <a:cubicBezTo>
                  <a:pt x="2813685" y="1818227"/>
                  <a:pt x="2808828" y="1823085"/>
                  <a:pt x="2808828" y="1828991"/>
                </a:cubicBezTo>
                <a:cubicBezTo>
                  <a:pt x="2808828" y="1834896"/>
                  <a:pt x="2813685" y="1839754"/>
                  <a:pt x="2819591" y="1839754"/>
                </a:cubicBezTo>
                <a:close/>
                <a:moveTo>
                  <a:pt x="2895791" y="1838706"/>
                </a:moveTo>
                <a:cubicBezTo>
                  <a:pt x="2901124" y="1838706"/>
                  <a:pt x="2905506" y="1834325"/>
                  <a:pt x="2905506" y="1828991"/>
                </a:cubicBezTo>
                <a:cubicBezTo>
                  <a:pt x="2905506" y="1823657"/>
                  <a:pt x="2901124" y="1819275"/>
                  <a:pt x="2895791" y="1819275"/>
                </a:cubicBezTo>
                <a:cubicBezTo>
                  <a:pt x="2890457" y="1819275"/>
                  <a:pt x="2886075" y="1823657"/>
                  <a:pt x="2886075" y="1828991"/>
                </a:cubicBezTo>
                <a:cubicBezTo>
                  <a:pt x="2886075" y="1834325"/>
                  <a:pt x="2890457" y="1838706"/>
                  <a:pt x="2895791" y="1838706"/>
                </a:cubicBezTo>
                <a:close/>
                <a:moveTo>
                  <a:pt x="2971991" y="1837468"/>
                </a:moveTo>
                <a:cubicBezTo>
                  <a:pt x="2976658" y="1837468"/>
                  <a:pt x="2980468" y="1833658"/>
                  <a:pt x="2980468" y="1828991"/>
                </a:cubicBezTo>
                <a:cubicBezTo>
                  <a:pt x="2980468" y="1824323"/>
                  <a:pt x="2976658" y="1820513"/>
                  <a:pt x="2971991" y="1820513"/>
                </a:cubicBezTo>
                <a:cubicBezTo>
                  <a:pt x="2967323" y="1820513"/>
                  <a:pt x="2963513" y="1824323"/>
                  <a:pt x="2963513" y="1828991"/>
                </a:cubicBezTo>
                <a:cubicBezTo>
                  <a:pt x="2963513" y="1833658"/>
                  <a:pt x="2967323" y="1837468"/>
                  <a:pt x="2971991" y="1837468"/>
                </a:cubicBezTo>
                <a:close/>
                <a:moveTo>
                  <a:pt x="3048191" y="1836230"/>
                </a:moveTo>
                <a:cubicBezTo>
                  <a:pt x="3052191" y="1836230"/>
                  <a:pt x="3055334" y="1832991"/>
                  <a:pt x="3055334" y="1829086"/>
                </a:cubicBezTo>
                <a:cubicBezTo>
                  <a:pt x="3055334" y="1825085"/>
                  <a:pt x="3052096" y="1821942"/>
                  <a:pt x="3048191" y="1821942"/>
                </a:cubicBezTo>
                <a:cubicBezTo>
                  <a:pt x="3044190" y="1821942"/>
                  <a:pt x="3041047" y="1825181"/>
                  <a:pt x="3041047" y="1829086"/>
                </a:cubicBezTo>
                <a:cubicBezTo>
                  <a:pt x="3041047" y="1832991"/>
                  <a:pt x="3044285" y="1836230"/>
                  <a:pt x="3048191" y="1836230"/>
                </a:cubicBezTo>
                <a:close/>
                <a:moveTo>
                  <a:pt x="3124391" y="1835182"/>
                </a:moveTo>
                <a:cubicBezTo>
                  <a:pt x="3127820" y="1835182"/>
                  <a:pt x="3130487" y="1832420"/>
                  <a:pt x="3130487" y="1829086"/>
                </a:cubicBezTo>
                <a:cubicBezTo>
                  <a:pt x="3130487" y="1825752"/>
                  <a:pt x="3127724" y="1822990"/>
                  <a:pt x="3124391" y="1822990"/>
                </a:cubicBezTo>
                <a:cubicBezTo>
                  <a:pt x="3120962" y="1822990"/>
                  <a:pt x="3118295" y="1825752"/>
                  <a:pt x="3118295" y="1829086"/>
                </a:cubicBezTo>
                <a:cubicBezTo>
                  <a:pt x="3118295" y="1832420"/>
                  <a:pt x="3121057" y="1835182"/>
                  <a:pt x="3124391" y="1835182"/>
                </a:cubicBezTo>
                <a:close/>
                <a:moveTo>
                  <a:pt x="3200591" y="1833848"/>
                </a:moveTo>
                <a:cubicBezTo>
                  <a:pt x="3203258" y="1833848"/>
                  <a:pt x="3205448" y="1831658"/>
                  <a:pt x="3205448" y="1828991"/>
                </a:cubicBezTo>
                <a:cubicBezTo>
                  <a:pt x="3205448" y="1826324"/>
                  <a:pt x="3203258" y="1824133"/>
                  <a:pt x="3200591" y="1824133"/>
                </a:cubicBezTo>
                <a:cubicBezTo>
                  <a:pt x="3197924" y="1824133"/>
                  <a:pt x="3195733" y="1826324"/>
                  <a:pt x="3195733" y="1828991"/>
                </a:cubicBezTo>
                <a:cubicBezTo>
                  <a:pt x="3195733" y="1831658"/>
                  <a:pt x="3197924" y="1833848"/>
                  <a:pt x="3200591" y="1833848"/>
                </a:cubicBezTo>
                <a:close/>
                <a:moveTo>
                  <a:pt x="3276791" y="1832801"/>
                </a:moveTo>
                <a:cubicBezTo>
                  <a:pt x="3278886" y="1832801"/>
                  <a:pt x="3280601" y="1831086"/>
                  <a:pt x="3280601" y="1828991"/>
                </a:cubicBezTo>
                <a:cubicBezTo>
                  <a:pt x="3280601" y="1826895"/>
                  <a:pt x="3278886" y="1825181"/>
                  <a:pt x="3276791" y="1825181"/>
                </a:cubicBezTo>
                <a:cubicBezTo>
                  <a:pt x="3274695" y="1825181"/>
                  <a:pt x="3272981" y="1826895"/>
                  <a:pt x="3272981" y="1828991"/>
                </a:cubicBezTo>
                <a:cubicBezTo>
                  <a:pt x="3272981" y="1831086"/>
                  <a:pt x="3274695" y="1832801"/>
                  <a:pt x="3276791" y="1832801"/>
                </a:cubicBezTo>
                <a:close/>
                <a:moveTo>
                  <a:pt x="3352991" y="1831562"/>
                </a:moveTo>
                <a:cubicBezTo>
                  <a:pt x="3354420" y="1831562"/>
                  <a:pt x="3355562" y="1830419"/>
                  <a:pt x="3355562" y="1828991"/>
                </a:cubicBezTo>
                <a:cubicBezTo>
                  <a:pt x="3355562" y="1827562"/>
                  <a:pt x="3354420" y="1826419"/>
                  <a:pt x="3352991" y="1826419"/>
                </a:cubicBezTo>
                <a:cubicBezTo>
                  <a:pt x="3351562" y="1826419"/>
                  <a:pt x="3350419" y="1827562"/>
                  <a:pt x="3350419" y="1828991"/>
                </a:cubicBezTo>
                <a:cubicBezTo>
                  <a:pt x="3350419" y="1830419"/>
                  <a:pt x="3351657" y="1831562"/>
                  <a:pt x="3352991" y="1831562"/>
                </a:cubicBezTo>
                <a:close/>
                <a:moveTo>
                  <a:pt x="3429191" y="1830514"/>
                </a:moveTo>
                <a:cubicBezTo>
                  <a:pt x="3430048" y="1830514"/>
                  <a:pt x="3430715" y="1829848"/>
                  <a:pt x="3430715" y="1828991"/>
                </a:cubicBezTo>
                <a:cubicBezTo>
                  <a:pt x="3430715" y="1828133"/>
                  <a:pt x="3430048" y="1827467"/>
                  <a:pt x="3429191" y="1827467"/>
                </a:cubicBezTo>
                <a:cubicBezTo>
                  <a:pt x="3428333" y="1827467"/>
                  <a:pt x="3427666" y="1828133"/>
                  <a:pt x="3427666" y="1828991"/>
                </a:cubicBezTo>
                <a:cubicBezTo>
                  <a:pt x="3427666" y="1829848"/>
                  <a:pt x="3428429" y="1830514"/>
                  <a:pt x="3429191" y="1830514"/>
                </a:cubicBezTo>
                <a:close/>
                <a:moveTo>
                  <a:pt x="3505391" y="1829181"/>
                </a:moveTo>
                <a:cubicBezTo>
                  <a:pt x="3505486" y="1829181"/>
                  <a:pt x="3505581" y="1829086"/>
                  <a:pt x="3505581" y="1828991"/>
                </a:cubicBezTo>
                <a:cubicBezTo>
                  <a:pt x="3505581" y="1828895"/>
                  <a:pt x="3505486" y="1828800"/>
                  <a:pt x="3505391" y="1828800"/>
                </a:cubicBezTo>
                <a:cubicBezTo>
                  <a:pt x="3505295" y="1828800"/>
                  <a:pt x="3505200" y="1828895"/>
                  <a:pt x="3505200" y="1828991"/>
                </a:cubicBezTo>
                <a:cubicBezTo>
                  <a:pt x="3505200" y="1829086"/>
                  <a:pt x="3505295" y="1829181"/>
                  <a:pt x="3505391" y="1829181"/>
                </a:cubicBezTo>
                <a:close/>
                <a:moveTo>
                  <a:pt x="191" y="1905381"/>
                </a:moveTo>
                <a:cubicBezTo>
                  <a:pt x="286" y="1905381"/>
                  <a:pt x="381" y="1905286"/>
                  <a:pt x="381" y="1905191"/>
                </a:cubicBezTo>
                <a:cubicBezTo>
                  <a:pt x="381" y="1905095"/>
                  <a:pt x="286" y="1905000"/>
                  <a:pt x="191" y="1905000"/>
                </a:cubicBezTo>
                <a:cubicBezTo>
                  <a:pt x="95" y="1905000"/>
                  <a:pt x="0" y="1905095"/>
                  <a:pt x="0" y="1905191"/>
                </a:cubicBezTo>
                <a:cubicBezTo>
                  <a:pt x="0" y="1905286"/>
                  <a:pt x="95" y="1905381"/>
                  <a:pt x="191" y="1905381"/>
                </a:cubicBezTo>
                <a:close/>
                <a:moveTo>
                  <a:pt x="76391" y="1906524"/>
                </a:moveTo>
                <a:cubicBezTo>
                  <a:pt x="77057" y="1906524"/>
                  <a:pt x="77629" y="1905953"/>
                  <a:pt x="77629" y="1905286"/>
                </a:cubicBezTo>
                <a:cubicBezTo>
                  <a:pt x="77629" y="1904619"/>
                  <a:pt x="77057" y="1904048"/>
                  <a:pt x="76391" y="1904048"/>
                </a:cubicBezTo>
                <a:cubicBezTo>
                  <a:pt x="75724" y="1904048"/>
                  <a:pt x="75152" y="1904619"/>
                  <a:pt x="75152" y="1905286"/>
                </a:cubicBezTo>
                <a:cubicBezTo>
                  <a:pt x="75152" y="1905953"/>
                  <a:pt x="75724" y="1906524"/>
                  <a:pt x="76391" y="1906524"/>
                </a:cubicBezTo>
                <a:close/>
                <a:moveTo>
                  <a:pt x="152591" y="1907572"/>
                </a:moveTo>
                <a:cubicBezTo>
                  <a:pt x="153829" y="1907572"/>
                  <a:pt x="154877" y="1906524"/>
                  <a:pt x="154877" y="1905286"/>
                </a:cubicBezTo>
                <a:cubicBezTo>
                  <a:pt x="154877" y="1904048"/>
                  <a:pt x="153829" y="1903000"/>
                  <a:pt x="152591" y="1903000"/>
                </a:cubicBezTo>
                <a:cubicBezTo>
                  <a:pt x="151352" y="1903000"/>
                  <a:pt x="150305" y="1904048"/>
                  <a:pt x="150305" y="1905286"/>
                </a:cubicBezTo>
                <a:cubicBezTo>
                  <a:pt x="150305" y="1906524"/>
                  <a:pt x="151352" y="1907572"/>
                  <a:pt x="152591" y="1907572"/>
                </a:cubicBezTo>
                <a:close/>
                <a:moveTo>
                  <a:pt x="228791" y="1908810"/>
                </a:moveTo>
                <a:cubicBezTo>
                  <a:pt x="230791" y="1908810"/>
                  <a:pt x="232410" y="1907191"/>
                  <a:pt x="232410" y="1905191"/>
                </a:cubicBezTo>
                <a:cubicBezTo>
                  <a:pt x="232410" y="1903190"/>
                  <a:pt x="230791" y="1901571"/>
                  <a:pt x="228791" y="1901571"/>
                </a:cubicBezTo>
                <a:cubicBezTo>
                  <a:pt x="226790" y="1901571"/>
                  <a:pt x="225171" y="1903190"/>
                  <a:pt x="225171" y="1905191"/>
                </a:cubicBezTo>
                <a:cubicBezTo>
                  <a:pt x="225171" y="1907191"/>
                  <a:pt x="226790" y="1908810"/>
                  <a:pt x="228791" y="1908810"/>
                </a:cubicBezTo>
                <a:close/>
                <a:moveTo>
                  <a:pt x="304991" y="1909858"/>
                </a:moveTo>
                <a:cubicBezTo>
                  <a:pt x="307562" y="1909858"/>
                  <a:pt x="309658" y="1907762"/>
                  <a:pt x="309658" y="1905191"/>
                </a:cubicBezTo>
                <a:cubicBezTo>
                  <a:pt x="309658" y="1902619"/>
                  <a:pt x="307562" y="1900523"/>
                  <a:pt x="304991" y="1900523"/>
                </a:cubicBezTo>
                <a:cubicBezTo>
                  <a:pt x="302419" y="1900523"/>
                  <a:pt x="300323" y="1902619"/>
                  <a:pt x="300323" y="1905191"/>
                </a:cubicBezTo>
                <a:cubicBezTo>
                  <a:pt x="300323" y="1907762"/>
                  <a:pt x="302419" y="1909858"/>
                  <a:pt x="304991" y="1909858"/>
                </a:cubicBezTo>
                <a:close/>
                <a:moveTo>
                  <a:pt x="381191" y="1911096"/>
                </a:moveTo>
                <a:cubicBezTo>
                  <a:pt x="384429" y="1911096"/>
                  <a:pt x="387096" y="1908429"/>
                  <a:pt x="387096" y="1905191"/>
                </a:cubicBezTo>
                <a:cubicBezTo>
                  <a:pt x="387096" y="1901952"/>
                  <a:pt x="384429" y="1899285"/>
                  <a:pt x="381191" y="1899285"/>
                </a:cubicBezTo>
                <a:cubicBezTo>
                  <a:pt x="377952" y="1899285"/>
                  <a:pt x="375285" y="1901952"/>
                  <a:pt x="375285" y="1905191"/>
                </a:cubicBezTo>
                <a:cubicBezTo>
                  <a:pt x="375285" y="1908524"/>
                  <a:pt x="377952" y="1911096"/>
                  <a:pt x="381191" y="1911096"/>
                </a:cubicBezTo>
                <a:close/>
                <a:moveTo>
                  <a:pt x="457391" y="1912144"/>
                </a:moveTo>
                <a:cubicBezTo>
                  <a:pt x="461200" y="1912144"/>
                  <a:pt x="464344" y="1909001"/>
                  <a:pt x="464344" y="1905191"/>
                </a:cubicBezTo>
                <a:cubicBezTo>
                  <a:pt x="464344" y="1901381"/>
                  <a:pt x="461200" y="1898237"/>
                  <a:pt x="457391" y="1898237"/>
                </a:cubicBezTo>
                <a:cubicBezTo>
                  <a:pt x="453581" y="1898237"/>
                  <a:pt x="450437" y="1901381"/>
                  <a:pt x="450437" y="1905191"/>
                </a:cubicBezTo>
                <a:cubicBezTo>
                  <a:pt x="450437" y="1909001"/>
                  <a:pt x="453581" y="1912144"/>
                  <a:pt x="457391" y="1912144"/>
                </a:cubicBezTo>
                <a:close/>
                <a:moveTo>
                  <a:pt x="533591" y="1913287"/>
                </a:moveTo>
                <a:cubicBezTo>
                  <a:pt x="538067" y="1913287"/>
                  <a:pt x="541592" y="1909667"/>
                  <a:pt x="541592" y="1905286"/>
                </a:cubicBezTo>
                <a:cubicBezTo>
                  <a:pt x="541592" y="1900809"/>
                  <a:pt x="537972" y="1897285"/>
                  <a:pt x="533591" y="1897285"/>
                </a:cubicBezTo>
                <a:cubicBezTo>
                  <a:pt x="529114" y="1897285"/>
                  <a:pt x="525590" y="1900904"/>
                  <a:pt x="525590" y="1905286"/>
                </a:cubicBezTo>
                <a:cubicBezTo>
                  <a:pt x="525590" y="1909667"/>
                  <a:pt x="529209" y="1913287"/>
                  <a:pt x="533591" y="1913287"/>
                </a:cubicBezTo>
                <a:close/>
                <a:moveTo>
                  <a:pt x="609790" y="1914525"/>
                </a:moveTo>
                <a:cubicBezTo>
                  <a:pt x="614934" y="1914525"/>
                  <a:pt x="619125" y="1910334"/>
                  <a:pt x="619125" y="1905191"/>
                </a:cubicBezTo>
                <a:cubicBezTo>
                  <a:pt x="619125" y="1900047"/>
                  <a:pt x="614934" y="1895856"/>
                  <a:pt x="609790" y="1895856"/>
                </a:cubicBezTo>
                <a:cubicBezTo>
                  <a:pt x="604647" y="1895856"/>
                  <a:pt x="600456" y="1900047"/>
                  <a:pt x="600456" y="1905191"/>
                </a:cubicBezTo>
                <a:cubicBezTo>
                  <a:pt x="600551" y="1910334"/>
                  <a:pt x="604647" y="1914525"/>
                  <a:pt x="609790" y="1914525"/>
                </a:cubicBezTo>
                <a:close/>
                <a:moveTo>
                  <a:pt x="685990" y="1915763"/>
                </a:moveTo>
                <a:cubicBezTo>
                  <a:pt x="691801" y="1915763"/>
                  <a:pt x="696563" y="1911001"/>
                  <a:pt x="696563" y="1905191"/>
                </a:cubicBezTo>
                <a:cubicBezTo>
                  <a:pt x="696563" y="1899380"/>
                  <a:pt x="691801" y="1894618"/>
                  <a:pt x="685990" y="1894618"/>
                </a:cubicBezTo>
                <a:cubicBezTo>
                  <a:pt x="680180" y="1894618"/>
                  <a:pt x="675418" y="1899380"/>
                  <a:pt x="675418" y="1905191"/>
                </a:cubicBezTo>
                <a:cubicBezTo>
                  <a:pt x="675418" y="1911001"/>
                  <a:pt x="680180" y="1915763"/>
                  <a:pt x="685990" y="1915763"/>
                </a:cubicBezTo>
                <a:close/>
                <a:moveTo>
                  <a:pt x="762190" y="1916811"/>
                </a:moveTo>
                <a:cubicBezTo>
                  <a:pt x="768572" y="1916811"/>
                  <a:pt x="773811" y="1911572"/>
                  <a:pt x="773811" y="1905191"/>
                </a:cubicBezTo>
                <a:cubicBezTo>
                  <a:pt x="773811" y="1898809"/>
                  <a:pt x="768572" y="1893570"/>
                  <a:pt x="762190" y="1893570"/>
                </a:cubicBezTo>
                <a:cubicBezTo>
                  <a:pt x="755809" y="1893570"/>
                  <a:pt x="750570" y="1898809"/>
                  <a:pt x="750570" y="1905191"/>
                </a:cubicBezTo>
                <a:cubicBezTo>
                  <a:pt x="750570" y="1911668"/>
                  <a:pt x="755809" y="1916811"/>
                  <a:pt x="762190" y="1916811"/>
                </a:cubicBezTo>
                <a:close/>
                <a:moveTo>
                  <a:pt x="838390" y="1918145"/>
                </a:moveTo>
                <a:cubicBezTo>
                  <a:pt x="845534" y="1918145"/>
                  <a:pt x="851249" y="1912334"/>
                  <a:pt x="851249" y="1905286"/>
                </a:cubicBezTo>
                <a:cubicBezTo>
                  <a:pt x="851249" y="1898142"/>
                  <a:pt x="845439" y="1892427"/>
                  <a:pt x="838390" y="1892427"/>
                </a:cubicBezTo>
                <a:cubicBezTo>
                  <a:pt x="831247" y="1892427"/>
                  <a:pt x="825532" y="1898237"/>
                  <a:pt x="825532" y="1905286"/>
                </a:cubicBezTo>
                <a:cubicBezTo>
                  <a:pt x="825532" y="1912334"/>
                  <a:pt x="831247" y="1918145"/>
                  <a:pt x="838390" y="1918145"/>
                </a:cubicBezTo>
                <a:close/>
                <a:moveTo>
                  <a:pt x="914590" y="1919192"/>
                </a:moveTo>
                <a:cubicBezTo>
                  <a:pt x="922306" y="1919192"/>
                  <a:pt x="928497" y="1912906"/>
                  <a:pt x="928497" y="1905286"/>
                </a:cubicBezTo>
                <a:cubicBezTo>
                  <a:pt x="928497" y="1897571"/>
                  <a:pt x="922211" y="1891379"/>
                  <a:pt x="914590" y="1891379"/>
                </a:cubicBezTo>
                <a:cubicBezTo>
                  <a:pt x="906971" y="1891379"/>
                  <a:pt x="900684" y="1897666"/>
                  <a:pt x="900684" y="1905286"/>
                </a:cubicBezTo>
                <a:cubicBezTo>
                  <a:pt x="900684" y="1912906"/>
                  <a:pt x="906875" y="1919192"/>
                  <a:pt x="914590" y="1919192"/>
                </a:cubicBezTo>
                <a:close/>
                <a:moveTo>
                  <a:pt x="990790" y="1920431"/>
                </a:moveTo>
                <a:cubicBezTo>
                  <a:pt x="999173" y="1920431"/>
                  <a:pt x="1006031" y="1913573"/>
                  <a:pt x="1006031" y="1905191"/>
                </a:cubicBezTo>
                <a:cubicBezTo>
                  <a:pt x="1006031" y="1896809"/>
                  <a:pt x="999173" y="1889951"/>
                  <a:pt x="990790" y="1889951"/>
                </a:cubicBezTo>
                <a:cubicBezTo>
                  <a:pt x="982409" y="1889951"/>
                  <a:pt x="975551" y="1896809"/>
                  <a:pt x="975551" y="1905191"/>
                </a:cubicBezTo>
                <a:cubicBezTo>
                  <a:pt x="975551" y="1913573"/>
                  <a:pt x="982409" y="1920431"/>
                  <a:pt x="990790" y="1920431"/>
                </a:cubicBezTo>
                <a:close/>
                <a:moveTo>
                  <a:pt x="1066991" y="1921478"/>
                </a:moveTo>
                <a:cubicBezTo>
                  <a:pt x="1075944" y="1921478"/>
                  <a:pt x="1083278" y="1914239"/>
                  <a:pt x="1083278" y="1905191"/>
                </a:cubicBezTo>
                <a:cubicBezTo>
                  <a:pt x="1083278" y="1896142"/>
                  <a:pt x="1076039" y="1888903"/>
                  <a:pt x="1066991" y="1888903"/>
                </a:cubicBezTo>
                <a:cubicBezTo>
                  <a:pt x="1058037" y="1888903"/>
                  <a:pt x="1050703" y="1896142"/>
                  <a:pt x="1050703" y="1905191"/>
                </a:cubicBezTo>
                <a:cubicBezTo>
                  <a:pt x="1050703" y="1914239"/>
                  <a:pt x="1058037" y="1921478"/>
                  <a:pt x="1066991" y="1921478"/>
                </a:cubicBezTo>
                <a:close/>
                <a:moveTo>
                  <a:pt x="1143191" y="1922717"/>
                </a:moveTo>
                <a:cubicBezTo>
                  <a:pt x="1152906" y="1922717"/>
                  <a:pt x="1160717" y="1914906"/>
                  <a:pt x="1160717" y="1905191"/>
                </a:cubicBezTo>
                <a:cubicBezTo>
                  <a:pt x="1160717" y="1895475"/>
                  <a:pt x="1152906" y="1887664"/>
                  <a:pt x="1143191" y="1887664"/>
                </a:cubicBezTo>
                <a:cubicBezTo>
                  <a:pt x="1133475" y="1887664"/>
                  <a:pt x="1125665" y="1895475"/>
                  <a:pt x="1125665" y="1905191"/>
                </a:cubicBezTo>
                <a:cubicBezTo>
                  <a:pt x="1125665" y="1914906"/>
                  <a:pt x="1133570" y="1922717"/>
                  <a:pt x="1143191" y="1922717"/>
                </a:cubicBezTo>
                <a:close/>
                <a:moveTo>
                  <a:pt x="1219391" y="1923764"/>
                </a:moveTo>
                <a:cubicBezTo>
                  <a:pt x="1229678" y="1923764"/>
                  <a:pt x="1237964" y="1915478"/>
                  <a:pt x="1237964" y="1905191"/>
                </a:cubicBezTo>
                <a:cubicBezTo>
                  <a:pt x="1237964" y="1894904"/>
                  <a:pt x="1229678" y="1886617"/>
                  <a:pt x="1219391" y="1886617"/>
                </a:cubicBezTo>
                <a:cubicBezTo>
                  <a:pt x="1209104" y="1886617"/>
                  <a:pt x="1200817" y="1894904"/>
                  <a:pt x="1200817" y="1905191"/>
                </a:cubicBezTo>
                <a:cubicBezTo>
                  <a:pt x="1200817" y="1915478"/>
                  <a:pt x="1209104" y="1923764"/>
                  <a:pt x="1219391" y="1923764"/>
                </a:cubicBezTo>
                <a:close/>
                <a:moveTo>
                  <a:pt x="1295591" y="1925098"/>
                </a:moveTo>
                <a:cubicBezTo>
                  <a:pt x="1306544" y="1925098"/>
                  <a:pt x="1315498" y="1916239"/>
                  <a:pt x="1315498" y="1905191"/>
                </a:cubicBezTo>
                <a:cubicBezTo>
                  <a:pt x="1315498" y="1894142"/>
                  <a:pt x="1306639" y="1885283"/>
                  <a:pt x="1295591" y="1885283"/>
                </a:cubicBezTo>
                <a:cubicBezTo>
                  <a:pt x="1284637" y="1885283"/>
                  <a:pt x="1275683" y="1894142"/>
                  <a:pt x="1275683" y="1905191"/>
                </a:cubicBezTo>
                <a:cubicBezTo>
                  <a:pt x="1275683" y="1916239"/>
                  <a:pt x="1284637" y="1925098"/>
                  <a:pt x="1295591" y="1925098"/>
                </a:cubicBezTo>
                <a:close/>
                <a:moveTo>
                  <a:pt x="1371791" y="1926146"/>
                </a:moveTo>
                <a:cubicBezTo>
                  <a:pt x="1383316" y="1926146"/>
                  <a:pt x="1392746" y="1916811"/>
                  <a:pt x="1392746" y="1905191"/>
                </a:cubicBezTo>
                <a:cubicBezTo>
                  <a:pt x="1392746" y="1893570"/>
                  <a:pt x="1383411" y="1884236"/>
                  <a:pt x="1371791" y="1884236"/>
                </a:cubicBezTo>
                <a:cubicBezTo>
                  <a:pt x="1360170" y="1884236"/>
                  <a:pt x="1350836" y="1893570"/>
                  <a:pt x="1350836" y="1905191"/>
                </a:cubicBezTo>
                <a:cubicBezTo>
                  <a:pt x="1350836" y="1916811"/>
                  <a:pt x="1360265" y="1926146"/>
                  <a:pt x="1371791" y="1926146"/>
                </a:cubicBezTo>
                <a:close/>
                <a:moveTo>
                  <a:pt x="1447991" y="1927193"/>
                </a:moveTo>
                <a:cubicBezTo>
                  <a:pt x="1460087" y="1927193"/>
                  <a:pt x="1469993" y="1917383"/>
                  <a:pt x="1469993" y="1905191"/>
                </a:cubicBezTo>
                <a:cubicBezTo>
                  <a:pt x="1469993" y="1892999"/>
                  <a:pt x="1460183" y="1883188"/>
                  <a:pt x="1447991" y="1883188"/>
                </a:cubicBezTo>
                <a:cubicBezTo>
                  <a:pt x="1435799" y="1883188"/>
                  <a:pt x="1425988" y="1892999"/>
                  <a:pt x="1425988" y="1905191"/>
                </a:cubicBezTo>
                <a:cubicBezTo>
                  <a:pt x="1425988" y="1917383"/>
                  <a:pt x="1435894" y="1927193"/>
                  <a:pt x="1447991" y="1927193"/>
                </a:cubicBezTo>
                <a:close/>
                <a:moveTo>
                  <a:pt x="1524191" y="1928241"/>
                </a:moveTo>
                <a:cubicBezTo>
                  <a:pt x="1536954" y="1928241"/>
                  <a:pt x="1547241" y="1917954"/>
                  <a:pt x="1547241" y="1905191"/>
                </a:cubicBezTo>
                <a:cubicBezTo>
                  <a:pt x="1547241" y="1892427"/>
                  <a:pt x="1536954" y="1882140"/>
                  <a:pt x="1524191" y="1882140"/>
                </a:cubicBezTo>
                <a:cubicBezTo>
                  <a:pt x="1511427" y="1882140"/>
                  <a:pt x="1501140" y="1892427"/>
                  <a:pt x="1501140" y="1905191"/>
                </a:cubicBezTo>
                <a:cubicBezTo>
                  <a:pt x="1501140" y="1917954"/>
                  <a:pt x="1511522" y="1928241"/>
                  <a:pt x="1524191" y="1928241"/>
                </a:cubicBezTo>
                <a:close/>
                <a:moveTo>
                  <a:pt x="1600391" y="1929098"/>
                </a:moveTo>
                <a:cubicBezTo>
                  <a:pt x="1613535" y="1929098"/>
                  <a:pt x="1624298" y="1918430"/>
                  <a:pt x="1624298" y="1905191"/>
                </a:cubicBezTo>
                <a:cubicBezTo>
                  <a:pt x="1624298" y="1892046"/>
                  <a:pt x="1613630" y="1881283"/>
                  <a:pt x="1600391" y="1881283"/>
                </a:cubicBezTo>
                <a:cubicBezTo>
                  <a:pt x="1587246" y="1881283"/>
                  <a:pt x="1576483" y="1891951"/>
                  <a:pt x="1576483" y="1905191"/>
                </a:cubicBezTo>
                <a:cubicBezTo>
                  <a:pt x="1576578" y="1918430"/>
                  <a:pt x="1587246" y="1929098"/>
                  <a:pt x="1600391" y="1929098"/>
                </a:cubicBezTo>
                <a:close/>
                <a:moveTo>
                  <a:pt x="1676591" y="1929765"/>
                </a:moveTo>
                <a:cubicBezTo>
                  <a:pt x="1690116" y="1929765"/>
                  <a:pt x="1701070" y="1918811"/>
                  <a:pt x="1701070" y="1905286"/>
                </a:cubicBezTo>
                <a:cubicBezTo>
                  <a:pt x="1701070" y="1891760"/>
                  <a:pt x="1690116" y="1880807"/>
                  <a:pt x="1676591" y="1880807"/>
                </a:cubicBezTo>
                <a:cubicBezTo>
                  <a:pt x="1663065" y="1880807"/>
                  <a:pt x="1652111" y="1891760"/>
                  <a:pt x="1652111" y="1905286"/>
                </a:cubicBezTo>
                <a:cubicBezTo>
                  <a:pt x="1652111" y="1918811"/>
                  <a:pt x="1663065" y="1929765"/>
                  <a:pt x="1676591" y="1929765"/>
                </a:cubicBezTo>
                <a:close/>
                <a:moveTo>
                  <a:pt x="1752791" y="1930146"/>
                </a:moveTo>
                <a:cubicBezTo>
                  <a:pt x="1766602" y="1930146"/>
                  <a:pt x="1777746" y="1919002"/>
                  <a:pt x="1777746" y="1905191"/>
                </a:cubicBezTo>
                <a:cubicBezTo>
                  <a:pt x="1777746" y="1891379"/>
                  <a:pt x="1766602" y="1880235"/>
                  <a:pt x="1752791" y="1880235"/>
                </a:cubicBezTo>
                <a:cubicBezTo>
                  <a:pt x="1738979" y="1880235"/>
                  <a:pt x="1727835" y="1891379"/>
                  <a:pt x="1727835" y="1905191"/>
                </a:cubicBezTo>
                <a:cubicBezTo>
                  <a:pt x="1727835" y="1919002"/>
                  <a:pt x="1739075" y="1930146"/>
                  <a:pt x="1752791" y="1930146"/>
                </a:cubicBezTo>
                <a:close/>
                <a:moveTo>
                  <a:pt x="1828991" y="1929956"/>
                </a:moveTo>
                <a:cubicBezTo>
                  <a:pt x="1842611" y="1929956"/>
                  <a:pt x="1853756" y="1918907"/>
                  <a:pt x="1853756" y="1905191"/>
                </a:cubicBezTo>
                <a:cubicBezTo>
                  <a:pt x="1853756" y="1891570"/>
                  <a:pt x="1842707" y="1880426"/>
                  <a:pt x="1828991" y="1880426"/>
                </a:cubicBezTo>
                <a:cubicBezTo>
                  <a:pt x="1815370" y="1880426"/>
                  <a:pt x="1804226" y="1891475"/>
                  <a:pt x="1804226" y="1905191"/>
                </a:cubicBezTo>
                <a:cubicBezTo>
                  <a:pt x="1804321" y="1918907"/>
                  <a:pt x="1815370" y="1929956"/>
                  <a:pt x="1828991" y="1929956"/>
                </a:cubicBezTo>
                <a:close/>
                <a:moveTo>
                  <a:pt x="1905191" y="1929098"/>
                </a:moveTo>
                <a:cubicBezTo>
                  <a:pt x="1918335" y="1929098"/>
                  <a:pt x="1929098" y="1918430"/>
                  <a:pt x="1929098" y="1905191"/>
                </a:cubicBezTo>
                <a:cubicBezTo>
                  <a:pt x="1929098" y="1892046"/>
                  <a:pt x="1918430" y="1881283"/>
                  <a:pt x="1905191" y="1881283"/>
                </a:cubicBezTo>
                <a:cubicBezTo>
                  <a:pt x="1892046" y="1881283"/>
                  <a:pt x="1881283" y="1891951"/>
                  <a:pt x="1881283" y="1905191"/>
                </a:cubicBezTo>
                <a:cubicBezTo>
                  <a:pt x="1881378" y="1918430"/>
                  <a:pt x="1892046" y="1929098"/>
                  <a:pt x="1905191" y="1929098"/>
                </a:cubicBezTo>
                <a:close/>
                <a:moveTo>
                  <a:pt x="1981391" y="1928241"/>
                </a:moveTo>
                <a:cubicBezTo>
                  <a:pt x="1994154" y="1928241"/>
                  <a:pt x="2004441" y="1917954"/>
                  <a:pt x="2004441" y="1905191"/>
                </a:cubicBezTo>
                <a:cubicBezTo>
                  <a:pt x="2004441" y="1892427"/>
                  <a:pt x="1994154" y="1882140"/>
                  <a:pt x="1981391" y="1882140"/>
                </a:cubicBezTo>
                <a:cubicBezTo>
                  <a:pt x="1968627" y="1882140"/>
                  <a:pt x="1958340" y="1892427"/>
                  <a:pt x="1958340" y="1905191"/>
                </a:cubicBezTo>
                <a:cubicBezTo>
                  <a:pt x="1958340" y="1917954"/>
                  <a:pt x="1968722" y="1928241"/>
                  <a:pt x="1981391" y="1928241"/>
                </a:cubicBezTo>
                <a:close/>
                <a:moveTo>
                  <a:pt x="2057591" y="1927193"/>
                </a:moveTo>
                <a:cubicBezTo>
                  <a:pt x="2069687" y="1927193"/>
                  <a:pt x="2079593" y="1917383"/>
                  <a:pt x="2079593" y="1905191"/>
                </a:cubicBezTo>
                <a:cubicBezTo>
                  <a:pt x="2079593" y="1892999"/>
                  <a:pt x="2069783" y="1883188"/>
                  <a:pt x="2057591" y="1883188"/>
                </a:cubicBezTo>
                <a:cubicBezTo>
                  <a:pt x="2045399" y="1883188"/>
                  <a:pt x="2035588" y="1892999"/>
                  <a:pt x="2035588" y="1905191"/>
                </a:cubicBezTo>
                <a:cubicBezTo>
                  <a:pt x="2035588" y="1917383"/>
                  <a:pt x="2045494" y="1927193"/>
                  <a:pt x="2057591" y="1927193"/>
                </a:cubicBezTo>
                <a:close/>
                <a:moveTo>
                  <a:pt x="2133791" y="1926146"/>
                </a:moveTo>
                <a:cubicBezTo>
                  <a:pt x="2145316" y="1926146"/>
                  <a:pt x="2154746" y="1916811"/>
                  <a:pt x="2154746" y="1905191"/>
                </a:cubicBezTo>
                <a:cubicBezTo>
                  <a:pt x="2154746" y="1893570"/>
                  <a:pt x="2145411" y="1884236"/>
                  <a:pt x="2133791" y="1884236"/>
                </a:cubicBezTo>
                <a:cubicBezTo>
                  <a:pt x="2122170" y="1884236"/>
                  <a:pt x="2112836" y="1893570"/>
                  <a:pt x="2112836" y="1905191"/>
                </a:cubicBezTo>
                <a:cubicBezTo>
                  <a:pt x="2112836" y="1916811"/>
                  <a:pt x="2122265" y="1926146"/>
                  <a:pt x="2133791" y="1926146"/>
                </a:cubicBezTo>
                <a:close/>
                <a:moveTo>
                  <a:pt x="2209991" y="1925098"/>
                </a:moveTo>
                <a:cubicBezTo>
                  <a:pt x="2220944" y="1925098"/>
                  <a:pt x="2229898" y="1916239"/>
                  <a:pt x="2229898" y="1905191"/>
                </a:cubicBezTo>
                <a:cubicBezTo>
                  <a:pt x="2229898" y="1894142"/>
                  <a:pt x="2221040" y="1885283"/>
                  <a:pt x="2209991" y="1885283"/>
                </a:cubicBezTo>
                <a:cubicBezTo>
                  <a:pt x="2199037" y="1885283"/>
                  <a:pt x="2190083" y="1894142"/>
                  <a:pt x="2190083" y="1905191"/>
                </a:cubicBezTo>
                <a:cubicBezTo>
                  <a:pt x="2190083" y="1916239"/>
                  <a:pt x="2199037" y="1925098"/>
                  <a:pt x="2209991" y="1925098"/>
                </a:cubicBezTo>
                <a:close/>
                <a:moveTo>
                  <a:pt x="2286191" y="1924050"/>
                </a:moveTo>
                <a:cubicBezTo>
                  <a:pt x="2296573" y="1924050"/>
                  <a:pt x="2304955" y="1915668"/>
                  <a:pt x="2304955" y="1905286"/>
                </a:cubicBezTo>
                <a:cubicBezTo>
                  <a:pt x="2304955" y="1894904"/>
                  <a:pt x="2296573" y="1886522"/>
                  <a:pt x="2286191" y="1886522"/>
                </a:cubicBezTo>
                <a:cubicBezTo>
                  <a:pt x="2275808" y="1886522"/>
                  <a:pt x="2267426" y="1894904"/>
                  <a:pt x="2267426" y="1905286"/>
                </a:cubicBezTo>
                <a:cubicBezTo>
                  <a:pt x="2267426" y="1915573"/>
                  <a:pt x="2275808" y="1924050"/>
                  <a:pt x="2286191" y="1924050"/>
                </a:cubicBezTo>
                <a:close/>
                <a:moveTo>
                  <a:pt x="2362391" y="1922717"/>
                </a:moveTo>
                <a:cubicBezTo>
                  <a:pt x="2372106" y="1922717"/>
                  <a:pt x="2379917" y="1914906"/>
                  <a:pt x="2379917" y="1905191"/>
                </a:cubicBezTo>
                <a:cubicBezTo>
                  <a:pt x="2379917" y="1895475"/>
                  <a:pt x="2372106" y="1887664"/>
                  <a:pt x="2362391" y="1887664"/>
                </a:cubicBezTo>
                <a:cubicBezTo>
                  <a:pt x="2352675" y="1887664"/>
                  <a:pt x="2344865" y="1895475"/>
                  <a:pt x="2344865" y="1905191"/>
                </a:cubicBezTo>
                <a:cubicBezTo>
                  <a:pt x="2344865" y="1914906"/>
                  <a:pt x="2352770" y="1922717"/>
                  <a:pt x="2362391" y="1922717"/>
                </a:cubicBezTo>
                <a:close/>
                <a:moveTo>
                  <a:pt x="2438591" y="1921669"/>
                </a:moveTo>
                <a:cubicBezTo>
                  <a:pt x="2447735" y="1921669"/>
                  <a:pt x="2455069" y="1914335"/>
                  <a:pt x="2455069" y="1905191"/>
                </a:cubicBezTo>
                <a:cubicBezTo>
                  <a:pt x="2455069" y="1896047"/>
                  <a:pt x="2447735" y="1888712"/>
                  <a:pt x="2438591" y="1888712"/>
                </a:cubicBezTo>
                <a:cubicBezTo>
                  <a:pt x="2429447" y="1888712"/>
                  <a:pt x="2422112" y="1896047"/>
                  <a:pt x="2422112" y="1905191"/>
                </a:cubicBezTo>
                <a:cubicBezTo>
                  <a:pt x="2422112" y="1914335"/>
                  <a:pt x="2429542" y="1921669"/>
                  <a:pt x="2438591" y="1921669"/>
                </a:cubicBezTo>
                <a:close/>
                <a:moveTo>
                  <a:pt x="2514791" y="1920431"/>
                </a:moveTo>
                <a:cubicBezTo>
                  <a:pt x="2523173" y="1920431"/>
                  <a:pt x="2530031" y="1913573"/>
                  <a:pt x="2530031" y="1905191"/>
                </a:cubicBezTo>
                <a:cubicBezTo>
                  <a:pt x="2530031" y="1896809"/>
                  <a:pt x="2523173" y="1889951"/>
                  <a:pt x="2514791" y="1889951"/>
                </a:cubicBezTo>
                <a:cubicBezTo>
                  <a:pt x="2506409" y="1889951"/>
                  <a:pt x="2499551" y="1896809"/>
                  <a:pt x="2499551" y="1905191"/>
                </a:cubicBezTo>
                <a:cubicBezTo>
                  <a:pt x="2499551" y="1913573"/>
                  <a:pt x="2506409" y="1920431"/>
                  <a:pt x="2514791" y="1920431"/>
                </a:cubicBezTo>
                <a:close/>
                <a:moveTo>
                  <a:pt x="2590991" y="1919383"/>
                </a:moveTo>
                <a:cubicBezTo>
                  <a:pt x="2598801" y="1919383"/>
                  <a:pt x="2605183" y="1913001"/>
                  <a:pt x="2605183" y="1905191"/>
                </a:cubicBezTo>
                <a:cubicBezTo>
                  <a:pt x="2605183" y="1897380"/>
                  <a:pt x="2598801" y="1890998"/>
                  <a:pt x="2590991" y="1890998"/>
                </a:cubicBezTo>
                <a:cubicBezTo>
                  <a:pt x="2583180" y="1890998"/>
                  <a:pt x="2576798" y="1897380"/>
                  <a:pt x="2576798" y="1905191"/>
                </a:cubicBezTo>
                <a:cubicBezTo>
                  <a:pt x="2576894" y="1913001"/>
                  <a:pt x="2583180" y="1919383"/>
                  <a:pt x="2590991" y="1919383"/>
                </a:cubicBezTo>
                <a:close/>
                <a:moveTo>
                  <a:pt x="2667191" y="1918145"/>
                </a:moveTo>
                <a:cubicBezTo>
                  <a:pt x="2674334" y="1918145"/>
                  <a:pt x="2680049" y="1912334"/>
                  <a:pt x="2680049" y="1905286"/>
                </a:cubicBezTo>
                <a:cubicBezTo>
                  <a:pt x="2680049" y="1898142"/>
                  <a:pt x="2674239" y="1892427"/>
                  <a:pt x="2667191" y="1892427"/>
                </a:cubicBezTo>
                <a:cubicBezTo>
                  <a:pt x="2660047" y="1892427"/>
                  <a:pt x="2654332" y="1898237"/>
                  <a:pt x="2654332" y="1905286"/>
                </a:cubicBezTo>
                <a:cubicBezTo>
                  <a:pt x="2654332" y="1912334"/>
                  <a:pt x="2660047" y="1918145"/>
                  <a:pt x="2667191" y="1918145"/>
                </a:cubicBezTo>
                <a:close/>
                <a:moveTo>
                  <a:pt x="2743391" y="1917002"/>
                </a:moveTo>
                <a:cubicBezTo>
                  <a:pt x="2749963" y="1917002"/>
                  <a:pt x="2755202" y="1911668"/>
                  <a:pt x="2755202" y="1905191"/>
                </a:cubicBezTo>
                <a:cubicBezTo>
                  <a:pt x="2755202" y="1898714"/>
                  <a:pt x="2749868" y="1893380"/>
                  <a:pt x="2743391" y="1893380"/>
                </a:cubicBezTo>
                <a:cubicBezTo>
                  <a:pt x="2736818" y="1893380"/>
                  <a:pt x="2731580" y="1898714"/>
                  <a:pt x="2731580" y="1905191"/>
                </a:cubicBezTo>
                <a:cubicBezTo>
                  <a:pt x="2731580" y="1911668"/>
                  <a:pt x="2736914" y="1917002"/>
                  <a:pt x="2743391" y="1917002"/>
                </a:cubicBezTo>
                <a:close/>
                <a:moveTo>
                  <a:pt x="2819591" y="1915954"/>
                </a:moveTo>
                <a:cubicBezTo>
                  <a:pt x="2825496" y="1915954"/>
                  <a:pt x="2830354" y="1911096"/>
                  <a:pt x="2830354" y="1905191"/>
                </a:cubicBezTo>
                <a:cubicBezTo>
                  <a:pt x="2830354" y="1899285"/>
                  <a:pt x="2825496" y="1894427"/>
                  <a:pt x="2819591" y="1894427"/>
                </a:cubicBezTo>
                <a:cubicBezTo>
                  <a:pt x="2813685" y="1894427"/>
                  <a:pt x="2808828" y="1899285"/>
                  <a:pt x="2808828" y="1905191"/>
                </a:cubicBezTo>
                <a:cubicBezTo>
                  <a:pt x="2808828" y="1911096"/>
                  <a:pt x="2813685" y="1915954"/>
                  <a:pt x="2819591" y="1915954"/>
                </a:cubicBezTo>
                <a:close/>
                <a:moveTo>
                  <a:pt x="2895791" y="1914716"/>
                </a:moveTo>
                <a:cubicBezTo>
                  <a:pt x="2901029" y="1914716"/>
                  <a:pt x="2905316" y="1910429"/>
                  <a:pt x="2905316" y="1905191"/>
                </a:cubicBezTo>
                <a:cubicBezTo>
                  <a:pt x="2905316" y="1899952"/>
                  <a:pt x="2901029" y="1895666"/>
                  <a:pt x="2895791" y="1895666"/>
                </a:cubicBezTo>
                <a:cubicBezTo>
                  <a:pt x="2890552" y="1895666"/>
                  <a:pt x="2886266" y="1899952"/>
                  <a:pt x="2886266" y="1905191"/>
                </a:cubicBezTo>
                <a:cubicBezTo>
                  <a:pt x="2886266" y="1910429"/>
                  <a:pt x="2890552" y="1914716"/>
                  <a:pt x="2895791" y="1914716"/>
                </a:cubicBezTo>
                <a:close/>
                <a:moveTo>
                  <a:pt x="2971991" y="1913477"/>
                </a:moveTo>
                <a:cubicBezTo>
                  <a:pt x="2976563" y="1913477"/>
                  <a:pt x="2980278" y="1909763"/>
                  <a:pt x="2980278" y="1905191"/>
                </a:cubicBezTo>
                <a:cubicBezTo>
                  <a:pt x="2980278" y="1900618"/>
                  <a:pt x="2976563" y="1896904"/>
                  <a:pt x="2971991" y="1896904"/>
                </a:cubicBezTo>
                <a:cubicBezTo>
                  <a:pt x="2967419" y="1896904"/>
                  <a:pt x="2963704" y="1900618"/>
                  <a:pt x="2963704" y="1905191"/>
                </a:cubicBezTo>
                <a:cubicBezTo>
                  <a:pt x="2963704" y="1909763"/>
                  <a:pt x="2967419" y="1913477"/>
                  <a:pt x="2971991" y="1913477"/>
                </a:cubicBezTo>
                <a:close/>
                <a:moveTo>
                  <a:pt x="3048191" y="1912430"/>
                </a:moveTo>
                <a:cubicBezTo>
                  <a:pt x="3052191" y="1912430"/>
                  <a:pt x="3055334" y="1909191"/>
                  <a:pt x="3055334" y="1905286"/>
                </a:cubicBezTo>
                <a:cubicBezTo>
                  <a:pt x="3055334" y="1901285"/>
                  <a:pt x="3052096" y="1898142"/>
                  <a:pt x="3048191" y="1898142"/>
                </a:cubicBezTo>
                <a:cubicBezTo>
                  <a:pt x="3044190" y="1898142"/>
                  <a:pt x="3041047" y="1901381"/>
                  <a:pt x="3041047" y="1905286"/>
                </a:cubicBezTo>
                <a:cubicBezTo>
                  <a:pt x="3041047" y="1909191"/>
                  <a:pt x="3044285" y="1912430"/>
                  <a:pt x="3048191" y="1912430"/>
                </a:cubicBezTo>
                <a:close/>
                <a:moveTo>
                  <a:pt x="3124391" y="1911096"/>
                </a:moveTo>
                <a:cubicBezTo>
                  <a:pt x="3127629" y="1911096"/>
                  <a:pt x="3130296" y="1908429"/>
                  <a:pt x="3130296" y="1905191"/>
                </a:cubicBezTo>
                <a:cubicBezTo>
                  <a:pt x="3130296" y="1901952"/>
                  <a:pt x="3127629" y="1899285"/>
                  <a:pt x="3124391" y="1899285"/>
                </a:cubicBezTo>
                <a:cubicBezTo>
                  <a:pt x="3121152" y="1899285"/>
                  <a:pt x="3118485" y="1901952"/>
                  <a:pt x="3118485" y="1905191"/>
                </a:cubicBezTo>
                <a:cubicBezTo>
                  <a:pt x="3118485" y="1908524"/>
                  <a:pt x="3121152" y="1911096"/>
                  <a:pt x="3124391" y="1911096"/>
                </a:cubicBezTo>
                <a:close/>
                <a:moveTo>
                  <a:pt x="3200591" y="1910048"/>
                </a:moveTo>
                <a:cubicBezTo>
                  <a:pt x="3203258" y="1910048"/>
                  <a:pt x="3205448" y="1907858"/>
                  <a:pt x="3205448" y="1905191"/>
                </a:cubicBezTo>
                <a:cubicBezTo>
                  <a:pt x="3205448" y="1902524"/>
                  <a:pt x="3203258" y="1900333"/>
                  <a:pt x="3200591" y="1900333"/>
                </a:cubicBezTo>
                <a:cubicBezTo>
                  <a:pt x="3197924" y="1900333"/>
                  <a:pt x="3195733" y="1902524"/>
                  <a:pt x="3195733" y="1905191"/>
                </a:cubicBezTo>
                <a:cubicBezTo>
                  <a:pt x="3195733" y="1907858"/>
                  <a:pt x="3197924" y="1910048"/>
                  <a:pt x="3200591" y="1910048"/>
                </a:cubicBezTo>
                <a:close/>
                <a:moveTo>
                  <a:pt x="3276791" y="1908810"/>
                </a:moveTo>
                <a:cubicBezTo>
                  <a:pt x="3278791" y="1908810"/>
                  <a:pt x="3280410" y="1907191"/>
                  <a:pt x="3280410" y="1905191"/>
                </a:cubicBezTo>
                <a:cubicBezTo>
                  <a:pt x="3280410" y="1903190"/>
                  <a:pt x="3278791" y="1901571"/>
                  <a:pt x="3276791" y="1901571"/>
                </a:cubicBezTo>
                <a:cubicBezTo>
                  <a:pt x="3274790" y="1901571"/>
                  <a:pt x="3273171" y="1903190"/>
                  <a:pt x="3273171" y="1905191"/>
                </a:cubicBezTo>
                <a:cubicBezTo>
                  <a:pt x="3273171" y="1907191"/>
                  <a:pt x="3274790" y="1908810"/>
                  <a:pt x="3276791" y="1908810"/>
                </a:cubicBezTo>
                <a:close/>
                <a:moveTo>
                  <a:pt x="3352991" y="1907762"/>
                </a:moveTo>
                <a:cubicBezTo>
                  <a:pt x="3354420" y="1907762"/>
                  <a:pt x="3355562" y="1906619"/>
                  <a:pt x="3355562" y="1905191"/>
                </a:cubicBezTo>
                <a:cubicBezTo>
                  <a:pt x="3355562" y="1903762"/>
                  <a:pt x="3354420" y="1902619"/>
                  <a:pt x="3352991" y="1902619"/>
                </a:cubicBezTo>
                <a:cubicBezTo>
                  <a:pt x="3351562" y="1902619"/>
                  <a:pt x="3350419" y="1903762"/>
                  <a:pt x="3350419" y="1905191"/>
                </a:cubicBezTo>
                <a:cubicBezTo>
                  <a:pt x="3350419" y="1906619"/>
                  <a:pt x="3351657" y="1907762"/>
                  <a:pt x="3352991" y="1907762"/>
                </a:cubicBezTo>
                <a:close/>
                <a:moveTo>
                  <a:pt x="3429191" y="1906524"/>
                </a:moveTo>
                <a:cubicBezTo>
                  <a:pt x="3429857" y="1906524"/>
                  <a:pt x="3430429" y="1905953"/>
                  <a:pt x="3430429" y="1905286"/>
                </a:cubicBezTo>
                <a:cubicBezTo>
                  <a:pt x="3430429" y="1904619"/>
                  <a:pt x="3429857" y="1904048"/>
                  <a:pt x="3429191" y="1904048"/>
                </a:cubicBezTo>
                <a:cubicBezTo>
                  <a:pt x="3428524" y="1904048"/>
                  <a:pt x="3427953" y="1904619"/>
                  <a:pt x="3427953" y="1905286"/>
                </a:cubicBezTo>
                <a:cubicBezTo>
                  <a:pt x="3427953" y="1905953"/>
                  <a:pt x="3428524" y="1906524"/>
                  <a:pt x="3429191" y="1906524"/>
                </a:cubicBezTo>
                <a:close/>
                <a:moveTo>
                  <a:pt x="3505391" y="1905381"/>
                </a:moveTo>
                <a:cubicBezTo>
                  <a:pt x="3505486" y="1905381"/>
                  <a:pt x="3505581" y="1905286"/>
                  <a:pt x="3505581" y="1905191"/>
                </a:cubicBezTo>
                <a:cubicBezTo>
                  <a:pt x="3505581" y="1905095"/>
                  <a:pt x="3505486" y="1905000"/>
                  <a:pt x="3505391" y="1905000"/>
                </a:cubicBezTo>
                <a:cubicBezTo>
                  <a:pt x="3505295" y="1905000"/>
                  <a:pt x="3505200" y="1905095"/>
                  <a:pt x="3505200" y="1905191"/>
                </a:cubicBezTo>
                <a:cubicBezTo>
                  <a:pt x="3505200" y="1905286"/>
                  <a:pt x="3505295" y="1905381"/>
                  <a:pt x="3505391" y="1905381"/>
                </a:cubicBezTo>
                <a:close/>
                <a:moveTo>
                  <a:pt x="76391" y="1982438"/>
                </a:moveTo>
                <a:cubicBezTo>
                  <a:pt x="76962" y="1982438"/>
                  <a:pt x="77438" y="1981962"/>
                  <a:pt x="77438" y="1981391"/>
                </a:cubicBezTo>
                <a:cubicBezTo>
                  <a:pt x="77438" y="1980819"/>
                  <a:pt x="76962" y="1980343"/>
                  <a:pt x="76391" y="1980343"/>
                </a:cubicBezTo>
                <a:cubicBezTo>
                  <a:pt x="75819" y="1980343"/>
                  <a:pt x="75343" y="1980819"/>
                  <a:pt x="75343" y="1981391"/>
                </a:cubicBezTo>
                <a:cubicBezTo>
                  <a:pt x="75343" y="1981962"/>
                  <a:pt x="75819" y="1982438"/>
                  <a:pt x="76391" y="1982438"/>
                </a:cubicBezTo>
                <a:close/>
                <a:moveTo>
                  <a:pt x="152591" y="1983486"/>
                </a:moveTo>
                <a:cubicBezTo>
                  <a:pt x="153734" y="1983486"/>
                  <a:pt x="154686" y="1982534"/>
                  <a:pt x="154686" y="1981391"/>
                </a:cubicBezTo>
                <a:cubicBezTo>
                  <a:pt x="154686" y="1980248"/>
                  <a:pt x="153734" y="1979295"/>
                  <a:pt x="152591" y="1979295"/>
                </a:cubicBezTo>
                <a:cubicBezTo>
                  <a:pt x="151448" y="1979295"/>
                  <a:pt x="150495" y="1980248"/>
                  <a:pt x="150495" y="1981391"/>
                </a:cubicBezTo>
                <a:cubicBezTo>
                  <a:pt x="150495" y="1982534"/>
                  <a:pt x="151448" y="1983486"/>
                  <a:pt x="152591" y="1983486"/>
                </a:cubicBezTo>
                <a:close/>
                <a:moveTo>
                  <a:pt x="228791" y="1984820"/>
                </a:moveTo>
                <a:cubicBezTo>
                  <a:pt x="230696" y="1984820"/>
                  <a:pt x="232124" y="1983296"/>
                  <a:pt x="232124" y="1981486"/>
                </a:cubicBezTo>
                <a:cubicBezTo>
                  <a:pt x="232124" y="1979676"/>
                  <a:pt x="230600" y="1978152"/>
                  <a:pt x="228791" y="1978152"/>
                </a:cubicBezTo>
                <a:cubicBezTo>
                  <a:pt x="226886" y="1978152"/>
                  <a:pt x="225457" y="1979676"/>
                  <a:pt x="225457" y="1981486"/>
                </a:cubicBezTo>
                <a:cubicBezTo>
                  <a:pt x="225457" y="1983296"/>
                  <a:pt x="226981" y="1984820"/>
                  <a:pt x="228791" y="1984820"/>
                </a:cubicBezTo>
                <a:close/>
                <a:moveTo>
                  <a:pt x="304991" y="1985867"/>
                </a:moveTo>
                <a:cubicBezTo>
                  <a:pt x="307467" y="1985867"/>
                  <a:pt x="309467" y="1983867"/>
                  <a:pt x="309467" y="1981391"/>
                </a:cubicBezTo>
                <a:cubicBezTo>
                  <a:pt x="309467" y="1978914"/>
                  <a:pt x="307467" y="1976914"/>
                  <a:pt x="304991" y="1976914"/>
                </a:cubicBezTo>
                <a:cubicBezTo>
                  <a:pt x="302514" y="1976914"/>
                  <a:pt x="300514" y="1978914"/>
                  <a:pt x="300514" y="1981391"/>
                </a:cubicBezTo>
                <a:cubicBezTo>
                  <a:pt x="300609" y="1983867"/>
                  <a:pt x="302514" y="1985867"/>
                  <a:pt x="304991" y="1985867"/>
                </a:cubicBezTo>
                <a:close/>
                <a:moveTo>
                  <a:pt x="381191" y="1987106"/>
                </a:moveTo>
                <a:cubicBezTo>
                  <a:pt x="384334" y="1987106"/>
                  <a:pt x="386906" y="1984534"/>
                  <a:pt x="386906" y="1981391"/>
                </a:cubicBezTo>
                <a:cubicBezTo>
                  <a:pt x="386906" y="1978247"/>
                  <a:pt x="384334" y="1975676"/>
                  <a:pt x="381191" y="1975676"/>
                </a:cubicBezTo>
                <a:cubicBezTo>
                  <a:pt x="378047" y="1975676"/>
                  <a:pt x="375475" y="1978247"/>
                  <a:pt x="375475" y="1981391"/>
                </a:cubicBezTo>
                <a:cubicBezTo>
                  <a:pt x="375475" y="1984534"/>
                  <a:pt x="378047" y="1987106"/>
                  <a:pt x="381191" y="1987106"/>
                </a:cubicBezTo>
                <a:close/>
                <a:moveTo>
                  <a:pt x="457391" y="1988153"/>
                </a:moveTo>
                <a:cubicBezTo>
                  <a:pt x="461105" y="1988153"/>
                  <a:pt x="464153" y="1985105"/>
                  <a:pt x="464153" y="1981391"/>
                </a:cubicBezTo>
                <a:cubicBezTo>
                  <a:pt x="464153" y="1977676"/>
                  <a:pt x="461105" y="1974628"/>
                  <a:pt x="457391" y="1974628"/>
                </a:cubicBezTo>
                <a:cubicBezTo>
                  <a:pt x="453676" y="1974628"/>
                  <a:pt x="450628" y="1977676"/>
                  <a:pt x="450628" y="1981391"/>
                </a:cubicBezTo>
                <a:cubicBezTo>
                  <a:pt x="450628" y="1985105"/>
                  <a:pt x="453676" y="1988153"/>
                  <a:pt x="457391" y="1988153"/>
                </a:cubicBezTo>
                <a:close/>
                <a:moveTo>
                  <a:pt x="533591" y="1989487"/>
                </a:moveTo>
                <a:cubicBezTo>
                  <a:pt x="538067" y="1989487"/>
                  <a:pt x="541592" y="1985867"/>
                  <a:pt x="541592" y="1981486"/>
                </a:cubicBezTo>
                <a:cubicBezTo>
                  <a:pt x="541592" y="1977009"/>
                  <a:pt x="537972" y="1973485"/>
                  <a:pt x="533591" y="1973485"/>
                </a:cubicBezTo>
                <a:cubicBezTo>
                  <a:pt x="529114" y="1973485"/>
                  <a:pt x="525590" y="1977104"/>
                  <a:pt x="525590" y="1981486"/>
                </a:cubicBezTo>
                <a:cubicBezTo>
                  <a:pt x="525590" y="1985867"/>
                  <a:pt x="529209" y="1989487"/>
                  <a:pt x="533591" y="1989487"/>
                </a:cubicBezTo>
                <a:close/>
                <a:moveTo>
                  <a:pt x="609790" y="1990535"/>
                </a:moveTo>
                <a:cubicBezTo>
                  <a:pt x="614839" y="1990535"/>
                  <a:pt x="618839" y="1986439"/>
                  <a:pt x="618839" y="1981486"/>
                </a:cubicBezTo>
                <a:cubicBezTo>
                  <a:pt x="618839" y="1976533"/>
                  <a:pt x="614744" y="1972437"/>
                  <a:pt x="609790" y="1972437"/>
                </a:cubicBezTo>
                <a:cubicBezTo>
                  <a:pt x="604838" y="1972437"/>
                  <a:pt x="600742" y="1976533"/>
                  <a:pt x="600742" y="1981486"/>
                </a:cubicBezTo>
                <a:cubicBezTo>
                  <a:pt x="600742" y="1986439"/>
                  <a:pt x="604838" y="1990535"/>
                  <a:pt x="609790" y="1990535"/>
                </a:cubicBezTo>
                <a:close/>
                <a:moveTo>
                  <a:pt x="685990" y="1991773"/>
                </a:moveTo>
                <a:cubicBezTo>
                  <a:pt x="691706" y="1991773"/>
                  <a:pt x="696373" y="1987106"/>
                  <a:pt x="696373" y="1981391"/>
                </a:cubicBezTo>
                <a:cubicBezTo>
                  <a:pt x="696373" y="1975676"/>
                  <a:pt x="691706" y="1971008"/>
                  <a:pt x="685990" y="1971008"/>
                </a:cubicBezTo>
                <a:cubicBezTo>
                  <a:pt x="680276" y="1971008"/>
                  <a:pt x="675608" y="1975676"/>
                  <a:pt x="675608" y="1981391"/>
                </a:cubicBezTo>
                <a:cubicBezTo>
                  <a:pt x="675608" y="1987106"/>
                  <a:pt x="680276" y="1991773"/>
                  <a:pt x="685990" y="1991773"/>
                </a:cubicBezTo>
                <a:close/>
                <a:moveTo>
                  <a:pt x="762190" y="1992821"/>
                </a:moveTo>
                <a:cubicBezTo>
                  <a:pt x="768477" y="1992821"/>
                  <a:pt x="773621" y="1987677"/>
                  <a:pt x="773621" y="1981391"/>
                </a:cubicBezTo>
                <a:cubicBezTo>
                  <a:pt x="773621" y="1975104"/>
                  <a:pt x="768477" y="1969961"/>
                  <a:pt x="762190" y="1969961"/>
                </a:cubicBezTo>
                <a:cubicBezTo>
                  <a:pt x="755904" y="1969961"/>
                  <a:pt x="750761" y="1975104"/>
                  <a:pt x="750761" y="1981391"/>
                </a:cubicBezTo>
                <a:cubicBezTo>
                  <a:pt x="750761" y="1987677"/>
                  <a:pt x="755904" y="1992821"/>
                  <a:pt x="762190" y="1992821"/>
                </a:cubicBezTo>
                <a:close/>
                <a:moveTo>
                  <a:pt x="838390" y="1994059"/>
                </a:moveTo>
                <a:cubicBezTo>
                  <a:pt x="845439" y="1994059"/>
                  <a:pt x="851059" y="1988344"/>
                  <a:pt x="851059" y="1981391"/>
                </a:cubicBezTo>
                <a:cubicBezTo>
                  <a:pt x="851059" y="1974342"/>
                  <a:pt x="845344" y="1968722"/>
                  <a:pt x="838390" y="1968722"/>
                </a:cubicBezTo>
                <a:cubicBezTo>
                  <a:pt x="831437" y="1968722"/>
                  <a:pt x="825722" y="1974437"/>
                  <a:pt x="825722" y="1981391"/>
                </a:cubicBezTo>
                <a:cubicBezTo>
                  <a:pt x="825722" y="1988439"/>
                  <a:pt x="831437" y="1994059"/>
                  <a:pt x="838390" y="1994059"/>
                </a:cubicBezTo>
                <a:close/>
                <a:moveTo>
                  <a:pt x="914590" y="1995107"/>
                </a:moveTo>
                <a:cubicBezTo>
                  <a:pt x="922211" y="1995107"/>
                  <a:pt x="928307" y="1988915"/>
                  <a:pt x="928307" y="1981391"/>
                </a:cubicBezTo>
                <a:cubicBezTo>
                  <a:pt x="928307" y="1973866"/>
                  <a:pt x="922115" y="1967675"/>
                  <a:pt x="914590" y="1967675"/>
                </a:cubicBezTo>
                <a:cubicBezTo>
                  <a:pt x="906971" y="1967675"/>
                  <a:pt x="900875" y="1973866"/>
                  <a:pt x="900875" y="1981391"/>
                </a:cubicBezTo>
                <a:cubicBezTo>
                  <a:pt x="900875" y="1988915"/>
                  <a:pt x="907066" y="1995107"/>
                  <a:pt x="914590" y="1995107"/>
                </a:cubicBezTo>
                <a:close/>
                <a:moveTo>
                  <a:pt x="990790" y="1996250"/>
                </a:moveTo>
                <a:cubicBezTo>
                  <a:pt x="998982" y="1996250"/>
                  <a:pt x="1005554" y="1989582"/>
                  <a:pt x="1005554" y="1981486"/>
                </a:cubicBezTo>
                <a:cubicBezTo>
                  <a:pt x="1005554" y="1973389"/>
                  <a:pt x="998887" y="1966722"/>
                  <a:pt x="990790" y="1966722"/>
                </a:cubicBezTo>
                <a:cubicBezTo>
                  <a:pt x="982599" y="1966722"/>
                  <a:pt x="976027" y="1973389"/>
                  <a:pt x="976027" y="1981486"/>
                </a:cubicBezTo>
                <a:cubicBezTo>
                  <a:pt x="976027" y="1989582"/>
                  <a:pt x="982599" y="1996250"/>
                  <a:pt x="990790" y="1996250"/>
                </a:cubicBezTo>
                <a:close/>
                <a:moveTo>
                  <a:pt x="1066991" y="1997488"/>
                </a:moveTo>
                <a:cubicBezTo>
                  <a:pt x="1075849" y="1997488"/>
                  <a:pt x="1083088" y="1990344"/>
                  <a:pt x="1083088" y="1981391"/>
                </a:cubicBezTo>
                <a:cubicBezTo>
                  <a:pt x="1083088" y="1972532"/>
                  <a:pt x="1075944" y="1965293"/>
                  <a:pt x="1066991" y="1965293"/>
                </a:cubicBezTo>
                <a:cubicBezTo>
                  <a:pt x="1058037" y="1965293"/>
                  <a:pt x="1050893" y="1972437"/>
                  <a:pt x="1050893" y="1981391"/>
                </a:cubicBezTo>
                <a:cubicBezTo>
                  <a:pt x="1050989" y="1990249"/>
                  <a:pt x="1058132" y="1997488"/>
                  <a:pt x="1066991" y="1997488"/>
                </a:cubicBezTo>
                <a:close/>
                <a:moveTo>
                  <a:pt x="1143191" y="1998536"/>
                </a:moveTo>
                <a:cubicBezTo>
                  <a:pt x="1152620" y="1998536"/>
                  <a:pt x="1160336" y="1990916"/>
                  <a:pt x="1160336" y="1981391"/>
                </a:cubicBezTo>
                <a:cubicBezTo>
                  <a:pt x="1160336" y="1971866"/>
                  <a:pt x="1152716" y="1964246"/>
                  <a:pt x="1143191" y="1964246"/>
                </a:cubicBezTo>
                <a:cubicBezTo>
                  <a:pt x="1133666" y="1964246"/>
                  <a:pt x="1126046" y="1971866"/>
                  <a:pt x="1126046" y="1981391"/>
                </a:cubicBezTo>
                <a:cubicBezTo>
                  <a:pt x="1126046" y="1990916"/>
                  <a:pt x="1133761" y="1998536"/>
                  <a:pt x="1143191" y="1998536"/>
                </a:cubicBezTo>
                <a:close/>
                <a:moveTo>
                  <a:pt x="1219391" y="1999583"/>
                </a:moveTo>
                <a:cubicBezTo>
                  <a:pt x="1229392" y="1999583"/>
                  <a:pt x="1237583" y="1991487"/>
                  <a:pt x="1237583" y="1981391"/>
                </a:cubicBezTo>
                <a:cubicBezTo>
                  <a:pt x="1237583" y="1971389"/>
                  <a:pt x="1229487" y="1963198"/>
                  <a:pt x="1219391" y="1963198"/>
                </a:cubicBezTo>
                <a:cubicBezTo>
                  <a:pt x="1209389" y="1963198"/>
                  <a:pt x="1201198" y="1971294"/>
                  <a:pt x="1201198" y="1981391"/>
                </a:cubicBezTo>
                <a:cubicBezTo>
                  <a:pt x="1201198" y="1991487"/>
                  <a:pt x="1209389" y="1999583"/>
                  <a:pt x="1219391" y="1999583"/>
                </a:cubicBezTo>
                <a:close/>
                <a:moveTo>
                  <a:pt x="1295591" y="2000822"/>
                </a:moveTo>
                <a:cubicBezTo>
                  <a:pt x="1306354" y="2000822"/>
                  <a:pt x="1315022" y="1992154"/>
                  <a:pt x="1315022" y="1981391"/>
                </a:cubicBezTo>
                <a:cubicBezTo>
                  <a:pt x="1315022" y="1970627"/>
                  <a:pt x="1306354" y="1961960"/>
                  <a:pt x="1295591" y="1961960"/>
                </a:cubicBezTo>
                <a:cubicBezTo>
                  <a:pt x="1284827" y="1961960"/>
                  <a:pt x="1276160" y="1970627"/>
                  <a:pt x="1276160" y="1981391"/>
                </a:cubicBezTo>
                <a:cubicBezTo>
                  <a:pt x="1276160" y="1992154"/>
                  <a:pt x="1284923" y="2000822"/>
                  <a:pt x="1295591" y="2000822"/>
                </a:cubicBezTo>
                <a:close/>
                <a:moveTo>
                  <a:pt x="1371791" y="2001679"/>
                </a:moveTo>
                <a:cubicBezTo>
                  <a:pt x="1383030" y="2001679"/>
                  <a:pt x="1392079" y="1992630"/>
                  <a:pt x="1392079" y="1981391"/>
                </a:cubicBezTo>
                <a:cubicBezTo>
                  <a:pt x="1392079" y="1970151"/>
                  <a:pt x="1383030" y="1961102"/>
                  <a:pt x="1371791" y="1961102"/>
                </a:cubicBezTo>
                <a:cubicBezTo>
                  <a:pt x="1360551" y="1961102"/>
                  <a:pt x="1351502" y="1970151"/>
                  <a:pt x="1351502" y="1981391"/>
                </a:cubicBezTo>
                <a:cubicBezTo>
                  <a:pt x="1351502" y="1992630"/>
                  <a:pt x="1360646" y="2001679"/>
                  <a:pt x="1371791" y="2001679"/>
                </a:cubicBezTo>
                <a:close/>
                <a:moveTo>
                  <a:pt x="1447991" y="2002727"/>
                </a:moveTo>
                <a:cubicBezTo>
                  <a:pt x="1459802" y="2002727"/>
                  <a:pt x="1469327" y="1993202"/>
                  <a:pt x="1469327" y="1981391"/>
                </a:cubicBezTo>
                <a:cubicBezTo>
                  <a:pt x="1469327" y="1969580"/>
                  <a:pt x="1459802" y="1960055"/>
                  <a:pt x="1447991" y="1960055"/>
                </a:cubicBezTo>
                <a:cubicBezTo>
                  <a:pt x="1436180" y="1960055"/>
                  <a:pt x="1426655" y="1969580"/>
                  <a:pt x="1426655" y="1981391"/>
                </a:cubicBezTo>
                <a:cubicBezTo>
                  <a:pt x="1426655" y="1993202"/>
                  <a:pt x="1436180" y="2002727"/>
                  <a:pt x="1447991" y="2002727"/>
                </a:cubicBezTo>
                <a:close/>
                <a:moveTo>
                  <a:pt x="1524191" y="2003584"/>
                </a:moveTo>
                <a:cubicBezTo>
                  <a:pt x="1536478" y="2003584"/>
                  <a:pt x="1546384" y="1993678"/>
                  <a:pt x="1546384" y="1981391"/>
                </a:cubicBezTo>
                <a:cubicBezTo>
                  <a:pt x="1546384" y="1969103"/>
                  <a:pt x="1536478" y="1959197"/>
                  <a:pt x="1524191" y="1959197"/>
                </a:cubicBezTo>
                <a:cubicBezTo>
                  <a:pt x="1511903" y="1959197"/>
                  <a:pt x="1501997" y="1969103"/>
                  <a:pt x="1501997" y="1981391"/>
                </a:cubicBezTo>
                <a:cubicBezTo>
                  <a:pt x="1501997" y="1993678"/>
                  <a:pt x="1511999" y="2003584"/>
                  <a:pt x="1524191" y="2003584"/>
                </a:cubicBezTo>
                <a:close/>
                <a:moveTo>
                  <a:pt x="1600391" y="2004441"/>
                </a:moveTo>
                <a:cubicBezTo>
                  <a:pt x="1613154" y="2004441"/>
                  <a:pt x="1623441" y="1994154"/>
                  <a:pt x="1623441" y="1981391"/>
                </a:cubicBezTo>
                <a:cubicBezTo>
                  <a:pt x="1623441" y="1968627"/>
                  <a:pt x="1613154" y="1958340"/>
                  <a:pt x="1600391" y="1958340"/>
                </a:cubicBezTo>
                <a:cubicBezTo>
                  <a:pt x="1587627" y="1958340"/>
                  <a:pt x="1577340" y="1968627"/>
                  <a:pt x="1577340" y="1981391"/>
                </a:cubicBezTo>
                <a:cubicBezTo>
                  <a:pt x="1577340" y="1994154"/>
                  <a:pt x="1587722" y="2004441"/>
                  <a:pt x="1600391" y="2004441"/>
                </a:cubicBezTo>
                <a:close/>
                <a:moveTo>
                  <a:pt x="1676591" y="2004822"/>
                </a:moveTo>
                <a:cubicBezTo>
                  <a:pt x="1689545" y="2004822"/>
                  <a:pt x="1700022" y="1994345"/>
                  <a:pt x="1700022" y="1981391"/>
                </a:cubicBezTo>
                <a:cubicBezTo>
                  <a:pt x="1700022" y="1968437"/>
                  <a:pt x="1689545" y="1957959"/>
                  <a:pt x="1676591" y="1957959"/>
                </a:cubicBezTo>
                <a:cubicBezTo>
                  <a:pt x="1663637" y="1957959"/>
                  <a:pt x="1653159" y="1968437"/>
                  <a:pt x="1653159" y="1981391"/>
                </a:cubicBezTo>
                <a:cubicBezTo>
                  <a:pt x="1653159" y="1994345"/>
                  <a:pt x="1663637" y="2004822"/>
                  <a:pt x="1676591" y="2004822"/>
                </a:cubicBezTo>
                <a:close/>
                <a:moveTo>
                  <a:pt x="1752791" y="2005108"/>
                </a:moveTo>
                <a:cubicBezTo>
                  <a:pt x="1765840" y="2005108"/>
                  <a:pt x="1776413" y="1994535"/>
                  <a:pt x="1776413" y="1981486"/>
                </a:cubicBezTo>
                <a:cubicBezTo>
                  <a:pt x="1776413" y="1968437"/>
                  <a:pt x="1765840" y="1957864"/>
                  <a:pt x="1752791" y="1957864"/>
                </a:cubicBezTo>
                <a:cubicBezTo>
                  <a:pt x="1739741" y="1957864"/>
                  <a:pt x="1729168" y="1968437"/>
                  <a:pt x="1729168" y="1981486"/>
                </a:cubicBezTo>
                <a:cubicBezTo>
                  <a:pt x="1729168" y="1994440"/>
                  <a:pt x="1739741" y="2005108"/>
                  <a:pt x="1752791" y="2005108"/>
                </a:cubicBezTo>
                <a:close/>
                <a:moveTo>
                  <a:pt x="1828991" y="2005108"/>
                </a:moveTo>
                <a:cubicBezTo>
                  <a:pt x="1842040" y="2005108"/>
                  <a:pt x="1852613" y="1994535"/>
                  <a:pt x="1852613" y="1981486"/>
                </a:cubicBezTo>
                <a:cubicBezTo>
                  <a:pt x="1852613" y="1968437"/>
                  <a:pt x="1842040" y="1957864"/>
                  <a:pt x="1828991" y="1957864"/>
                </a:cubicBezTo>
                <a:cubicBezTo>
                  <a:pt x="1815941" y="1957864"/>
                  <a:pt x="1805368" y="1968437"/>
                  <a:pt x="1805368" y="1981486"/>
                </a:cubicBezTo>
                <a:cubicBezTo>
                  <a:pt x="1805368" y="1994440"/>
                  <a:pt x="1815941" y="2005108"/>
                  <a:pt x="1828991" y="2005108"/>
                </a:cubicBezTo>
                <a:close/>
                <a:moveTo>
                  <a:pt x="1905191" y="2004441"/>
                </a:moveTo>
                <a:cubicBezTo>
                  <a:pt x="1917954" y="2004441"/>
                  <a:pt x="1928241" y="1994154"/>
                  <a:pt x="1928241" y="1981391"/>
                </a:cubicBezTo>
                <a:cubicBezTo>
                  <a:pt x="1928241" y="1968627"/>
                  <a:pt x="1917954" y="1958340"/>
                  <a:pt x="1905191" y="1958340"/>
                </a:cubicBezTo>
                <a:cubicBezTo>
                  <a:pt x="1892427" y="1958340"/>
                  <a:pt x="1882140" y="1968627"/>
                  <a:pt x="1882140" y="1981391"/>
                </a:cubicBezTo>
                <a:cubicBezTo>
                  <a:pt x="1882140" y="1994154"/>
                  <a:pt x="1892522" y="2004441"/>
                  <a:pt x="1905191" y="2004441"/>
                </a:cubicBezTo>
                <a:close/>
                <a:moveTo>
                  <a:pt x="1981391" y="2003774"/>
                </a:moveTo>
                <a:cubicBezTo>
                  <a:pt x="1993773" y="2003774"/>
                  <a:pt x="2003774" y="1993773"/>
                  <a:pt x="2003774" y="1981391"/>
                </a:cubicBezTo>
                <a:cubicBezTo>
                  <a:pt x="2003774" y="1969008"/>
                  <a:pt x="1993773" y="1959007"/>
                  <a:pt x="1981391" y="1959007"/>
                </a:cubicBezTo>
                <a:cubicBezTo>
                  <a:pt x="1969008" y="1959007"/>
                  <a:pt x="1959007" y="1969008"/>
                  <a:pt x="1959007" y="1981391"/>
                </a:cubicBezTo>
                <a:cubicBezTo>
                  <a:pt x="1959007" y="1993773"/>
                  <a:pt x="1969008" y="2003774"/>
                  <a:pt x="1981391" y="2003774"/>
                </a:cubicBezTo>
                <a:close/>
                <a:moveTo>
                  <a:pt x="2057591" y="2002917"/>
                </a:moveTo>
                <a:cubicBezTo>
                  <a:pt x="2069497" y="2002917"/>
                  <a:pt x="2079117" y="1993297"/>
                  <a:pt x="2079117" y="1981391"/>
                </a:cubicBezTo>
                <a:cubicBezTo>
                  <a:pt x="2079117" y="1969484"/>
                  <a:pt x="2069497" y="1959864"/>
                  <a:pt x="2057591" y="1959864"/>
                </a:cubicBezTo>
                <a:cubicBezTo>
                  <a:pt x="2045684" y="1959864"/>
                  <a:pt x="2036064" y="1969484"/>
                  <a:pt x="2036064" y="1981391"/>
                </a:cubicBezTo>
                <a:cubicBezTo>
                  <a:pt x="2036064" y="1993297"/>
                  <a:pt x="2045684" y="2002917"/>
                  <a:pt x="2057591" y="2002917"/>
                </a:cubicBezTo>
                <a:close/>
                <a:moveTo>
                  <a:pt x="2133791" y="2001869"/>
                </a:moveTo>
                <a:cubicBezTo>
                  <a:pt x="2145125" y="2001869"/>
                  <a:pt x="2154269" y="1992725"/>
                  <a:pt x="2154269" y="1981391"/>
                </a:cubicBezTo>
                <a:cubicBezTo>
                  <a:pt x="2154269" y="1970056"/>
                  <a:pt x="2145125" y="1960912"/>
                  <a:pt x="2133791" y="1960912"/>
                </a:cubicBezTo>
                <a:cubicBezTo>
                  <a:pt x="2122456" y="1960912"/>
                  <a:pt x="2113312" y="1970056"/>
                  <a:pt x="2113312" y="1981391"/>
                </a:cubicBezTo>
                <a:cubicBezTo>
                  <a:pt x="2113312" y="1992725"/>
                  <a:pt x="2122456" y="2001869"/>
                  <a:pt x="2133791" y="2001869"/>
                </a:cubicBezTo>
                <a:close/>
                <a:moveTo>
                  <a:pt x="2209991" y="2000822"/>
                </a:moveTo>
                <a:cubicBezTo>
                  <a:pt x="2220754" y="2000822"/>
                  <a:pt x="2229422" y="1992154"/>
                  <a:pt x="2229422" y="1981391"/>
                </a:cubicBezTo>
                <a:cubicBezTo>
                  <a:pt x="2229422" y="1970627"/>
                  <a:pt x="2220754" y="1961960"/>
                  <a:pt x="2209991" y="1961960"/>
                </a:cubicBezTo>
                <a:cubicBezTo>
                  <a:pt x="2199227" y="1961960"/>
                  <a:pt x="2190560" y="1970627"/>
                  <a:pt x="2190560" y="1981391"/>
                </a:cubicBezTo>
                <a:cubicBezTo>
                  <a:pt x="2190560" y="1992154"/>
                  <a:pt x="2199323" y="2000822"/>
                  <a:pt x="2209991" y="2000822"/>
                </a:cubicBezTo>
                <a:close/>
                <a:moveTo>
                  <a:pt x="2286191" y="1999774"/>
                </a:moveTo>
                <a:cubicBezTo>
                  <a:pt x="2296382" y="1999774"/>
                  <a:pt x="2304574" y="1991582"/>
                  <a:pt x="2304574" y="1981391"/>
                </a:cubicBezTo>
                <a:cubicBezTo>
                  <a:pt x="2304574" y="1971199"/>
                  <a:pt x="2296382" y="1963007"/>
                  <a:pt x="2286191" y="1963007"/>
                </a:cubicBezTo>
                <a:cubicBezTo>
                  <a:pt x="2275999" y="1963007"/>
                  <a:pt x="2267807" y="1971199"/>
                  <a:pt x="2267807" y="1981391"/>
                </a:cubicBezTo>
                <a:cubicBezTo>
                  <a:pt x="2267807" y="1991582"/>
                  <a:pt x="2276094" y="1999774"/>
                  <a:pt x="2286191" y="1999774"/>
                </a:cubicBezTo>
                <a:close/>
                <a:moveTo>
                  <a:pt x="2362391" y="1998536"/>
                </a:moveTo>
                <a:cubicBezTo>
                  <a:pt x="2371820" y="1998536"/>
                  <a:pt x="2379536" y="1990916"/>
                  <a:pt x="2379536" y="1981391"/>
                </a:cubicBezTo>
                <a:cubicBezTo>
                  <a:pt x="2379536" y="1971866"/>
                  <a:pt x="2371916" y="1964246"/>
                  <a:pt x="2362391" y="1964246"/>
                </a:cubicBezTo>
                <a:cubicBezTo>
                  <a:pt x="2352866" y="1964246"/>
                  <a:pt x="2345246" y="1971866"/>
                  <a:pt x="2345246" y="1981391"/>
                </a:cubicBezTo>
                <a:cubicBezTo>
                  <a:pt x="2345246" y="1990916"/>
                  <a:pt x="2352961" y="1998536"/>
                  <a:pt x="2362391" y="1998536"/>
                </a:cubicBezTo>
                <a:close/>
                <a:moveTo>
                  <a:pt x="2438591" y="1997488"/>
                </a:moveTo>
                <a:cubicBezTo>
                  <a:pt x="2447449" y="1997488"/>
                  <a:pt x="2454688" y="1990344"/>
                  <a:pt x="2454688" y="1981391"/>
                </a:cubicBezTo>
                <a:cubicBezTo>
                  <a:pt x="2454688" y="1972532"/>
                  <a:pt x="2447544" y="1965293"/>
                  <a:pt x="2438591" y="1965293"/>
                </a:cubicBezTo>
                <a:cubicBezTo>
                  <a:pt x="2429732" y="1965293"/>
                  <a:pt x="2422493" y="1972437"/>
                  <a:pt x="2422493" y="1981391"/>
                </a:cubicBezTo>
                <a:cubicBezTo>
                  <a:pt x="2422589" y="1990249"/>
                  <a:pt x="2429732" y="1997488"/>
                  <a:pt x="2438591" y="1997488"/>
                </a:cubicBezTo>
                <a:close/>
                <a:moveTo>
                  <a:pt x="2514791" y="1996440"/>
                </a:moveTo>
                <a:cubicBezTo>
                  <a:pt x="2523078" y="1996440"/>
                  <a:pt x="2529840" y="1989677"/>
                  <a:pt x="2529840" y="1981486"/>
                </a:cubicBezTo>
                <a:cubicBezTo>
                  <a:pt x="2529840" y="1973294"/>
                  <a:pt x="2523078" y="1966436"/>
                  <a:pt x="2514791" y="1966436"/>
                </a:cubicBezTo>
                <a:cubicBezTo>
                  <a:pt x="2506504" y="1966436"/>
                  <a:pt x="2499741" y="1973199"/>
                  <a:pt x="2499741" y="1981486"/>
                </a:cubicBezTo>
                <a:cubicBezTo>
                  <a:pt x="2499741" y="1989773"/>
                  <a:pt x="2506504" y="1996440"/>
                  <a:pt x="2514791" y="1996440"/>
                </a:cubicBezTo>
                <a:close/>
                <a:moveTo>
                  <a:pt x="2590991" y="1995392"/>
                </a:moveTo>
                <a:cubicBezTo>
                  <a:pt x="2598706" y="1995392"/>
                  <a:pt x="2604897" y="1989106"/>
                  <a:pt x="2604897" y="1981486"/>
                </a:cubicBezTo>
                <a:cubicBezTo>
                  <a:pt x="2604897" y="1973771"/>
                  <a:pt x="2598611" y="1967579"/>
                  <a:pt x="2590991" y="1967579"/>
                </a:cubicBezTo>
                <a:cubicBezTo>
                  <a:pt x="2583275" y="1967579"/>
                  <a:pt x="2577084" y="1973866"/>
                  <a:pt x="2577084" y="1981486"/>
                </a:cubicBezTo>
                <a:cubicBezTo>
                  <a:pt x="2577084" y="1989106"/>
                  <a:pt x="2583275" y="1995392"/>
                  <a:pt x="2590991" y="1995392"/>
                </a:cubicBezTo>
                <a:close/>
                <a:moveTo>
                  <a:pt x="2667191" y="1994059"/>
                </a:moveTo>
                <a:cubicBezTo>
                  <a:pt x="2674239" y="1994059"/>
                  <a:pt x="2679859" y="1988344"/>
                  <a:pt x="2679859" y="1981391"/>
                </a:cubicBezTo>
                <a:cubicBezTo>
                  <a:pt x="2679859" y="1974342"/>
                  <a:pt x="2674144" y="1968722"/>
                  <a:pt x="2667191" y="1968722"/>
                </a:cubicBezTo>
                <a:cubicBezTo>
                  <a:pt x="2660142" y="1968722"/>
                  <a:pt x="2654522" y="1974437"/>
                  <a:pt x="2654522" y="1981391"/>
                </a:cubicBezTo>
                <a:cubicBezTo>
                  <a:pt x="2654522" y="1988439"/>
                  <a:pt x="2660237" y="1994059"/>
                  <a:pt x="2667191" y="1994059"/>
                </a:cubicBezTo>
                <a:close/>
                <a:moveTo>
                  <a:pt x="2743391" y="1993011"/>
                </a:moveTo>
                <a:cubicBezTo>
                  <a:pt x="2749772" y="1993011"/>
                  <a:pt x="2755011" y="1987772"/>
                  <a:pt x="2755011" y="1981391"/>
                </a:cubicBezTo>
                <a:cubicBezTo>
                  <a:pt x="2755011" y="1975009"/>
                  <a:pt x="2749772" y="1969770"/>
                  <a:pt x="2743391" y="1969770"/>
                </a:cubicBezTo>
                <a:cubicBezTo>
                  <a:pt x="2737009" y="1969770"/>
                  <a:pt x="2731770" y="1975009"/>
                  <a:pt x="2731770" y="1981391"/>
                </a:cubicBezTo>
                <a:cubicBezTo>
                  <a:pt x="2731770" y="1987868"/>
                  <a:pt x="2737009" y="1993011"/>
                  <a:pt x="2743391" y="1993011"/>
                </a:cubicBezTo>
                <a:close/>
                <a:moveTo>
                  <a:pt x="2819591" y="1991773"/>
                </a:moveTo>
                <a:cubicBezTo>
                  <a:pt x="2825306" y="1991773"/>
                  <a:pt x="2829973" y="1987106"/>
                  <a:pt x="2829973" y="1981391"/>
                </a:cubicBezTo>
                <a:cubicBezTo>
                  <a:pt x="2829973" y="1975676"/>
                  <a:pt x="2825306" y="1971008"/>
                  <a:pt x="2819591" y="1971008"/>
                </a:cubicBezTo>
                <a:cubicBezTo>
                  <a:pt x="2813876" y="1971008"/>
                  <a:pt x="2809208" y="1975676"/>
                  <a:pt x="2809208" y="1981391"/>
                </a:cubicBezTo>
                <a:cubicBezTo>
                  <a:pt x="2809208" y="1987106"/>
                  <a:pt x="2813876" y="1991773"/>
                  <a:pt x="2819591" y="1991773"/>
                </a:cubicBezTo>
                <a:close/>
                <a:moveTo>
                  <a:pt x="2895791" y="1990725"/>
                </a:moveTo>
                <a:cubicBezTo>
                  <a:pt x="2900934" y="1990725"/>
                  <a:pt x="2905125" y="1986534"/>
                  <a:pt x="2905125" y="1981391"/>
                </a:cubicBezTo>
                <a:cubicBezTo>
                  <a:pt x="2905125" y="1976247"/>
                  <a:pt x="2900934" y="1972056"/>
                  <a:pt x="2895791" y="1972056"/>
                </a:cubicBezTo>
                <a:cubicBezTo>
                  <a:pt x="2890647" y="1972056"/>
                  <a:pt x="2886456" y="1976247"/>
                  <a:pt x="2886456" y="1981391"/>
                </a:cubicBezTo>
                <a:cubicBezTo>
                  <a:pt x="2886551" y="1986534"/>
                  <a:pt x="2890647" y="1990725"/>
                  <a:pt x="2895791" y="1990725"/>
                </a:cubicBezTo>
                <a:close/>
                <a:moveTo>
                  <a:pt x="2971991" y="1989487"/>
                </a:moveTo>
                <a:cubicBezTo>
                  <a:pt x="2976467" y="1989487"/>
                  <a:pt x="2979991" y="1985867"/>
                  <a:pt x="2979991" y="1981486"/>
                </a:cubicBezTo>
                <a:cubicBezTo>
                  <a:pt x="2979991" y="1977009"/>
                  <a:pt x="2976372" y="1973485"/>
                  <a:pt x="2971991" y="1973485"/>
                </a:cubicBezTo>
                <a:cubicBezTo>
                  <a:pt x="2967514" y="1973485"/>
                  <a:pt x="2963990" y="1977104"/>
                  <a:pt x="2963990" y="1981486"/>
                </a:cubicBezTo>
                <a:cubicBezTo>
                  <a:pt x="2963990" y="1985867"/>
                  <a:pt x="2967609" y="1989487"/>
                  <a:pt x="2971991" y="1989487"/>
                </a:cubicBezTo>
                <a:close/>
                <a:moveTo>
                  <a:pt x="3048191" y="1988344"/>
                </a:moveTo>
                <a:cubicBezTo>
                  <a:pt x="3052001" y="1988344"/>
                  <a:pt x="3055144" y="1985201"/>
                  <a:pt x="3055144" y="1981391"/>
                </a:cubicBezTo>
                <a:cubicBezTo>
                  <a:pt x="3055144" y="1977581"/>
                  <a:pt x="3052001" y="1974437"/>
                  <a:pt x="3048191" y="1974437"/>
                </a:cubicBezTo>
                <a:cubicBezTo>
                  <a:pt x="3044381" y="1974437"/>
                  <a:pt x="3041237" y="1977581"/>
                  <a:pt x="3041237" y="1981391"/>
                </a:cubicBezTo>
                <a:cubicBezTo>
                  <a:pt x="3041237" y="1985201"/>
                  <a:pt x="3044381" y="1988344"/>
                  <a:pt x="3048191" y="1988344"/>
                </a:cubicBezTo>
                <a:close/>
                <a:moveTo>
                  <a:pt x="3124391" y="1987106"/>
                </a:moveTo>
                <a:cubicBezTo>
                  <a:pt x="3127534" y="1987106"/>
                  <a:pt x="3130106" y="1984534"/>
                  <a:pt x="3130106" y="1981391"/>
                </a:cubicBezTo>
                <a:cubicBezTo>
                  <a:pt x="3130106" y="1978247"/>
                  <a:pt x="3127534" y="1975676"/>
                  <a:pt x="3124391" y="1975676"/>
                </a:cubicBezTo>
                <a:cubicBezTo>
                  <a:pt x="3121247" y="1975676"/>
                  <a:pt x="3118676" y="1978247"/>
                  <a:pt x="3118676" y="1981391"/>
                </a:cubicBezTo>
                <a:cubicBezTo>
                  <a:pt x="3118676" y="1984534"/>
                  <a:pt x="3121247" y="1987106"/>
                  <a:pt x="3124391" y="1987106"/>
                </a:cubicBezTo>
                <a:close/>
                <a:moveTo>
                  <a:pt x="3200591" y="1986058"/>
                </a:moveTo>
                <a:cubicBezTo>
                  <a:pt x="3203162" y="1986058"/>
                  <a:pt x="3205258" y="1983962"/>
                  <a:pt x="3205258" y="1981391"/>
                </a:cubicBezTo>
                <a:cubicBezTo>
                  <a:pt x="3205258" y="1978819"/>
                  <a:pt x="3203162" y="1976723"/>
                  <a:pt x="3200591" y="1976723"/>
                </a:cubicBezTo>
                <a:cubicBezTo>
                  <a:pt x="3198019" y="1976723"/>
                  <a:pt x="3195923" y="1978819"/>
                  <a:pt x="3195923" y="1981391"/>
                </a:cubicBezTo>
                <a:cubicBezTo>
                  <a:pt x="3195923" y="1983962"/>
                  <a:pt x="3198019" y="1986058"/>
                  <a:pt x="3200591" y="1986058"/>
                </a:cubicBezTo>
                <a:close/>
                <a:moveTo>
                  <a:pt x="3276791" y="1985010"/>
                </a:moveTo>
                <a:cubicBezTo>
                  <a:pt x="3278791" y="1985010"/>
                  <a:pt x="3280410" y="1983391"/>
                  <a:pt x="3280410" y="1981391"/>
                </a:cubicBezTo>
                <a:cubicBezTo>
                  <a:pt x="3280410" y="1979390"/>
                  <a:pt x="3278791" y="1977771"/>
                  <a:pt x="3276791" y="1977771"/>
                </a:cubicBezTo>
                <a:cubicBezTo>
                  <a:pt x="3274790" y="1977771"/>
                  <a:pt x="3273171" y="1979390"/>
                  <a:pt x="3273171" y="1981391"/>
                </a:cubicBezTo>
                <a:cubicBezTo>
                  <a:pt x="3273171" y="1983391"/>
                  <a:pt x="3274790" y="1985010"/>
                  <a:pt x="3276791" y="1985010"/>
                </a:cubicBezTo>
                <a:close/>
                <a:moveTo>
                  <a:pt x="3352991" y="1983772"/>
                </a:moveTo>
                <a:cubicBezTo>
                  <a:pt x="3354229" y="1983772"/>
                  <a:pt x="3355277" y="1982724"/>
                  <a:pt x="3355277" y="1981486"/>
                </a:cubicBezTo>
                <a:cubicBezTo>
                  <a:pt x="3355277" y="1980248"/>
                  <a:pt x="3354229" y="1979200"/>
                  <a:pt x="3352991" y="1979200"/>
                </a:cubicBezTo>
                <a:cubicBezTo>
                  <a:pt x="3351753" y="1979200"/>
                  <a:pt x="3350705" y="1980248"/>
                  <a:pt x="3350705" y="1981486"/>
                </a:cubicBezTo>
                <a:cubicBezTo>
                  <a:pt x="3350705" y="1982724"/>
                  <a:pt x="3351753" y="1983772"/>
                  <a:pt x="3352991" y="1983772"/>
                </a:cubicBezTo>
                <a:close/>
                <a:moveTo>
                  <a:pt x="3429191" y="1982724"/>
                </a:moveTo>
                <a:cubicBezTo>
                  <a:pt x="3429857" y="1982724"/>
                  <a:pt x="3430429" y="1982153"/>
                  <a:pt x="3430429" y="1981486"/>
                </a:cubicBezTo>
                <a:cubicBezTo>
                  <a:pt x="3430429" y="1980819"/>
                  <a:pt x="3429857" y="1980248"/>
                  <a:pt x="3429191" y="1980248"/>
                </a:cubicBezTo>
                <a:cubicBezTo>
                  <a:pt x="3428524" y="1980248"/>
                  <a:pt x="3427953" y="1980819"/>
                  <a:pt x="3427953" y="1981486"/>
                </a:cubicBezTo>
                <a:cubicBezTo>
                  <a:pt x="3427953" y="1982153"/>
                  <a:pt x="3428524" y="1982724"/>
                  <a:pt x="3429191" y="1982724"/>
                </a:cubicBezTo>
                <a:close/>
                <a:moveTo>
                  <a:pt x="3505391" y="1981581"/>
                </a:moveTo>
                <a:cubicBezTo>
                  <a:pt x="3505486" y="1981581"/>
                  <a:pt x="3505581" y="1981486"/>
                  <a:pt x="3505581" y="1981391"/>
                </a:cubicBezTo>
                <a:cubicBezTo>
                  <a:pt x="3505581" y="1981295"/>
                  <a:pt x="3505486" y="1981200"/>
                  <a:pt x="3505391" y="1981200"/>
                </a:cubicBezTo>
                <a:cubicBezTo>
                  <a:pt x="3505295" y="1981200"/>
                  <a:pt x="3505200" y="1981295"/>
                  <a:pt x="3505200" y="1981391"/>
                </a:cubicBezTo>
                <a:cubicBezTo>
                  <a:pt x="3505200" y="1981486"/>
                  <a:pt x="3505295" y="1981581"/>
                  <a:pt x="3505391" y="1981581"/>
                </a:cubicBezTo>
                <a:close/>
                <a:moveTo>
                  <a:pt x="76391" y="2058448"/>
                </a:moveTo>
                <a:cubicBezTo>
                  <a:pt x="76867" y="2058448"/>
                  <a:pt x="77248" y="2058067"/>
                  <a:pt x="77248" y="2057591"/>
                </a:cubicBezTo>
                <a:cubicBezTo>
                  <a:pt x="77248" y="2057114"/>
                  <a:pt x="76867" y="2056733"/>
                  <a:pt x="76391" y="2056733"/>
                </a:cubicBezTo>
                <a:cubicBezTo>
                  <a:pt x="75914" y="2056733"/>
                  <a:pt x="75533" y="2057114"/>
                  <a:pt x="75533" y="2057591"/>
                </a:cubicBezTo>
                <a:cubicBezTo>
                  <a:pt x="75533" y="2058067"/>
                  <a:pt x="75914" y="2058448"/>
                  <a:pt x="76391" y="2058448"/>
                </a:cubicBezTo>
                <a:close/>
                <a:moveTo>
                  <a:pt x="152591" y="2059686"/>
                </a:moveTo>
                <a:cubicBezTo>
                  <a:pt x="153734" y="2059686"/>
                  <a:pt x="154686" y="2058734"/>
                  <a:pt x="154686" y="2057591"/>
                </a:cubicBezTo>
                <a:cubicBezTo>
                  <a:pt x="154686" y="2056448"/>
                  <a:pt x="153734" y="2055495"/>
                  <a:pt x="152591" y="2055495"/>
                </a:cubicBezTo>
                <a:cubicBezTo>
                  <a:pt x="151448" y="2055495"/>
                  <a:pt x="150495" y="2056448"/>
                  <a:pt x="150495" y="2057591"/>
                </a:cubicBezTo>
                <a:cubicBezTo>
                  <a:pt x="150495" y="2058734"/>
                  <a:pt x="151448" y="2059686"/>
                  <a:pt x="152591" y="2059686"/>
                </a:cubicBezTo>
                <a:close/>
                <a:moveTo>
                  <a:pt x="228791" y="2060734"/>
                </a:moveTo>
                <a:cubicBezTo>
                  <a:pt x="230505" y="2060734"/>
                  <a:pt x="231934" y="2059305"/>
                  <a:pt x="231934" y="2057591"/>
                </a:cubicBezTo>
                <a:cubicBezTo>
                  <a:pt x="231934" y="2055876"/>
                  <a:pt x="230505" y="2054447"/>
                  <a:pt x="228791" y="2054447"/>
                </a:cubicBezTo>
                <a:cubicBezTo>
                  <a:pt x="227076" y="2054447"/>
                  <a:pt x="225647" y="2055876"/>
                  <a:pt x="225647" y="2057591"/>
                </a:cubicBezTo>
                <a:cubicBezTo>
                  <a:pt x="225647" y="2059400"/>
                  <a:pt x="227076" y="2060734"/>
                  <a:pt x="228791" y="2060734"/>
                </a:cubicBezTo>
                <a:close/>
                <a:moveTo>
                  <a:pt x="304991" y="2061877"/>
                </a:moveTo>
                <a:cubicBezTo>
                  <a:pt x="307276" y="2061877"/>
                  <a:pt x="309182" y="2059972"/>
                  <a:pt x="309182" y="2057686"/>
                </a:cubicBezTo>
                <a:cubicBezTo>
                  <a:pt x="309182" y="2055400"/>
                  <a:pt x="307276" y="2053495"/>
                  <a:pt x="304991" y="2053495"/>
                </a:cubicBezTo>
                <a:cubicBezTo>
                  <a:pt x="302609" y="2053495"/>
                  <a:pt x="300800" y="2055400"/>
                  <a:pt x="300800" y="2057686"/>
                </a:cubicBezTo>
                <a:cubicBezTo>
                  <a:pt x="300800" y="2059972"/>
                  <a:pt x="302705" y="2061877"/>
                  <a:pt x="304991" y="2061877"/>
                </a:cubicBezTo>
                <a:close/>
                <a:moveTo>
                  <a:pt x="381191" y="2063115"/>
                </a:moveTo>
                <a:cubicBezTo>
                  <a:pt x="384239" y="2063115"/>
                  <a:pt x="386715" y="2060639"/>
                  <a:pt x="386715" y="2057591"/>
                </a:cubicBezTo>
                <a:cubicBezTo>
                  <a:pt x="386715" y="2054543"/>
                  <a:pt x="384239" y="2052066"/>
                  <a:pt x="381191" y="2052066"/>
                </a:cubicBezTo>
                <a:cubicBezTo>
                  <a:pt x="378143" y="2052066"/>
                  <a:pt x="375666" y="2054543"/>
                  <a:pt x="375666" y="2057591"/>
                </a:cubicBezTo>
                <a:cubicBezTo>
                  <a:pt x="375761" y="2060639"/>
                  <a:pt x="378143" y="2063115"/>
                  <a:pt x="381191" y="2063115"/>
                </a:cubicBezTo>
                <a:close/>
                <a:moveTo>
                  <a:pt x="457391" y="2064163"/>
                </a:moveTo>
                <a:cubicBezTo>
                  <a:pt x="461010" y="2064163"/>
                  <a:pt x="463963" y="2061210"/>
                  <a:pt x="463963" y="2057591"/>
                </a:cubicBezTo>
                <a:cubicBezTo>
                  <a:pt x="463963" y="2053971"/>
                  <a:pt x="461010" y="2051018"/>
                  <a:pt x="457391" y="2051018"/>
                </a:cubicBezTo>
                <a:cubicBezTo>
                  <a:pt x="453771" y="2051018"/>
                  <a:pt x="450818" y="2053971"/>
                  <a:pt x="450818" y="2057591"/>
                </a:cubicBezTo>
                <a:cubicBezTo>
                  <a:pt x="450818" y="2061210"/>
                  <a:pt x="453771" y="2064163"/>
                  <a:pt x="457391" y="2064163"/>
                </a:cubicBezTo>
                <a:close/>
                <a:moveTo>
                  <a:pt x="533591" y="2065401"/>
                </a:moveTo>
                <a:cubicBezTo>
                  <a:pt x="537877" y="2065401"/>
                  <a:pt x="541401" y="2061877"/>
                  <a:pt x="541401" y="2057591"/>
                </a:cubicBezTo>
                <a:cubicBezTo>
                  <a:pt x="541401" y="2053304"/>
                  <a:pt x="537877" y="2049780"/>
                  <a:pt x="533591" y="2049780"/>
                </a:cubicBezTo>
                <a:cubicBezTo>
                  <a:pt x="529304" y="2049780"/>
                  <a:pt x="525780" y="2053304"/>
                  <a:pt x="525780" y="2057591"/>
                </a:cubicBezTo>
                <a:cubicBezTo>
                  <a:pt x="525780" y="2061972"/>
                  <a:pt x="529304" y="2065401"/>
                  <a:pt x="533591" y="2065401"/>
                </a:cubicBezTo>
                <a:close/>
                <a:moveTo>
                  <a:pt x="609790" y="2066449"/>
                </a:moveTo>
                <a:cubicBezTo>
                  <a:pt x="614648" y="2066449"/>
                  <a:pt x="618649" y="2062448"/>
                  <a:pt x="618649" y="2057591"/>
                </a:cubicBezTo>
                <a:cubicBezTo>
                  <a:pt x="618649" y="2052733"/>
                  <a:pt x="614648" y="2048732"/>
                  <a:pt x="609790" y="2048732"/>
                </a:cubicBezTo>
                <a:cubicBezTo>
                  <a:pt x="604933" y="2048732"/>
                  <a:pt x="600932" y="2052733"/>
                  <a:pt x="600932" y="2057591"/>
                </a:cubicBezTo>
                <a:cubicBezTo>
                  <a:pt x="600932" y="2062448"/>
                  <a:pt x="604933" y="2066449"/>
                  <a:pt x="609790" y="2066449"/>
                </a:cubicBezTo>
                <a:close/>
                <a:moveTo>
                  <a:pt x="685990" y="2067782"/>
                </a:moveTo>
                <a:cubicBezTo>
                  <a:pt x="691610" y="2067782"/>
                  <a:pt x="696087" y="2063210"/>
                  <a:pt x="696087" y="2057686"/>
                </a:cubicBezTo>
                <a:cubicBezTo>
                  <a:pt x="696087" y="2052161"/>
                  <a:pt x="691515" y="2047589"/>
                  <a:pt x="685990" y="2047589"/>
                </a:cubicBezTo>
                <a:cubicBezTo>
                  <a:pt x="680371" y="2047589"/>
                  <a:pt x="675894" y="2052161"/>
                  <a:pt x="675894" y="2057686"/>
                </a:cubicBezTo>
                <a:cubicBezTo>
                  <a:pt x="675894" y="2063210"/>
                  <a:pt x="680371" y="2067782"/>
                  <a:pt x="685990" y="2067782"/>
                </a:cubicBezTo>
                <a:close/>
                <a:moveTo>
                  <a:pt x="762190" y="2068830"/>
                </a:moveTo>
                <a:cubicBezTo>
                  <a:pt x="768382" y="2068830"/>
                  <a:pt x="773430" y="2063782"/>
                  <a:pt x="773430" y="2057591"/>
                </a:cubicBezTo>
                <a:cubicBezTo>
                  <a:pt x="773430" y="2051399"/>
                  <a:pt x="768382" y="2046351"/>
                  <a:pt x="762190" y="2046351"/>
                </a:cubicBezTo>
                <a:cubicBezTo>
                  <a:pt x="755999" y="2046351"/>
                  <a:pt x="750951" y="2051399"/>
                  <a:pt x="750951" y="2057591"/>
                </a:cubicBezTo>
                <a:cubicBezTo>
                  <a:pt x="751046" y="2063782"/>
                  <a:pt x="755999" y="2068830"/>
                  <a:pt x="762190" y="2068830"/>
                </a:cubicBezTo>
                <a:close/>
                <a:moveTo>
                  <a:pt x="838390" y="2069878"/>
                </a:moveTo>
                <a:cubicBezTo>
                  <a:pt x="845153" y="2069878"/>
                  <a:pt x="850678" y="2064353"/>
                  <a:pt x="850678" y="2057591"/>
                </a:cubicBezTo>
                <a:cubicBezTo>
                  <a:pt x="850678" y="2050828"/>
                  <a:pt x="845153" y="2045303"/>
                  <a:pt x="838390" y="2045303"/>
                </a:cubicBezTo>
                <a:cubicBezTo>
                  <a:pt x="831628" y="2045303"/>
                  <a:pt x="826103" y="2050828"/>
                  <a:pt x="826103" y="2057591"/>
                </a:cubicBezTo>
                <a:cubicBezTo>
                  <a:pt x="826103" y="2064353"/>
                  <a:pt x="831628" y="2069878"/>
                  <a:pt x="838390" y="2069878"/>
                </a:cubicBezTo>
                <a:close/>
                <a:moveTo>
                  <a:pt x="914590" y="2070926"/>
                </a:moveTo>
                <a:cubicBezTo>
                  <a:pt x="921925" y="2070926"/>
                  <a:pt x="927926" y="2064925"/>
                  <a:pt x="927926" y="2057591"/>
                </a:cubicBezTo>
                <a:cubicBezTo>
                  <a:pt x="927926" y="2050256"/>
                  <a:pt x="921925" y="2044256"/>
                  <a:pt x="914590" y="2044256"/>
                </a:cubicBezTo>
                <a:cubicBezTo>
                  <a:pt x="907256" y="2044256"/>
                  <a:pt x="901256" y="2050256"/>
                  <a:pt x="901256" y="2057591"/>
                </a:cubicBezTo>
                <a:cubicBezTo>
                  <a:pt x="901256" y="2064925"/>
                  <a:pt x="907256" y="2070926"/>
                  <a:pt x="914590" y="2070926"/>
                </a:cubicBezTo>
                <a:close/>
                <a:moveTo>
                  <a:pt x="990790" y="2072164"/>
                </a:moveTo>
                <a:cubicBezTo>
                  <a:pt x="998887" y="2072164"/>
                  <a:pt x="1005364" y="2065592"/>
                  <a:pt x="1005364" y="2057591"/>
                </a:cubicBezTo>
                <a:cubicBezTo>
                  <a:pt x="1005364" y="2049589"/>
                  <a:pt x="998792" y="2043017"/>
                  <a:pt x="990790" y="2043017"/>
                </a:cubicBezTo>
                <a:cubicBezTo>
                  <a:pt x="982790" y="2043017"/>
                  <a:pt x="976217" y="2049589"/>
                  <a:pt x="976217" y="2057591"/>
                </a:cubicBezTo>
                <a:cubicBezTo>
                  <a:pt x="976217" y="2065592"/>
                  <a:pt x="982790" y="2072164"/>
                  <a:pt x="990790" y="2072164"/>
                </a:cubicBezTo>
                <a:close/>
                <a:moveTo>
                  <a:pt x="1066991" y="2073212"/>
                </a:moveTo>
                <a:cubicBezTo>
                  <a:pt x="1075658" y="2073212"/>
                  <a:pt x="1082612" y="2066163"/>
                  <a:pt x="1082612" y="2057591"/>
                </a:cubicBezTo>
                <a:cubicBezTo>
                  <a:pt x="1082612" y="2049018"/>
                  <a:pt x="1075563" y="2041970"/>
                  <a:pt x="1066991" y="2041970"/>
                </a:cubicBezTo>
                <a:cubicBezTo>
                  <a:pt x="1058418" y="2041970"/>
                  <a:pt x="1051370" y="2049018"/>
                  <a:pt x="1051370" y="2057591"/>
                </a:cubicBezTo>
                <a:cubicBezTo>
                  <a:pt x="1051370" y="2066163"/>
                  <a:pt x="1058418" y="2073212"/>
                  <a:pt x="1066991" y="2073212"/>
                </a:cubicBezTo>
                <a:close/>
                <a:moveTo>
                  <a:pt x="1143191" y="2074259"/>
                </a:moveTo>
                <a:cubicBezTo>
                  <a:pt x="1152430" y="2074259"/>
                  <a:pt x="1159859" y="2066830"/>
                  <a:pt x="1159859" y="2057591"/>
                </a:cubicBezTo>
                <a:cubicBezTo>
                  <a:pt x="1159859" y="2048351"/>
                  <a:pt x="1152430" y="2040922"/>
                  <a:pt x="1143191" y="2040922"/>
                </a:cubicBezTo>
                <a:cubicBezTo>
                  <a:pt x="1133951" y="2040922"/>
                  <a:pt x="1126522" y="2048351"/>
                  <a:pt x="1126522" y="2057591"/>
                </a:cubicBezTo>
                <a:cubicBezTo>
                  <a:pt x="1126522" y="2066830"/>
                  <a:pt x="1133951" y="2074259"/>
                  <a:pt x="1143191" y="2074259"/>
                </a:cubicBezTo>
                <a:close/>
                <a:moveTo>
                  <a:pt x="1219391" y="2075402"/>
                </a:moveTo>
                <a:cubicBezTo>
                  <a:pt x="1229201" y="2075402"/>
                  <a:pt x="1237107" y="2067497"/>
                  <a:pt x="1237107" y="2057686"/>
                </a:cubicBezTo>
                <a:cubicBezTo>
                  <a:pt x="1237107" y="2047875"/>
                  <a:pt x="1229201" y="2039969"/>
                  <a:pt x="1219391" y="2039969"/>
                </a:cubicBezTo>
                <a:cubicBezTo>
                  <a:pt x="1209580" y="2039969"/>
                  <a:pt x="1201674" y="2047875"/>
                  <a:pt x="1201674" y="2057686"/>
                </a:cubicBezTo>
                <a:cubicBezTo>
                  <a:pt x="1201674" y="2067401"/>
                  <a:pt x="1209580" y="2075402"/>
                  <a:pt x="1219391" y="2075402"/>
                </a:cubicBezTo>
                <a:close/>
                <a:moveTo>
                  <a:pt x="1295591" y="2076450"/>
                </a:moveTo>
                <a:cubicBezTo>
                  <a:pt x="1305973" y="2076450"/>
                  <a:pt x="1314355" y="2068068"/>
                  <a:pt x="1314355" y="2057686"/>
                </a:cubicBezTo>
                <a:cubicBezTo>
                  <a:pt x="1314355" y="2047304"/>
                  <a:pt x="1305973" y="2038922"/>
                  <a:pt x="1295591" y="2038922"/>
                </a:cubicBezTo>
                <a:cubicBezTo>
                  <a:pt x="1285208" y="2038922"/>
                  <a:pt x="1276826" y="2047304"/>
                  <a:pt x="1276826" y="2057686"/>
                </a:cubicBezTo>
                <a:cubicBezTo>
                  <a:pt x="1276826" y="2067973"/>
                  <a:pt x="1285208" y="2076450"/>
                  <a:pt x="1295591" y="2076450"/>
                </a:cubicBezTo>
                <a:close/>
                <a:moveTo>
                  <a:pt x="1371791" y="2077307"/>
                </a:moveTo>
                <a:cubicBezTo>
                  <a:pt x="1382649" y="2077307"/>
                  <a:pt x="1391412" y="2068544"/>
                  <a:pt x="1391412" y="2057686"/>
                </a:cubicBezTo>
                <a:cubicBezTo>
                  <a:pt x="1391412" y="2046827"/>
                  <a:pt x="1382649" y="2038064"/>
                  <a:pt x="1371791" y="2038064"/>
                </a:cubicBezTo>
                <a:cubicBezTo>
                  <a:pt x="1360932" y="2038064"/>
                  <a:pt x="1352169" y="2046827"/>
                  <a:pt x="1352169" y="2057686"/>
                </a:cubicBezTo>
                <a:cubicBezTo>
                  <a:pt x="1352169" y="2068544"/>
                  <a:pt x="1360932" y="2077307"/>
                  <a:pt x="1371791" y="2077307"/>
                </a:cubicBezTo>
                <a:close/>
                <a:moveTo>
                  <a:pt x="1447991" y="2078069"/>
                </a:moveTo>
                <a:cubicBezTo>
                  <a:pt x="1459325" y="2078069"/>
                  <a:pt x="1468469" y="2068925"/>
                  <a:pt x="1468469" y="2057591"/>
                </a:cubicBezTo>
                <a:cubicBezTo>
                  <a:pt x="1468469" y="2046256"/>
                  <a:pt x="1459325" y="2037112"/>
                  <a:pt x="1447991" y="2037112"/>
                </a:cubicBezTo>
                <a:cubicBezTo>
                  <a:pt x="1436656" y="2037112"/>
                  <a:pt x="1427512" y="2046256"/>
                  <a:pt x="1427512" y="2057591"/>
                </a:cubicBezTo>
                <a:cubicBezTo>
                  <a:pt x="1427512" y="2068925"/>
                  <a:pt x="1436656" y="2078069"/>
                  <a:pt x="1447991" y="2078069"/>
                </a:cubicBezTo>
                <a:close/>
                <a:moveTo>
                  <a:pt x="1524191" y="2078927"/>
                </a:moveTo>
                <a:cubicBezTo>
                  <a:pt x="1536002" y="2078927"/>
                  <a:pt x="1545527" y="2069402"/>
                  <a:pt x="1545527" y="2057591"/>
                </a:cubicBezTo>
                <a:cubicBezTo>
                  <a:pt x="1545527" y="2045780"/>
                  <a:pt x="1536002" y="2036255"/>
                  <a:pt x="1524191" y="2036255"/>
                </a:cubicBezTo>
                <a:cubicBezTo>
                  <a:pt x="1512380" y="2036255"/>
                  <a:pt x="1502855" y="2045780"/>
                  <a:pt x="1502855" y="2057591"/>
                </a:cubicBezTo>
                <a:cubicBezTo>
                  <a:pt x="1502855" y="2069402"/>
                  <a:pt x="1512380" y="2078927"/>
                  <a:pt x="1524191" y="2078927"/>
                </a:cubicBezTo>
                <a:close/>
                <a:moveTo>
                  <a:pt x="1600391" y="2079593"/>
                </a:moveTo>
                <a:cubicBezTo>
                  <a:pt x="1612487" y="2079593"/>
                  <a:pt x="1622393" y="2069783"/>
                  <a:pt x="1622393" y="2057591"/>
                </a:cubicBezTo>
                <a:cubicBezTo>
                  <a:pt x="1622393" y="2045399"/>
                  <a:pt x="1612583" y="2035588"/>
                  <a:pt x="1600391" y="2035588"/>
                </a:cubicBezTo>
                <a:cubicBezTo>
                  <a:pt x="1588199" y="2035588"/>
                  <a:pt x="1578388" y="2045399"/>
                  <a:pt x="1578388" y="2057591"/>
                </a:cubicBezTo>
                <a:cubicBezTo>
                  <a:pt x="1578388" y="2069783"/>
                  <a:pt x="1588294" y="2079593"/>
                  <a:pt x="1600391" y="2079593"/>
                </a:cubicBezTo>
                <a:close/>
                <a:moveTo>
                  <a:pt x="1676591" y="2079974"/>
                </a:moveTo>
                <a:cubicBezTo>
                  <a:pt x="1688973" y="2079974"/>
                  <a:pt x="1698974" y="2069973"/>
                  <a:pt x="1698974" y="2057591"/>
                </a:cubicBezTo>
                <a:cubicBezTo>
                  <a:pt x="1698974" y="2045208"/>
                  <a:pt x="1688973" y="2035207"/>
                  <a:pt x="1676591" y="2035207"/>
                </a:cubicBezTo>
                <a:cubicBezTo>
                  <a:pt x="1664208" y="2035207"/>
                  <a:pt x="1654207" y="2045208"/>
                  <a:pt x="1654207" y="2057591"/>
                </a:cubicBezTo>
                <a:cubicBezTo>
                  <a:pt x="1654207" y="2069973"/>
                  <a:pt x="1664208" y="2079974"/>
                  <a:pt x="1676591" y="2079974"/>
                </a:cubicBezTo>
                <a:close/>
                <a:moveTo>
                  <a:pt x="1752791" y="2080260"/>
                </a:moveTo>
                <a:cubicBezTo>
                  <a:pt x="1765268" y="2080260"/>
                  <a:pt x="1775365" y="2070164"/>
                  <a:pt x="1775365" y="2057686"/>
                </a:cubicBezTo>
                <a:cubicBezTo>
                  <a:pt x="1775365" y="2045208"/>
                  <a:pt x="1765268" y="2035112"/>
                  <a:pt x="1752791" y="2035112"/>
                </a:cubicBezTo>
                <a:cubicBezTo>
                  <a:pt x="1740313" y="2035112"/>
                  <a:pt x="1730216" y="2045208"/>
                  <a:pt x="1730216" y="2057686"/>
                </a:cubicBezTo>
                <a:cubicBezTo>
                  <a:pt x="1730216" y="2070164"/>
                  <a:pt x="1740313" y="2080260"/>
                  <a:pt x="1752791" y="2080260"/>
                </a:cubicBezTo>
                <a:close/>
                <a:moveTo>
                  <a:pt x="1828991" y="2079974"/>
                </a:moveTo>
                <a:cubicBezTo>
                  <a:pt x="1841373" y="2079974"/>
                  <a:pt x="1851374" y="2069973"/>
                  <a:pt x="1851374" y="2057591"/>
                </a:cubicBezTo>
                <a:cubicBezTo>
                  <a:pt x="1851374" y="2045208"/>
                  <a:pt x="1841373" y="2035207"/>
                  <a:pt x="1828991" y="2035207"/>
                </a:cubicBezTo>
                <a:cubicBezTo>
                  <a:pt x="1816608" y="2035207"/>
                  <a:pt x="1806607" y="2045208"/>
                  <a:pt x="1806607" y="2057591"/>
                </a:cubicBezTo>
                <a:cubicBezTo>
                  <a:pt x="1806607" y="2069973"/>
                  <a:pt x="1816608" y="2079974"/>
                  <a:pt x="1828991" y="2079974"/>
                </a:cubicBezTo>
                <a:close/>
                <a:moveTo>
                  <a:pt x="1905191" y="2079593"/>
                </a:moveTo>
                <a:cubicBezTo>
                  <a:pt x="1917287" y="2079593"/>
                  <a:pt x="1927193" y="2069783"/>
                  <a:pt x="1927193" y="2057591"/>
                </a:cubicBezTo>
                <a:cubicBezTo>
                  <a:pt x="1927193" y="2045399"/>
                  <a:pt x="1917383" y="2035588"/>
                  <a:pt x="1905191" y="2035588"/>
                </a:cubicBezTo>
                <a:cubicBezTo>
                  <a:pt x="1892999" y="2035588"/>
                  <a:pt x="1883188" y="2045399"/>
                  <a:pt x="1883188" y="2057591"/>
                </a:cubicBezTo>
                <a:cubicBezTo>
                  <a:pt x="1883188" y="2069783"/>
                  <a:pt x="1893094" y="2079593"/>
                  <a:pt x="1905191" y="2079593"/>
                </a:cubicBezTo>
                <a:close/>
                <a:moveTo>
                  <a:pt x="1981391" y="2079117"/>
                </a:moveTo>
                <a:cubicBezTo>
                  <a:pt x="1993297" y="2079117"/>
                  <a:pt x="2002917" y="2069497"/>
                  <a:pt x="2002917" y="2057591"/>
                </a:cubicBezTo>
                <a:cubicBezTo>
                  <a:pt x="2002917" y="2045684"/>
                  <a:pt x="1993297" y="2036064"/>
                  <a:pt x="1981391" y="2036064"/>
                </a:cubicBezTo>
                <a:cubicBezTo>
                  <a:pt x="1969484" y="2036064"/>
                  <a:pt x="1959864" y="2045684"/>
                  <a:pt x="1959864" y="2057591"/>
                </a:cubicBezTo>
                <a:cubicBezTo>
                  <a:pt x="1959864" y="2069497"/>
                  <a:pt x="1969484" y="2079117"/>
                  <a:pt x="1981391" y="2079117"/>
                </a:cubicBezTo>
                <a:close/>
                <a:moveTo>
                  <a:pt x="2057591" y="2078355"/>
                </a:moveTo>
                <a:cubicBezTo>
                  <a:pt x="2069021" y="2078355"/>
                  <a:pt x="2078260" y="2069116"/>
                  <a:pt x="2078260" y="2057686"/>
                </a:cubicBezTo>
                <a:cubicBezTo>
                  <a:pt x="2078260" y="2046256"/>
                  <a:pt x="2069021" y="2037017"/>
                  <a:pt x="2057591" y="2037017"/>
                </a:cubicBezTo>
                <a:cubicBezTo>
                  <a:pt x="2046161" y="2037017"/>
                  <a:pt x="2036921" y="2046256"/>
                  <a:pt x="2036921" y="2057686"/>
                </a:cubicBezTo>
                <a:cubicBezTo>
                  <a:pt x="2036921" y="2069116"/>
                  <a:pt x="2046161" y="2078355"/>
                  <a:pt x="2057591" y="2078355"/>
                </a:cubicBezTo>
                <a:close/>
                <a:moveTo>
                  <a:pt x="2133791" y="2077498"/>
                </a:moveTo>
                <a:cubicBezTo>
                  <a:pt x="2144744" y="2077498"/>
                  <a:pt x="2153698" y="2068639"/>
                  <a:pt x="2153698" y="2057591"/>
                </a:cubicBezTo>
                <a:cubicBezTo>
                  <a:pt x="2153698" y="2046542"/>
                  <a:pt x="2144840" y="2037683"/>
                  <a:pt x="2133791" y="2037683"/>
                </a:cubicBezTo>
                <a:cubicBezTo>
                  <a:pt x="2122837" y="2037683"/>
                  <a:pt x="2113883" y="2046542"/>
                  <a:pt x="2113883" y="2057591"/>
                </a:cubicBezTo>
                <a:cubicBezTo>
                  <a:pt x="2113883" y="2068639"/>
                  <a:pt x="2122837" y="2077498"/>
                  <a:pt x="2133791" y="2077498"/>
                </a:cubicBezTo>
                <a:close/>
                <a:moveTo>
                  <a:pt x="2209991" y="2076450"/>
                </a:moveTo>
                <a:cubicBezTo>
                  <a:pt x="2220373" y="2076450"/>
                  <a:pt x="2228755" y="2068068"/>
                  <a:pt x="2228755" y="2057686"/>
                </a:cubicBezTo>
                <a:cubicBezTo>
                  <a:pt x="2228755" y="2047304"/>
                  <a:pt x="2220373" y="2038922"/>
                  <a:pt x="2209991" y="2038922"/>
                </a:cubicBezTo>
                <a:cubicBezTo>
                  <a:pt x="2199608" y="2038922"/>
                  <a:pt x="2191226" y="2047304"/>
                  <a:pt x="2191226" y="2057686"/>
                </a:cubicBezTo>
                <a:cubicBezTo>
                  <a:pt x="2191226" y="2067973"/>
                  <a:pt x="2199608" y="2076450"/>
                  <a:pt x="2209991" y="2076450"/>
                </a:cubicBezTo>
                <a:close/>
                <a:moveTo>
                  <a:pt x="2286191" y="2075402"/>
                </a:moveTo>
                <a:cubicBezTo>
                  <a:pt x="2296001" y="2075402"/>
                  <a:pt x="2303907" y="2067497"/>
                  <a:pt x="2303907" y="2057686"/>
                </a:cubicBezTo>
                <a:cubicBezTo>
                  <a:pt x="2303907" y="2047875"/>
                  <a:pt x="2296001" y="2039969"/>
                  <a:pt x="2286191" y="2039969"/>
                </a:cubicBezTo>
                <a:cubicBezTo>
                  <a:pt x="2276380" y="2039969"/>
                  <a:pt x="2268474" y="2047875"/>
                  <a:pt x="2268474" y="2057686"/>
                </a:cubicBezTo>
                <a:cubicBezTo>
                  <a:pt x="2268474" y="2067401"/>
                  <a:pt x="2276380" y="2075402"/>
                  <a:pt x="2286191" y="2075402"/>
                </a:cubicBezTo>
                <a:close/>
                <a:moveTo>
                  <a:pt x="2362391" y="2074259"/>
                </a:moveTo>
                <a:cubicBezTo>
                  <a:pt x="2371630" y="2074259"/>
                  <a:pt x="2379059" y="2066830"/>
                  <a:pt x="2379059" y="2057591"/>
                </a:cubicBezTo>
                <a:cubicBezTo>
                  <a:pt x="2379059" y="2048351"/>
                  <a:pt x="2371630" y="2040922"/>
                  <a:pt x="2362391" y="2040922"/>
                </a:cubicBezTo>
                <a:cubicBezTo>
                  <a:pt x="2353151" y="2040922"/>
                  <a:pt x="2345722" y="2048351"/>
                  <a:pt x="2345722" y="2057591"/>
                </a:cubicBezTo>
                <a:cubicBezTo>
                  <a:pt x="2345722" y="2066830"/>
                  <a:pt x="2353151" y="2074259"/>
                  <a:pt x="2362391" y="2074259"/>
                </a:cubicBezTo>
                <a:close/>
                <a:moveTo>
                  <a:pt x="2438591" y="2073212"/>
                </a:moveTo>
                <a:cubicBezTo>
                  <a:pt x="2447258" y="2073212"/>
                  <a:pt x="2454212" y="2066163"/>
                  <a:pt x="2454212" y="2057591"/>
                </a:cubicBezTo>
                <a:cubicBezTo>
                  <a:pt x="2454212" y="2049018"/>
                  <a:pt x="2447258" y="2041970"/>
                  <a:pt x="2438591" y="2041970"/>
                </a:cubicBezTo>
                <a:cubicBezTo>
                  <a:pt x="2429923" y="2041970"/>
                  <a:pt x="2422970" y="2049018"/>
                  <a:pt x="2422970" y="2057591"/>
                </a:cubicBezTo>
                <a:cubicBezTo>
                  <a:pt x="2422970" y="2066163"/>
                  <a:pt x="2430018" y="2073212"/>
                  <a:pt x="2438591" y="2073212"/>
                </a:cubicBezTo>
                <a:close/>
                <a:moveTo>
                  <a:pt x="2514791" y="2072164"/>
                </a:moveTo>
                <a:cubicBezTo>
                  <a:pt x="2522887" y="2072164"/>
                  <a:pt x="2529364" y="2065592"/>
                  <a:pt x="2529364" y="2057591"/>
                </a:cubicBezTo>
                <a:cubicBezTo>
                  <a:pt x="2529364" y="2049589"/>
                  <a:pt x="2522791" y="2043017"/>
                  <a:pt x="2514791" y="2043017"/>
                </a:cubicBezTo>
                <a:cubicBezTo>
                  <a:pt x="2506695" y="2043017"/>
                  <a:pt x="2500217" y="2049589"/>
                  <a:pt x="2500217" y="2057591"/>
                </a:cubicBezTo>
                <a:cubicBezTo>
                  <a:pt x="2500217" y="2065592"/>
                  <a:pt x="2506790" y="2072164"/>
                  <a:pt x="2514791" y="2072164"/>
                </a:cubicBezTo>
                <a:close/>
                <a:moveTo>
                  <a:pt x="2590991" y="2071116"/>
                </a:moveTo>
                <a:cubicBezTo>
                  <a:pt x="2598420" y="2071116"/>
                  <a:pt x="2604516" y="2065020"/>
                  <a:pt x="2604516" y="2057591"/>
                </a:cubicBezTo>
                <a:cubicBezTo>
                  <a:pt x="2604516" y="2050161"/>
                  <a:pt x="2598420" y="2044065"/>
                  <a:pt x="2590991" y="2044065"/>
                </a:cubicBezTo>
                <a:cubicBezTo>
                  <a:pt x="2583561" y="2044065"/>
                  <a:pt x="2577465" y="2050161"/>
                  <a:pt x="2577465" y="2057591"/>
                </a:cubicBezTo>
                <a:cubicBezTo>
                  <a:pt x="2577465" y="2065020"/>
                  <a:pt x="2583561" y="2071116"/>
                  <a:pt x="2590991" y="2071116"/>
                </a:cubicBezTo>
                <a:close/>
                <a:moveTo>
                  <a:pt x="2667191" y="2070068"/>
                </a:moveTo>
                <a:cubicBezTo>
                  <a:pt x="2674049" y="2070068"/>
                  <a:pt x="2679668" y="2064449"/>
                  <a:pt x="2679668" y="2057591"/>
                </a:cubicBezTo>
                <a:cubicBezTo>
                  <a:pt x="2679668" y="2050733"/>
                  <a:pt x="2674049" y="2045113"/>
                  <a:pt x="2667191" y="2045113"/>
                </a:cubicBezTo>
                <a:cubicBezTo>
                  <a:pt x="2660333" y="2045113"/>
                  <a:pt x="2654713" y="2050733"/>
                  <a:pt x="2654713" y="2057591"/>
                </a:cubicBezTo>
                <a:cubicBezTo>
                  <a:pt x="2654713" y="2064449"/>
                  <a:pt x="2660333" y="2070068"/>
                  <a:pt x="2667191" y="2070068"/>
                </a:cubicBezTo>
                <a:close/>
                <a:moveTo>
                  <a:pt x="2743391" y="2068830"/>
                </a:moveTo>
                <a:cubicBezTo>
                  <a:pt x="2749582" y="2068830"/>
                  <a:pt x="2754630" y="2063782"/>
                  <a:pt x="2754630" y="2057591"/>
                </a:cubicBezTo>
                <a:cubicBezTo>
                  <a:pt x="2754630" y="2051399"/>
                  <a:pt x="2749582" y="2046351"/>
                  <a:pt x="2743391" y="2046351"/>
                </a:cubicBezTo>
                <a:cubicBezTo>
                  <a:pt x="2737199" y="2046351"/>
                  <a:pt x="2732151" y="2051399"/>
                  <a:pt x="2732151" y="2057591"/>
                </a:cubicBezTo>
                <a:cubicBezTo>
                  <a:pt x="2732246" y="2063782"/>
                  <a:pt x="2737199" y="2068830"/>
                  <a:pt x="2743391" y="2068830"/>
                </a:cubicBezTo>
                <a:close/>
                <a:moveTo>
                  <a:pt x="2819591" y="2067782"/>
                </a:moveTo>
                <a:cubicBezTo>
                  <a:pt x="2825210" y="2067782"/>
                  <a:pt x="2829687" y="2063210"/>
                  <a:pt x="2829687" y="2057686"/>
                </a:cubicBezTo>
                <a:cubicBezTo>
                  <a:pt x="2829687" y="2052161"/>
                  <a:pt x="2825115" y="2047589"/>
                  <a:pt x="2819591" y="2047589"/>
                </a:cubicBezTo>
                <a:cubicBezTo>
                  <a:pt x="2813971" y="2047589"/>
                  <a:pt x="2809494" y="2052161"/>
                  <a:pt x="2809494" y="2057686"/>
                </a:cubicBezTo>
                <a:cubicBezTo>
                  <a:pt x="2809494" y="2063210"/>
                  <a:pt x="2813971" y="2067782"/>
                  <a:pt x="2819591" y="2067782"/>
                </a:cubicBezTo>
                <a:close/>
                <a:moveTo>
                  <a:pt x="2895791" y="2066735"/>
                </a:moveTo>
                <a:cubicBezTo>
                  <a:pt x="2900839" y="2066735"/>
                  <a:pt x="2904839" y="2062639"/>
                  <a:pt x="2904839" y="2057686"/>
                </a:cubicBezTo>
                <a:cubicBezTo>
                  <a:pt x="2904839" y="2052733"/>
                  <a:pt x="2900744" y="2048637"/>
                  <a:pt x="2895791" y="2048637"/>
                </a:cubicBezTo>
                <a:cubicBezTo>
                  <a:pt x="2890742" y="2048637"/>
                  <a:pt x="2886742" y="2052733"/>
                  <a:pt x="2886742" y="2057686"/>
                </a:cubicBezTo>
                <a:cubicBezTo>
                  <a:pt x="2886742" y="2062639"/>
                  <a:pt x="2890838" y="2066735"/>
                  <a:pt x="2895791" y="2066735"/>
                </a:cubicBezTo>
                <a:close/>
                <a:moveTo>
                  <a:pt x="2971991" y="2065401"/>
                </a:moveTo>
                <a:cubicBezTo>
                  <a:pt x="2976277" y="2065401"/>
                  <a:pt x="2979801" y="2061877"/>
                  <a:pt x="2979801" y="2057591"/>
                </a:cubicBezTo>
                <a:cubicBezTo>
                  <a:pt x="2979801" y="2053304"/>
                  <a:pt x="2976277" y="2049780"/>
                  <a:pt x="2971991" y="2049780"/>
                </a:cubicBezTo>
                <a:cubicBezTo>
                  <a:pt x="2967704" y="2049780"/>
                  <a:pt x="2964180" y="2053304"/>
                  <a:pt x="2964180" y="2057591"/>
                </a:cubicBezTo>
                <a:cubicBezTo>
                  <a:pt x="2964180" y="2061972"/>
                  <a:pt x="2967704" y="2065401"/>
                  <a:pt x="2971991" y="2065401"/>
                </a:cubicBezTo>
                <a:close/>
                <a:moveTo>
                  <a:pt x="3048191" y="2064353"/>
                </a:moveTo>
                <a:cubicBezTo>
                  <a:pt x="3051905" y="2064353"/>
                  <a:pt x="3054953" y="2061305"/>
                  <a:pt x="3054953" y="2057591"/>
                </a:cubicBezTo>
                <a:cubicBezTo>
                  <a:pt x="3054953" y="2053876"/>
                  <a:pt x="3051905" y="2050828"/>
                  <a:pt x="3048191" y="2050828"/>
                </a:cubicBezTo>
                <a:cubicBezTo>
                  <a:pt x="3044476" y="2050828"/>
                  <a:pt x="3041428" y="2053876"/>
                  <a:pt x="3041428" y="2057591"/>
                </a:cubicBezTo>
                <a:cubicBezTo>
                  <a:pt x="3041428" y="2061305"/>
                  <a:pt x="3044476" y="2064353"/>
                  <a:pt x="3048191" y="2064353"/>
                </a:cubicBezTo>
                <a:close/>
                <a:moveTo>
                  <a:pt x="3124391" y="2063115"/>
                </a:moveTo>
                <a:cubicBezTo>
                  <a:pt x="3127439" y="2063115"/>
                  <a:pt x="3129915" y="2060639"/>
                  <a:pt x="3129915" y="2057591"/>
                </a:cubicBezTo>
                <a:cubicBezTo>
                  <a:pt x="3129915" y="2054543"/>
                  <a:pt x="3127439" y="2052066"/>
                  <a:pt x="3124391" y="2052066"/>
                </a:cubicBezTo>
                <a:cubicBezTo>
                  <a:pt x="3121343" y="2052066"/>
                  <a:pt x="3118866" y="2054543"/>
                  <a:pt x="3118866" y="2057591"/>
                </a:cubicBezTo>
                <a:cubicBezTo>
                  <a:pt x="3118961" y="2060639"/>
                  <a:pt x="3121343" y="2063115"/>
                  <a:pt x="3124391" y="2063115"/>
                </a:cubicBezTo>
                <a:close/>
                <a:moveTo>
                  <a:pt x="3200591" y="2062067"/>
                </a:moveTo>
                <a:cubicBezTo>
                  <a:pt x="3203067" y="2062067"/>
                  <a:pt x="3205067" y="2060067"/>
                  <a:pt x="3205067" y="2057591"/>
                </a:cubicBezTo>
                <a:cubicBezTo>
                  <a:pt x="3205067" y="2055114"/>
                  <a:pt x="3203067" y="2053114"/>
                  <a:pt x="3200591" y="2053114"/>
                </a:cubicBezTo>
                <a:cubicBezTo>
                  <a:pt x="3198114" y="2053114"/>
                  <a:pt x="3196114" y="2055114"/>
                  <a:pt x="3196114" y="2057591"/>
                </a:cubicBezTo>
                <a:cubicBezTo>
                  <a:pt x="3196209" y="2060067"/>
                  <a:pt x="3198114" y="2062067"/>
                  <a:pt x="3200591" y="2062067"/>
                </a:cubicBezTo>
                <a:close/>
                <a:moveTo>
                  <a:pt x="3276791" y="2061020"/>
                </a:moveTo>
                <a:cubicBezTo>
                  <a:pt x="3278696" y="2061020"/>
                  <a:pt x="3280124" y="2059496"/>
                  <a:pt x="3280124" y="2057686"/>
                </a:cubicBezTo>
                <a:cubicBezTo>
                  <a:pt x="3280124" y="2055876"/>
                  <a:pt x="3278600" y="2054352"/>
                  <a:pt x="3276791" y="2054352"/>
                </a:cubicBezTo>
                <a:cubicBezTo>
                  <a:pt x="3274886" y="2054352"/>
                  <a:pt x="3273457" y="2055876"/>
                  <a:pt x="3273457" y="2057686"/>
                </a:cubicBezTo>
                <a:cubicBezTo>
                  <a:pt x="3273457" y="2059496"/>
                  <a:pt x="3274981" y="2061020"/>
                  <a:pt x="3276791" y="2061020"/>
                </a:cubicBezTo>
                <a:close/>
                <a:moveTo>
                  <a:pt x="3352991" y="2059686"/>
                </a:moveTo>
                <a:cubicBezTo>
                  <a:pt x="3354134" y="2059686"/>
                  <a:pt x="3355086" y="2058734"/>
                  <a:pt x="3355086" y="2057591"/>
                </a:cubicBezTo>
                <a:cubicBezTo>
                  <a:pt x="3355086" y="2056448"/>
                  <a:pt x="3354134" y="2055495"/>
                  <a:pt x="3352991" y="2055495"/>
                </a:cubicBezTo>
                <a:cubicBezTo>
                  <a:pt x="3351848" y="2055495"/>
                  <a:pt x="3350895" y="2056448"/>
                  <a:pt x="3350895" y="2057591"/>
                </a:cubicBezTo>
                <a:cubicBezTo>
                  <a:pt x="3350895" y="2058734"/>
                  <a:pt x="3351848" y="2059686"/>
                  <a:pt x="3352991" y="2059686"/>
                </a:cubicBezTo>
                <a:close/>
                <a:moveTo>
                  <a:pt x="3429191" y="2058638"/>
                </a:moveTo>
                <a:cubicBezTo>
                  <a:pt x="3429762" y="2058638"/>
                  <a:pt x="3430238" y="2058162"/>
                  <a:pt x="3430238" y="2057591"/>
                </a:cubicBezTo>
                <a:cubicBezTo>
                  <a:pt x="3430238" y="2057019"/>
                  <a:pt x="3429762" y="2056543"/>
                  <a:pt x="3429191" y="2056543"/>
                </a:cubicBezTo>
                <a:cubicBezTo>
                  <a:pt x="3428619" y="2056543"/>
                  <a:pt x="3428143" y="2057019"/>
                  <a:pt x="3428143" y="2057591"/>
                </a:cubicBezTo>
                <a:cubicBezTo>
                  <a:pt x="3428143" y="2058162"/>
                  <a:pt x="3428619" y="2058638"/>
                  <a:pt x="3429191" y="2058638"/>
                </a:cubicBezTo>
                <a:close/>
                <a:moveTo>
                  <a:pt x="76391" y="2134457"/>
                </a:moveTo>
                <a:cubicBezTo>
                  <a:pt x="76772" y="2134457"/>
                  <a:pt x="77057" y="2134172"/>
                  <a:pt x="77057" y="2133791"/>
                </a:cubicBezTo>
                <a:cubicBezTo>
                  <a:pt x="77057" y="2133410"/>
                  <a:pt x="76772" y="2133124"/>
                  <a:pt x="76391" y="2133124"/>
                </a:cubicBezTo>
                <a:cubicBezTo>
                  <a:pt x="76010" y="2133124"/>
                  <a:pt x="75724" y="2133410"/>
                  <a:pt x="75724" y="2133791"/>
                </a:cubicBezTo>
                <a:cubicBezTo>
                  <a:pt x="75819" y="2134172"/>
                  <a:pt x="76105" y="2134457"/>
                  <a:pt x="76391" y="2134457"/>
                </a:cubicBezTo>
                <a:close/>
                <a:moveTo>
                  <a:pt x="152591" y="2135696"/>
                </a:moveTo>
                <a:cubicBezTo>
                  <a:pt x="153638" y="2135696"/>
                  <a:pt x="154496" y="2134838"/>
                  <a:pt x="154496" y="2133791"/>
                </a:cubicBezTo>
                <a:cubicBezTo>
                  <a:pt x="154496" y="2132743"/>
                  <a:pt x="153638" y="2131886"/>
                  <a:pt x="152591" y="2131886"/>
                </a:cubicBezTo>
                <a:cubicBezTo>
                  <a:pt x="151543" y="2131886"/>
                  <a:pt x="150686" y="2132743"/>
                  <a:pt x="150686" y="2133791"/>
                </a:cubicBezTo>
                <a:cubicBezTo>
                  <a:pt x="150686" y="2134838"/>
                  <a:pt x="151543" y="2135696"/>
                  <a:pt x="152591" y="2135696"/>
                </a:cubicBezTo>
                <a:close/>
                <a:moveTo>
                  <a:pt x="228791" y="2136743"/>
                </a:moveTo>
                <a:cubicBezTo>
                  <a:pt x="230410" y="2136743"/>
                  <a:pt x="231743" y="2135410"/>
                  <a:pt x="231743" y="2133791"/>
                </a:cubicBezTo>
                <a:cubicBezTo>
                  <a:pt x="231743" y="2132171"/>
                  <a:pt x="230410" y="2130838"/>
                  <a:pt x="228791" y="2130838"/>
                </a:cubicBezTo>
                <a:cubicBezTo>
                  <a:pt x="227171" y="2130838"/>
                  <a:pt x="225838" y="2132171"/>
                  <a:pt x="225838" y="2133791"/>
                </a:cubicBezTo>
                <a:cubicBezTo>
                  <a:pt x="225838" y="2135410"/>
                  <a:pt x="227171" y="2136743"/>
                  <a:pt x="228791" y="2136743"/>
                </a:cubicBezTo>
                <a:close/>
                <a:moveTo>
                  <a:pt x="304991" y="2137791"/>
                </a:moveTo>
                <a:cubicBezTo>
                  <a:pt x="307181" y="2137791"/>
                  <a:pt x="308991" y="2135981"/>
                  <a:pt x="308991" y="2133791"/>
                </a:cubicBezTo>
                <a:cubicBezTo>
                  <a:pt x="308991" y="2131600"/>
                  <a:pt x="307181" y="2129790"/>
                  <a:pt x="304991" y="2129790"/>
                </a:cubicBezTo>
                <a:cubicBezTo>
                  <a:pt x="302800" y="2129790"/>
                  <a:pt x="300990" y="2131600"/>
                  <a:pt x="300990" y="2133791"/>
                </a:cubicBezTo>
                <a:cubicBezTo>
                  <a:pt x="300990" y="2135981"/>
                  <a:pt x="302800" y="2137791"/>
                  <a:pt x="304991" y="2137791"/>
                </a:cubicBezTo>
                <a:close/>
                <a:moveTo>
                  <a:pt x="381191" y="2139125"/>
                </a:moveTo>
                <a:cubicBezTo>
                  <a:pt x="384143" y="2139125"/>
                  <a:pt x="386429" y="2136743"/>
                  <a:pt x="386429" y="2133886"/>
                </a:cubicBezTo>
                <a:cubicBezTo>
                  <a:pt x="386429" y="2131028"/>
                  <a:pt x="384048" y="2128647"/>
                  <a:pt x="381191" y="2128647"/>
                </a:cubicBezTo>
                <a:cubicBezTo>
                  <a:pt x="378238" y="2128647"/>
                  <a:pt x="375952" y="2131028"/>
                  <a:pt x="375952" y="2133886"/>
                </a:cubicBezTo>
                <a:cubicBezTo>
                  <a:pt x="375952" y="2136743"/>
                  <a:pt x="378333" y="2139125"/>
                  <a:pt x="381191" y="2139125"/>
                </a:cubicBezTo>
                <a:close/>
                <a:moveTo>
                  <a:pt x="457391" y="2140172"/>
                </a:moveTo>
                <a:cubicBezTo>
                  <a:pt x="460915" y="2140172"/>
                  <a:pt x="463772" y="2137315"/>
                  <a:pt x="463772" y="2133791"/>
                </a:cubicBezTo>
                <a:cubicBezTo>
                  <a:pt x="463772" y="2130266"/>
                  <a:pt x="460915" y="2127409"/>
                  <a:pt x="457391" y="2127409"/>
                </a:cubicBezTo>
                <a:cubicBezTo>
                  <a:pt x="453866" y="2127409"/>
                  <a:pt x="451009" y="2130266"/>
                  <a:pt x="451009" y="2133791"/>
                </a:cubicBezTo>
                <a:cubicBezTo>
                  <a:pt x="451104" y="2137315"/>
                  <a:pt x="453866" y="2140172"/>
                  <a:pt x="457391" y="2140172"/>
                </a:cubicBezTo>
                <a:close/>
                <a:moveTo>
                  <a:pt x="533591" y="2141220"/>
                </a:moveTo>
                <a:cubicBezTo>
                  <a:pt x="537686" y="2141220"/>
                  <a:pt x="541020" y="2137886"/>
                  <a:pt x="541020" y="2133791"/>
                </a:cubicBezTo>
                <a:cubicBezTo>
                  <a:pt x="541020" y="2129695"/>
                  <a:pt x="537686" y="2126361"/>
                  <a:pt x="533591" y="2126361"/>
                </a:cubicBezTo>
                <a:cubicBezTo>
                  <a:pt x="529495" y="2126361"/>
                  <a:pt x="526161" y="2129695"/>
                  <a:pt x="526161" y="2133791"/>
                </a:cubicBezTo>
                <a:cubicBezTo>
                  <a:pt x="526161" y="2137886"/>
                  <a:pt x="529495" y="2141220"/>
                  <a:pt x="533591" y="2141220"/>
                </a:cubicBezTo>
                <a:close/>
                <a:moveTo>
                  <a:pt x="609790" y="2142268"/>
                </a:moveTo>
                <a:cubicBezTo>
                  <a:pt x="614458" y="2142268"/>
                  <a:pt x="618268" y="2138458"/>
                  <a:pt x="618268" y="2133791"/>
                </a:cubicBezTo>
                <a:cubicBezTo>
                  <a:pt x="618268" y="2129123"/>
                  <a:pt x="614458" y="2125313"/>
                  <a:pt x="609790" y="2125313"/>
                </a:cubicBezTo>
                <a:cubicBezTo>
                  <a:pt x="605123" y="2125313"/>
                  <a:pt x="601313" y="2129123"/>
                  <a:pt x="601313" y="2133791"/>
                </a:cubicBezTo>
                <a:cubicBezTo>
                  <a:pt x="601313" y="2138458"/>
                  <a:pt x="605123" y="2142268"/>
                  <a:pt x="609790" y="2142268"/>
                </a:cubicBezTo>
                <a:close/>
                <a:moveTo>
                  <a:pt x="685990" y="2143506"/>
                </a:moveTo>
                <a:cubicBezTo>
                  <a:pt x="691325" y="2143506"/>
                  <a:pt x="695706" y="2139125"/>
                  <a:pt x="695706" y="2133791"/>
                </a:cubicBezTo>
                <a:cubicBezTo>
                  <a:pt x="695706" y="2128457"/>
                  <a:pt x="691420" y="2124075"/>
                  <a:pt x="685990" y="2124075"/>
                </a:cubicBezTo>
                <a:cubicBezTo>
                  <a:pt x="680561" y="2124075"/>
                  <a:pt x="676275" y="2128457"/>
                  <a:pt x="676275" y="2133791"/>
                </a:cubicBezTo>
                <a:cubicBezTo>
                  <a:pt x="676275" y="2139125"/>
                  <a:pt x="680657" y="2143506"/>
                  <a:pt x="685990" y="2143506"/>
                </a:cubicBezTo>
                <a:close/>
                <a:moveTo>
                  <a:pt x="762190" y="2144554"/>
                </a:moveTo>
                <a:cubicBezTo>
                  <a:pt x="768096" y="2144554"/>
                  <a:pt x="772954" y="2139696"/>
                  <a:pt x="772954" y="2133791"/>
                </a:cubicBezTo>
                <a:cubicBezTo>
                  <a:pt x="772954" y="2127885"/>
                  <a:pt x="768096" y="2123027"/>
                  <a:pt x="762190" y="2123027"/>
                </a:cubicBezTo>
                <a:cubicBezTo>
                  <a:pt x="756285" y="2123027"/>
                  <a:pt x="751427" y="2127885"/>
                  <a:pt x="751427" y="2133791"/>
                </a:cubicBezTo>
                <a:cubicBezTo>
                  <a:pt x="751427" y="2139696"/>
                  <a:pt x="756285" y="2144554"/>
                  <a:pt x="762190" y="2144554"/>
                </a:cubicBezTo>
                <a:close/>
                <a:moveTo>
                  <a:pt x="838390" y="2145602"/>
                </a:moveTo>
                <a:cubicBezTo>
                  <a:pt x="844963" y="2145602"/>
                  <a:pt x="850202" y="2140268"/>
                  <a:pt x="850202" y="2133791"/>
                </a:cubicBezTo>
                <a:cubicBezTo>
                  <a:pt x="850202" y="2127314"/>
                  <a:pt x="844868" y="2121980"/>
                  <a:pt x="838390" y="2121980"/>
                </a:cubicBezTo>
                <a:cubicBezTo>
                  <a:pt x="831818" y="2121980"/>
                  <a:pt x="826580" y="2127314"/>
                  <a:pt x="826580" y="2133791"/>
                </a:cubicBezTo>
                <a:cubicBezTo>
                  <a:pt x="826580" y="2140268"/>
                  <a:pt x="831913" y="2145602"/>
                  <a:pt x="838390" y="2145602"/>
                </a:cubicBezTo>
                <a:close/>
                <a:moveTo>
                  <a:pt x="914590" y="2146745"/>
                </a:moveTo>
                <a:cubicBezTo>
                  <a:pt x="921734" y="2146745"/>
                  <a:pt x="927449" y="2140934"/>
                  <a:pt x="927449" y="2133886"/>
                </a:cubicBezTo>
                <a:cubicBezTo>
                  <a:pt x="927449" y="2126742"/>
                  <a:pt x="921639" y="2121027"/>
                  <a:pt x="914590" y="2121027"/>
                </a:cubicBezTo>
                <a:cubicBezTo>
                  <a:pt x="907447" y="2121027"/>
                  <a:pt x="901732" y="2126837"/>
                  <a:pt x="901732" y="2133886"/>
                </a:cubicBezTo>
                <a:cubicBezTo>
                  <a:pt x="901732" y="2140934"/>
                  <a:pt x="907447" y="2146745"/>
                  <a:pt x="914590" y="2146745"/>
                </a:cubicBezTo>
                <a:close/>
                <a:moveTo>
                  <a:pt x="990790" y="2147792"/>
                </a:moveTo>
                <a:cubicBezTo>
                  <a:pt x="998506" y="2147792"/>
                  <a:pt x="1004697" y="2141506"/>
                  <a:pt x="1004697" y="2133886"/>
                </a:cubicBezTo>
                <a:cubicBezTo>
                  <a:pt x="1004697" y="2126171"/>
                  <a:pt x="998411" y="2119979"/>
                  <a:pt x="990790" y="2119979"/>
                </a:cubicBezTo>
                <a:cubicBezTo>
                  <a:pt x="983171" y="2119979"/>
                  <a:pt x="976884" y="2126266"/>
                  <a:pt x="976884" y="2133886"/>
                </a:cubicBezTo>
                <a:cubicBezTo>
                  <a:pt x="976884" y="2141506"/>
                  <a:pt x="983075" y="2147792"/>
                  <a:pt x="990790" y="2147792"/>
                </a:cubicBezTo>
                <a:close/>
                <a:moveTo>
                  <a:pt x="1066991" y="2148840"/>
                </a:moveTo>
                <a:cubicBezTo>
                  <a:pt x="1075277" y="2148840"/>
                  <a:pt x="1081945" y="2142077"/>
                  <a:pt x="1081945" y="2133886"/>
                </a:cubicBezTo>
                <a:cubicBezTo>
                  <a:pt x="1081945" y="2125694"/>
                  <a:pt x="1075182" y="2118836"/>
                  <a:pt x="1066991" y="2118836"/>
                </a:cubicBezTo>
                <a:cubicBezTo>
                  <a:pt x="1058704" y="2118836"/>
                  <a:pt x="1051941" y="2125599"/>
                  <a:pt x="1051941" y="2133886"/>
                </a:cubicBezTo>
                <a:cubicBezTo>
                  <a:pt x="1051941" y="2142173"/>
                  <a:pt x="1058704" y="2148840"/>
                  <a:pt x="1066991" y="2148840"/>
                </a:cubicBezTo>
                <a:close/>
                <a:moveTo>
                  <a:pt x="1143191" y="2149888"/>
                </a:moveTo>
                <a:cubicBezTo>
                  <a:pt x="1152049" y="2149888"/>
                  <a:pt x="1159288" y="2142744"/>
                  <a:pt x="1159288" y="2133791"/>
                </a:cubicBezTo>
                <a:cubicBezTo>
                  <a:pt x="1159288" y="2124932"/>
                  <a:pt x="1152144" y="2117693"/>
                  <a:pt x="1143191" y="2117693"/>
                </a:cubicBezTo>
                <a:cubicBezTo>
                  <a:pt x="1134237" y="2117693"/>
                  <a:pt x="1127093" y="2124837"/>
                  <a:pt x="1127093" y="2133791"/>
                </a:cubicBezTo>
                <a:cubicBezTo>
                  <a:pt x="1127189" y="2142649"/>
                  <a:pt x="1134332" y="2149888"/>
                  <a:pt x="1143191" y="2149888"/>
                </a:cubicBezTo>
                <a:close/>
                <a:moveTo>
                  <a:pt x="1219391" y="2150936"/>
                </a:moveTo>
                <a:cubicBezTo>
                  <a:pt x="1228820" y="2150936"/>
                  <a:pt x="1236536" y="2143316"/>
                  <a:pt x="1236536" y="2133791"/>
                </a:cubicBezTo>
                <a:cubicBezTo>
                  <a:pt x="1236536" y="2124266"/>
                  <a:pt x="1228916" y="2116646"/>
                  <a:pt x="1219391" y="2116646"/>
                </a:cubicBezTo>
                <a:cubicBezTo>
                  <a:pt x="1209866" y="2116646"/>
                  <a:pt x="1202246" y="2124266"/>
                  <a:pt x="1202246" y="2133791"/>
                </a:cubicBezTo>
                <a:cubicBezTo>
                  <a:pt x="1202246" y="2143316"/>
                  <a:pt x="1209961" y="2150936"/>
                  <a:pt x="1219391" y="2150936"/>
                </a:cubicBezTo>
                <a:close/>
                <a:moveTo>
                  <a:pt x="1295591" y="2151793"/>
                </a:moveTo>
                <a:cubicBezTo>
                  <a:pt x="1305497" y="2151793"/>
                  <a:pt x="1313593" y="2143792"/>
                  <a:pt x="1313593" y="2133791"/>
                </a:cubicBezTo>
                <a:cubicBezTo>
                  <a:pt x="1313593" y="2123789"/>
                  <a:pt x="1305592" y="2115788"/>
                  <a:pt x="1295591" y="2115788"/>
                </a:cubicBezTo>
                <a:cubicBezTo>
                  <a:pt x="1285589" y="2115788"/>
                  <a:pt x="1277588" y="2123789"/>
                  <a:pt x="1277588" y="2133791"/>
                </a:cubicBezTo>
                <a:cubicBezTo>
                  <a:pt x="1277588" y="2143792"/>
                  <a:pt x="1285685" y="2151793"/>
                  <a:pt x="1295591" y="2151793"/>
                </a:cubicBezTo>
                <a:close/>
                <a:moveTo>
                  <a:pt x="1371791" y="2152841"/>
                </a:moveTo>
                <a:cubicBezTo>
                  <a:pt x="1382268" y="2152841"/>
                  <a:pt x="1390841" y="2144363"/>
                  <a:pt x="1390841" y="2133791"/>
                </a:cubicBezTo>
                <a:cubicBezTo>
                  <a:pt x="1390841" y="2123313"/>
                  <a:pt x="1382363" y="2114741"/>
                  <a:pt x="1371791" y="2114741"/>
                </a:cubicBezTo>
                <a:cubicBezTo>
                  <a:pt x="1361313" y="2114741"/>
                  <a:pt x="1352741" y="2123218"/>
                  <a:pt x="1352741" y="2133791"/>
                </a:cubicBezTo>
                <a:cubicBezTo>
                  <a:pt x="1352836" y="2144268"/>
                  <a:pt x="1361313" y="2152841"/>
                  <a:pt x="1371791" y="2152841"/>
                </a:cubicBezTo>
                <a:close/>
                <a:moveTo>
                  <a:pt x="1447991" y="2153507"/>
                </a:moveTo>
                <a:cubicBezTo>
                  <a:pt x="1458849" y="2153507"/>
                  <a:pt x="1467612" y="2144744"/>
                  <a:pt x="1467612" y="2133886"/>
                </a:cubicBezTo>
                <a:cubicBezTo>
                  <a:pt x="1467612" y="2123027"/>
                  <a:pt x="1458849" y="2114264"/>
                  <a:pt x="1447991" y="2114264"/>
                </a:cubicBezTo>
                <a:cubicBezTo>
                  <a:pt x="1437132" y="2114264"/>
                  <a:pt x="1428369" y="2123027"/>
                  <a:pt x="1428369" y="2133886"/>
                </a:cubicBezTo>
                <a:cubicBezTo>
                  <a:pt x="1428369" y="2144744"/>
                  <a:pt x="1437132" y="2153507"/>
                  <a:pt x="1447991" y="2153507"/>
                </a:cubicBezTo>
                <a:close/>
                <a:moveTo>
                  <a:pt x="1524191" y="2154269"/>
                </a:moveTo>
                <a:cubicBezTo>
                  <a:pt x="1535525" y="2154269"/>
                  <a:pt x="1544669" y="2145125"/>
                  <a:pt x="1544669" y="2133791"/>
                </a:cubicBezTo>
                <a:cubicBezTo>
                  <a:pt x="1544669" y="2122456"/>
                  <a:pt x="1535525" y="2113312"/>
                  <a:pt x="1524191" y="2113312"/>
                </a:cubicBezTo>
                <a:cubicBezTo>
                  <a:pt x="1512856" y="2113312"/>
                  <a:pt x="1503712" y="2122456"/>
                  <a:pt x="1503712" y="2133791"/>
                </a:cubicBezTo>
                <a:cubicBezTo>
                  <a:pt x="1503712" y="2145125"/>
                  <a:pt x="1512856" y="2154269"/>
                  <a:pt x="1524191" y="2154269"/>
                </a:cubicBezTo>
                <a:close/>
                <a:moveTo>
                  <a:pt x="1600391" y="2154746"/>
                </a:moveTo>
                <a:cubicBezTo>
                  <a:pt x="1611916" y="2154746"/>
                  <a:pt x="1621346" y="2145411"/>
                  <a:pt x="1621346" y="2133791"/>
                </a:cubicBezTo>
                <a:cubicBezTo>
                  <a:pt x="1621346" y="2122170"/>
                  <a:pt x="1612011" y="2112836"/>
                  <a:pt x="1600391" y="2112836"/>
                </a:cubicBezTo>
                <a:cubicBezTo>
                  <a:pt x="1588770" y="2112836"/>
                  <a:pt x="1579436" y="2122170"/>
                  <a:pt x="1579436" y="2133791"/>
                </a:cubicBezTo>
                <a:cubicBezTo>
                  <a:pt x="1579436" y="2145411"/>
                  <a:pt x="1588865" y="2154746"/>
                  <a:pt x="1600391" y="2154746"/>
                </a:cubicBezTo>
                <a:close/>
                <a:moveTo>
                  <a:pt x="1676591" y="2155127"/>
                </a:moveTo>
                <a:cubicBezTo>
                  <a:pt x="1688402" y="2155127"/>
                  <a:pt x="1697927" y="2145602"/>
                  <a:pt x="1697927" y="2133791"/>
                </a:cubicBezTo>
                <a:cubicBezTo>
                  <a:pt x="1697927" y="2121980"/>
                  <a:pt x="1688402" y="2112455"/>
                  <a:pt x="1676591" y="2112455"/>
                </a:cubicBezTo>
                <a:cubicBezTo>
                  <a:pt x="1664780" y="2112455"/>
                  <a:pt x="1655255" y="2121980"/>
                  <a:pt x="1655255" y="2133791"/>
                </a:cubicBezTo>
                <a:cubicBezTo>
                  <a:pt x="1655255" y="2145602"/>
                  <a:pt x="1664780" y="2155127"/>
                  <a:pt x="1676591" y="2155127"/>
                </a:cubicBezTo>
                <a:close/>
                <a:moveTo>
                  <a:pt x="1752791" y="2155127"/>
                </a:moveTo>
                <a:cubicBezTo>
                  <a:pt x="1764602" y="2155127"/>
                  <a:pt x="1774127" y="2145602"/>
                  <a:pt x="1774127" y="2133791"/>
                </a:cubicBezTo>
                <a:cubicBezTo>
                  <a:pt x="1774127" y="2121980"/>
                  <a:pt x="1764602" y="2112455"/>
                  <a:pt x="1752791" y="2112455"/>
                </a:cubicBezTo>
                <a:cubicBezTo>
                  <a:pt x="1740980" y="2112455"/>
                  <a:pt x="1731455" y="2121980"/>
                  <a:pt x="1731455" y="2133791"/>
                </a:cubicBezTo>
                <a:cubicBezTo>
                  <a:pt x="1731455" y="2145602"/>
                  <a:pt x="1740980" y="2155127"/>
                  <a:pt x="1752791" y="2155127"/>
                </a:cubicBezTo>
                <a:close/>
                <a:moveTo>
                  <a:pt x="1828991" y="2155127"/>
                </a:moveTo>
                <a:cubicBezTo>
                  <a:pt x="1840802" y="2155127"/>
                  <a:pt x="1850327" y="2145602"/>
                  <a:pt x="1850327" y="2133791"/>
                </a:cubicBezTo>
                <a:cubicBezTo>
                  <a:pt x="1850327" y="2121980"/>
                  <a:pt x="1840802" y="2112455"/>
                  <a:pt x="1828991" y="2112455"/>
                </a:cubicBezTo>
                <a:cubicBezTo>
                  <a:pt x="1817180" y="2112455"/>
                  <a:pt x="1807655" y="2121980"/>
                  <a:pt x="1807655" y="2133791"/>
                </a:cubicBezTo>
                <a:cubicBezTo>
                  <a:pt x="1807655" y="2145602"/>
                  <a:pt x="1817180" y="2155127"/>
                  <a:pt x="1828991" y="2155127"/>
                </a:cubicBezTo>
                <a:close/>
                <a:moveTo>
                  <a:pt x="1905191" y="2154746"/>
                </a:moveTo>
                <a:cubicBezTo>
                  <a:pt x="1916716" y="2154746"/>
                  <a:pt x="1926146" y="2145411"/>
                  <a:pt x="1926146" y="2133791"/>
                </a:cubicBezTo>
                <a:cubicBezTo>
                  <a:pt x="1926146" y="2122170"/>
                  <a:pt x="1916811" y="2112836"/>
                  <a:pt x="1905191" y="2112836"/>
                </a:cubicBezTo>
                <a:cubicBezTo>
                  <a:pt x="1893570" y="2112836"/>
                  <a:pt x="1884236" y="2122170"/>
                  <a:pt x="1884236" y="2133791"/>
                </a:cubicBezTo>
                <a:cubicBezTo>
                  <a:pt x="1884236" y="2145411"/>
                  <a:pt x="1893665" y="2154746"/>
                  <a:pt x="1905191" y="2154746"/>
                </a:cubicBezTo>
                <a:close/>
                <a:moveTo>
                  <a:pt x="1981391" y="2154269"/>
                </a:moveTo>
                <a:cubicBezTo>
                  <a:pt x="1992725" y="2154269"/>
                  <a:pt x="2001869" y="2145125"/>
                  <a:pt x="2001869" y="2133791"/>
                </a:cubicBezTo>
                <a:cubicBezTo>
                  <a:pt x="2001869" y="2122456"/>
                  <a:pt x="1992725" y="2113312"/>
                  <a:pt x="1981391" y="2113312"/>
                </a:cubicBezTo>
                <a:cubicBezTo>
                  <a:pt x="1970056" y="2113312"/>
                  <a:pt x="1960912" y="2122456"/>
                  <a:pt x="1960912" y="2133791"/>
                </a:cubicBezTo>
                <a:cubicBezTo>
                  <a:pt x="1960912" y="2145125"/>
                  <a:pt x="1970056" y="2154269"/>
                  <a:pt x="1981391" y="2154269"/>
                </a:cubicBezTo>
                <a:close/>
                <a:moveTo>
                  <a:pt x="2057591" y="2153698"/>
                </a:moveTo>
                <a:cubicBezTo>
                  <a:pt x="2068544" y="2153698"/>
                  <a:pt x="2077498" y="2144840"/>
                  <a:pt x="2077498" y="2133791"/>
                </a:cubicBezTo>
                <a:cubicBezTo>
                  <a:pt x="2077498" y="2122742"/>
                  <a:pt x="2068639" y="2113883"/>
                  <a:pt x="2057591" y="2113883"/>
                </a:cubicBezTo>
                <a:cubicBezTo>
                  <a:pt x="2046637" y="2113883"/>
                  <a:pt x="2037683" y="2122742"/>
                  <a:pt x="2037683" y="2133791"/>
                </a:cubicBezTo>
                <a:cubicBezTo>
                  <a:pt x="2037683" y="2144840"/>
                  <a:pt x="2046637" y="2153698"/>
                  <a:pt x="2057591" y="2153698"/>
                </a:cubicBezTo>
                <a:close/>
                <a:moveTo>
                  <a:pt x="2133791" y="2152841"/>
                </a:moveTo>
                <a:cubicBezTo>
                  <a:pt x="2144268" y="2152841"/>
                  <a:pt x="2152841" y="2144363"/>
                  <a:pt x="2152841" y="2133791"/>
                </a:cubicBezTo>
                <a:cubicBezTo>
                  <a:pt x="2152841" y="2123313"/>
                  <a:pt x="2144363" y="2114741"/>
                  <a:pt x="2133791" y="2114741"/>
                </a:cubicBezTo>
                <a:cubicBezTo>
                  <a:pt x="2123313" y="2114741"/>
                  <a:pt x="2114741" y="2123218"/>
                  <a:pt x="2114741" y="2133791"/>
                </a:cubicBezTo>
                <a:cubicBezTo>
                  <a:pt x="2114836" y="2144268"/>
                  <a:pt x="2123313" y="2152841"/>
                  <a:pt x="2133791" y="2152841"/>
                </a:cubicBezTo>
                <a:close/>
                <a:moveTo>
                  <a:pt x="2209991" y="2151983"/>
                </a:moveTo>
                <a:cubicBezTo>
                  <a:pt x="2219992" y="2151983"/>
                  <a:pt x="2228183" y="2143887"/>
                  <a:pt x="2228183" y="2133791"/>
                </a:cubicBezTo>
                <a:cubicBezTo>
                  <a:pt x="2228183" y="2123789"/>
                  <a:pt x="2220087" y="2115598"/>
                  <a:pt x="2209991" y="2115598"/>
                </a:cubicBezTo>
                <a:cubicBezTo>
                  <a:pt x="2199989" y="2115598"/>
                  <a:pt x="2191798" y="2123694"/>
                  <a:pt x="2191798" y="2133791"/>
                </a:cubicBezTo>
                <a:cubicBezTo>
                  <a:pt x="2191798" y="2143887"/>
                  <a:pt x="2199989" y="2151983"/>
                  <a:pt x="2209991" y="2151983"/>
                </a:cubicBezTo>
                <a:close/>
                <a:moveTo>
                  <a:pt x="2286191" y="2150936"/>
                </a:moveTo>
                <a:cubicBezTo>
                  <a:pt x="2295620" y="2150936"/>
                  <a:pt x="2303336" y="2143316"/>
                  <a:pt x="2303336" y="2133791"/>
                </a:cubicBezTo>
                <a:cubicBezTo>
                  <a:pt x="2303336" y="2124266"/>
                  <a:pt x="2295716" y="2116646"/>
                  <a:pt x="2286191" y="2116646"/>
                </a:cubicBezTo>
                <a:cubicBezTo>
                  <a:pt x="2276666" y="2116646"/>
                  <a:pt x="2269046" y="2124266"/>
                  <a:pt x="2269046" y="2133791"/>
                </a:cubicBezTo>
                <a:cubicBezTo>
                  <a:pt x="2269046" y="2143316"/>
                  <a:pt x="2276761" y="2150936"/>
                  <a:pt x="2286191" y="2150936"/>
                </a:cubicBezTo>
                <a:close/>
                <a:moveTo>
                  <a:pt x="2362391" y="2150078"/>
                </a:moveTo>
                <a:cubicBezTo>
                  <a:pt x="2371344" y="2150078"/>
                  <a:pt x="2378678" y="2142839"/>
                  <a:pt x="2378678" y="2133791"/>
                </a:cubicBezTo>
                <a:cubicBezTo>
                  <a:pt x="2378678" y="2124742"/>
                  <a:pt x="2371439" y="2117503"/>
                  <a:pt x="2362391" y="2117503"/>
                </a:cubicBezTo>
                <a:cubicBezTo>
                  <a:pt x="2353342" y="2117503"/>
                  <a:pt x="2346103" y="2124742"/>
                  <a:pt x="2346103" y="2133791"/>
                </a:cubicBezTo>
                <a:cubicBezTo>
                  <a:pt x="2346103" y="2142839"/>
                  <a:pt x="2353437" y="2150078"/>
                  <a:pt x="2362391" y="2150078"/>
                </a:cubicBezTo>
                <a:close/>
                <a:moveTo>
                  <a:pt x="2438591" y="2149031"/>
                </a:moveTo>
                <a:cubicBezTo>
                  <a:pt x="2446973" y="2149031"/>
                  <a:pt x="2453831" y="2142173"/>
                  <a:pt x="2453831" y="2133791"/>
                </a:cubicBezTo>
                <a:cubicBezTo>
                  <a:pt x="2453831" y="2125409"/>
                  <a:pt x="2446973" y="2118551"/>
                  <a:pt x="2438591" y="2118551"/>
                </a:cubicBezTo>
                <a:cubicBezTo>
                  <a:pt x="2430209" y="2118551"/>
                  <a:pt x="2423351" y="2125409"/>
                  <a:pt x="2423351" y="2133791"/>
                </a:cubicBezTo>
                <a:cubicBezTo>
                  <a:pt x="2423351" y="2142173"/>
                  <a:pt x="2430209" y="2149031"/>
                  <a:pt x="2438591" y="2149031"/>
                </a:cubicBezTo>
                <a:close/>
                <a:moveTo>
                  <a:pt x="2514791" y="2147983"/>
                </a:moveTo>
                <a:cubicBezTo>
                  <a:pt x="2522601" y="2147983"/>
                  <a:pt x="2528983" y="2141601"/>
                  <a:pt x="2528983" y="2133791"/>
                </a:cubicBezTo>
                <a:cubicBezTo>
                  <a:pt x="2528983" y="2125980"/>
                  <a:pt x="2522601" y="2119598"/>
                  <a:pt x="2514791" y="2119598"/>
                </a:cubicBezTo>
                <a:cubicBezTo>
                  <a:pt x="2506980" y="2119598"/>
                  <a:pt x="2500598" y="2125980"/>
                  <a:pt x="2500598" y="2133791"/>
                </a:cubicBezTo>
                <a:cubicBezTo>
                  <a:pt x="2500694" y="2141601"/>
                  <a:pt x="2506980" y="2147983"/>
                  <a:pt x="2514791" y="2147983"/>
                </a:cubicBezTo>
                <a:close/>
                <a:moveTo>
                  <a:pt x="2590991" y="2146935"/>
                </a:moveTo>
                <a:cubicBezTo>
                  <a:pt x="2598230" y="2146935"/>
                  <a:pt x="2604135" y="2141030"/>
                  <a:pt x="2604135" y="2133791"/>
                </a:cubicBezTo>
                <a:cubicBezTo>
                  <a:pt x="2604135" y="2126552"/>
                  <a:pt x="2598230" y="2120646"/>
                  <a:pt x="2590991" y="2120646"/>
                </a:cubicBezTo>
                <a:cubicBezTo>
                  <a:pt x="2583752" y="2120646"/>
                  <a:pt x="2577846" y="2126552"/>
                  <a:pt x="2577846" y="2133791"/>
                </a:cubicBezTo>
                <a:cubicBezTo>
                  <a:pt x="2577846" y="2141030"/>
                  <a:pt x="2583752" y="2146935"/>
                  <a:pt x="2590991" y="2146935"/>
                </a:cubicBezTo>
                <a:close/>
                <a:moveTo>
                  <a:pt x="2667191" y="2145887"/>
                </a:moveTo>
                <a:cubicBezTo>
                  <a:pt x="2673858" y="2145887"/>
                  <a:pt x="2679192" y="2140458"/>
                  <a:pt x="2679192" y="2133886"/>
                </a:cubicBezTo>
                <a:cubicBezTo>
                  <a:pt x="2679192" y="2127218"/>
                  <a:pt x="2673763" y="2121884"/>
                  <a:pt x="2667191" y="2121884"/>
                </a:cubicBezTo>
                <a:cubicBezTo>
                  <a:pt x="2660523" y="2121884"/>
                  <a:pt x="2655189" y="2127314"/>
                  <a:pt x="2655189" y="2133886"/>
                </a:cubicBezTo>
                <a:cubicBezTo>
                  <a:pt x="2655189" y="2140458"/>
                  <a:pt x="2660523" y="2145887"/>
                  <a:pt x="2667191" y="2145887"/>
                </a:cubicBezTo>
                <a:close/>
                <a:moveTo>
                  <a:pt x="2743391" y="2144840"/>
                </a:moveTo>
                <a:cubicBezTo>
                  <a:pt x="2749487" y="2144840"/>
                  <a:pt x="2754345" y="2139887"/>
                  <a:pt x="2754345" y="2133886"/>
                </a:cubicBezTo>
                <a:cubicBezTo>
                  <a:pt x="2754345" y="2127885"/>
                  <a:pt x="2749391" y="2122932"/>
                  <a:pt x="2743391" y="2122932"/>
                </a:cubicBezTo>
                <a:cubicBezTo>
                  <a:pt x="2737295" y="2122932"/>
                  <a:pt x="2732437" y="2127885"/>
                  <a:pt x="2732437" y="2133886"/>
                </a:cubicBezTo>
                <a:cubicBezTo>
                  <a:pt x="2732437" y="2139887"/>
                  <a:pt x="2737390" y="2144840"/>
                  <a:pt x="2743391" y="2144840"/>
                </a:cubicBezTo>
                <a:close/>
                <a:moveTo>
                  <a:pt x="2819591" y="2143697"/>
                </a:moveTo>
                <a:cubicBezTo>
                  <a:pt x="2825115" y="2143697"/>
                  <a:pt x="2829497" y="2139220"/>
                  <a:pt x="2829497" y="2133791"/>
                </a:cubicBezTo>
                <a:cubicBezTo>
                  <a:pt x="2829497" y="2128361"/>
                  <a:pt x="2825020" y="2123885"/>
                  <a:pt x="2819591" y="2123885"/>
                </a:cubicBezTo>
                <a:cubicBezTo>
                  <a:pt x="2814066" y="2123885"/>
                  <a:pt x="2809685" y="2128361"/>
                  <a:pt x="2809685" y="2133791"/>
                </a:cubicBezTo>
                <a:cubicBezTo>
                  <a:pt x="2809685" y="2139220"/>
                  <a:pt x="2814161" y="2143697"/>
                  <a:pt x="2819591" y="2143697"/>
                </a:cubicBezTo>
                <a:close/>
                <a:moveTo>
                  <a:pt x="2895791" y="2142458"/>
                </a:moveTo>
                <a:cubicBezTo>
                  <a:pt x="2900553" y="2142458"/>
                  <a:pt x="2904458" y="2138553"/>
                  <a:pt x="2904458" y="2133791"/>
                </a:cubicBezTo>
                <a:cubicBezTo>
                  <a:pt x="2904458" y="2129028"/>
                  <a:pt x="2900553" y="2125123"/>
                  <a:pt x="2895791" y="2125123"/>
                </a:cubicBezTo>
                <a:cubicBezTo>
                  <a:pt x="2891028" y="2125123"/>
                  <a:pt x="2887123" y="2129028"/>
                  <a:pt x="2887123" y="2133791"/>
                </a:cubicBezTo>
                <a:cubicBezTo>
                  <a:pt x="2887123" y="2138553"/>
                  <a:pt x="2891028" y="2142458"/>
                  <a:pt x="2895791" y="2142458"/>
                </a:cubicBezTo>
                <a:close/>
                <a:moveTo>
                  <a:pt x="2971991" y="2141411"/>
                </a:moveTo>
                <a:cubicBezTo>
                  <a:pt x="2976182" y="2141411"/>
                  <a:pt x="2979611" y="2137982"/>
                  <a:pt x="2979611" y="2133791"/>
                </a:cubicBezTo>
                <a:cubicBezTo>
                  <a:pt x="2979611" y="2129600"/>
                  <a:pt x="2976182" y="2126171"/>
                  <a:pt x="2971991" y="2126171"/>
                </a:cubicBezTo>
                <a:cubicBezTo>
                  <a:pt x="2967799" y="2126171"/>
                  <a:pt x="2964371" y="2129600"/>
                  <a:pt x="2964371" y="2133791"/>
                </a:cubicBezTo>
                <a:cubicBezTo>
                  <a:pt x="2964371" y="2137982"/>
                  <a:pt x="2967799" y="2141411"/>
                  <a:pt x="2971991" y="2141411"/>
                </a:cubicBezTo>
                <a:close/>
                <a:moveTo>
                  <a:pt x="3048191" y="2140172"/>
                </a:moveTo>
                <a:cubicBezTo>
                  <a:pt x="3051715" y="2140172"/>
                  <a:pt x="3054572" y="2137315"/>
                  <a:pt x="3054572" y="2133791"/>
                </a:cubicBezTo>
                <a:cubicBezTo>
                  <a:pt x="3054572" y="2130266"/>
                  <a:pt x="3051715" y="2127409"/>
                  <a:pt x="3048191" y="2127409"/>
                </a:cubicBezTo>
                <a:cubicBezTo>
                  <a:pt x="3044666" y="2127409"/>
                  <a:pt x="3041809" y="2130266"/>
                  <a:pt x="3041809" y="2133791"/>
                </a:cubicBezTo>
                <a:cubicBezTo>
                  <a:pt x="3041904" y="2137315"/>
                  <a:pt x="3044666" y="2140172"/>
                  <a:pt x="3048191" y="2140172"/>
                </a:cubicBezTo>
                <a:close/>
                <a:moveTo>
                  <a:pt x="3124391" y="2139125"/>
                </a:moveTo>
                <a:cubicBezTo>
                  <a:pt x="3127343" y="2139125"/>
                  <a:pt x="3129629" y="2136743"/>
                  <a:pt x="3129629" y="2133886"/>
                </a:cubicBezTo>
                <a:cubicBezTo>
                  <a:pt x="3129629" y="2131028"/>
                  <a:pt x="3127248" y="2128647"/>
                  <a:pt x="3124391" y="2128647"/>
                </a:cubicBezTo>
                <a:cubicBezTo>
                  <a:pt x="3121438" y="2128647"/>
                  <a:pt x="3119152" y="2131028"/>
                  <a:pt x="3119152" y="2133886"/>
                </a:cubicBezTo>
                <a:cubicBezTo>
                  <a:pt x="3119152" y="2136743"/>
                  <a:pt x="3121533" y="2139125"/>
                  <a:pt x="3124391" y="2139125"/>
                </a:cubicBezTo>
                <a:close/>
                <a:moveTo>
                  <a:pt x="3200591" y="2138077"/>
                </a:moveTo>
                <a:cubicBezTo>
                  <a:pt x="3202972" y="2138077"/>
                  <a:pt x="3204782" y="2136172"/>
                  <a:pt x="3204782" y="2133886"/>
                </a:cubicBezTo>
                <a:cubicBezTo>
                  <a:pt x="3204782" y="2131600"/>
                  <a:pt x="3202877" y="2129695"/>
                  <a:pt x="3200591" y="2129695"/>
                </a:cubicBezTo>
                <a:cubicBezTo>
                  <a:pt x="3198209" y="2129695"/>
                  <a:pt x="3196399" y="2131600"/>
                  <a:pt x="3196399" y="2133886"/>
                </a:cubicBezTo>
                <a:cubicBezTo>
                  <a:pt x="3196399" y="2136172"/>
                  <a:pt x="3198305" y="2138077"/>
                  <a:pt x="3200591" y="2138077"/>
                </a:cubicBezTo>
                <a:close/>
                <a:moveTo>
                  <a:pt x="3276791" y="2136743"/>
                </a:moveTo>
                <a:cubicBezTo>
                  <a:pt x="3278410" y="2136743"/>
                  <a:pt x="3279743" y="2135410"/>
                  <a:pt x="3279743" y="2133791"/>
                </a:cubicBezTo>
                <a:cubicBezTo>
                  <a:pt x="3279743" y="2132171"/>
                  <a:pt x="3278410" y="2130838"/>
                  <a:pt x="3276791" y="2130838"/>
                </a:cubicBezTo>
                <a:cubicBezTo>
                  <a:pt x="3275171" y="2130838"/>
                  <a:pt x="3273838" y="2132171"/>
                  <a:pt x="3273838" y="2133791"/>
                </a:cubicBezTo>
                <a:cubicBezTo>
                  <a:pt x="3273838" y="2135410"/>
                  <a:pt x="3275171" y="2136743"/>
                  <a:pt x="3276791" y="2136743"/>
                </a:cubicBezTo>
                <a:close/>
                <a:moveTo>
                  <a:pt x="3352991" y="2135696"/>
                </a:moveTo>
                <a:cubicBezTo>
                  <a:pt x="3354038" y="2135696"/>
                  <a:pt x="3354896" y="2134838"/>
                  <a:pt x="3354896" y="2133791"/>
                </a:cubicBezTo>
                <a:cubicBezTo>
                  <a:pt x="3354896" y="2132743"/>
                  <a:pt x="3354038" y="2131886"/>
                  <a:pt x="3352991" y="2131886"/>
                </a:cubicBezTo>
                <a:cubicBezTo>
                  <a:pt x="3351943" y="2131886"/>
                  <a:pt x="3351086" y="2132743"/>
                  <a:pt x="3351086" y="2133791"/>
                </a:cubicBezTo>
                <a:cubicBezTo>
                  <a:pt x="3351086" y="2134838"/>
                  <a:pt x="3351943" y="2135696"/>
                  <a:pt x="3352991" y="2135696"/>
                </a:cubicBezTo>
                <a:close/>
                <a:moveTo>
                  <a:pt x="3429191" y="2134648"/>
                </a:moveTo>
                <a:cubicBezTo>
                  <a:pt x="3429667" y="2134648"/>
                  <a:pt x="3430048" y="2134267"/>
                  <a:pt x="3430048" y="2133791"/>
                </a:cubicBezTo>
                <a:cubicBezTo>
                  <a:pt x="3430048" y="2133314"/>
                  <a:pt x="3429667" y="2132933"/>
                  <a:pt x="3429191" y="2132933"/>
                </a:cubicBezTo>
                <a:cubicBezTo>
                  <a:pt x="3428714" y="2132933"/>
                  <a:pt x="3428333" y="2133314"/>
                  <a:pt x="3428333" y="2133791"/>
                </a:cubicBezTo>
                <a:cubicBezTo>
                  <a:pt x="3428333" y="2134267"/>
                  <a:pt x="3428714" y="2134648"/>
                  <a:pt x="3429191" y="2134648"/>
                </a:cubicBezTo>
                <a:close/>
                <a:moveTo>
                  <a:pt x="76391" y="2210467"/>
                </a:moveTo>
                <a:cubicBezTo>
                  <a:pt x="76581" y="2210467"/>
                  <a:pt x="76772" y="2210276"/>
                  <a:pt x="76772" y="2210086"/>
                </a:cubicBezTo>
                <a:cubicBezTo>
                  <a:pt x="76772" y="2209895"/>
                  <a:pt x="76581" y="2209705"/>
                  <a:pt x="76391" y="2209705"/>
                </a:cubicBezTo>
                <a:cubicBezTo>
                  <a:pt x="76200" y="2209705"/>
                  <a:pt x="76010" y="2209895"/>
                  <a:pt x="76010" y="2210086"/>
                </a:cubicBezTo>
                <a:cubicBezTo>
                  <a:pt x="76010" y="2210276"/>
                  <a:pt x="76200" y="2210467"/>
                  <a:pt x="76391" y="2210467"/>
                </a:cubicBezTo>
                <a:close/>
                <a:moveTo>
                  <a:pt x="152591" y="2211515"/>
                </a:moveTo>
                <a:cubicBezTo>
                  <a:pt x="153448" y="2211515"/>
                  <a:pt x="154115" y="2210848"/>
                  <a:pt x="154115" y="2209991"/>
                </a:cubicBezTo>
                <a:cubicBezTo>
                  <a:pt x="154115" y="2209133"/>
                  <a:pt x="153448" y="2208467"/>
                  <a:pt x="152591" y="2208467"/>
                </a:cubicBezTo>
                <a:cubicBezTo>
                  <a:pt x="151733" y="2208467"/>
                  <a:pt x="151067" y="2209133"/>
                  <a:pt x="151067" y="2209991"/>
                </a:cubicBezTo>
                <a:cubicBezTo>
                  <a:pt x="151067" y="2210848"/>
                  <a:pt x="151829" y="2211515"/>
                  <a:pt x="152591" y="2211515"/>
                </a:cubicBezTo>
                <a:close/>
                <a:moveTo>
                  <a:pt x="228791" y="2212562"/>
                </a:moveTo>
                <a:cubicBezTo>
                  <a:pt x="230219" y="2212562"/>
                  <a:pt x="231362" y="2211419"/>
                  <a:pt x="231362" y="2209991"/>
                </a:cubicBezTo>
                <a:cubicBezTo>
                  <a:pt x="231362" y="2208562"/>
                  <a:pt x="230219" y="2207419"/>
                  <a:pt x="228791" y="2207419"/>
                </a:cubicBezTo>
                <a:cubicBezTo>
                  <a:pt x="227362" y="2207419"/>
                  <a:pt x="226219" y="2208562"/>
                  <a:pt x="226219" y="2209991"/>
                </a:cubicBezTo>
                <a:cubicBezTo>
                  <a:pt x="226219" y="2211419"/>
                  <a:pt x="227457" y="2212562"/>
                  <a:pt x="228791" y="2212562"/>
                </a:cubicBezTo>
                <a:close/>
                <a:moveTo>
                  <a:pt x="304991" y="2213801"/>
                </a:moveTo>
                <a:cubicBezTo>
                  <a:pt x="307086" y="2213801"/>
                  <a:pt x="308800" y="2212086"/>
                  <a:pt x="308800" y="2209991"/>
                </a:cubicBezTo>
                <a:cubicBezTo>
                  <a:pt x="308800" y="2207895"/>
                  <a:pt x="307086" y="2206181"/>
                  <a:pt x="304991" y="2206181"/>
                </a:cubicBezTo>
                <a:cubicBezTo>
                  <a:pt x="302895" y="2206181"/>
                  <a:pt x="301181" y="2207895"/>
                  <a:pt x="301181" y="2209991"/>
                </a:cubicBezTo>
                <a:cubicBezTo>
                  <a:pt x="301181" y="2212086"/>
                  <a:pt x="302895" y="2213801"/>
                  <a:pt x="304991" y="2213801"/>
                </a:cubicBezTo>
                <a:close/>
                <a:moveTo>
                  <a:pt x="381191" y="2214848"/>
                </a:moveTo>
                <a:cubicBezTo>
                  <a:pt x="383858" y="2214848"/>
                  <a:pt x="386048" y="2212658"/>
                  <a:pt x="386048" y="2209991"/>
                </a:cubicBezTo>
                <a:cubicBezTo>
                  <a:pt x="386048" y="2207324"/>
                  <a:pt x="383858" y="2205133"/>
                  <a:pt x="381191" y="2205133"/>
                </a:cubicBezTo>
                <a:cubicBezTo>
                  <a:pt x="378524" y="2205133"/>
                  <a:pt x="376333" y="2207324"/>
                  <a:pt x="376333" y="2209991"/>
                </a:cubicBezTo>
                <a:cubicBezTo>
                  <a:pt x="376333" y="2212658"/>
                  <a:pt x="378524" y="2214848"/>
                  <a:pt x="381191" y="2214848"/>
                </a:cubicBezTo>
                <a:close/>
                <a:moveTo>
                  <a:pt x="457391" y="2215896"/>
                </a:moveTo>
                <a:cubicBezTo>
                  <a:pt x="460629" y="2215896"/>
                  <a:pt x="463296" y="2213229"/>
                  <a:pt x="463296" y="2209991"/>
                </a:cubicBezTo>
                <a:cubicBezTo>
                  <a:pt x="463296" y="2206752"/>
                  <a:pt x="460629" y="2204085"/>
                  <a:pt x="457391" y="2204085"/>
                </a:cubicBezTo>
                <a:cubicBezTo>
                  <a:pt x="454152" y="2204085"/>
                  <a:pt x="451485" y="2206752"/>
                  <a:pt x="451485" y="2209991"/>
                </a:cubicBezTo>
                <a:cubicBezTo>
                  <a:pt x="451485" y="2213324"/>
                  <a:pt x="454152" y="2215896"/>
                  <a:pt x="457391" y="2215896"/>
                </a:cubicBezTo>
                <a:close/>
                <a:moveTo>
                  <a:pt x="533591" y="2216944"/>
                </a:moveTo>
                <a:cubicBezTo>
                  <a:pt x="537401" y="2216944"/>
                  <a:pt x="540544" y="2213801"/>
                  <a:pt x="540544" y="2209991"/>
                </a:cubicBezTo>
                <a:cubicBezTo>
                  <a:pt x="540544" y="2206181"/>
                  <a:pt x="537401" y="2203037"/>
                  <a:pt x="533591" y="2203037"/>
                </a:cubicBezTo>
                <a:cubicBezTo>
                  <a:pt x="529781" y="2203037"/>
                  <a:pt x="526637" y="2206181"/>
                  <a:pt x="526637" y="2209991"/>
                </a:cubicBezTo>
                <a:cubicBezTo>
                  <a:pt x="526637" y="2213801"/>
                  <a:pt x="529781" y="2216944"/>
                  <a:pt x="533591" y="2216944"/>
                </a:cubicBezTo>
                <a:close/>
                <a:moveTo>
                  <a:pt x="609790" y="2218087"/>
                </a:moveTo>
                <a:cubicBezTo>
                  <a:pt x="614267" y="2218087"/>
                  <a:pt x="617792" y="2214467"/>
                  <a:pt x="617792" y="2210086"/>
                </a:cubicBezTo>
                <a:cubicBezTo>
                  <a:pt x="617792" y="2205609"/>
                  <a:pt x="614172" y="2202085"/>
                  <a:pt x="609790" y="2202085"/>
                </a:cubicBezTo>
                <a:cubicBezTo>
                  <a:pt x="605314" y="2202085"/>
                  <a:pt x="601790" y="2205704"/>
                  <a:pt x="601790" y="2210086"/>
                </a:cubicBezTo>
                <a:cubicBezTo>
                  <a:pt x="601790" y="2214467"/>
                  <a:pt x="605409" y="2218087"/>
                  <a:pt x="609790" y="2218087"/>
                </a:cubicBezTo>
                <a:close/>
                <a:moveTo>
                  <a:pt x="685990" y="2219325"/>
                </a:moveTo>
                <a:cubicBezTo>
                  <a:pt x="691134" y="2219325"/>
                  <a:pt x="695325" y="2215134"/>
                  <a:pt x="695325" y="2209991"/>
                </a:cubicBezTo>
                <a:cubicBezTo>
                  <a:pt x="695325" y="2204847"/>
                  <a:pt x="691134" y="2200656"/>
                  <a:pt x="685990" y="2200656"/>
                </a:cubicBezTo>
                <a:cubicBezTo>
                  <a:pt x="680847" y="2200656"/>
                  <a:pt x="676656" y="2204847"/>
                  <a:pt x="676656" y="2209991"/>
                </a:cubicBezTo>
                <a:cubicBezTo>
                  <a:pt x="676751" y="2215134"/>
                  <a:pt x="680847" y="2219325"/>
                  <a:pt x="685990" y="2219325"/>
                </a:cubicBezTo>
                <a:close/>
                <a:moveTo>
                  <a:pt x="762190" y="2220373"/>
                </a:moveTo>
                <a:cubicBezTo>
                  <a:pt x="767906" y="2220373"/>
                  <a:pt x="772573" y="2215706"/>
                  <a:pt x="772573" y="2209991"/>
                </a:cubicBezTo>
                <a:cubicBezTo>
                  <a:pt x="772573" y="2204276"/>
                  <a:pt x="767906" y="2199608"/>
                  <a:pt x="762190" y="2199608"/>
                </a:cubicBezTo>
                <a:cubicBezTo>
                  <a:pt x="756476" y="2199608"/>
                  <a:pt x="751808" y="2204276"/>
                  <a:pt x="751808" y="2209991"/>
                </a:cubicBezTo>
                <a:cubicBezTo>
                  <a:pt x="751808" y="2215706"/>
                  <a:pt x="756476" y="2220373"/>
                  <a:pt x="762190" y="2220373"/>
                </a:cubicBezTo>
                <a:close/>
                <a:moveTo>
                  <a:pt x="838390" y="2221421"/>
                </a:moveTo>
                <a:cubicBezTo>
                  <a:pt x="844677" y="2221421"/>
                  <a:pt x="849821" y="2216277"/>
                  <a:pt x="849821" y="2209991"/>
                </a:cubicBezTo>
                <a:cubicBezTo>
                  <a:pt x="849821" y="2203704"/>
                  <a:pt x="844677" y="2198561"/>
                  <a:pt x="838390" y="2198561"/>
                </a:cubicBezTo>
                <a:cubicBezTo>
                  <a:pt x="832104" y="2198561"/>
                  <a:pt x="826961" y="2203704"/>
                  <a:pt x="826961" y="2209991"/>
                </a:cubicBezTo>
                <a:cubicBezTo>
                  <a:pt x="826961" y="2216277"/>
                  <a:pt x="832104" y="2221421"/>
                  <a:pt x="838390" y="2221421"/>
                </a:cubicBezTo>
                <a:close/>
                <a:moveTo>
                  <a:pt x="914590" y="2222468"/>
                </a:moveTo>
                <a:cubicBezTo>
                  <a:pt x="921449" y="2222468"/>
                  <a:pt x="927068" y="2216849"/>
                  <a:pt x="927068" y="2209991"/>
                </a:cubicBezTo>
                <a:cubicBezTo>
                  <a:pt x="927068" y="2203133"/>
                  <a:pt x="921449" y="2197513"/>
                  <a:pt x="914590" y="2197513"/>
                </a:cubicBezTo>
                <a:cubicBezTo>
                  <a:pt x="907733" y="2197513"/>
                  <a:pt x="902113" y="2203133"/>
                  <a:pt x="902113" y="2209991"/>
                </a:cubicBezTo>
                <a:cubicBezTo>
                  <a:pt x="902113" y="2216849"/>
                  <a:pt x="907733" y="2222468"/>
                  <a:pt x="914590" y="2222468"/>
                </a:cubicBezTo>
                <a:close/>
                <a:moveTo>
                  <a:pt x="990790" y="2223516"/>
                </a:moveTo>
                <a:cubicBezTo>
                  <a:pt x="998220" y="2223516"/>
                  <a:pt x="1004316" y="2217420"/>
                  <a:pt x="1004316" y="2209991"/>
                </a:cubicBezTo>
                <a:cubicBezTo>
                  <a:pt x="1004316" y="2202561"/>
                  <a:pt x="998220" y="2196465"/>
                  <a:pt x="990790" y="2196465"/>
                </a:cubicBezTo>
                <a:cubicBezTo>
                  <a:pt x="983361" y="2196465"/>
                  <a:pt x="977265" y="2202561"/>
                  <a:pt x="977265" y="2209991"/>
                </a:cubicBezTo>
                <a:cubicBezTo>
                  <a:pt x="977265" y="2217420"/>
                  <a:pt x="983361" y="2223516"/>
                  <a:pt x="990790" y="2223516"/>
                </a:cubicBezTo>
                <a:close/>
                <a:moveTo>
                  <a:pt x="1066991" y="2224373"/>
                </a:moveTo>
                <a:cubicBezTo>
                  <a:pt x="1074896" y="2224373"/>
                  <a:pt x="1081373" y="2217896"/>
                  <a:pt x="1081373" y="2209991"/>
                </a:cubicBezTo>
                <a:cubicBezTo>
                  <a:pt x="1081373" y="2202085"/>
                  <a:pt x="1074896" y="2195608"/>
                  <a:pt x="1066991" y="2195608"/>
                </a:cubicBezTo>
                <a:cubicBezTo>
                  <a:pt x="1059085" y="2195608"/>
                  <a:pt x="1052608" y="2202085"/>
                  <a:pt x="1052608" y="2209991"/>
                </a:cubicBezTo>
                <a:cubicBezTo>
                  <a:pt x="1052608" y="2217896"/>
                  <a:pt x="1059085" y="2224373"/>
                  <a:pt x="1066991" y="2224373"/>
                </a:cubicBezTo>
                <a:close/>
                <a:moveTo>
                  <a:pt x="1143191" y="2225421"/>
                </a:moveTo>
                <a:cubicBezTo>
                  <a:pt x="1151668" y="2225421"/>
                  <a:pt x="1158621" y="2218468"/>
                  <a:pt x="1158621" y="2209991"/>
                </a:cubicBezTo>
                <a:cubicBezTo>
                  <a:pt x="1158621" y="2201513"/>
                  <a:pt x="1151763" y="2194560"/>
                  <a:pt x="1143191" y="2194560"/>
                </a:cubicBezTo>
                <a:cubicBezTo>
                  <a:pt x="1134618" y="2194560"/>
                  <a:pt x="1127760" y="2201513"/>
                  <a:pt x="1127760" y="2209991"/>
                </a:cubicBezTo>
                <a:cubicBezTo>
                  <a:pt x="1127760" y="2218468"/>
                  <a:pt x="1134713" y="2225421"/>
                  <a:pt x="1143191" y="2225421"/>
                </a:cubicBezTo>
                <a:close/>
                <a:moveTo>
                  <a:pt x="1219391" y="2226278"/>
                </a:moveTo>
                <a:cubicBezTo>
                  <a:pt x="1228344" y="2226278"/>
                  <a:pt x="1235678" y="2219039"/>
                  <a:pt x="1235678" y="2209991"/>
                </a:cubicBezTo>
                <a:cubicBezTo>
                  <a:pt x="1235678" y="2200942"/>
                  <a:pt x="1228439" y="2193703"/>
                  <a:pt x="1219391" y="2193703"/>
                </a:cubicBezTo>
                <a:cubicBezTo>
                  <a:pt x="1210342" y="2193703"/>
                  <a:pt x="1203103" y="2200942"/>
                  <a:pt x="1203103" y="2209991"/>
                </a:cubicBezTo>
                <a:cubicBezTo>
                  <a:pt x="1203103" y="2219039"/>
                  <a:pt x="1210437" y="2226278"/>
                  <a:pt x="1219391" y="2226278"/>
                </a:cubicBezTo>
                <a:close/>
                <a:moveTo>
                  <a:pt x="1295591" y="2227136"/>
                </a:moveTo>
                <a:cubicBezTo>
                  <a:pt x="1305020" y="2227136"/>
                  <a:pt x="1312736" y="2219516"/>
                  <a:pt x="1312736" y="2209991"/>
                </a:cubicBezTo>
                <a:cubicBezTo>
                  <a:pt x="1312736" y="2200466"/>
                  <a:pt x="1305116" y="2192846"/>
                  <a:pt x="1295591" y="2192846"/>
                </a:cubicBezTo>
                <a:cubicBezTo>
                  <a:pt x="1286066" y="2192846"/>
                  <a:pt x="1278446" y="2200466"/>
                  <a:pt x="1278446" y="2209991"/>
                </a:cubicBezTo>
                <a:cubicBezTo>
                  <a:pt x="1278446" y="2219516"/>
                  <a:pt x="1286161" y="2227136"/>
                  <a:pt x="1295591" y="2227136"/>
                </a:cubicBezTo>
                <a:close/>
                <a:moveTo>
                  <a:pt x="1371791" y="2227993"/>
                </a:moveTo>
                <a:cubicBezTo>
                  <a:pt x="1381697" y="2227993"/>
                  <a:pt x="1389793" y="2219992"/>
                  <a:pt x="1389793" y="2209991"/>
                </a:cubicBezTo>
                <a:cubicBezTo>
                  <a:pt x="1389793" y="2199989"/>
                  <a:pt x="1381792" y="2191988"/>
                  <a:pt x="1371791" y="2191988"/>
                </a:cubicBezTo>
                <a:cubicBezTo>
                  <a:pt x="1361789" y="2191988"/>
                  <a:pt x="1353788" y="2199989"/>
                  <a:pt x="1353788" y="2209991"/>
                </a:cubicBezTo>
                <a:cubicBezTo>
                  <a:pt x="1353788" y="2219992"/>
                  <a:pt x="1361885" y="2227993"/>
                  <a:pt x="1371791" y="2227993"/>
                </a:cubicBezTo>
                <a:close/>
                <a:moveTo>
                  <a:pt x="1447991" y="2228850"/>
                </a:moveTo>
                <a:cubicBezTo>
                  <a:pt x="1458373" y="2228850"/>
                  <a:pt x="1466755" y="2220468"/>
                  <a:pt x="1466755" y="2210086"/>
                </a:cubicBezTo>
                <a:cubicBezTo>
                  <a:pt x="1466755" y="2199704"/>
                  <a:pt x="1458373" y="2191322"/>
                  <a:pt x="1447991" y="2191322"/>
                </a:cubicBezTo>
                <a:cubicBezTo>
                  <a:pt x="1437608" y="2191322"/>
                  <a:pt x="1429226" y="2199704"/>
                  <a:pt x="1429226" y="2210086"/>
                </a:cubicBezTo>
                <a:cubicBezTo>
                  <a:pt x="1429226" y="2220373"/>
                  <a:pt x="1437608" y="2228850"/>
                  <a:pt x="1447991" y="2228850"/>
                </a:cubicBezTo>
                <a:close/>
                <a:moveTo>
                  <a:pt x="1524191" y="2229422"/>
                </a:moveTo>
                <a:cubicBezTo>
                  <a:pt x="1534954" y="2229422"/>
                  <a:pt x="1543622" y="2220754"/>
                  <a:pt x="1543622" y="2209991"/>
                </a:cubicBezTo>
                <a:cubicBezTo>
                  <a:pt x="1543622" y="2199227"/>
                  <a:pt x="1534954" y="2190560"/>
                  <a:pt x="1524191" y="2190560"/>
                </a:cubicBezTo>
                <a:cubicBezTo>
                  <a:pt x="1513427" y="2190560"/>
                  <a:pt x="1504760" y="2199227"/>
                  <a:pt x="1504760" y="2209991"/>
                </a:cubicBezTo>
                <a:cubicBezTo>
                  <a:pt x="1504760" y="2220754"/>
                  <a:pt x="1513523" y="2229422"/>
                  <a:pt x="1524191" y="2229422"/>
                </a:cubicBezTo>
                <a:close/>
                <a:moveTo>
                  <a:pt x="1600391" y="2229898"/>
                </a:moveTo>
                <a:cubicBezTo>
                  <a:pt x="1611344" y="2229898"/>
                  <a:pt x="1620298" y="2221040"/>
                  <a:pt x="1620298" y="2209991"/>
                </a:cubicBezTo>
                <a:cubicBezTo>
                  <a:pt x="1620298" y="2198942"/>
                  <a:pt x="1611439" y="2190083"/>
                  <a:pt x="1600391" y="2190083"/>
                </a:cubicBezTo>
                <a:cubicBezTo>
                  <a:pt x="1589437" y="2190083"/>
                  <a:pt x="1580483" y="2198942"/>
                  <a:pt x="1580483" y="2209991"/>
                </a:cubicBezTo>
                <a:cubicBezTo>
                  <a:pt x="1580483" y="2221040"/>
                  <a:pt x="1589437" y="2229898"/>
                  <a:pt x="1600391" y="2229898"/>
                </a:cubicBezTo>
                <a:close/>
                <a:moveTo>
                  <a:pt x="1676591" y="2230088"/>
                </a:moveTo>
                <a:cubicBezTo>
                  <a:pt x="1687639" y="2230088"/>
                  <a:pt x="1696688" y="2221135"/>
                  <a:pt x="1696688" y="2209991"/>
                </a:cubicBezTo>
                <a:cubicBezTo>
                  <a:pt x="1696688" y="2198846"/>
                  <a:pt x="1687735" y="2189893"/>
                  <a:pt x="1676591" y="2189893"/>
                </a:cubicBezTo>
                <a:cubicBezTo>
                  <a:pt x="1665446" y="2189893"/>
                  <a:pt x="1656493" y="2198846"/>
                  <a:pt x="1656493" y="2209991"/>
                </a:cubicBezTo>
                <a:cubicBezTo>
                  <a:pt x="1656493" y="2221135"/>
                  <a:pt x="1665542" y="2230088"/>
                  <a:pt x="1676591" y="2230088"/>
                </a:cubicBezTo>
                <a:close/>
                <a:moveTo>
                  <a:pt x="1752791" y="2230279"/>
                </a:moveTo>
                <a:cubicBezTo>
                  <a:pt x="1764030" y="2230279"/>
                  <a:pt x="1773079" y="2221230"/>
                  <a:pt x="1773079" y="2209991"/>
                </a:cubicBezTo>
                <a:cubicBezTo>
                  <a:pt x="1773079" y="2198751"/>
                  <a:pt x="1764030" y="2189702"/>
                  <a:pt x="1752791" y="2189702"/>
                </a:cubicBezTo>
                <a:cubicBezTo>
                  <a:pt x="1741551" y="2189702"/>
                  <a:pt x="1732502" y="2198751"/>
                  <a:pt x="1732502" y="2209991"/>
                </a:cubicBezTo>
                <a:cubicBezTo>
                  <a:pt x="1732502" y="2221230"/>
                  <a:pt x="1741646" y="2230279"/>
                  <a:pt x="1752791" y="2230279"/>
                </a:cubicBezTo>
                <a:close/>
                <a:moveTo>
                  <a:pt x="1828991" y="2230088"/>
                </a:moveTo>
                <a:cubicBezTo>
                  <a:pt x="1840039" y="2230088"/>
                  <a:pt x="1849088" y="2221135"/>
                  <a:pt x="1849088" y="2209991"/>
                </a:cubicBezTo>
                <a:cubicBezTo>
                  <a:pt x="1849088" y="2198846"/>
                  <a:pt x="1840135" y="2189893"/>
                  <a:pt x="1828991" y="2189893"/>
                </a:cubicBezTo>
                <a:cubicBezTo>
                  <a:pt x="1817846" y="2189893"/>
                  <a:pt x="1808893" y="2198846"/>
                  <a:pt x="1808893" y="2209991"/>
                </a:cubicBezTo>
                <a:cubicBezTo>
                  <a:pt x="1808893" y="2221135"/>
                  <a:pt x="1817942" y="2230088"/>
                  <a:pt x="1828991" y="2230088"/>
                </a:cubicBezTo>
                <a:close/>
                <a:moveTo>
                  <a:pt x="1905191" y="2229898"/>
                </a:moveTo>
                <a:cubicBezTo>
                  <a:pt x="1916144" y="2229898"/>
                  <a:pt x="1925098" y="2221040"/>
                  <a:pt x="1925098" y="2209991"/>
                </a:cubicBezTo>
                <a:cubicBezTo>
                  <a:pt x="1925098" y="2198942"/>
                  <a:pt x="1916239" y="2190083"/>
                  <a:pt x="1905191" y="2190083"/>
                </a:cubicBezTo>
                <a:cubicBezTo>
                  <a:pt x="1894237" y="2190083"/>
                  <a:pt x="1885283" y="2198942"/>
                  <a:pt x="1885283" y="2209991"/>
                </a:cubicBezTo>
                <a:cubicBezTo>
                  <a:pt x="1885283" y="2221040"/>
                  <a:pt x="1894237" y="2229898"/>
                  <a:pt x="1905191" y="2229898"/>
                </a:cubicBezTo>
                <a:close/>
                <a:moveTo>
                  <a:pt x="1981391" y="2229422"/>
                </a:moveTo>
                <a:cubicBezTo>
                  <a:pt x="1992154" y="2229422"/>
                  <a:pt x="2000822" y="2220754"/>
                  <a:pt x="2000822" y="2209991"/>
                </a:cubicBezTo>
                <a:cubicBezTo>
                  <a:pt x="2000822" y="2199227"/>
                  <a:pt x="1992154" y="2190560"/>
                  <a:pt x="1981391" y="2190560"/>
                </a:cubicBezTo>
                <a:cubicBezTo>
                  <a:pt x="1970627" y="2190560"/>
                  <a:pt x="1961960" y="2199227"/>
                  <a:pt x="1961960" y="2209991"/>
                </a:cubicBezTo>
                <a:cubicBezTo>
                  <a:pt x="1961960" y="2220754"/>
                  <a:pt x="1970723" y="2229422"/>
                  <a:pt x="1981391" y="2229422"/>
                </a:cubicBezTo>
                <a:close/>
                <a:moveTo>
                  <a:pt x="2057591" y="2228850"/>
                </a:moveTo>
                <a:cubicBezTo>
                  <a:pt x="2067973" y="2228850"/>
                  <a:pt x="2076355" y="2220468"/>
                  <a:pt x="2076355" y="2210086"/>
                </a:cubicBezTo>
                <a:cubicBezTo>
                  <a:pt x="2076355" y="2199704"/>
                  <a:pt x="2067973" y="2191322"/>
                  <a:pt x="2057591" y="2191322"/>
                </a:cubicBezTo>
                <a:cubicBezTo>
                  <a:pt x="2047208" y="2191322"/>
                  <a:pt x="2038826" y="2199704"/>
                  <a:pt x="2038826" y="2210086"/>
                </a:cubicBezTo>
                <a:cubicBezTo>
                  <a:pt x="2038826" y="2220373"/>
                  <a:pt x="2047208" y="2228850"/>
                  <a:pt x="2057591" y="2228850"/>
                </a:cubicBezTo>
                <a:close/>
                <a:moveTo>
                  <a:pt x="2133791" y="2228183"/>
                </a:moveTo>
                <a:cubicBezTo>
                  <a:pt x="2143792" y="2228183"/>
                  <a:pt x="2151983" y="2220087"/>
                  <a:pt x="2151983" y="2209991"/>
                </a:cubicBezTo>
                <a:cubicBezTo>
                  <a:pt x="2151983" y="2199989"/>
                  <a:pt x="2143887" y="2191798"/>
                  <a:pt x="2133791" y="2191798"/>
                </a:cubicBezTo>
                <a:cubicBezTo>
                  <a:pt x="2123789" y="2191798"/>
                  <a:pt x="2115598" y="2199894"/>
                  <a:pt x="2115598" y="2209991"/>
                </a:cubicBezTo>
                <a:cubicBezTo>
                  <a:pt x="2115598" y="2220087"/>
                  <a:pt x="2123789" y="2228183"/>
                  <a:pt x="2133791" y="2228183"/>
                </a:cubicBezTo>
                <a:close/>
                <a:moveTo>
                  <a:pt x="2209991" y="2227326"/>
                </a:moveTo>
                <a:cubicBezTo>
                  <a:pt x="2219516" y="2227326"/>
                  <a:pt x="2227326" y="2219611"/>
                  <a:pt x="2227326" y="2209991"/>
                </a:cubicBezTo>
                <a:cubicBezTo>
                  <a:pt x="2227326" y="2200466"/>
                  <a:pt x="2219611" y="2192655"/>
                  <a:pt x="2209991" y="2192655"/>
                </a:cubicBezTo>
                <a:cubicBezTo>
                  <a:pt x="2200466" y="2192655"/>
                  <a:pt x="2192655" y="2200370"/>
                  <a:pt x="2192655" y="2209991"/>
                </a:cubicBezTo>
                <a:cubicBezTo>
                  <a:pt x="2192655" y="2219611"/>
                  <a:pt x="2200466" y="2227326"/>
                  <a:pt x="2209991" y="2227326"/>
                </a:cubicBezTo>
                <a:close/>
                <a:moveTo>
                  <a:pt x="2286191" y="2226469"/>
                </a:moveTo>
                <a:cubicBezTo>
                  <a:pt x="2295335" y="2226469"/>
                  <a:pt x="2302669" y="2219135"/>
                  <a:pt x="2302669" y="2209991"/>
                </a:cubicBezTo>
                <a:cubicBezTo>
                  <a:pt x="2302669" y="2200847"/>
                  <a:pt x="2295335" y="2193512"/>
                  <a:pt x="2286191" y="2193512"/>
                </a:cubicBezTo>
                <a:cubicBezTo>
                  <a:pt x="2277047" y="2193512"/>
                  <a:pt x="2269712" y="2200847"/>
                  <a:pt x="2269712" y="2209991"/>
                </a:cubicBezTo>
                <a:cubicBezTo>
                  <a:pt x="2269712" y="2219135"/>
                  <a:pt x="2277142" y="2226469"/>
                  <a:pt x="2286191" y="2226469"/>
                </a:cubicBezTo>
                <a:close/>
                <a:moveTo>
                  <a:pt x="2362391" y="2225421"/>
                </a:moveTo>
                <a:cubicBezTo>
                  <a:pt x="2370868" y="2225421"/>
                  <a:pt x="2377821" y="2218468"/>
                  <a:pt x="2377821" y="2209991"/>
                </a:cubicBezTo>
                <a:cubicBezTo>
                  <a:pt x="2377821" y="2201513"/>
                  <a:pt x="2370868" y="2194560"/>
                  <a:pt x="2362391" y="2194560"/>
                </a:cubicBezTo>
                <a:cubicBezTo>
                  <a:pt x="2353913" y="2194560"/>
                  <a:pt x="2346960" y="2201513"/>
                  <a:pt x="2346960" y="2209991"/>
                </a:cubicBezTo>
                <a:cubicBezTo>
                  <a:pt x="2346960" y="2218468"/>
                  <a:pt x="2353913" y="2225421"/>
                  <a:pt x="2362391" y="2225421"/>
                </a:cubicBezTo>
                <a:close/>
                <a:moveTo>
                  <a:pt x="2438591" y="2224564"/>
                </a:moveTo>
                <a:cubicBezTo>
                  <a:pt x="2446687" y="2224564"/>
                  <a:pt x="2453164" y="2217992"/>
                  <a:pt x="2453164" y="2209991"/>
                </a:cubicBezTo>
                <a:cubicBezTo>
                  <a:pt x="2453164" y="2201990"/>
                  <a:pt x="2446591" y="2195417"/>
                  <a:pt x="2438591" y="2195417"/>
                </a:cubicBezTo>
                <a:cubicBezTo>
                  <a:pt x="2430494" y="2195417"/>
                  <a:pt x="2424017" y="2201990"/>
                  <a:pt x="2424017" y="2209991"/>
                </a:cubicBezTo>
                <a:cubicBezTo>
                  <a:pt x="2424017" y="2217992"/>
                  <a:pt x="2430590" y="2224564"/>
                  <a:pt x="2438591" y="2224564"/>
                </a:cubicBezTo>
                <a:close/>
                <a:moveTo>
                  <a:pt x="2514791" y="2223516"/>
                </a:moveTo>
                <a:cubicBezTo>
                  <a:pt x="2522220" y="2223516"/>
                  <a:pt x="2528316" y="2217420"/>
                  <a:pt x="2528316" y="2209991"/>
                </a:cubicBezTo>
                <a:cubicBezTo>
                  <a:pt x="2528316" y="2202561"/>
                  <a:pt x="2522220" y="2196465"/>
                  <a:pt x="2514791" y="2196465"/>
                </a:cubicBezTo>
                <a:cubicBezTo>
                  <a:pt x="2507361" y="2196465"/>
                  <a:pt x="2501265" y="2202561"/>
                  <a:pt x="2501265" y="2209991"/>
                </a:cubicBezTo>
                <a:cubicBezTo>
                  <a:pt x="2501265" y="2217420"/>
                  <a:pt x="2507361" y="2223516"/>
                  <a:pt x="2514791" y="2223516"/>
                </a:cubicBezTo>
                <a:close/>
                <a:moveTo>
                  <a:pt x="2590991" y="2222659"/>
                </a:moveTo>
                <a:cubicBezTo>
                  <a:pt x="2598039" y="2222659"/>
                  <a:pt x="2603659" y="2216944"/>
                  <a:pt x="2603659" y="2209991"/>
                </a:cubicBezTo>
                <a:cubicBezTo>
                  <a:pt x="2603659" y="2202942"/>
                  <a:pt x="2597944" y="2197322"/>
                  <a:pt x="2590991" y="2197322"/>
                </a:cubicBezTo>
                <a:cubicBezTo>
                  <a:pt x="2583942" y="2197322"/>
                  <a:pt x="2578322" y="2203037"/>
                  <a:pt x="2578322" y="2209991"/>
                </a:cubicBezTo>
                <a:cubicBezTo>
                  <a:pt x="2578322" y="2217039"/>
                  <a:pt x="2584037" y="2222659"/>
                  <a:pt x="2590991" y="2222659"/>
                </a:cubicBezTo>
                <a:close/>
                <a:moveTo>
                  <a:pt x="2667191" y="2221611"/>
                </a:moveTo>
                <a:cubicBezTo>
                  <a:pt x="2673572" y="2221611"/>
                  <a:pt x="2678811" y="2216372"/>
                  <a:pt x="2678811" y="2209991"/>
                </a:cubicBezTo>
                <a:cubicBezTo>
                  <a:pt x="2678811" y="2203609"/>
                  <a:pt x="2673572" y="2198370"/>
                  <a:pt x="2667191" y="2198370"/>
                </a:cubicBezTo>
                <a:cubicBezTo>
                  <a:pt x="2660809" y="2198370"/>
                  <a:pt x="2655570" y="2203609"/>
                  <a:pt x="2655570" y="2209991"/>
                </a:cubicBezTo>
                <a:cubicBezTo>
                  <a:pt x="2655570" y="2216468"/>
                  <a:pt x="2660809" y="2221611"/>
                  <a:pt x="2667191" y="2221611"/>
                </a:cubicBezTo>
                <a:close/>
                <a:moveTo>
                  <a:pt x="2743391" y="2220563"/>
                </a:moveTo>
                <a:cubicBezTo>
                  <a:pt x="2749201" y="2220563"/>
                  <a:pt x="2753963" y="2215801"/>
                  <a:pt x="2753963" y="2209991"/>
                </a:cubicBezTo>
                <a:cubicBezTo>
                  <a:pt x="2753963" y="2204180"/>
                  <a:pt x="2749201" y="2199418"/>
                  <a:pt x="2743391" y="2199418"/>
                </a:cubicBezTo>
                <a:cubicBezTo>
                  <a:pt x="2737580" y="2199418"/>
                  <a:pt x="2732818" y="2204180"/>
                  <a:pt x="2732818" y="2209991"/>
                </a:cubicBezTo>
                <a:cubicBezTo>
                  <a:pt x="2732818" y="2215801"/>
                  <a:pt x="2737580" y="2220563"/>
                  <a:pt x="2743391" y="2220563"/>
                </a:cubicBezTo>
                <a:close/>
                <a:moveTo>
                  <a:pt x="2819591" y="2219325"/>
                </a:moveTo>
                <a:cubicBezTo>
                  <a:pt x="2824734" y="2219325"/>
                  <a:pt x="2828925" y="2215134"/>
                  <a:pt x="2828925" y="2209991"/>
                </a:cubicBezTo>
                <a:cubicBezTo>
                  <a:pt x="2828925" y="2204847"/>
                  <a:pt x="2824734" y="2200656"/>
                  <a:pt x="2819591" y="2200656"/>
                </a:cubicBezTo>
                <a:cubicBezTo>
                  <a:pt x="2814447" y="2200656"/>
                  <a:pt x="2810256" y="2204847"/>
                  <a:pt x="2810256" y="2209991"/>
                </a:cubicBezTo>
                <a:cubicBezTo>
                  <a:pt x="2810351" y="2215134"/>
                  <a:pt x="2814447" y="2219325"/>
                  <a:pt x="2819591" y="2219325"/>
                </a:cubicBezTo>
                <a:close/>
                <a:moveTo>
                  <a:pt x="2895791" y="2218277"/>
                </a:moveTo>
                <a:cubicBezTo>
                  <a:pt x="2900363" y="2218277"/>
                  <a:pt x="2904078" y="2214563"/>
                  <a:pt x="2904078" y="2209991"/>
                </a:cubicBezTo>
                <a:cubicBezTo>
                  <a:pt x="2904078" y="2205419"/>
                  <a:pt x="2900363" y="2201704"/>
                  <a:pt x="2895791" y="2201704"/>
                </a:cubicBezTo>
                <a:cubicBezTo>
                  <a:pt x="2891219" y="2201704"/>
                  <a:pt x="2887504" y="2205419"/>
                  <a:pt x="2887504" y="2209991"/>
                </a:cubicBezTo>
                <a:cubicBezTo>
                  <a:pt x="2887504" y="2214563"/>
                  <a:pt x="2891219" y="2218277"/>
                  <a:pt x="2895791" y="2218277"/>
                </a:cubicBezTo>
                <a:close/>
                <a:moveTo>
                  <a:pt x="2971991" y="2217230"/>
                </a:moveTo>
                <a:cubicBezTo>
                  <a:pt x="2975991" y="2217230"/>
                  <a:pt x="2979134" y="2213991"/>
                  <a:pt x="2979134" y="2210086"/>
                </a:cubicBezTo>
                <a:cubicBezTo>
                  <a:pt x="2979134" y="2206085"/>
                  <a:pt x="2975896" y="2202942"/>
                  <a:pt x="2971991" y="2202942"/>
                </a:cubicBezTo>
                <a:cubicBezTo>
                  <a:pt x="2967990" y="2202942"/>
                  <a:pt x="2964847" y="2206181"/>
                  <a:pt x="2964847" y="2210086"/>
                </a:cubicBezTo>
                <a:cubicBezTo>
                  <a:pt x="2964847" y="2213991"/>
                  <a:pt x="2968085" y="2217230"/>
                  <a:pt x="2971991" y="2217230"/>
                </a:cubicBezTo>
                <a:close/>
                <a:moveTo>
                  <a:pt x="3048191" y="2216182"/>
                </a:moveTo>
                <a:cubicBezTo>
                  <a:pt x="3051620" y="2216182"/>
                  <a:pt x="3054287" y="2213420"/>
                  <a:pt x="3054287" y="2210086"/>
                </a:cubicBezTo>
                <a:cubicBezTo>
                  <a:pt x="3054287" y="2206752"/>
                  <a:pt x="3051524" y="2203990"/>
                  <a:pt x="3048191" y="2203990"/>
                </a:cubicBezTo>
                <a:cubicBezTo>
                  <a:pt x="3044762" y="2203990"/>
                  <a:pt x="3042095" y="2206752"/>
                  <a:pt x="3042095" y="2210086"/>
                </a:cubicBezTo>
                <a:cubicBezTo>
                  <a:pt x="3042095" y="2213420"/>
                  <a:pt x="3044857" y="2216182"/>
                  <a:pt x="3048191" y="2216182"/>
                </a:cubicBezTo>
                <a:close/>
                <a:moveTo>
                  <a:pt x="3124391" y="2214848"/>
                </a:moveTo>
                <a:cubicBezTo>
                  <a:pt x="3127058" y="2214848"/>
                  <a:pt x="3129248" y="2212658"/>
                  <a:pt x="3129248" y="2209991"/>
                </a:cubicBezTo>
                <a:cubicBezTo>
                  <a:pt x="3129248" y="2207324"/>
                  <a:pt x="3127058" y="2205133"/>
                  <a:pt x="3124391" y="2205133"/>
                </a:cubicBezTo>
                <a:cubicBezTo>
                  <a:pt x="3121724" y="2205133"/>
                  <a:pt x="3119533" y="2207324"/>
                  <a:pt x="3119533" y="2209991"/>
                </a:cubicBezTo>
                <a:cubicBezTo>
                  <a:pt x="3119533" y="2212658"/>
                  <a:pt x="3121724" y="2214848"/>
                  <a:pt x="3124391" y="2214848"/>
                </a:cubicBezTo>
                <a:close/>
                <a:moveTo>
                  <a:pt x="3200591" y="2213801"/>
                </a:moveTo>
                <a:cubicBezTo>
                  <a:pt x="3202686" y="2213801"/>
                  <a:pt x="3204401" y="2212086"/>
                  <a:pt x="3204401" y="2209991"/>
                </a:cubicBezTo>
                <a:cubicBezTo>
                  <a:pt x="3204401" y="2207895"/>
                  <a:pt x="3202686" y="2206181"/>
                  <a:pt x="3200591" y="2206181"/>
                </a:cubicBezTo>
                <a:cubicBezTo>
                  <a:pt x="3198495" y="2206181"/>
                  <a:pt x="3196781" y="2207895"/>
                  <a:pt x="3196781" y="2209991"/>
                </a:cubicBezTo>
                <a:cubicBezTo>
                  <a:pt x="3196781" y="2212086"/>
                  <a:pt x="3198495" y="2213801"/>
                  <a:pt x="3200591" y="2213801"/>
                </a:cubicBezTo>
                <a:close/>
                <a:moveTo>
                  <a:pt x="3276791" y="2212753"/>
                </a:moveTo>
                <a:cubicBezTo>
                  <a:pt x="3278315" y="2212753"/>
                  <a:pt x="3279553" y="2211515"/>
                  <a:pt x="3279553" y="2209991"/>
                </a:cubicBezTo>
                <a:cubicBezTo>
                  <a:pt x="3279553" y="2208467"/>
                  <a:pt x="3278315" y="2207228"/>
                  <a:pt x="3276791" y="2207228"/>
                </a:cubicBezTo>
                <a:cubicBezTo>
                  <a:pt x="3275266" y="2207228"/>
                  <a:pt x="3274028" y="2208467"/>
                  <a:pt x="3274028" y="2209991"/>
                </a:cubicBezTo>
                <a:cubicBezTo>
                  <a:pt x="3274028" y="2211515"/>
                  <a:pt x="3275266" y="2212753"/>
                  <a:pt x="3276791" y="2212753"/>
                </a:cubicBezTo>
                <a:close/>
                <a:moveTo>
                  <a:pt x="3352991" y="2211705"/>
                </a:moveTo>
                <a:cubicBezTo>
                  <a:pt x="3353943" y="2211705"/>
                  <a:pt x="3354705" y="2210943"/>
                  <a:pt x="3354705" y="2209991"/>
                </a:cubicBezTo>
                <a:cubicBezTo>
                  <a:pt x="3354705" y="2209038"/>
                  <a:pt x="3353943" y="2208276"/>
                  <a:pt x="3352991" y="2208276"/>
                </a:cubicBezTo>
                <a:cubicBezTo>
                  <a:pt x="3352038" y="2208276"/>
                  <a:pt x="3351276" y="2209038"/>
                  <a:pt x="3351276" y="2209991"/>
                </a:cubicBezTo>
                <a:cubicBezTo>
                  <a:pt x="3351276" y="2210943"/>
                  <a:pt x="3352038" y="2211705"/>
                  <a:pt x="3352991" y="2211705"/>
                </a:cubicBezTo>
                <a:close/>
                <a:moveTo>
                  <a:pt x="3429191" y="2210467"/>
                </a:moveTo>
                <a:cubicBezTo>
                  <a:pt x="3429381" y="2210467"/>
                  <a:pt x="3429572" y="2210276"/>
                  <a:pt x="3429572" y="2210086"/>
                </a:cubicBezTo>
                <a:cubicBezTo>
                  <a:pt x="3429572" y="2209895"/>
                  <a:pt x="3429381" y="2209705"/>
                  <a:pt x="3429191" y="2209705"/>
                </a:cubicBezTo>
                <a:cubicBezTo>
                  <a:pt x="3429000" y="2209705"/>
                  <a:pt x="3428810" y="2209895"/>
                  <a:pt x="3428810" y="2210086"/>
                </a:cubicBezTo>
                <a:cubicBezTo>
                  <a:pt x="3428810" y="2210276"/>
                  <a:pt x="3429000" y="2210467"/>
                  <a:pt x="3429191" y="2210467"/>
                </a:cubicBezTo>
                <a:close/>
                <a:moveTo>
                  <a:pt x="76391" y="2286381"/>
                </a:moveTo>
                <a:cubicBezTo>
                  <a:pt x="76486" y="2286381"/>
                  <a:pt x="76581" y="2286286"/>
                  <a:pt x="76581" y="2286191"/>
                </a:cubicBezTo>
                <a:cubicBezTo>
                  <a:pt x="76581" y="2286095"/>
                  <a:pt x="76486" y="2286000"/>
                  <a:pt x="76391" y="2286000"/>
                </a:cubicBezTo>
                <a:cubicBezTo>
                  <a:pt x="76295" y="2286000"/>
                  <a:pt x="76200" y="2286095"/>
                  <a:pt x="76200" y="2286191"/>
                </a:cubicBezTo>
                <a:cubicBezTo>
                  <a:pt x="76200" y="2286286"/>
                  <a:pt x="76295" y="2286381"/>
                  <a:pt x="76391" y="2286381"/>
                </a:cubicBezTo>
                <a:close/>
                <a:moveTo>
                  <a:pt x="152591" y="2287238"/>
                </a:moveTo>
                <a:cubicBezTo>
                  <a:pt x="153162" y="2287238"/>
                  <a:pt x="153638" y="2286762"/>
                  <a:pt x="153638" y="2286191"/>
                </a:cubicBezTo>
                <a:cubicBezTo>
                  <a:pt x="153638" y="2285619"/>
                  <a:pt x="153162" y="2285143"/>
                  <a:pt x="152591" y="2285143"/>
                </a:cubicBezTo>
                <a:cubicBezTo>
                  <a:pt x="152019" y="2285143"/>
                  <a:pt x="151543" y="2285619"/>
                  <a:pt x="151543" y="2286191"/>
                </a:cubicBezTo>
                <a:cubicBezTo>
                  <a:pt x="151543" y="2286762"/>
                  <a:pt x="152019" y="2287238"/>
                  <a:pt x="152591" y="2287238"/>
                </a:cubicBezTo>
                <a:close/>
                <a:moveTo>
                  <a:pt x="228791" y="2288572"/>
                </a:moveTo>
                <a:cubicBezTo>
                  <a:pt x="230029" y="2288572"/>
                  <a:pt x="231077" y="2287524"/>
                  <a:pt x="231077" y="2286286"/>
                </a:cubicBezTo>
                <a:cubicBezTo>
                  <a:pt x="231077" y="2285048"/>
                  <a:pt x="230029" y="2284000"/>
                  <a:pt x="228791" y="2284000"/>
                </a:cubicBezTo>
                <a:cubicBezTo>
                  <a:pt x="227552" y="2284000"/>
                  <a:pt x="226505" y="2285048"/>
                  <a:pt x="226505" y="2286286"/>
                </a:cubicBezTo>
                <a:cubicBezTo>
                  <a:pt x="226505" y="2287524"/>
                  <a:pt x="227552" y="2288572"/>
                  <a:pt x="228791" y="2288572"/>
                </a:cubicBezTo>
                <a:close/>
                <a:moveTo>
                  <a:pt x="304991" y="2289620"/>
                </a:moveTo>
                <a:cubicBezTo>
                  <a:pt x="306896" y="2289620"/>
                  <a:pt x="308324" y="2288096"/>
                  <a:pt x="308324" y="2286286"/>
                </a:cubicBezTo>
                <a:cubicBezTo>
                  <a:pt x="308324" y="2284476"/>
                  <a:pt x="306800" y="2282952"/>
                  <a:pt x="304991" y="2282952"/>
                </a:cubicBezTo>
                <a:cubicBezTo>
                  <a:pt x="303086" y="2282952"/>
                  <a:pt x="301562" y="2284476"/>
                  <a:pt x="301562" y="2286286"/>
                </a:cubicBezTo>
                <a:cubicBezTo>
                  <a:pt x="301562" y="2288096"/>
                  <a:pt x="303181" y="2289620"/>
                  <a:pt x="304991" y="2289620"/>
                </a:cubicBezTo>
                <a:close/>
                <a:moveTo>
                  <a:pt x="381191" y="2290667"/>
                </a:moveTo>
                <a:cubicBezTo>
                  <a:pt x="383667" y="2290667"/>
                  <a:pt x="385667" y="2288667"/>
                  <a:pt x="385667" y="2286191"/>
                </a:cubicBezTo>
                <a:cubicBezTo>
                  <a:pt x="385667" y="2283714"/>
                  <a:pt x="383667" y="2281714"/>
                  <a:pt x="381191" y="2281714"/>
                </a:cubicBezTo>
                <a:cubicBezTo>
                  <a:pt x="378714" y="2281714"/>
                  <a:pt x="376714" y="2283714"/>
                  <a:pt x="376714" y="2286191"/>
                </a:cubicBezTo>
                <a:cubicBezTo>
                  <a:pt x="376809" y="2288667"/>
                  <a:pt x="378714" y="2290667"/>
                  <a:pt x="381191" y="2290667"/>
                </a:cubicBezTo>
                <a:close/>
                <a:moveTo>
                  <a:pt x="457391" y="2291715"/>
                </a:moveTo>
                <a:cubicBezTo>
                  <a:pt x="460439" y="2291715"/>
                  <a:pt x="462915" y="2289239"/>
                  <a:pt x="462915" y="2286191"/>
                </a:cubicBezTo>
                <a:cubicBezTo>
                  <a:pt x="462915" y="2283143"/>
                  <a:pt x="460439" y="2280666"/>
                  <a:pt x="457391" y="2280666"/>
                </a:cubicBezTo>
                <a:cubicBezTo>
                  <a:pt x="454343" y="2280666"/>
                  <a:pt x="451866" y="2283143"/>
                  <a:pt x="451866" y="2286191"/>
                </a:cubicBezTo>
                <a:cubicBezTo>
                  <a:pt x="451961" y="2289239"/>
                  <a:pt x="454343" y="2291715"/>
                  <a:pt x="457391" y="2291715"/>
                </a:cubicBezTo>
                <a:close/>
                <a:moveTo>
                  <a:pt x="533591" y="2292763"/>
                </a:moveTo>
                <a:cubicBezTo>
                  <a:pt x="537210" y="2292763"/>
                  <a:pt x="540163" y="2289810"/>
                  <a:pt x="540163" y="2286191"/>
                </a:cubicBezTo>
                <a:cubicBezTo>
                  <a:pt x="540163" y="2282571"/>
                  <a:pt x="537210" y="2279618"/>
                  <a:pt x="533591" y="2279618"/>
                </a:cubicBezTo>
                <a:cubicBezTo>
                  <a:pt x="529971" y="2279618"/>
                  <a:pt x="527018" y="2282571"/>
                  <a:pt x="527018" y="2286191"/>
                </a:cubicBezTo>
                <a:cubicBezTo>
                  <a:pt x="527018" y="2289810"/>
                  <a:pt x="529971" y="2292763"/>
                  <a:pt x="533591" y="2292763"/>
                </a:cubicBezTo>
                <a:close/>
                <a:moveTo>
                  <a:pt x="609790" y="2293811"/>
                </a:moveTo>
                <a:cubicBezTo>
                  <a:pt x="613982" y="2293811"/>
                  <a:pt x="617411" y="2290382"/>
                  <a:pt x="617411" y="2286191"/>
                </a:cubicBezTo>
                <a:cubicBezTo>
                  <a:pt x="617411" y="2282000"/>
                  <a:pt x="613982" y="2278571"/>
                  <a:pt x="609790" y="2278571"/>
                </a:cubicBezTo>
                <a:cubicBezTo>
                  <a:pt x="605600" y="2278571"/>
                  <a:pt x="602171" y="2282000"/>
                  <a:pt x="602171" y="2286191"/>
                </a:cubicBezTo>
                <a:cubicBezTo>
                  <a:pt x="602171" y="2290382"/>
                  <a:pt x="605600" y="2293811"/>
                  <a:pt x="609790" y="2293811"/>
                </a:cubicBezTo>
                <a:close/>
                <a:moveTo>
                  <a:pt x="685990" y="2294858"/>
                </a:moveTo>
                <a:cubicBezTo>
                  <a:pt x="690753" y="2294858"/>
                  <a:pt x="694658" y="2290953"/>
                  <a:pt x="694658" y="2286191"/>
                </a:cubicBezTo>
                <a:cubicBezTo>
                  <a:pt x="694658" y="2281428"/>
                  <a:pt x="690753" y="2277523"/>
                  <a:pt x="685990" y="2277523"/>
                </a:cubicBezTo>
                <a:cubicBezTo>
                  <a:pt x="681228" y="2277523"/>
                  <a:pt x="677323" y="2281428"/>
                  <a:pt x="677323" y="2286191"/>
                </a:cubicBezTo>
                <a:cubicBezTo>
                  <a:pt x="677323" y="2290953"/>
                  <a:pt x="681228" y="2294858"/>
                  <a:pt x="685990" y="2294858"/>
                </a:cubicBezTo>
                <a:close/>
                <a:moveTo>
                  <a:pt x="762190" y="2296097"/>
                </a:moveTo>
                <a:cubicBezTo>
                  <a:pt x="767715" y="2296097"/>
                  <a:pt x="772097" y="2291620"/>
                  <a:pt x="772097" y="2286191"/>
                </a:cubicBezTo>
                <a:cubicBezTo>
                  <a:pt x="772097" y="2280761"/>
                  <a:pt x="767620" y="2276285"/>
                  <a:pt x="762190" y="2276285"/>
                </a:cubicBezTo>
                <a:cubicBezTo>
                  <a:pt x="756761" y="2276285"/>
                  <a:pt x="752285" y="2280761"/>
                  <a:pt x="752285" y="2286191"/>
                </a:cubicBezTo>
                <a:cubicBezTo>
                  <a:pt x="752285" y="2291620"/>
                  <a:pt x="756761" y="2296097"/>
                  <a:pt x="762190" y="2296097"/>
                </a:cubicBezTo>
                <a:close/>
                <a:moveTo>
                  <a:pt x="838390" y="2296954"/>
                </a:moveTo>
                <a:cubicBezTo>
                  <a:pt x="844296" y="2296954"/>
                  <a:pt x="849154" y="2292096"/>
                  <a:pt x="849154" y="2286191"/>
                </a:cubicBezTo>
                <a:cubicBezTo>
                  <a:pt x="849154" y="2280285"/>
                  <a:pt x="844296" y="2275427"/>
                  <a:pt x="838390" y="2275427"/>
                </a:cubicBezTo>
                <a:cubicBezTo>
                  <a:pt x="832485" y="2275427"/>
                  <a:pt x="827627" y="2280285"/>
                  <a:pt x="827627" y="2286191"/>
                </a:cubicBezTo>
                <a:cubicBezTo>
                  <a:pt x="827627" y="2292096"/>
                  <a:pt x="832485" y="2296954"/>
                  <a:pt x="838390" y="2296954"/>
                </a:cubicBezTo>
                <a:close/>
                <a:moveTo>
                  <a:pt x="914590" y="2298002"/>
                </a:moveTo>
                <a:cubicBezTo>
                  <a:pt x="921163" y="2298002"/>
                  <a:pt x="926402" y="2292668"/>
                  <a:pt x="926402" y="2286191"/>
                </a:cubicBezTo>
                <a:cubicBezTo>
                  <a:pt x="926402" y="2279714"/>
                  <a:pt x="921068" y="2274380"/>
                  <a:pt x="914590" y="2274380"/>
                </a:cubicBezTo>
                <a:cubicBezTo>
                  <a:pt x="908018" y="2274380"/>
                  <a:pt x="902780" y="2279714"/>
                  <a:pt x="902780" y="2286191"/>
                </a:cubicBezTo>
                <a:cubicBezTo>
                  <a:pt x="902780" y="2292668"/>
                  <a:pt x="908113" y="2298002"/>
                  <a:pt x="914590" y="2298002"/>
                </a:cubicBezTo>
                <a:close/>
                <a:moveTo>
                  <a:pt x="990790" y="2299145"/>
                </a:moveTo>
                <a:cubicBezTo>
                  <a:pt x="997934" y="2299145"/>
                  <a:pt x="1003649" y="2293334"/>
                  <a:pt x="1003649" y="2286286"/>
                </a:cubicBezTo>
                <a:cubicBezTo>
                  <a:pt x="1003649" y="2279142"/>
                  <a:pt x="997839" y="2273427"/>
                  <a:pt x="990790" y="2273427"/>
                </a:cubicBezTo>
                <a:cubicBezTo>
                  <a:pt x="983647" y="2273427"/>
                  <a:pt x="977932" y="2279237"/>
                  <a:pt x="977932" y="2286286"/>
                </a:cubicBezTo>
                <a:cubicBezTo>
                  <a:pt x="977932" y="2293334"/>
                  <a:pt x="983647" y="2299145"/>
                  <a:pt x="990790" y="2299145"/>
                </a:cubicBezTo>
                <a:close/>
                <a:moveTo>
                  <a:pt x="1066991" y="2299907"/>
                </a:moveTo>
                <a:cubicBezTo>
                  <a:pt x="1074611" y="2299907"/>
                  <a:pt x="1080707" y="2293715"/>
                  <a:pt x="1080707" y="2286191"/>
                </a:cubicBezTo>
                <a:cubicBezTo>
                  <a:pt x="1080707" y="2278666"/>
                  <a:pt x="1074515" y="2272475"/>
                  <a:pt x="1066991" y="2272475"/>
                </a:cubicBezTo>
                <a:cubicBezTo>
                  <a:pt x="1059371" y="2272475"/>
                  <a:pt x="1053275" y="2278666"/>
                  <a:pt x="1053275" y="2286191"/>
                </a:cubicBezTo>
                <a:cubicBezTo>
                  <a:pt x="1053275" y="2293715"/>
                  <a:pt x="1059466" y="2299907"/>
                  <a:pt x="1066991" y="2299907"/>
                </a:cubicBezTo>
                <a:close/>
                <a:moveTo>
                  <a:pt x="1143191" y="2301050"/>
                </a:moveTo>
                <a:cubicBezTo>
                  <a:pt x="1151382" y="2301050"/>
                  <a:pt x="1157954" y="2294382"/>
                  <a:pt x="1157954" y="2286286"/>
                </a:cubicBezTo>
                <a:cubicBezTo>
                  <a:pt x="1157954" y="2278190"/>
                  <a:pt x="1151287" y="2271522"/>
                  <a:pt x="1143191" y="2271522"/>
                </a:cubicBezTo>
                <a:cubicBezTo>
                  <a:pt x="1134999" y="2271522"/>
                  <a:pt x="1128427" y="2278190"/>
                  <a:pt x="1128427" y="2286286"/>
                </a:cubicBezTo>
                <a:cubicBezTo>
                  <a:pt x="1128427" y="2294382"/>
                  <a:pt x="1134999" y="2301050"/>
                  <a:pt x="1143191" y="2301050"/>
                </a:cubicBezTo>
                <a:close/>
                <a:moveTo>
                  <a:pt x="1219391" y="2301812"/>
                </a:moveTo>
                <a:cubicBezTo>
                  <a:pt x="1228058" y="2301812"/>
                  <a:pt x="1235012" y="2294763"/>
                  <a:pt x="1235012" y="2286191"/>
                </a:cubicBezTo>
                <a:cubicBezTo>
                  <a:pt x="1235012" y="2277618"/>
                  <a:pt x="1227963" y="2270570"/>
                  <a:pt x="1219391" y="2270570"/>
                </a:cubicBezTo>
                <a:cubicBezTo>
                  <a:pt x="1210818" y="2270570"/>
                  <a:pt x="1203770" y="2277618"/>
                  <a:pt x="1203770" y="2286191"/>
                </a:cubicBezTo>
                <a:cubicBezTo>
                  <a:pt x="1203770" y="2294763"/>
                  <a:pt x="1210818" y="2301812"/>
                  <a:pt x="1219391" y="2301812"/>
                </a:cubicBezTo>
                <a:close/>
                <a:moveTo>
                  <a:pt x="1295591" y="2302478"/>
                </a:moveTo>
                <a:cubicBezTo>
                  <a:pt x="1304544" y="2302478"/>
                  <a:pt x="1311878" y="2295239"/>
                  <a:pt x="1311878" y="2286191"/>
                </a:cubicBezTo>
                <a:cubicBezTo>
                  <a:pt x="1311878" y="2277142"/>
                  <a:pt x="1304639" y="2269903"/>
                  <a:pt x="1295591" y="2269903"/>
                </a:cubicBezTo>
                <a:cubicBezTo>
                  <a:pt x="1286542" y="2269903"/>
                  <a:pt x="1279303" y="2277142"/>
                  <a:pt x="1279303" y="2286191"/>
                </a:cubicBezTo>
                <a:cubicBezTo>
                  <a:pt x="1279303" y="2295239"/>
                  <a:pt x="1286637" y="2302478"/>
                  <a:pt x="1295591" y="2302478"/>
                </a:cubicBezTo>
                <a:close/>
                <a:moveTo>
                  <a:pt x="1371791" y="2303336"/>
                </a:moveTo>
                <a:cubicBezTo>
                  <a:pt x="1381220" y="2303336"/>
                  <a:pt x="1388936" y="2295716"/>
                  <a:pt x="1388936" y="2286191"/>
                </a:cubicBezTo>
                <a:cubicBezTo>
                  <a:pt x="1388936" y="2276666"/>
                  <a:pt x="1381316" y="2269046"/>
                  <a:pt x="1371791" y="2269046"/>
                </a:cubicBezTo>
                <a:cubicBezTo>
                  <a:pt x="1362266" y="2269046"/>
                  <a:pt x="1354646" y="2276666"/>
                  <a:pt x="1354646" y="2286191"/>
                </a:cubicBezTo>
                <a:cubicBezTo>
                  <a:pt x="1354646" y="2295716"/>
                  <a:pt x="1362361" y="2303336"/>
                  <a:pt x="1371791" y="2303336"/>
                </a:cubicBezTo>
                <a:close/>
                <a:moveTo>
                  <a:pt x="1447991" y="2304002"/>
                </a:moveTo>
                <a:cubicBezTo>
                  <a:pt x="1457801" y="2304002"/>
                  <a:pt x="1465707" y="2296097"/>
                  <a:pt x="1465707" y="2286286"/>
                </a:cubicBezTo>
                <a:cubicBezTo>
                  <a:pt x="1465707" y="2276475"/>
                  <a:pt x="1457801" y="2268569"/>
                  <a:pt x="1447991" y="2268569"/>
                </a:cubicBezTo>
                <a:cubicBezTo>
                  <a:pt x="1438180" y="2268569"/>
                  <a:pt x="1430274" y="2276475"/>
                  <a:pt x="1430274" y="2286286"/>
                </a:cubicBezTo>
                <a:cubicBezTo>
                  <a:pt x="1430274" y="2296001"/>
                  <a:pt x="1438180" y="2304002"/>
                  <a:pt x="1447991" y="2304002"/>
                </a:cubicBezTo>
                <a:close/>
                <a:moveTo>
                  <a:pt x="1524191" y="2304574"/>
                </a:moveTo>
                <a:cubicBezTo>
                  <a:pt x="1534382" y="2304574"/>
                  <a:pt x="1542574" y="2296382"/>
                  <a:pt x="1542574" y="2286191"/>
                </a:cubicBezTo>
                <a:cubicBezTo>
                  <a:pt x="1542574" y="2275999"/>
                  <a:pt x="1534382" y="2267807"/>
                  <a:pt x="1524191" y="2267807"/>
                </a:cubicBezTo>
                <a:cubicBezTo>
                  <a:pt x="1513999" y="2267807"/>
                  <a:pt x="1505807" y="2275999"/>
                  <a:pt x="1505807" y="2286191"/>
                </a:cubicBezTo>
                <a:cubicBezTo>
                  <a:pt x="1505807" y="2296382"/>
                  <a:pt x="1514094" y="2304574"/>
                  <a:pt x="1524191" y="2304574"/>
                </a:cubicBezTo>
                <a:close/>
                <a:moveTo>
                  <a:pt x="1600391" y="2305050"/>
                </a:moveTo>
                <a:cubicBezTo>
                  <a:pt x="1610773" y="2305050"/>
                  <a:pt x="1619155" y="2296668"/>
                  <a:pt x="1619155" y="2286286"/>
                </a:cubicBezTo>
                <a:cubicBezTo>
                  <a:pt x="1619155" y="2275904"/>
                  <a:pt x="1610773" y="2267522"/>
                  <a:pt x="1600391" y="2267522"/>
                </a:cubicBezTo>
                <a:cubicBezTo>
                  <a:pt x="1590008" y="2267522"/>
                  <a:pt x="1581626" y="2275904"/>
                  <a:pt x="1581626" y="2286286"/>
                </a:cubicBezTo>
                <a:cubicBezTo>
                  <a:pt x="1581626" y="2296573"/>
                  <a:pt x="1590008" y="2305050"/>
                  <a:pt x="1600391" y="2305050"/>
                </a:cubicBezTo>
                <a:close/>
                <a:moveTo>
                  <a:pt x="1676591" y="2305241"/>
                </a:moveTo>
                <a:cubicBezTo>
                  <a:pt x="1687068" y="2305241"/>
                  <a:pt x="1695641" y="2296763"/>
                  <a:pt x="1695641" y="2286191"/>
                </a:cubicBezTo>
                <a:cubicBezTo>
                  <a:pt x="1695641" y="2275713"/>
                  <a:pt x="1687163" y="2267141"/>
                  <a:pt x="1676591" y="2267141"/>
                </a:cubicBezTo>
                <a:cubicBezTo>
                  <a:pt x="1666113" y="2267141"/>
                  <a:pt x="1657541" y="2275618"/>
                  <a:pt x="1657541" y="2286191"/>
                </a:cubicBezTo>
                <a:cubicBezTo>
                  <a:pt x="1657636" y="2296668"/>
                  <a:pt x="1666113" y="2305241"/>
                  <a:pt x="1676591" y="2305241"/>
                </a:cubicBezTo>
                <a:close/>
                <a:moveTo>
                  <a:pt x="1752791" y="2305241"/>
                </a:moveTo>
                <a:cubicBezTo>
                  <a:pt x="1763268" y="2305241"/>
                  <a:pt x="1771841" y="2296763"/>
                  <a:pt x="1771841" y="2286191"/>
                </a:cubicBezTo>
                <a:cubicBezTo>
                  <a:pt x="1771841" y="2275713"/>
                  <a:pt x="1763363" y="2267141"/>
                  <a:pt x="1752791" y="2267141"/>
                </a:cubicBezTo>
                <a:cubicBezTo>
                  <a:pt x="1742313" y="2267141"/>
                  <a:pt x="1733741" y="2275618"/>
                  <a:pt x="1733741" y="2286191"/>
                </a:cubicBezTo>
                <a:cubicBezTo>
                  <a:pt x="1733836" y="2296668"/>
                  <a:pt x="1742313" y="2305241"/>
                  <a:pt x="1752791" y="2305241"/>
                </a:cubicBezTo>
                <a:close/>
                <a:moveTo>
                  <a:pt x="1828991" y="2305241"/>
                </a:moveTo>
                <a:cubicBezTo>
                  <a:pt x="1839468" y="2305241"/>
                  <a:pt x="1848041" y="2296763"/>
                  <a:pt x="1848041" y="2286191"/>
                </a:cubicBezTo>
                <a:cubicBezTo>
                  <a:pt x="1848041" y="2275713"/>
                  <a:pt x="1839563" y="2267141"/>
                  <a:pt x="1828991" y="2267141"/>
                </a:cubicBezTo>
                <a:cubicBezTo>
                  <a:pt x="1818513" y="2267141"/>
                  <a:pt x="1809941" y="2275618"/>
                  <a:pt x="1809941" y="2286191"/>
                </a:cubicBezTo>
                <a:cubicBezTo>
                  <a:pt x="1810036" y="2296668"/>
                  <a:pt x="1818513" y="2305241"/>
                  <a:pt x="1828991" y="2305241"/>
                </a:cubicBezTo>
                <a:close/>
                <a:moveTo>
                  <a:pt x="1905191" y="2305050"/>
                </a:moveTo>
                <a:cubicBezTo>
                  <a:pt x="1915573" y="2305050"/>
                  <a:pt x="1923955" y="2296668"/>
                  <a:pt x="1923955" y="2286286"/>
                </a:cubicBezTo>
                <a:cubicBezTo>
                  <a:pt x="1923955" y="2275904"/>
                  <a:pt x="1915573" y="2267522"/>
                  <a:pt x="1905191" y="2267522"/>
                </a:cubicBezTo>
                <a:cubicBezTo>
                  <a:pt x="1894808" y="2267522"/>
                  <a:pt x="1886426" y="2275904"/>
                  <a:pt x="1886426" y="2286286"/>
                </a:cubicBezTo>
                <a:cubicBezTo>
                  <a:pt x="1886426" y="2296573"/>
                  <a:pt x="1894808" y="2305050"/>
                  <a:pt x="1905191" y="2305050"/>
                </a:cubicBezTo>
                <a:close/>
                <a:moveTo>
                  <a:pt x="1981391" y="2304574"/>
                </a:moveTo>
                <a:cubicBezTo>
                  <a:pt x="1991582" y="2304574"/>
                  <a:pt x="1999774" y="2296382"/>
                  <a:pt x="1999774" y="2286191"/>
                </a:cubicBezTo>
                <a:cubicBezTo>
                  <a:pt x="1999774" y="2275999"/>
                  <a:pt x="1991582" y="2267807"/>
                  <a:pt x="1981391" y="2267807"/>
                </a:cubicBezTo>
                <a:cubicBezTo>
                  <a:pt x="1971199" y="2267807"/>
                  <a:pt x="1963007" y="2275999"/>
                  <a:pt x="1963007" y="2286191"/>
                </a:cubicBezTo>
                <a:cubicBezTo>
                  <a:pt x="1963007" y="2296382"/>
                  <a:pt x="1971294" y="2304574"/>
                  <a:pt x="1981391" y="2304574"/>
                </a:cubicBezTo>
                <a:close/>
                <a:moveTo>
                  <a:pt x="2057591" y="2304002"/>
                </a:moveTo>
                <a:cubicBezTo>
                  <a:pt x="2067401" y="2304002"/>
                  <a:pt x="2075307" y="2296097"/>
                  <a:pt x="2075307" y="2286286"/>
                </a:cubicBezTo>
                <a:cubicBezTo>
                  <a:pt x="2075307" y="2276475"/>
                  <a:pt x="2067401" y="2268569"/>
                  <a:pt x="2057591" y="2268569"/>
                </a:cubicBezTo>
                <a:cubicBezTo>
                  <a:pt x="2047780" y="2268569"/>
                  <a:pt x="2039874" y="2276475"/>
                  <a:pt x="2039874" y="2286286"/>
                </a:cubicBezTo>
                <a:cubicBezTo>
                  <a:pt x="2039874" y="2296001"/>
                  <a:pt x="2047780" y="2304002"/>
                  <a:pt x="2057591" y="2304002"/>
                </a:cubicBezTo>
                <a:close/>
                <a:moveTo>
                  <a:pt x="2133791" y="2303336"/>
                </a:moveTo>
                <a:cubicBezTo>
                  <a:pt x="2143220" y="2303336"/>
                  <a:pt x="2150936" y="2295716"/>
                  <a:pt x="2150936" y="2286191"/>
                </a:cubicBezTo>
                <a:cubicBezTo>
                  <a:pt x="2150936" y="2276666"/>
                  <a:pt x="2143316" y="2269046"/>
                  <a:pt x="2133791" y="2269046"/>
                </a:cubicBezTo>
                <a:cubicBezTo>
                  <a:pt x="2124266" y="2269046"/>
                  <a:pt x="2116646" y="2276666"/>
                  <a:pt x="2116646" y="2286191"/>
                </a:cubicBezTo>
                <a:cubicBezTo>
                  <a:pt x="2116646" y="2295716"/>
                  <a:pt x="2124361" y="2303336"/>
                  <a:pt x="2133791" y="2303336"/>
                </a:cubicBezTo>
                <a:close/>
                <a:moveTo>
                  <a:pt x="2209991" y="2302669"/>
                </a:moveTo>
                <a:cubicBezTo>
                  <a:pt x="2219135" y="2302669"/>
                  <a:pt x="2226469" y="2295335"/>
                  <a:pt x="2226469" y="2286191"/>
                </a:cubicBezTo>
                <a:cubicBezTo>
                  <a:pt x="2226469" y="2277047"/>
                  <a:pt x="2219135" y="2269712"/>
                  <a:pt x="2209991" y="2269712"/>
                </a:cubicBezTo>
                <a:cubicBezTo>
                  <a:pt x="2200847" y="2269712"/>
                  <a:pt x="2193512" y="2277047"/>
                  <a:pt x="2193512" y="2286191"/>
                </a:cubicBezTo>
                <a:cubicBezTo>
                  <a:pt x="2193512" y="2295335"/>
                  <a:pt x="2200942" y="2302669"/>
                  <a:pt x="2209991" y="2302669"/>
                </a:cubicBezTo>
                <a:close/>
                <a:moveTo>
                  <a:pt x="2286191" y="2301812"/>
                </a:moveTo>
                <a:cubicBezTo>
                  <a:pt x="2294858" y="2301812"/>
                  <a:pt x="2301812" y="2294763"/>
                  <a:pt x="2301812" y="2286191"/>
                </a:cubicBezTo>
                <a:cubicBezTo>
                  <a:pt x="2301812" y="2277618"/>
                  <a:pt x="2294763" y="2270570"/>
                  <a:pt x="2286191" y="2270570"/>
                </a:cubicBezTo>
                <a:cubicBezTo>
                  <a:pt x="2277618" y="2270570"/>
                  <a:pt x="2270570" y="2277618"/>
                  <a:pt x="2270570" y="2286191"/>
                </a:cubicBezTo>
                <a:cubicBezTo>
                  <a:pt x="2270570" y="2294763"/>
                  <a:pt x="2277618" y="2301812"/>
                  <a:pt x="2286191" y="2301812"/>
                </a:cubicBezTo>
                <a:close/>
                <a:moveTo>
                  <a:pt x="2362391" y="2301050"/>
                </a:moveTo>
                <a:cubicBezTo>
                  <a:pt x="2370582" y="2301050"/>
                  <a:pt x="2377154" y="2294382"/>
                  <a:pt x="2377154" y="2286286"/>
                </a:cubicBezTo>
                <a:cubicBezTo>
                  <a:pt x="2377154" y="2278190"/>
                  <a:pt x="2370487" y="2271522"/>
                  <a:pt x="2362391" y="2271522"/>
                </a:cubicBezTo>
                <a:cubicBezTo>
                  <a:pt x="2354294" y="2271522"/>
                  <a:pt x="2347627" y="2278190"/>
                  <a:pt x="2347627" y="2286286"/>
                </a:cubicBezTo>
                <a:cubicBezTo>
                  <a:pt x="2347627" y="2294382"/>
                  <a:pt x="2354199" y="2301050"/>
                  <a:pt x="2362391" y="2301050"/>
                </a:cubicBezTo>
                <a:close/>
                <a:moveTo>
                  <a:pt x="2438591" y="2300192"/>
                </a:moveTo>
                <a:cubicBezTo>
                  <a:pt x="2446306" y="2300192"/>
                  <a:pt x="2452497" y="2293906"/>
                  <a:pt x="2452497" y="2286286"/>
                </a:cubicBezTo>
                <a:cubicBezTo>
                  <a:pt x="2452497" y="2278571"/>
                  <a:pt x="2446211" y="2272379"/>
                  <a:pt x="2438591" y="2272379"/>
                </a:cubicBezTo>
                <a:cubicBezTo>
                  <a:pt x="2430875" y="2272379"/>
                  <a:pt x="2424684" y="2278666"/>
                  <a:pt x="2424684" y="2286286"/>
                </a:cubicBezTo>
                <a:cubicBezTo>
                  <a:pt x="2424684" y="2293906"/>
                  <a:pt x="2430875" y="2300192"/>
                  <a:pt x="2438591" y="2300192"/>
                </a:cubicBezTo>
                <a:close/>
                <a:moveTo>
                  <a:pt x="2514791" y="2299145"/>
                </a:moveTo>
                <a:cubicBezTo>
                  <a:pt x="2521934" y="2299145"/>
                  <a:pt x="2527649" y="2293334"/>
                  <a:pt x="2527649" y="2286286"/>
                </a:cubicBezTo>
                <a:cubicBezTo>
                  <a:pt x="2527649" y="2279142"/>
                  <a:pt x="2521839" y="2273427"/>
                  <a:pt x="2514791" y="2273427"/>
                </a:cubicBezTo>
                <a:cubicBezTo>
                  <a:pt x="2507647" y="2273427"/>
                  <a:pt x="2501932" y="2279237"/>
                  <a:pt x="2501932" y="2286286"/>
                </a:cubicBezTo>
                <a:cubicBezTo>
                  <a:pt x="2501932" y="2293334"/>
                  <a:pt x="2507647" y="2299145"/>
                  <a:pt x="2514791" y="2299145"/>
                </a:cubicBezTo>
                <a:close/>
                <a:moveTo>
                  <a:pt x="2590991" y="2298287"/>
                </a:moveTo>
                <a:cubicBezTo>
                  <a:pt x="2597658" y="2298287"/>
                  <a:pt x="2602992" y="2292858"/>
                  <a:pt x="2602992" y="2286286"/>
                </a:cubicBezTo>
                <a:cubicBezTo>
                  <a:pt x="2602992" y="2279618"/>
                  <a:pt x="2597563" y="2274284"/>
                  <a:pt x="2590991" y="2274284"/>
                </a:cubicBezTo>
                <a:cubicBezTo>
                  <a:pt x="2584323" y="2274284"/>
                  <a:pt x="2578989" y="2279714"/>
                  <a:pt x="2578989" y="2286286"/>
                </a:cubicBezTo>
                <a:cubicBezTo>
                  <a:pt x="2578989" y="2292858"/>
                  <a:pt x="2584323" y="2298287"/>
                  <a:pt x="2590991" y="2298287"/>
                </a:cubicBezTo>
                <a:close/>
                <a:moveTo>
                  <a:pt x="2667191" y="2297240"/>
                </a:moveTo>
                <a:cubicBezTo>
                  <a:pt x="2673287" y="2297240"/>
                  <a:pt x="2678145" y="2292287"/>
                  <a:pt x="2678145" y="2286286"/>
                </a:cubicBezTo>
                <a:cubicBezTo>
                  <a:pt x="2678145" y="2280285"/>
                  <a:pt x="2673191" y="2275332"/>
                  <a:pt x="2667191" y="2275332"/>
                </a:cubicBezTo>
                <a:cubicBezTo>
                  <a:pt x="2661095" y="2275332"/>
                  <a:pt x="2656237" y="2280285"/>
                  <a:pt x="2656237" y="2286286"/>
                </a:cubicBezTo>
                <a:cubicBezTo>
                  <a:pt x="2656237" y="2292287"/>
                  <a:pt x="2661190" y="2297240"/>
                  <a:pt x="2667191" y="2297240"/>
                </a:cubicBezTo>
                <a:close/>
                <a:moveTo>
                  <a:pt x="2743391" y="2296097"/>
                </a:moveTo>
                <a:cubicBezTo>
                  <a:pt x="2748915" y="2296097"/>
                  <a:pt x="2753297" y="2291620"/>
                  <a:pt x="2753297" y="2286191"/>
                </a:cubicBezTo>
                <a:cubicBezTo>
                  <a:pt x="2753297" y="2280761"/>
                  <a:pt x="2748820" y="2276285"/>
                  <a:pt x="2743391" y="2276285"/>
                </a:cubicBezTo>
                <a:cubicBezTo>
                  <a:pt x="2737866" y="2276285"/>
                  <a:pt x="2733485" y="2280761"/>
                  <a:pt x="2733485" y="2286191"/>
                </a:cubicBezTo>
                <a:cubicBezTo>
                  <a:pt x="2733485" y="2291620"/>
                  <a:pt x="2737961" y="2296097"/>
                  <a:pt x="2743391" y="2296097"/>
                </a:cubicBezTo>
                <a:close/>
                <a:moveTo>
                  <a:pt x="2819591" y="2295049"/>
                </a:moveTo>
                <a:cubicBezTo>
                  <a:pt x="2824448" y="2295049"/>
                  <a:pt x="2828449" y="2291048"/>
                  <a:pt x="2828449" y="2286191"/>
                </a:cubicBezTo>
                <a:cubicBezTo>
                  <a:pt x="2828449" y="2281333"/>
                  <a:pt x="2824448" y="2277332"/>
                  <a:pt x="2819591" y="2277332"/>
                </a:cubicBezTo>
                <a:cubicBezTo>
                  <a:pt x="2814733" y="2277332"/>
                  <a:pt x="2810732" y="2281333"/>
                  <a:pt x="2810732" y="2286191"/>
                </a:cubicBezTo>
                <a:cubicBezTo>
                  <a:pt x="2810732" y="2291048"/>
                  <a:pt x="2814733" y="2295049"/>
                  <a:pt x="2819591" y="2295049"/>
                </a:cubicBezTo>
                <a:close/>
                <a:moveTo>
                  <a:pt x="2895791" y="2294001"/>
                </a:moveTo>
                <a:cubicBezTo>
                  <a:pt x="2900077" y="2294001"/>
                  <a:pt x="2903601" y="2290477"/>
                  <a:pt x="2903601" y="2286191"/>
                </a:cubicBezTo>
                <a:cubicBezTo>
                  <a:pt x="2903601" y="2281904"/>
                  <a:pt x="2900077" y="2278380"/>
                  <a:pt x="2895791" y="2278380"/>
                </a:cubicBezTo>
                <a:cubicBezTo>
                  <a:pt x="2891504" y="2278380"/>
                  <a:pt x="2887980" y="2281904"/>
                  <a:pt x="2887980" y="2286191"/>
                </a:cubicBezTo>
                <a:cubicBezTo>
                  <a:pt x="2887980" y="2290572"/>
                  <a:pt x="2891504" y="2294001"/>
                  <a:pt x="2895791" y="2294001"/>
                </a:cubicBezTo>
                <a:close/>
                <a:moveTo>
                  <a:pt x="2971991" y="2292953"/>
                </a:moveTo>
                <a:cubicBezTo>
                  <a:pt x="2975705" y="2292953"/>
                  <a:pt x="2978753" y="2289905"/>
                  <a:pt x="2978753" y="2286191"/>
                </a:cubicBezTo>
                <a:cubicBezTo>
                  <a:pt x="2978753" y="2282476"/>
                  <a:pt x="2975705" y="2279428"/>
                  <a:pt x="2971991" y="2279428"/>
                </a:cubicBezTo>
                <a:cubicBezTo>
                  <a:pt x="2968276" y="2279428"/>
                  <a:pt x="2965228" y="2282476"/>
                  <a:pt x="2965228" y="2286191"/>
                </a:cubicBezTo>
                <a:cubicBezTo>
                  <a:pt x="2965228" y="2289905"/>
                  <a:pt x="2968276" y="2292953"/>
                  <a:pt x="2971991" y="2292953"/>
                </a:cubicBezTo>
                <a:close/>
                <a:moveTo>
                  <a:pt x="3048191" y="2291906"/>
                </a:moveTo>
                <a:cubicBezTo>
                  <a:pt x="3051334" y="2291906"/>
                  <a:pt x="3053906" y="2289334"/>
                  <a:pt x="3053906" y="2286191"/>
                </a:cubicBezTo>
                <a:cubicBezTo>
                  <a:pt x="3053906" y="2283047"/>
                  <a:pt x="3051334" y="2280476"/>
                  <a:pt x="3048191" y="2280476"/>
                </a:cubicBezTo>
                <a:cubicBezTo>
                  <a:pt x="3045047" y="2280476"/>
                  <a:pt x="3042476" y="2283047"/>
                  <a:pt x="3042476" y="2286191"/>
                </a:cubicBezTo>
                <a:cubicBezTo>
                  <a:pt x="3042476" y="2289334"/>
                  <a:pt x="3045047" y="2291906"/>
                  <a:pt x="3048191" y="2291906"/>
                </a:cubicBezTo>
                <a:close/>
                <a:moveTo>
                  <a:pt x="3124391" y="2290858"/>
                </a:moveTo>
                <a:cubicBezTo>
                  <a:pt x="3126962" y="2290858"/>
                  <a:pt x="3129058" y="2288762"/>
                  <a:pt x="3129058" y="2286191"/>
                </a:cubicBezTo>
                <a:cubicBezTo>
                  <a:pt x="3129058" y="2283619"/>
                  <a:pt x="3126962" y="2281523"/>
                  <a:pt x="3124391" y="2281523"/>
                </a:cubicBezTo>
                <a:cubicBezTo>
                  <a:pt x="3121819" y="2281523"/>
                  <a:pt x="3119723" y="2283619"/>
                  <a:pt x="3119723" y="2286191"/>
                </a:cubicBezTo>
                <a:cubicBezTo>
                  <a:pt x="3119723" y="2288762"/>
                  <a:pt x="3121819" y="2290858"/>
                  <a:pt x="3124391" y="2290858"/>
                </a:cubicBezTo>
                <a:close/>
                <a:moveTo>
                  <a:pt x="3200591" y="2289620"/>
                </a:moveTo>
                <a:cubicBezTo>
                  <a:pt x="3202496" y="2289620"/>
                  <a:pt x="3203924" y="2288096"/>
                  <a:pt x="3203924" y="2286286"/>
                </a:cubicBezTo>
                <a:cubicBezTo>
                  <a:pt x="3203924" y="2284476"/>
                  <a:pt x="3202400" y="2282952"/>
                  <a:pt x="3200591" y="2282952"/>
                </a:cubicBezTo>
                <a:cubicBezTo>
                  <a:pt x="3198686" y="2282952"/>
                  <a:pt x="3197257" y="2284476"/>
                  <a:pt x="3197257" y="2286286"/>
                </a:cubicBezTo>
                <a:cubicBezTo>
                  <a:pt x="3197257" y="2288096"/>
                  <a:pt x="3198781" y="2289620"/>
                  <a:pt x="3200591" y="2289620"/>
                </a:cubicBezTo>
                <a:close/>
                <a:moveTo>
                  <a:pt x="3276791" y="2288572"/>
                </a:moveTo>
                <a:cubicBezTo>
                  <a:pt x="3278029" y="2288572"/>
                  <a:pt x="3279077" y="2287524"/>
                  <a:pt x="3279077" y="2286286"/>
                </a:cubicBezTo>
                <a:cubicBezTo>
                  <a:pt x="3279077" y="2285048"/>
                  <a:pt x="3278029" y="2284000"/>
                  <a:pt x="3276791" y="2284000"/>
                </a:cubicBezTo>
                <a:cubicBezTo>
                  <a:pt x="3275553" y="2284000"/>
                  <a:pt x="3274505" y="2285048"/>
                  <a:pt x="3274505" y="2286286"/>
                </a:cubicBezTo>
                <a:cubicBezTo>
                  <a:pt x="3274505" y="2287524"/>
                  <a:pt x="3275553" y="2288572"/>
                  <a:pt x="3276791" y="2288572"/>
                </a:cubicBezTo>
                <a:close/>
                <a:moveTo>
                  <a:pt x="3352991" y="2287524"/>
                </a:moveTo>
                <a:cubicBezTo>
                  <a:pt x="3353657" y="2287524"/>
                  <a:pt x="3354229" y="2286953"/>
                  <a:pt x="3354229" y="2286286"/>
                </a:cubicBezTo>
                <a:cubicBezTo>
                  <a:pt x="3354229" y="2285619"/>
                  <a:pt x="3353657" y="2285048"/>
                  <a:pt x="3352991" y="2285048"/>
                </a:cubicBezTo>
                <a:cubicBezTo>
                  <a:pt x="3352324" y="2285048"/>
                  <a:pt x="3351753" y="2285619"/>
                  <a:pt x="3351753" y="2286286"/>
                </a:cubicBezTo>
                <a:cubicBezTo>
                  <a:pt x="3351753" y="2286953"/>
                  <a:pt x="3352324" y="2287524"/>
                  <a:pt x="3352991" y="2287524"/>
                </a:cubicBezTo>
                <a:close/>
                <a:moveTo>
                  <a:pt x="3429191" y="2286381"/>
                </a:moveTo>
                <a:cubicBezTo>
                  <a:pt x="3429286" y="2286381"/>
                  <a:pt x="3429381" y="2286286"/>
                  <a:pt x="3429381" y="2286191"/>
                </a:cubicBezTo>
                <a:cubicBezTo>
                  <a:pt x="3429381" y="2286095"/>
                  <a:pt x="3429286" y="2286000"/>
                  <a:pt x="3429191" y="2286000"/>
                </a:cubicBezTo>
                <a:cubicBezTo>
                  <a:pt x="3429095" y="2286000"/>
                  <a:pt x="3429000" y="2286095"/>
                  <a:pt x="3429000" y="2286191"/>
                </a:cubicBezTo>
                <a:cubicBezTo>
                  <a:pt x="3429000" y="2286286"/>
                  <a:pt x="3429095" y="2286381"/>
                  <a:pt x="3429191" y="2286381"/>
                </a:cubicBezTo>
                <a:close/>
                <a:moveTo>
                  <a:pt x="152591" y="2363248"/>
                </a:moveTo>
                <a:cubicBezTo>
                  <a:pt x="153067" y="2363248"/>
                  <a:pt x="153448" y="2362867"/>
                  <a:pt x="153448" y="2362391"/>
                </a:cubicBezTo>
                <a:cubicBezTo>
                  <a:pt x="153448" y="2361914"/>
                  <a:pt x="153067" y="2361533"/>
                  <a:pt x="152591" y="2361533"/>
                </a:cubicBezTo>
                <a:cubicBezTo>
                  <a:pt x="152114" y="2361533"/>
                  <a:pt x="151733" y="2361914"/>
                  <a:pt x="151733" y="2362391"/>
                </a:cubicBezTo>
                <a:cubicBezTo>
                  <a:pt x="151733" y="2362867"/>
                  <a:pt x="152114" y="2363248"/>
                  <a:pt x="152591" y="2363248"/>
                </a:cubicBezTo>
                <a:close/>
                <a:moveTo>
                  <a:pt x="228791" y="2364296"/>
                </a:moveTo>
                <a:cubicBezTo>
                  <a:pt x="229838" y="2364296"/>
                  <a:pt x="230696" y="2363438"/>
                  <a:pt x="230696" y="2362391"/>
                </a:cubicBezTo>
                <a:cubicBezTo>
                  <a:pt x="230696" y="2361343"/>
                  <a:pt x="229838" y="2360486"/>
                  <a:pt x="228791" y="2360486"/>
                </a:cubicBezTo>
                <a:cubicBezTo>
                  <a:pt x="227743" y="2360486"/>
                  <a:pt x="226886" y="2361343"/>
                  <a:pt x="226886" y="2362391"/>
                </a:cubicBezTo>
                <a:cubicBezTo>
                  <a:pt x="226886" y="2363438"/>
                  <a:pt x="227743" y="2364296"/>
                  <a:pt x="228791" y="2364296"/>
                </a:cubicBezTo>
                <a:close/>
                <a:moveTo>
                  <a:pt x="304991" y="2365343"/>
                </a:moveTo>
                <a:cubicBezTo>
                  <a:pt x="306610" y="2365343"/>
                  <a:pt x="307943" y="2364010"/>
                  <a:pt x="307943" y="2362391"/>
                </a:cubicBezTo>
                <a:cubicBezTo>
                  <a:pt x="307943" y="2360771"/>
                  <a:pt x="306610" y="2359438"/>
                  <a:pt x="304991" y="2359438"/>
                </a:cubicBezTo>
                <a:cubicBezTo>
                  <a:pt x="303371" y="2359438"/>
                  <a:pt x="302038" y="2360771"/>
                  <a:pt x="302038" y="2362391"/>
                </a:cubicBezTo>
                <a:cubicBezTo>
                  <a:pt x="302038" y="2364010"/>
                  <a:pt x="303371" y="2365343"/>
                  <a:pt x="304991" y="2365343"/>
                </a:cubicBezTo>
                <a:close/>
                <a:moveTo>
                  <a:pt x="381191" y="2366391"/>
                </a:moveTo>
                <a:cubicBezTo>
                  <a:pt x="383381" y="2366391"/>
                  <a:pt x="385191" y="2364581"/>
                  <a:pt x="385191" y="2362391"/>
                </a:cubicBezTo>
                <a:cubicBezTo>
                  <a:pt x="385191" y="2360200"/>
                  <a:pt x="383381" y="2358390"/>
                  <a:pt x="381191" y="2358390"/>
                </a:cubicBezTo>
                <a:cubicBezTo>
                  <a:pt x="379000" y="2358390"/>
                  <a:pt x="377190" y="2360200"/>
                  <a:pt x="377190" y="2362391"/>
                </a:cubicBezTo>
                <a:cubicBezTo>
                  <a:pt x="377190" y="2364581"/>
                  <a:pt x="379000" y="2366391"/>
                  <a:pt x="381191" y="2366391"/>
                </a:cubicBezTo>
                <a:close/>
                <a:moveTo>
                  <a:pt x="457391" y="2367439"/>
                </a:moveTo>
                <a:cubicBezTo>
                  <a:pt x="460153" y="2367439"/>
                  <a:pt x="462439" y="2365153"/>
                  <a:pt x="462439" y="2362391"/>
                </a:cubicBezTo>
                <a:cubicBezTo>
                  <a:pt x="462439" y="2359628"/>
                  <a:pt x="460153" y="2357342"/>
                  <a:pt x="457391" y="2357342"/>
                </a:cubicBezTo>
                <a:cubicBezTo>
                  <a:pt x="454628" y="2357342"/>
                  <a:pt x="452342" y="2359628"/>
                  <a:pt x="452342" y="2362391"/>
                </a:cubicBezTo>
                <a:cubicBezTo>
                  <a:pt x="452342" y="2365248"/>
                  <a:pt x="454628" y="2367439"/>
                  <a:pt x="457391" y="2367439"/>
                </a:cubicBezTo>
                <a:close/>
                <a:moveTo>
                  <a:pt x="533591" y="2368582"/>
                </a:moveTo>
                <a:cubicBezTo>
                  <a:pt x="537020" y="2368582"/>
                  <a:pt x="539687" y="2365820"/>
                  <a:pt x="539687" y="2362486"/>
                </a:cubicBezTo>
                <a:cubicBezTo>
                  <a:pt x="539687" y="2359152"/>
                  <a:pt x="536924" y="2356390"/>
                  <a:pt x="533591" y="2356390"/>
                </a:cubicBezTo>
                <a:cubicBezTo>
                  <a:pt x="530162" y="2356390"/>
                  <a:pt x="527495" y="2359152"/>
                  <a:pt x="527495" y="2362486"/>
                </a:cubicBezTo>
                <a:cubicBezTo>
                  <a:pt x="527495" y="2365820"/>
                  <a:pt x="530257" y="2368582"/>
                  <a:pt x="533591" y="2368582"/>
                </a:cubicBezTo>
                <a:close/>
                <a:moveTo>
                  <a:pt x="609790" y="2369630"/>
                </a:moveTo>
                <a:cubicBezTo>
                  <a:pt x="613791" y="2369630"/>
                  <a:pt x="616934" y="2366391"/>
                  <a:pt x="616934" y="2362486"/>
                </a:cubicBezTo>
                <a:cubicBezTo>
                  <a:pt x="616934" y="2358485"/>
                  <a:pt x="613696" y="2355342"/>
                  <a:pt x="609790" y="2355342"/>
                </a:cubicBezTo>
                <a:cubicBezTo>
                  <a:pt x="605790" y="2355342"/>
                  <a:pt x="602647" y="2358581"/>
                  <a:pt x="602647" y="2362486"/>
                </a:cubicBezTo>
                <a:cubicBezTo>
                  <a:pt x="602647" y="2366391"/>
                  <a:pt x="605885" y="2369630"/>
                  <a:pt x="609790" y="2369630"/>
                </a:cubicBezTo>
                <a:close/>
                <a:moveTo>
                  <a:pt x="685990" y="2370677"/>
                </a:moveTo>
                <a:cubicBezTo>
                  <a:pt x="690563" y="2370677"/>
                  <a:pt x="694277" y="2366963"/>
                  <a:pt x="694277" y="2362391"/>
                </a:cubicBezTo>
                <a:cubicBezTo>
                  <a:pt x="694277" y="2357819"/>
                  <a:pt x="690563" y="2354104"/>
                  <a:pt x="685990" y="2354104"/>
                </a:cubicBezTo>
                <a:cubicBezTo>
                  <a:pt x="681419" y="2354104"/>
                  <a:pt x="677704" y="2357819"/>
                  <a:pt x="677704" y="2362391"/>
                </a:cubicBezTo>
                <a:cubicBezTo>
                  <a:pt x="677704" y="2366963"/>
                  <a:pt x="681419" y="2370677"/>
                  <a:pt x="685990" y="2370677"/>
                </a:cubicBezTo>
                <a:close/>
                <a:moveTo>
                  <a:pt x="762190" y="2371725"/>
                </a:moveTo>
                <a:cubicBezTo>
                  <a:pt x="767334" y="2371725"/>
                  <a:pt x="771525" y="2367534"/>
                  <a:pt x="771525" y="2362391"/>
                </a:cubicBezTo>
                <a:cubicBezTo>
                  <a:pt x="771525" y="2357247"/>
                  <a:pt x="767334" y="2353056"/>
                  <a:pt x="762190" y="2353056"/>
                </a:cubicBezTo>
                <a:cubicBezTo>
                  <a:pt x="757047" y="2353056"/>
                  <a:pt x="752856" y="2357247"/>
                  <a:pt x="752856" y="2362391"/>
                </a:cubicBezTo>
                <a:cubicBezTo>
                  <a:pt x="752951" y="2367534"/>
                  <a:pt x="757047" y="2371725"/>
                  <a:pt x="762190" y="2371725"/>
                </a:cubicBezTo>
                <a:close/>
                <a:moveTo>
                  <a:pt x="838390" y="2372773"/>
                </a:moveTo>
                <a:cubicBezTo>
                  <a:pt x="844106" y="2372773"/>
                  <a:pt x="848773" y="2368106"/>
                  <a:pt x="848773" y="2362391"/>
                </a:cubicBezTo>
                <a:cubicBezTo>
                  <a:pt x="848773" y="2356676"/>
                  <a:pt x="844106" y="2352008"/>
                  <a:pt x="838390" y="2352008"/>
                </a:cubicBezTo>
                <a:cubicBezTo>
                  <a:pt x="832676" y="2352008"/>
                  <a:pt x="828008" y="2356676"/>
                  <a:pt x="828008" y="2362391"/>
                </a:cubicBezTo>
                <a:cubicBezTo>
                  <a:pt x="828008" y="2368106"/>
                  <a:pt x="832676" y="2372773"/>
                  <a:pt x="838390" y="2372773"/>
                </a:cubicBezTo>
                <a:close/>
                <a:moveTo>
                  <a:pt x="914590" y="2373630"/>
                </a:moveTo>
                <a:cubicBezTo>
                  <a:pt x="920782" y="2373630"/>
                  <a:pt x="925830" y="2368582"/>
                  <a:pt x="925830" y="2362391"/>
                </a:cubicBezTo>
                <a:cubicBezTo>
                  <a:pt x="925830" y="2356199"/>
                  <a:pt x="920782" y="2351151"/>
                  <a:pt x="914590" y="2351151"/>
                </a:cubicBezTo>
                <a:cubicBezTo>
                  <a:pt x="908399" y="2351151"/>
                  <a:pt x="903351" y="2356199"/>
                  <a:pt x="903351" y="2362391"/>
                </a:cubicBezTo>
                <a:cubicBezTo>
                  <a:pt x="903446" y="2368582"/>
                  <a:pt x="908399" y="2373630"/>
                  <a:pt x="914590" y="2373630"/>
                </a:cubicBezTo>
                <a:close/>
                <a:moveTo>
                  <a:pt x="990790" y="2374678"/>
                </a:moveTo>
                <a:cubicBezTo>
                  <a:pt x="997553" y="2374678"/>
                  <a:pt x="1003078" y="2369153"/>
                  <a:pt x="1003078" y="2362391"/>
                </a:cubicBezTo>
                <a:cubicBezTo>
                  <a:pt x="1003078" y="2355628"/>
                  <a:pt x="997553" y="2350103"/>
                  <a:pt x="990790" y="2350103"/>
                </a:cubicBezTo>
                <a:cubicBezTo>
                  <a:pt x="984028" y="2350103"/>
                  <a:pt x="978503" y="2355628"/>
                  <a:pt x="978503" y="2362391"/>
                </a:cubicBezTo>
                <a:cubicBezTo>
                  <a:pt x="978503" y="2369153"/>
                  <a:pt x="984028" y="2374678"/>
                  <a:pt x="990790" y="2374678"/>
                </a:cubicBezTo>
                <a:close/>
                <a:moveTo>
                  <a:pt x="1066991" y="2375535"/>
                </a:moveTo>
                <a:cubicBezTo>
                  <a:pt x="1074230" y="2375535"/>
                  <a:pt x="1080135" y="2369630"/>
                  <a:pt x="1080135" y="2362391"/>
                </a:cubicBezTo>
                <a:cubicBezTo>
                  <a:pt x="1080135" y="2355152"/>
                  <a:pt x="1074230" y="2349246"/>
                  <a:pt x="1066991" y="2349246"/>
                </a:cubicBezTo>
                <a:cubicBezTo>
                  <a:pt x="1059752" y="2349246"/>
                  <a:pt x="1053846" y="2355152"/>
                  <a:pt x="1053846" y="2362391"/>
                </a:cubicBezTo>
                <a:cubicBezTo>
                  <a:pt x="1053846" y="2369630"/>
                  <a:pt x="1059752" y="2375535"/>
                  <a:pt x="1066991" y="2375535"/>
                </a:cubicBezTo>
                <a:close/>
                <a:moveTo>
                  <a:pt x="1143191" y="2376392"/>
                </a:moveTo>
                <a:cubicBezTo>
                  <a:pt x="1150906" y="2376392"/>
                  <a:pt x="1157097" y="2370106"/>
                  <a:pt x="1157097" y="2362486"/>
                </a:cubicBezTo>
                <a:cubicBezTo>
                  <a:pt x="1157097" y="2354771"/>
                  <a:pt x="1150811" y="2348579"/>
                  <a:pt x="1143191" y="2348579"/>
                </a:cubicBezTo>
                <a:cubicBezTo>
                  <a:pt x="1135571" y="2348579"/>
                  <a:pt x="1129284" y="2354866"/>
                  <a:pt x="1129284" y="2362486"/>
                </a:cubicBezTo>
                <a:cubicBezTo>
                  <a:pt x="1129284" y="2370106"/>
                  <a:pt x="1135475" y="2376392"/>
                  <a:pt x="1143191" y="2376392"/>
                </a:cubicBezTo>
                <a:close/>
                <a:moveTo>
                  <a:pt x="1219391" y="2377250"/>
                </a:moveTo>
                <a:cubicBezTo>
                  <a:pt x="1227582" y="2377250"/>
                  <a:pt x="1234154" y="2370582"/>
                  <a:pt x="1234154" y="2362486"/>
                </a:cubicBezTo>
                <a:cubicBezTo>
                  <a:pt x="1234154" y="2354390"/>
                  <a:pt x="1227487" y="2347722"/>
                  <a:pt x="1219391" y="2347722"/>
                </a:cubicBezTo>
                <a:cubicBezTo>
                  <a:pt x="1211294" y="2347722"/>
                  <a:pt x="1204627" y="2354390"/>
                  <a:pt x="1204627" y="2362486"/>
                </a:cubicBezTo>
                <a:cubicBezTo>
                  <a:pt x="1204627" y="2370582"/>
                  <a:pt x="1211199" y="2377250"/>
                  <a:pt x="1219391" y="2377250"/>
                </a:cubicBezTo>
                <a:close/>
                <a:moveTo>
                  <a:pt x="1295591" y="2377821"/>
                </a:moveTo>
                <a:cubicBezTo>
                  <a:pt x="1304068" y="2377821"/>
                  <a:pt x="1311021" y="2370868"/>
                  <a:pt x="1311021" y="2362391"/>
                </a:cubicBezTo>
                <a:cubicBezTo>
                  <a:pt x="1311021" y="2353913"/>
                  <a:pt x="1304068" y="2346960"/>
                  <a:pt x="1295591" y="2346960"/>
                </a:cubicBezTo>
                <a:cubicBezTo>
                  <a:pt x="1287113" y="2346960"/>
                  <a:pt x="1280160" y="2353913"/>
                  <a:pt x="1280160" y="2362391"/>
                </a:cubicBezTo>
                <a:cubicBezTo>
                  <a:pt x="1280160" y="2370868"/>
                  <a:pt x="1287113" y="2377821"/>
                  <a:pt x="1295591" y="2377821"/>
                </a:cubicBezTo>
                <a:close/>
                <a:moveTo>
                  <a:pt x="1371791" y="2378488"/>
                </a:moveTo>
                <a:cubicBezTo>
                  <a:pt x="1380649" y="2378488"/>
                  <a:pt x="1387888" y="2371344"/>
                  <a:pt x="1387888" y="2362391"/>
                </a:cubicBezTo>
                <a:cubicBezTo>
                  <a:pt x="1387888" y="2353532"/>
                  <a:pt x="1380744" y="2346293"/>
                  <a:pt x="1371791" y="2346293"/>
                </a:cubicBezTo>
                <a:cubicBezTo>
                  <a:pt x="1362932" y="2346293"/>
                  <a:pt x="1355693" y="2353437"/>
                  <a:pt x="1355693" y="2362391"/>
                </a:cubicBezTo>
                <a:cubicBezTo>
                  <a:pt x="1355789" y="2371249"/>
                  <a:pt x="1362932" y="2378488"/>
                  <a:pt x="1371791" y="2378488"/>
                </a:cubicBezTo>
                <a:close/>
                <a:moveTo>
                  <a:pt x="1447991" y="2379059"/>
                </a:moveTo>
                <a:cubicBezTo>
                  <a:pt x="1457230" y="2379059"/>
                  <a:pt x="1464659" y="2371630"/>
                  <a:pt x="1464659" y="2362391"/>
                </a:cubicBezTo>
                <a:cubicBezTo>
                  <a:pt x="1464659" y="2353151"/>
                  <a:pt x="1457230" y="2345722"/>
                  <a:pt x="1447991" y="2345722"/>
                </a:cubicBezTo>
                <a:cubicBezTo>
                  <a:pt x="1438751" y="2345722"/>
                  <a:pt x="1431322" y="2353151"/>
                  <a:pt x="1431322" y="2362391"/>
                </a:cubicBezTo>
                <a:cubicBezTo>
                  <a:pt x="1431322" y="2371630"/>
                  <a:pt x="1438751" y="2379059"/>
                  <a:pt x="1447991" y="2379059"/>
                </a:cubicBezTo>
                <a:close/>
                <a:moveTo>
                  <a:pt x="1524191" y="2379536"/>
                </a:moveTo>
                <a:cubicBezTo>
                  <a:pt x="1533620" y="2379536"/>
                  <a:pt x="1541336" y="2371916"/>
                  <a:pt x="1541336" y="2362391"/>
                </a:cubicBezTo>
                <a:cubicBezTo>
                  <a:pt x="1541336" y="2352866"/>
                  <a:pt x="1533716" y="2345246"/>
                  <a:pt x="1524191" y="2345246"/>
                </a:cubicBezTo>
                <a:cubicBezTo>
                  <a:pt x="1514666" y="2345246"/>
                  <a:pt x="1507046" y="2352866"/>
                  <a:pt x="1507046" y="2362391"/>
                </a:cubicBezTo>
                <a:cubicBezTo>
                  <a:pt x="1507046" y="2371916"/>
                  <a:pt x="1514761" y="2379536"/>
                  <a:pt x="1524191" y="2379536"/>
                </a:cubicBezTo>
                <a:close/>
                <a:moveTo>
                  <a:pt x="1600391" y="2379917"/>
                </a:moveTo>
                <a:cubicBezTo>
                  <a:pt x="1610106" y="2379917"/>
                  <a:pt x="1617917" y="2372106"/>
                  <a:pt x="1617917" y="2362391"/>
                </a:cubicBezTo>
                <a:cubicBezTo>
                  <a:pt x="1617917" y="2352675"/>
                  <a:pt x="1610106" y="2344865"/>
                  <a:pt x="1600391" y="2344865"/>
                </a:cubicBezTo>
                <a:cubicBezTo>
                  <a:pt x="1590675" y="2344865"/>
                  <a:pt x="1582864" y="2352675"/>
                  <a:pt x="1582864" y="2362391"/>
                </a:cubicBezTo>
                <a:cubicBezTo>
                  <a:pt x="1582864" y="2372106"/>
                  <a:pt x="1590770" y="2379917"/>
                  <a:pt x="1600391" y="2379917"/>
                </a:cubicBezTo>
                <a:close/>
                <a:moveTo>
                  <a:pt x="1676591" y="2380202"/>
                </a:moveTo>
                <a:cubicBezTo>
                  <a:pt x="1686401" y="2380202"/>
                  <a:pt x="1694307" y="2372297"/>
                  <a:pt x="1694307" y="2362486"/>
                </a:cubicBezTo>
                <a:cubicBezTo>
                  <a:pt x="1694307" y="2352675"/>
                  <a:pt x="1686401" y="2344769"/>
                  <a:pt x="1676591" y="2344769"/>
                </a:cubicBezTo>
                <a:cubicBezTo>
                  <a:pt x="1666780" y="2344769"/>
                  <a:pt x="1658874" y="2352675"/>
                  <a:pt x="1658874" y="2362486"/>
                </a:cubicBezTo>
                <a:cubicBezTo>
                  <a:pt x="1658874" y="2372201"/>
                  <a:pt x="1666780" y="2380202"/>
                  <a:pt x="1676591" y="2380202"/>
                </a:cubicBezTo>
                <a:close/>
                <a:moveTo>
                  <a:pt x="1752791" y="2380393"/>
                </a:moveTo>
                <a:cubicBezTo>
                  <a:pt x="1762697" y="2380393"/>
                  <a:pt x="1770793" y="2372392"/>
                  <a:pt x="1770793" y="2362391"/>
                </a:cubicBezTo>
                <a:cubicBezTo>
                  <a:pt x="1770793" y="2352389"/>
                  <a:pt x="1762792" y="2344388"/>
                  <a:pt x="1752791" y="2344388"/>
                </a:cubicBezTo>
                <a:cubicBezTo>
                  <a:pt x="1742789" y="2344388"/>
                  <a:pt x="1734788" y="2352389"/>
                  <a:pt x="1734788" y="2362391"/>
                </a:cubicBezTo>
                <a:cubicBezTo>
                  <a:pt x="1734788" y="2372392"/>
                  <a:pt x="1742885" y="2380393"/>
                  <a:pt x="1752791" y="2380393"/>
                </a:cubicBezTo>
                <a:close/>
                <a:moveTo>
                  <a:pt x="1828991" y="2380202"/>
                </a:moveTo>
                <a:cubicBezTo>
                  <a:pt x="1838801" y="2380202"/>
                  <a:pt x="1846707" y="2372297"/>
                  <a:pt x="1846707" y="2362486"/>
                </a:cubicBezTo>
                <a:cubicBezTo>
                  <a:pt x="1846707" y="2352675"/>
                  <a:pt x="1838801" y="2344769"/>
                  <a:pt x="1828991" y="2344769"/>
                </a:cubicBezTo>
                <a:cubicBezTo>
                  <a:pt x="1819180" y="2344769"/>
                  <a:pt x="1811274" y="2352675"/>
                  <a:pt x="1811274" y="2362486"/>
                </a:cubicBezTo>
                <a:cubicBezTo>
                  <a:pt x="1811274" y="2372201"/>
                  <a:pt x="1819180" y="2380202"/>
                  <a:pt x="1828991" y="2380202"/>
                </a:cubicBezTo>
                <a:close/>
                <a:moveTo>
                  <a:pt x="1905191" y="2379917"/>
                </a:moveTo>
                <a:cubicBezTo>
                  <a:pt x="1914906" y="2379917"/>
                  <a:pt x="1922717" y="2372106"/>
                  <a:pt x="1922717" y="2362391"/>
                </a:cubicBezTo>
                <a:cubicBezTo>
                  <a:pt x="1922717" y="2352675"/>
                  <a:pt x="1914906" y="2344865"/>
                  <a:pt x="1905191" y="2344865"/>
                </a:cubicBezTo>
                <a:cubicBezTo>
                  <a:pt x="1895475" y="2344865"/>
                  <a:pt x="1887664" y="2352675"/>
                  <a:pt x="1887664" y="2362391"/>
                </a:cubicBezTo>
                <a:cubicBezTo>
                  <a:pt x="1887664" y="2372106"/>
                  <a:pt x="1895570" y="2379917"/>
                  <a:pt x="1905191" y="2379917"/>
                </a:cubicBezTo>
                <a:close/>
                <a:moveTo>
                  <a:pt x="1981391" y="2379536"/>
                </a:moveTo>
                <a:cubicBezTo>
                  <a:pt x="1990820" y="2379536"/>
                  <a:pt x="1998536" y="2371916"/>
                  <a:pt x="1998536" y="2362391"/>
                </a:cubicBezTo>
                <a:cubicBezTo>
                  <a:pt x="1998536" y="2352866"/>
                  <a:pt x="1990916" y="2345246"/>
                  <a:pt x="1981391" y="2345246"/>
                </a:cubicBezTo>
                <a:cubicBezTo>
                  <a:pt x="1971866" y="2345246"/>
                  <a:pt x="1964246" y="2352866"/>
                  <a:pt x="1964246" y="2362391"/>
                </a:cubicBezTo>
                <a:cubicBezTo>
                  <a:pt x="1964246" y="2371916"/>
                  <a:pt x="1971961" y="2379536"/>
                  <a:pt x="1981391" y="2379536"/>
                </a:cubicBezTo>
                <a:close/>
                <a:moveTo>
                  <a:pt x="2057591" y="2379059"/>
                </a:moveTo>
                <a:cubicBezTo>
                  <a:pt x="2066830" y="2379059"/>
                  <a:pt x="2074259" y="2371630"/>
                  <a:pt x="2074259" y="2362391"/>
                </a:cubicBezTo>
                <a:cubicBezTo>
                  <a:pt x="2074259" y="2353151"/>
                  <a:pt x="2066830" y="2345722"/>
                  <a:pt x="2057591" y="2345722"/>
                </a:cubicBezTo>
                <a:cubicBezTo>
                  <a:pt x="2048351" y="2345722"/>
                  <a:pt x="2040922" y="2353151"/>
                  <a:pt x="2040922" y="2362391"/>
                </a:cubicBezTo>
                <a:cubicBezTo>
                  <a:pt x="2040922" y="2371630"/>
                  <a:pt x="2048351" y="2379059"/>
                  <a:pt x="2057591" y="2379059"/>
                </a:cubicBezTo>
                <a:close/>
                <a:moveTo>
                  <a:pt x="2133791" y="2378678"/>
                </a:moveTo>
                <a:cubicBezTo>
                  <a:pt x="2142744" y="2378678"/>
                  <a:pt x="2150078" y="2371439"/>
                  <a:pt x="2150078" y="2362391"/>
                </a:cubicBezTo>
                <a:cubicBezTo>
                  <a:pt x="2150078" y="2353342"/>
                  <a:pt x="2142839" y="2346103"/>
                  <a:pt x="2133791" y="2346103"/>
                </a:cubicBezTo>
                <a:cubicBezTo>
                  <a:pt x="2124742" y="2346103"/>
                  <a:pt x="2117503" y="2353342"/>
                  <a:pt x="2117503" y="2362391"/>
                </a:cubicBezTo>
                <a:cubicBezTo>
                  <a:pt x="2117503" y="2371439"/>
                  <a:pt x="2124837" y="2378678"/>
                  <a:pt x="2133791" y="2378678"/>
                </a:cubicBezTo>
                <a:close/>
                <a:moveTo>
                  <a:pt x="2209991" y="2377821"/>
                </a:moveTo>
                <a:cubicBezTo>
                  <a:pt x="2218468" y="2377821"/>
                  <a:pt x="2225421" y="2370868"/>
                  <a:pt x="2225421" y="2362391"/>
                </a:cubicBezTo>
                <a:cubicBezTo>
                  <a:pt x="2225421" y="2353913"/>
                  <a:pt x="2218468" y="2346960"/>
                  <a:pt x="2209991" y="2346960"/>
                </a:cubicBezTo>
                <a:cubicBezTo>
                  <a:pt x="2201513" y="2346960"/>
                  <a:pt x="2194560" y="2353913"/>
                  <a:pt x="2194560" y="2362391"/>
                </a:cubicBezTo>
                <a:cubicBezTo>
                  <a:pt x="2194560" y="2370868"/>
                  <a:pt x="2201513" y="2377821"/>
                  <a:pt x="2209991" y="2377821"/>
                </a:cubicBezTo>
                <a:close/>
                <a:moveTo>
                  <a:pt x="2286191" y="2377250"/>
                </a:moveTo>
                <a:cubicBezTo>
                  <a:pt x="2294382" y="2377250"/>
                  <a:pt x="2300954" y="2370582"/>
                  <a:pt x="2300954" y="2362486"/>
                </a:cubicBezTo>
                <a:cubicBezTo>
                  <a:pt x="2300954" y="2354390"/>
                  <a:pt x="2294287" y="2347722"/>
                  <a:pt x="2286191" y="2347722"/>
                </a:cubicBezTo>
                <a:cubicBezTo>
                  <a:pt x="2278094" y="2347722"/>
                  <a:pt x="2271427" y="2354390"/>
                  <a:pt x="2271427" y="2362486"/>
                </a:cubicBezTo>
                <a:cubicBezTo>
                  <a:pt x="2271427" y="2370582"/>
                  <a:pt x="2277999" y="2377250"/>
                  <a:pt x="2286191" y="2377250"/>
                </a:cubicBezTo>
                <a:close/>
                <a:moveTo>
                  <a:pt x="2362391" y="2376392"/>
                </a:moveTo>
                <a:cubicBezTo>
                  <a:pt x="2370106" y="2376392"/>
                  <a:pt x="2376297" y="2370106"/>
                  <a:pt x="2376297" y="2362486"/>
                </a:cubicBezTo>
                <a:cubicBezTo>
                  <a:pt x="2376297" y="2354771"/>
                  <a:pt x="2370011" y="2348579"/>
                  <a:pt x="2362391" y="2348579"/>
                </a:cubicBezTo>
                <a:cubicBezTo>
                  <a:pt x="2354675" y="2348579"/>
                  <a:pt x="2348484" y="2354866"/>
                  <a:pt x="2348484" y="2362486"/>
                </a:cubicBezTo>
                <a:cubicBezTo>
                  <a:pt x="2348484" y="2370106"/>
                  <a:pt x="2354675" y="2376392"/>
                  <a:pt x="2362391" y="2376392"/>
                </a:cubicBezTo>
                <a:close/>
                <a:moveTo>
                  <a:pt x="2438591" y="2375535"/>
                </a:moveTo>
                <a:cubicBezTo>
                  <a:pt x="2445830" y="2375535"/>
                  <a:pt x="2451735" y="2369630"/>
                  <a:pt x="2451735" y="2362391"/>
                </a:cubicBezTo>
                <a:cubicBezTo>
                  <a:pt x="2451735" y="2355152"/>
                  <a:pt x="2445830" y="2349246"/>
                  <a:pt x="2438591" y="2349246"/>
                </a:cubicBezTo>
                <a:cubicBezTo>
                  <a:pt x="2431352" y="2349246"/>
                  <a:pt x="2425446" y="2355152"/>
                  <a:pt x="2425446" y="2362391"/>
                </a:cubicBezTo>
                <a:cubicBezTo>
                  <a:pt x="2425446" y="2369630"/>
                  <a:pt x="2431352" y="2375535"/>
                  <a:pt x="2438591" y="2375535"/>
                </a:cubicBezTo>
                <a:close/>
                <a:moveTo>
                  <a:pt x="2514791" y="2374678"/>
                </a:moveTo>
                <a:cubicBezTo>
                  <a:pt x="2521553" y="2374678"/>
                  <a:pt x="2527078" y="2369153"/>
                  <a:pt x="2527078" y="2362391"/>
                </a:cubicBezTo>
                <a:cubicBezTo>
                  <a:pt x="2527078" y="2355628"/>
                  <a:pt x="2521553" y="2350103"/>
                  <a:pt x="2514791" y="2350103"/>
                </a:cubicBezTo>
                <a:cubicBezTo>
                  <a:pt x="2508028" y="2350103"/>
                  <a:pt x="2502503" y="2355628"/>
                  <a:pt x="2502503" y="2362391"/>
                </a:cubicBezTo>
                <a:cubicBezTo>
                  <a:pt x="2502503" y="2369153"/>
                  <a:pt x="2508028" y="2374678"/>
                  <a:pt x="2514791" y="2374678"/>
                </a:cubicBezTo>
                <a:close/>
                <a:moveTo>
                  <a:pt x="2590991" y="2373821"/>
                </a:moveTo>
                <a:cubicBezTo>
                  <a:pt x="2597277" y="2373821"/>
                  <a:pt x="2602421" y="2368677"/>
                  <a:pt x="2602421" y="2362391"/>
                </a:cubicBezTo>
                <a:cubicBezTo>
                  <a:pt x="2602421" y="2356104"/>
                  <a:pt x="2597277" y="2350961"/>
                  <a:pt x="2590991" y="2350961"/>
                </a:cubicBezTo>
                <a:cubicBezTo>
                  <a:pt x="2584704" y="2350961"/>
                  <a:pt x="2579561" y="2356104"/>
                  <a:pt x="2579561" y="2362391"/>
                </a:cubicBezTo>
                <a:cubicBezTo>
                  <a:pt x="2579561" y="2368677"/>
                  <a:pt x="2584704" y="2373821"/>
                  <a:pt x="2590991" y="2373821"/>
                </a:cubicBezTo>
                <a:close/>
                <a:moveTo>
                  <a:pt x="2667191" y="2372773"/>
                </a:moveTo>
                <a:cubicBezTo>
                  <a:pt x="2672906" y="2372773"/>
                  <a:pt x="2677573" y="2368106"/>
                  <a:pt x="2677573" y="2362391"/>
                </a:cubicBezTo>
                <a:cubicBezTo>
                  <a:pt x="2677573" y="2356676"/>
                  <a:pt x="2672906" y="2352008"/>
                  <a:pt x="2667191" y="2352008"/>
                </a:cubicBezTo>
                <a:cubicBezTo>
                  <a:pt x="2661476" y="2352008"/>
                  <a:pt x="2656808" y="2356676"/>
                  <a:pt x="2656808" y="2362391"/>
                </a:cubicBezTo>
                <a:cubicBezTo>
                  <a:pt x="2656808" y="2368106"/>
                  <a:pt x="2661476" y="2372773"/>
                  <a:pt x="2667191" y="2372773"/>
                </a:cubicBezTo>
                <a:close/>
                <a:moveTo>
                  <a:pt x="2743391" y="2371725"/>
                </a:moveTo>
                <a:cubicBezTo>
                  <a:pt x="2748534" y="2371725"/>
                  <a:pt x="2752725" y="2367534"/>
                  <a:pt x="2752725" y="2362391"/>
                </a:cubicBezTo>
                <a:cubicBezTo>
                  <a:pt x="2752725" y="2357247"/>
                  <a:pt x="2748534" y="2353056"/>
                  <a:pt x="2743391" y="2353056"/>
                </a:cubicBezTo>
                <a:cubicBezTo>
                  <a:pt x="2738247" y="2353056"/>
                  <a:pt x="2734056" y="2357247"/>
                  <a:pt x="2734056" y="2362391"/>
                </a:cubicBezTo>
                <a:cubicBezTo>
                  <a:pt x="2734151" y="2367534"/>
                  <a:pt x="2738247" y="2371725"/>
                  <a:pt x="2743391" y="2371725"/>
                </a:cubicBezTo>
                <a:close/>
                <a:moveTo>
                  <a:pt x="2819591" y="2370677"/>
                </a:moveTo>
                <a:cubicBezTo>
                  <a:pt x="2824163" y="2370677"/>
                  <a:pt x="2827878" y="2366963"/>
                  <a:pt x="2827878" y="2362391"/>
                </a:cubicBezTo>
                <a:cubicBezTo>
                  <a:pt x="2827878" y="2357819"/>
                  <a:pt x="2824163" y="2354104"/>
                  <a:pt x="2819591" y="2354104"/>
                </a:cubicBezTo>
                <a:cubicBezTo>
                  <a:pt x="2815019" y="2354104"/>
                  <a:pt x="2811304" y="2357819"/>
                  <a:pt x="2811304" y="2362391"/>
                </a:cubicBezTo>
                <a:cubicBezTo>
                  <a:pt x="2811304" y="2366963"/>
                  <a:pt x="2815019" y="2370677"/>
                  <a:pt x="2819591" y="2370677"/>
                </a:cubicBezTo>
                <a:close/>
                <a:moveTo>
                  <a:pt x="2895791" y="2369630"/>
                </a:moveTo>
                <a:cubicBezTo>
                  <a:pt x="2899791" y="2369630"/>
                  <a:pt x="2902934" y="2366391"/>
                  <a:pt x="2902934" y="2362486"/>
                </a:cubicBezTo>
                <a:cubicBezTo>
                  <a:pt x="2902934" y="2358485"/>
                  <a:pt x="2899696" y="2355342"/>
                  <a:pt x="2895791" y="2355342"/>
                </a:cubicBezTo>
                <a:cubicBezTo>
                  <a:pt x="2891790" y="2355342"/>
                  <a:pt x="2888647" y="2358581"/>
                  <a:pt x="2888647" y="2362486"/>
                </a:cubicBezTo>
                <a:cubicBezTo>
                  <a:pt x="2888647" y="2366391"/>
                  <a:pt x="2891885" y="2369630"/>
                  <a:pt x="2895791" y="2369630"/>
                </a:cubicBezTo>
                <a:close/>
                <a:moveTo>
                  <a:pt x="2971991" y="2368582"/>
                </a:moveTo>
                <a:cubicBezTo>
                  <a:pt x="2975420" y="2368582"/>
                  <a:pt x="2978087" y="2365820"/>
                  <a:pt x="2978087" y="2362486"/>
                </a:cubicBezTo>
                <a:cubicBezTo>
                  <a:pt x="2978087" y="2359152"/>
                  <a:pt x="2975324" y="2356390"/>
                  <a:pt x="2971991" y="2356390"/>
                </a:cubicBezTo>
                <a:cubicBezTo>
                  <a:pt x="2968562" y="2356390"/>
                  <a:pt x="2965895" y="2359152"/>
                  <a:pt x="2965895" y="2362486"/>
                </a:cubicBezTo>
                <a:cubicBezTo>
                  <a:pt x="2965895" y="2365820"/>
                  <a:pt x="2968657" y="2368582"/>
                  <a:pt x="2971991" y="2368582"/>
                </a:cubicBezTo>
                <a:close/>
                <a:moveTo>
                  <a:pt x="3048191" y="2367439"/>
                </a:moveTo>
                <a:cubicBezTo>
                  <a:pt x="3050953" y="2367439"/>
                  <a:pt x="3053239" y="2365153"/>
                  <a:pt x="3053239" y="2362391"/>
                </a:cubicBezTo>
                <a:cubicBezTo>
                  <a:pt x="3053239" y="2359628"/>
                  <a:pt x="3050953" y="2357342"/>
                  <a:pt x="3048191" y="2357342"/>
                </a:cubicBezTo>
                <a:cubicBezTo>
                  <a:pt x="3045428" y="2357342"/>
                  <a:pt x="3043142" y="2359628"/>
                  <a:pt x="3043142" y="2362391"/>
                </a:cubicBezTo>
                <a:cubicBezTo>
                  <a:pt x="3043142" y="2365248"/>
                  <a:pt x="3045428" y="2367439"/>
                  <a:pt x="3048191" y="2367439"/>
                </a:cubicBezTo>
                <a:close/>
                <a:moveTo>
                  <a:pt x="3124391" y="2366391"/>
                </a:moveTo>
                <a:cubicBezTo>
                  <a:pt x="3126581" y="2366391"/>
                  <a:pt x="3128391" y="2364581"/>
                  <a:pt x="3128391" y="2362391"/>
                </a:cubicBezTo>
                <a:cubicBezTo>
                  <a:pt x="3128391" y="2360200"/>
                  <a:pt x="3126581" y="2358390"/>
                  <a:pt x="3124391" y="2358390"/>
                </a:cubicBezTo>
                <a:cubicBezTo>
                  <a:pt x="3122200" y="2358390"/>
                  <a:pt x="3120390" y="2360200"/>
                  <a:pt x="3120390" y="2362391"/>
                </a:cubicBezTo>
                <a:cubicBezTo>
                  <a:pt x="3120390" y="2364581"/>
                  <a:pt x="3122200" y="2366391"/>
                  <a:pt x="3124391" y="2366391"/>
                </a:cubicBezTo>
                <a:close/>
                <a:moveTo>
                  <a:pt x="3200591" y="2365343"/>
                </a:moveTo>
                <a:cubicBezTo>
                  <a:pt x="3202210" y="2365343"/>
                  <a:pt x="3203543" y="2364010"/>
                  <a:pt x="3203543" y="2362391"/>
                </a:cubicBezTo>
                <a:cubicBezTo>
                  <a:pt x="3203543" y="2360771"/>
                  <a:pt x="3202210" y="2359438"/>
                  <a:pt x="3200591" y="2359438"/>
                </a:cubicBezTo>
                <a:cubicBezTo>
                  <a:pt x="3198971" y="2359438"/>
                  <a:pt x="3197638" y="2360771"/>
                  <a:pt x="3197638" y="2362391"/>
                </a:cubicBezTo>
                <a:cubicBezTo>
                  <a:pt x="3197638" y="2364010"/>
                  <a:pt x="3198971" y="2365343"/>
                  <a:pt x="3200591" y="2365343"/>
                </a:cubicBezTo>
                <a:close/>
                <a:moveTo>
                  <a:pt x="3276791" y="2364296"/>
                </a:moveTo>
                <a:cubicBezTo>
                  <a:pt x="3277838" y="2364296"/>
                  <a:pt x="3278696" y="2363438"/>
                  <a:pt x="3278696" y="2362391"/>
                </a:cubicBezTo>
                <a:cubicBezTo>
                  <a:pt x="3278696" y="2361343"/>
                  <a:pt x="3277838" y="2360486"/>
                  <a:pt x="3276791" y="2360486"/>
                </a:cubicBezTo>
                <a:cubicBezTo>
                  <a:pt x="3275743" y="2360486"/>
                  <a:pt x="3274886" y="2361343"/>
                  <a:pt x="3274886" y="2362391"/>
                </a:cubicBezTo>
                <a:cubicBezTo>
                  <a:pt x="3274886" y="2363438"/>
                  <a:pt x="3275743" y="2364296"/>
                  <a:pt x="3276791" y="2364296"/>
                </a:cubicBezTo>
                <a:close/>
                <a:moveTo>
                  <a:pt x="3352991" y="2363248"/>
                </a:moveTo>
                <a:cubicBezTo>
                  <a:pt x="3353467" y="2363248"/>
                  <a:pt x="3353848" y="2362867"/>
                  <a:pt x="3353848" y="2362391"/>
                </a:cubicBezTo>
                <a:cubicBezTo>
                  <a:pt x="3353848" y="2361914"/>
                  <a:pt x="3353467" y="2361533"/>
                  <a:pt x="3352991" y="2361533"/>
                </a:cubicBezTo>
                <a:cubicBezTo>
                  <a:pt x="3352514" y="2361533"/>
                  <a:pt x="3352133" y="2361914"/>
                  <a:pt x="3352133" y="2362391"/>
                </a:cubicBezTo>
                <a:cubicBezTo>
                  <a:pt x="3352133" y="2362867"/>
                  <a:pt x="3352514" y="2363248"/>
                  <a:pt x="3352991" y="2363248"/>
                </a:cubicBezTo>
                <a:close/>
                <a:moveTo>
                  <a:pt x="152591" y="2439067"/>
                </a:moveTo>
                <a:cubicBezTo>
                  <a:pt x="152781" y="2439067"/>
                  <a:pt x="152972" y="2438876"/>
                  <a:pt x="152972" y="2438686"/>
                </a:cubicBezTo>
                <a:cubicBezTo>
                  <a:pt x="152972" y="2438495"/>
                  <a:pt x="152781" y="2438305"/>
                  <a:pt x="152591" y="2438305"/>
                </a:cubicBezTo>
                <a:cubicBezTo>
                  <a:pt x="152400" y="2438305"/>
                  <a:pt x="152210" y="2438495"/>
                  <a:pt x="152210" y="2438686"/>
                </a:cubicBezTo>
                <a:cubicBezTo>
                  <a:pt x="152210" y="2438876"/>
                  <a:pt x="152400" y="2439067"/>
                  <a:pt x="152591" y="2439067"/>
                </a:cubicBezTo>
                <a:close/>
                <a:moveTo>
                  <a:pt x="228791" y="2440115"/>
                </a:moveTo>
                <a:cubicBezTo>
                  <a:pt x="229648" y="2440115"/>
                  <a:pt x="230315" y="2439448"/>
                  <a:pt x="230315" y="2438591"/>
                </a:cubicBezTo>
                <a:cubicBezTo>
                  <a:pt x="230315" y="2437733"/>
                  <a:pt x="229648" y="2437067"/>
                  <a:pt x="228791" y="2437067"/>
                </a:cubicBezTo>
                <a:cubicBezTo>
                  <a:pt x="227933" y="2437067"/>
                  <a:pt x="227267" y="2437733"/>
                  <a:pt x="227267" y="2438591"/>
                </a:cubicBezTo>
                <a:cubicBezTo>
                  <a:pt x="227362" y="2439448"/>
                  <a:pt x="228029" y="2440115"/>
                  <a:pt x="228791" y="2440115"/>
                </a:cubicBezTo>
                <a:close/>
                <a:moveTo>
                  <a:pt x="304991" y="2441162"/>
                </a:moveTo>
                <a:cubicBezTo>
                  <a:pt x="306419" y="2441162"/>
                  <a:pt x="307562" y="2440020"/>
                  <a:pt x="307562" y="2438591"/>
                </a:cubicBezTo>
                <a:cubicBezTo>
                  <a:pt x="307562" y="2437162"/>
                  <a:pt x="306419" y="2436019"/>
                  <a:pt x="304991" y="2436019"/>
                </a:cubicBezTo>
                <a:cubicBezTo>
                  <a:pt x="303562" y="2436019"/>
                  <a:pt x="302419" y="2437162"/>
                  <a:pt x="302419" y="2438591"/>
                </a:cubicBezTo>
                <a:cubicBezTo>
                  <a:pt x="302514" y="2440020"/>
                  <a:pt x="303657" y="2441162"/>
                  <a:pt x="304991" y="2441162"/>
                </a:cubicBezTo>
                <a:close/>
                <a:moveTo>
                  <a:pt x="381191" y="2442210"/>
                </a:moveTo>
                <a:cubicBezTo>
                  <a:pt x="383191" y="2442210"/>
                  <a:pt x="384810" y="2440591"/>
                  <a:pt x="384810" y="2438591"/>
                </a:cubicBezTo>
                <a:cubicBezTo>
                  <a:pt x="384810" y="2436590"/>
                  <a:pt x="383191" y="2434971"/>
                  <a:pt x="381191" y="2434971"/>
                </a:cubicBezTo>
                <a:cubicBezTo>
                  <a:pt x="379190" y="2434971"/>
                  <a:pt x="377571" y="2436590"/>
                  <a:pt x="377571" y="2438591"/>
                </a:cubicBezTo>
                <a:cubicBezTo>
                  <a:pt x="377666" y="2440591"/>
                  <a:pt x="379190" y="2442210"/>
                  <a:pt x="381191" y="2442210"/>
                </a:cubicBezTo>
                <a:close/>
                <a:moveTo>
                  <a:pt x="457391" y="2443067"/>
                </a:moveTo>
                <a:cubicBezTo>
                  <a:pt x="459867" y="2443067"/>
                  <a:pt x="461867" y="2441067"/>
                  <a:pt x="461867" y="2438591"/>
                </a:cubicBezTo>
                <a:cubicBezTo>
                  <a:pt x="461867" y="2436114"/>
                  <a:pt x="459867" y="2434114"/>
                  <a:pt x="457391" y="2434114"/>
                </a:cubicBezTo>
                <a:cubicBezTo>
                  <a:pt x="454914" y="2434114"/>
                  <a:pt x="452914" y="2436114"/>
                  <a:pt x="452914" y="2438591"/>
                </a:cubicBezTo>
                <a:cubicBezTo>
                  <a:pt x="453009" y="2441067"/>
                  <a:pt x="454914" y="2443067"/>
                  <a:pt x="457391" y="2443067"/>
                </a:cubicBezTo>
                <a:close/>
                <a:moveTo>
                  <a:pt x="533591" y="2444115"/>
                </a:moveTo>
                <a:cubicBezTo>
                  <a:pt x="536639" y="2444115"/>
                  <a:pt x="539115" y="2441639"/>
                  <a:pt x="539115" y="2438591"/>
                </a:cubicBezTo>
                <a:cubicBezTo>
                  <a:pt x="539115" y="2435543"/>
                  <a:pt x="536639" y="2433066"/>
                  <a:pt x="533591" y="2433066"/>
                </a:cubicBezTo>
                <a:cubicBezTo>
                  <a:pt x="530543" y="2433066"/>
                  <a:pt x="528066" y="2435543"/>
                  <a:pt x="528066" y="2438591"/>
                </a:cubicBezTo>
                <a:cubicBezTo>
                  <a:pt x="528161" y="2441639"/>
                  <a:pt x="530543" y="2444115"/>
                  <a:pt x="533591" y="2444115"/>
                </a:cubicBezTo>
                <a:close/>
                <a:moveTo>
                  <a:pt x="609790" y="2445163"/>
                </a:moveTo>
                <a:cubicBezTo>
                  <a:pt x="613410" y="2445163"/>
                  <a:pt x="616363" y="2442210"/>
                  <a:pt x="616363" y="2438591"/>
                </a:cubicBezTo>
                <a:cubicBezTo>
                  <a:pt x="616363" y="2434971"/>
                  <a:pt x="613410" y="2432018"/>
                  <a:pt x="609790" y="2432018"/>
                </a:cubicBezTo>
                <a:cubicBezTo>
                  <a:pt x="606171" y="2432018"/>
                  <a:pt x="603218" y="2434971"/>
                  <a:pt x="603218" y="2438591"/>
                </a:cubicBezTo>
                <a:cubicBezTo>
                  <a:pt x="603218" y="2442210"/>
                  <a:pt x="606171" y="2445163"/>
                  <a:pt x="609790" y="2445163"/>
                </a:cubicBezTo>
                <a:close/>
                <a:moveTo>
                  <a:pt x="685990" y="2446211"/>
                </a:moveTo>
                <a:cubicBezTo>
                  <a:pt x="690182" y="2446211"/>
                  <a:pt x="693611" y="2442782"/>
                  <a:pt x="693611" y="2438591"/>
                </a:cubicBezTo>
                <a:cubicBezTo>
                  <a:pt x="693611" y="2434400"/>
                  <a:pt x="690182" y="2430971"/>
                  <a:pt x="685990" y="2430971"/>
                </a:cubicBezTo>
                <a:cubicBezTo>
                  <a:pt x="681800" y="2430971"/>
                  <a:pt x="678371" y="2434400"/>
                  <a:pt x="678371" y="2438591"/>
                </a:cubicBezTo>
                <a:cubicBezTo>
                  <a:pt x="678371" y="2442782"/>
                  <a:pt x="681800" y="2446211"/>
                  <a:pt x="685990" y="2446211"/>
                </a:cubicBezTo>
                <a:close/>
                <a:moveTo>
                  <a:pt x="762190" y="2447258"/>
                </a:moveTo>
                <a:cubicBezTo>
                  <a:pt x="766953" y="2447258"/>
                  <a:pt x="770858" y="2443353"/>
                  <a:pt x="770858" y="2438591"/>
                </a:cubicBezTo>
                <a:cubicBezTo>
                  <a:pt x="770858" y="2433828"/>
                  <a:pt x="766953" y="2429923"/>
                  <a:pt x="762190" y="2429923"/>
                </a:cubicBezTo>
                <a:cubicBezTo>
                  <a:pt x="757428" y="2429923"/>
                  <a:pt x="753523" y="2433828"/>
                  <a:pt x="753523" y="2438591"/>
                </a:cubicBezTo>
                <a:cubicBezTo>
                  <a:pt x="753523" y="2443353"/>
                  <a:pt x="757428" y="2447258"/>
                  <a:pt x="762190" y="2447258"/>
                </a:cubicBezTo>
                <a:close/>
                <a:moveTo>
                  <a:pt x="838390" y="2448116"/>
                </a:moveTo>
                <a:cubicBezTo>
                  <a:pt x="843629" y="2448116"/>
                  <a:pt x="847915" y="2443829"/>
                  <a:pt x="847915" y="2438591"/>
                </a:cubicBezTo>
                <a:cubicBezTo>
                  <a:pt x="847915" y="2433352"/>
                  <a:pt x="843629" y="2429066"/>
                  <a:pt x="838390" y="2429066"/>
                </a:cubicBezTo>
                <a:cubicBezTo>
                  <a:pt x="833152" y="2429066"/>
                  <a:pt x="828865" y="2433352"/>
                  <a:pt x="828865" y="2438591"/>
                </a:cubicBezTo>
                <a:cubicBezTo>
                  <a:pt x="828865" y="2443829"/>
                  <a:pt x="833152" y="2448116"/>
                  <a:pt x="838390" y="2448116"/>
                </a:cubicBezTo>
                <a:close/>
                <a:moveTo>
                  <a:pt x="914590" y="2449163"/>
                </a:moveTo>
                <a:cubicBezTo>
                  <a:pt x="920401" y="2449163"/>
                  <a:pt x="925163" y="2444401"/>
                  <a:pt x="925163" y="2438591"/>
                </a:cubicBezTo>
                <a:cubicBezTo>
                  <a:pt x="925163" y="2432780"/>
                  <a:pt x="920401" y="2428018"/>
                  <a:pt x="914590" y="2428018"/>
                </a:cubicBezTo>
                <a:cubicBezTo>
                  <a:pt x="908780" y="2428018"/>
                  <a:pt x="904018" y="2432780"/>
                  <a:pt x="904018" y="2438591"/>
                </a:cubicBezTo>
                <a:cubicBezTo>
                  <a:pt x="904018" y="2444401"/>
                  <a:pt x="908780" y="2449163"/>
                  <a:pt x="914590" y="2449163"/>
                </a:cubicBezTo>
                <a:close/>
                <a:moveTo>
                  <a:pt x="990790" y="2450021"/>
                </a:moveTo>
                <a:cubicBezTo>
                  <a:pt x="997077" y="2450021"/>
                  <a:pt x="1002221" y="2444877"/>
                  <a:pt x="1002221" y="2438591"/>
                </a:cubicBezTo>
                <a:cubicBezTo>
                  <a:pt x="1002221" y="2432304"/>
                  <a:pt x="997077" y="2427161"/>
                  <a:pt x="990790" y="2427161"/>
                </a:cubicBezTo>
                <a:cubicBezTo>
                  <a:pt x="984504" y="2427161"/>
                  <a:pt x="979361" y="2432304"/>
                  <a:pt x="979361" y="2438591"/>
                </a:cubicBezTo>
                <a:cubicBezTo>
                  <a:pt x="979361" y="2444877"/>
                  <a:pt x="984504" y="2450021"/>
                  <a:pt x="990790" y="2450021"/>
                </a:cubicBezTo>
                <a:close/>
                <a:moveTo>
                  <a:pt x="1066991" y="2450878"/>
                </a:moveTo>
                <a:cubicBezTo>
                  <a:pt x="1073753" y="2450878"/>
                  <a:pt x="1079278" y="2445353"/>
                  <a:pt x="1079278" y="2438591"/>
                </a:cubicBezTo>
                <a:cubicBezTo>
                  <a:pt x="1079278" y="2431828"/>
                  <a:pt x="1073753" y="2426303"/>
                  <a:pt x="1066991" y="2426303"/>
                </a:cubicBezTo>
                <a:cubicBezTo>
                  <a:pt x="1060228" y="2426303"/>
                  <a:pt x="1054703" y="2431828"/>
                  <a:pt x="1054703" y="2438591"/>
                </a:cubicBezTo>
                <a:cubicBezTo>
                  <a:pt x="1054799" y="2445353"/>
                  <a:pt x="1060228" y="2450878"/>
                  <a:pt x="1066991" y="2450878"/>
                </a:cubicBezTo>
                <a:close/>
                <a:moveTo>
                  <a:pt x="1143191" y="2451735"/>
                </a:moveTo>
                <a:cubicBezTo>
                  <a:pt x="1150430" y="2451735"/>
                  <a:pt x="1156335" y="2445830"/>
                  <a:pt x="1156335" y="2438591"/>
                </a:cubicBezTo>
                <a:cubicBezTo>
                  <a:pt x="1156335" y="2431352"/>
                  <a:pt x="1150430" y="2425446"/>
                  <a:pt x="1143191" y="2425446"/>
                </a:cubicBezTo>
                <a:cubicBezTo>
                  <a:pt x="1135952" y="2425446"/>
                  <a:pt x="1130046" y="2431352"/>
                  <a:pt x="1130046" y="2438591"/>
                </a:cubicBezTo>
                <a:cubicBezTo>
                  <a:pt x="1130141" y="2445830"/>
                  <a:pt x="1135952" y="2451735"/>
                  <a:pt x="1143191" y="2451735"/>
                </a:cubicBezTo>
                <a:close/>
                <a:moveTo>
                  <a:pt x="1219391" y="2452307"/>
                </a:moveTo>
                <a:cubicBezTo>
                  <a:pt x="1227011" y="2452307"/>
                  <a:pt x="1233107" y="2446115"/>
                  <a:pt x="1233107" y="2438591"/>
                </a:cubicBezTo>
                <a:cubicBezTo>
                  <a:pt x="1233107" y="2430971"/>
                  <a:pt x="1226915" y="2424875"/>
                  <a:pt x="1219391" y="2424875"/>
                </a:cubicBezTo>
                <a:cubicBezTo>
                  <a:pt x="1211771" y="2424875"/>
                  <a:pt x="1205675" y="2431066"/>
                  <a:pt x="1205675" y="2438591"/>
                </a:cubicBezTo>
                <a:cubicBezTo>
                  <a:pt x="1205675" y="2446211"/>
                  <a:pt x="1211866" y="2452307"/>
                  <a:pt x="1219391" y="2452307"/>
                </a:cubicBezTo>
                <a:close/>
                <a:moveTo>
                  <a:pt x="1295591" y="2453164"/>
                </a:moveTo>
                <a:cubicBezTo>
                  <a:pt x="1303687" y="2453164"/>
                  <a:pt x="1310164" y="2446591"/>
                  <a:pt x="1310164" y="2438591"/>
                </a:cubicBezTo>
                <a:cubicBezTo>
                  <a:pt x="1310164" y="2430494"/>
                  <a:pt x="1303592" y="2424017"/>
                  <a:pt x="1295591" y="2424017"/>
                </a:cubicBezTo>
                <a:cubicBezTo>
                  <a:pt x="1287589" y="2424017"/>
                  <a:pt x="1281017" y="2430590"/>
                  <a:pt x="1281017" y="2438591"/>
                </a:cubicBezTo>
                <a:cubicBezTo>
                  <a:pt x="1281017" y="2446687"/>
                  <a:pt x="1287589" y="2453164"/>
                  <a:pt x="1295591" y="2453164"/>
                </a:cubicBezTo>
                <a:close/>
                <a:moveTo>
                  <a:pt x="1371791" y="2453831"/>
                </a:moveTo>
                <a:cubicBezTo>
                  <a:pt x="1380173" y="2453831"/>
                  <a:pt x="1387031" y="2446973"/>
                  <a:pt x="1387031" y="2438591"/>
                </a:cubicBezTo>
                <a:cubicBezTo>
                  <a:pt x="1387031" y="2430209"/>
                  <a:pt x="1380173" y="2423351"/>
                  <a:pt x="1371791" y="2423351"/>
                </a:cubicBezTo>
                <a:cubicBezTo>
                  <a:pt x="1363409" y="2423351"/>
                  <a:pt x="1356551" y="2430209"/>
                  <a:pt x="1356551" y="2438591"/>
                </a:cubicBezTo>
                <a:cubicBezTo>
                  <a:pt x="1356646" y="2446973"/>
                  <a:pt x="1363409" y="2453831"/>
                  <a:pt x="1371791" y="2453831"/>
                </a:cubicBezTo>
                <a:close/>
                <a:moveTo>
                  <a:pt x="1447991" y="2454212"/>
                </a:moveTo>
                <a:cubicBezTo>
                  <a:pt x="1456658" y="2454212"/>
                  <a:pt x="1463612" y="2447258"/>
                  <a:pt x="1463612" y="2438591"/>
                </a:cubicBezTo>
                <a:cubicBezTo>
                  <a:pt x="1463612" y="2429923"/>
                  <a:pt x="1456563" y="2422970"/>
                  <a:pt x="1447991" y="2422970"/>
                </a:cubicBezTo>
                <a:cubicBezTo>
                  <a:pt x="1439418" y="2422970"/>
                  <a:pt x="1432370" y="2430018"/>
                  <a:pt x="1432370" y="2438591"/>
                </a:cubicBezTo>
                <a:cubicBezTo>
                  <a:pt x="1432370" y="2447258"/>
                  <a:pt x="1439418" y="2454212"/>
                  <a:pt x="1447991" y="2454212"/>
                </a:cubicBezTo>
                <a:close/>
                <a:moveTo>
                  <a:pt x="1524191" y="2454688"/>
                </a:moveTo>
                <a:cubicBezTo>
                  <a:pt x="1533049" y="2454688"/>
                  <a:pt x="1540288" y="2447544"/>
                  <a:pt x="1540288" y="2438591"/>
                </a:cubicBezTo>
                <a:cubicBezTo>
                  <a:pt x="1540288" y="2429732"/>
                  <a:pt x="1533144" y="2422493"/>
                  <a:pt x="1524191" y="2422493"/>
                </a:cubicBezTo>
                <a:cubicBezTo>
                  <a:pt x="1515332" y="2422493"/>
                  <a:pt x="1508093" y="2429637"/>
                  <a:pt x="1508093" y="2438591"/>
                </a:cubicBezTo>
                <a:cubicBezTo>
                  <a:pt x="1508189" y="2447449"/>
                  <a:pt x="1515332" y="2454688"/>
                  <a:pt x="1524191" y="2454688"/>
                </a:cubicBezTo>
                <a:close/>
                <a:moveTo>
                  <a:pt x="1600391" y="2455069"/>
                </a:moveTo>
                <a:cubicBezTo>
                  <a:pt x="1609535" y="2455069"/>
                  <a:pt x="1616869" y="2447735"/>
                  <a:pt x="1616869" y="2438591"/>
                </a:cubicBezTo>
                <a:cubicBezTo>
                  <a:pt x="1616869" y="2429447"/>
                  <a:pt x="1609535" y="2422112"/>
                  <a:pt x="1600391" y="2422112"/>
                </a:cubicBezTo>
                <a:cubicBezTo>
                  <a:pt x="1591247" y="2422112"/>
                  <a:pt x="1583912" y="2429447"/>
                  <a:pt x="1583912" y="2438591"/>
                </a:cubicBezTo>
                <a:cubicBezTo>
                  <a:pt x="1583912" y="2447735"/>
                  <a:pt x="1591342" y="2455069"/>
                  <a:pt x="1600391" y="2455069"/>
                </a:cubicBezTo>
                <a:close/>
                <a:moveTo>
                  <a:pt x="1676591" y="2455259"/>
                </a:moveTo>
                <a:cubicBezTo>
                  <a:pt x="1685830" y="2455259"/>
                  <a:pt x="1693259" y="2447830"/>
                  <a:pt x="1693259" y="2438591"/>
                </a:cubicBezTo>
                <a:cubicBezTo>
                  <a:pt x="1693259" y="2429351"/>
                  <a:pt x="1685830" y="2421922"/>
                  <a:pt x="1676591" y="2421922"/>
                </a:cubicBezTo>
                <a:cubicBezTo>
                  <a:pt x="1667351" y="2421922"/>
                  <a:pt x="1659922" y="2429351"/>
                  <a:pt x="1659922" y="2438591"/>
                </a:cubicBezTo>
                <a:cubicBezTo>
                  <a:pt x="1659922" y="2447830"/>
                  <a:pt x="1667351" y="2455259"/>
                  <a:pt x="1676591" y="2455259"/>
                </a:cubicBezTo>
                <a:close/>
                <a:moveTo>
                  <a:pt x="1752791" y="2455259"/>
                </a:moveTo>
                <a:cubicBezTo>
                  <a:pt x="1762030" y="2455259"/>
                  <a:pt x="1769459" y="2447830"/>
                  <a:pt x="1769459" y="2438591"/>
                </a:cubicBezTo>
                <a:cubicBezTo>
                  <a:pt x="1769459" y="2429351"/>
                  <a:pt x="1762030" y="2421922"/>
                  <a:pt x="1752791" y="2421922"/>
                </a:cubicBezTo>
                <a:cubicBezTo>
                  <a:pt x="1743551" y="2421922"/>
                  <a:pt x="1736122" y="2429351"/>
                  <a:pt x="1736122" y="2438591"/>
                </a:cubicBezTo>
                <a:cubicBezTo>
                  <a:pt x="1736122" y="2447830"/>
                  <a:pt x="1743551" y="2455259"/>
                  <a:pt x="1752791" y="2455259"/>
                </a:cubicBezTo>
                <a:close/>
                <a:moveTo>
                  <a:pt x="1828991" y="2455259"/>
                </a:moveTo>
                <a:cubicBezTo>
                  <a:pt x="1838230" y="2455259"/>
                  <a:pt x="1845659" y="2447830"/>
                  <a:pt x="1845659" y="2438591"/>
                </a:cubicBezTo>
                <a:cubicBezTo>
                  <a:pt x="1845659" y="2429351"/>
                  <a:pt x="1838230" y="2421922"/>
                  <a:pt x="1828991" y="2421922"/>
                </a:cubicBezTo>
                <a:cubicBezTo>
                  <a:pt x="1819751" y="2421922"/>
                  <a:pt x="1812322" y="2429351"/>
                  <a:pt x="1812322" y="2438591"/>
                </a:cubicBezTo>
                <a:cubicBezTo>
                  <a:pt x="1812322" y="2447830"/>
                  <a:pt x="1819751" y="2455259"/>
                  <a:pt x="1828991" y="2455259"/>
                </a:cubicBezTo>
                <a:close/>
                <a:moveTo>
                  <a:pt x="1905191" y="2455069"/>
                </a:moveTo>
                <a:cubicBezTo>
                  <a:pt x="1914335" y="2455069"/>
                  <a:pt x="1921669" y="2447735"/>
                  <a:pt x="1921669" y="2438591"/>
                </a:cubicBezTo>
                <a:cubicBezTo>
                  <a:pt x="1921669" y="2429447"/>
                  <a:pt x="1914335" y="2422112"/>
                  <a:pt x="1905191" y="2422112"/>
                </a:cubicBezTo>
                <a:cubicBezTo>
                  <a:pt x="1896047" y="2422112"/>
                  <a:pt x="1888712" y="2429447"/>
                  <a:pt x="1888712" y="2438591"/>
                </a:cubicBezTo>
                <a:cubicBezTo>
                  <a:pt x="1888712" y="2447735"/>
                  <a:pt x="1896142" y="2455069"/>
                  <a:pt x="1905191" y="2455069"/>
                </a:cubicBezTo>
                <a:close/>
                <a:moveTo>
                  <a:pt x="1981391" y="2454688"/>
                </a:moveTo>
                <a:cubicBezTo>
                  <a:pt x="1990249" y="2454688"/>
                  <a:pt x="1997488" y="2447544"/>
                  <a:pt x="1997488" y="2438591"/>
                </a:cubicBezTo>
                <a:cubicBezTo>
                  <a:pt x="1997488" y="2429732"/>
                  <a:pt x="1990344" y="2422493"/>
                  <a:pt x="1981391" y="2422493"/>
                </a:cubicBezTo>
                <a:cubicBezTo>
                  <a:pt x="1972532" y="2422493"/>
                  <a:pt x="1965293" y="2429637"/>
                  <a:pt x="1965293" y="2438591"/>
                </a:cubicBezTo>
                <a:cubicBezTo>
                  <a:pt x="1965389" y="2447449"/>
                  <a:pt x="1972532" y="2454688"/>
                  <a:pt x="1981391" y="2454688"/>
                </a:cubicBezTo>
                <a:close/>
                <a:moveTo>
                  <a:pt x="2057591" y="2454212"/>
                </a:moveTo>
                <a:cubicBezTo>
                  <a:pt x="2066258" y="2454212"/>
                  <a:pt x="2073212" y="2447258"/>
                  <a:pt x="2073212" y="2438591"/>
                </a:cubicBezTo>
                <a:cubicBezTo>
                  <a:pt x="2073212" y="2429923"/>
                  <a:pt x="2066163" y="2422970"/>
                  <a:pt x="2057591" y="2422970"/>
                </a:cubicBezTo>
                <a:cubicBezTo>
                  <a:pt x="2049018" y="2422970"/>
                  <a:pt x="2041970" y="2430018"/>
                  <a:pt x="2041970" y="2438591"/>
                </a:cubicBezTo>
                <a:cubicBezTo>
                  <a:pt x="2041970" y="2447258"/>
                  <a:pt x="2049018" y="2454212"/>
                  <a:pt x="2057591" y="2454212"/>
                </a:cubicBezTo>
                <a:close/>
                <a:moveTo>
                  <a:pt x="2133791" y="2453831"/>
                </a:moveTo>
                <a:cubicBezTo>
                  <a:pt x="2142173" y="2453831"/>
                  <a:pt x="2149031" y="2446973"/>
                  <a:pt x="2149031" y="2438591"/>
                </a:cubicBezTo>
                <a:cubicBezTo>
                  <a:pt x="2149031" y="2430209"/>
                  <a:pt x="2142173" y="2423351"/>
                  <a:pt x="2133791" y="2423351"/>
                </a:cubicBezTo>
                <a:cubicBezTo>
                  <a:pt x="2125409" y="2423351"/>
                  <a:pt x="2118551" y="2430209"/>
                  <a:pt x="2118551" y="2438591"/>
                </a:cubicBezTo>
                <a:cubicBezTo>
                  <a:pt x="2118646" y="2446973"/>
                  <a:pt x="2125409" y="2453831"/>
                  <a:pt x="2133791" y="2453831"/>
                </a:cubicBezTo>
                <a:close/>
                <a:moveTo>
                  <a:pt x="2209991" y="2453164"/>
                </a:moveTo>
                <a:cubicBezTo>
                  <a:pt x="2218087" y="2453164"/>
                  <a:pt x="2224564" y="2446591"/>
                  <a:pt x="2224564" y="2438591"/>
                </a:cubicBezTo>
                <a:cubicBezTo>
                  <a:pt x="2224564" y="2430494"/>
                  <a:pt x="2217992" y="2424017"/>
                  <a:pt x="2209991" y="2424017"/>
                </a:cubicBezTo>
                <a:cubicBezTo>
                  <a:pt x="2201990" y="2424017"/>
                  <a:pt x="2195417" y="2430590"/>
                  <a:pt x="2195417" y="2438591"/>
                </a:cubicBezTo>
                <a:cubicBezTo>
                  <a:pt x="2195417" y="2446687"/>
                  <a:pt x="2201990" y="2453164"/>
                  <a:pt x="2209991" y="2453164"/>
                </a:cubicBezTo>
                <a:close/>
                <a:moveTo>
                  <a:pt x="2286191" y="2452592"/>
                </a:moveTo>
                <a:cubicBezTo>
                  <a:pt x="2293906" y="2452592"/>
                  <a:pt x="2300097" y="2446306"/>
                  <a:pt x="2300097" y="2438686"/>
                </a:cubicBezTo>
                <a:cubicBezTo>
                  <a:pt x="2300097" y="2430971"/>
                  <a:pt x="2293811" y="2424779"/>
                  <a:pt x="2286191" y="2424779"/>
                </a:cubicBezTo>
                <a:cubicBezTo>
                  <a:pt x="2278475" y="2424779"/>
                  <a:pt x="2272284" y="2431066"/>
                  <a:pt x="2272284" y="2438686"/>
                </a:cubicBezTo>
                <a:cubicBezTo>
                  <a:pt x="2272284" y="2446306"/>
                  <a:pt x="2278475" y="2452592"/>
                  <a:pt x="2286191" y="2452592"/>
                </a:cubicBezTo>
                <a:close/>
                <a:moveTo>
                  <a:pt x="2362391" y="2451735"/>
                </a:moveTo>
                <a:cubicBezTo>
                  <a:pt x="2369630" y="2451735"/>
                  <a:pt x="2375535" y="2445830"/>
                  <a:pt x="2375535" y="2438591"/>
                </a:cubicBezTo>
                <a:cubicBezTo>
                  <a:pt x="2375535" y="2431352"/>
                  <a:pt x="2369630" y="2425446"/>
                  <a:pt x="2362391" y="2425446"/>
                </a:cubicBezTo>
                <a:cubicBezTo>
                  <a:pt x="2355152" y="2425446"/>
                  <a:pt x="2349246" y="2431352"/>
                  <a:pt x="2349246" y="2438591"/>
                </a:cubicBezTo>
                <a:cubicBezTo>
                  <a:pt x="2349341" y="2445830"/>
                  <a:pt x="2355152" y="2451735"/>
                  <a:pt x="2362391" y="2451735"/>
                </a:cubicBezTo>
                <a:close/>
                <a:moveTo>
                  <a:pt x="2438591" y="2450878"/>
                </a:moveTo>
                <a:cubicBezTo>
                  <a:pt x="2445353" y="2450878"/>
                  <a:pt x="2450878" y="2445353"/>
                  <a:pt x="2450878" y="2438591"/>
                </a:cubicBezTo>
                <a:cubicBezTo>
                  <a:pt x="2450878" y="2431828"/>
                  <a:pt x="2445353" y="2426303"/>
                  <a:pt x="2438591" y="2426303"/>
                </a:cubicBezTo>
                <a:cubicBezTo>
                  <a:pt x="2431828" y="2426303"/>
                  <a:pt x="2426303" y="2431828"/>
                  <a:pt x="2426303" y="2438591"/>
                </a:cubicBezTo>
                <a:cubicBezTo>
                  <a:pt x="2426399" y="2445353"/>
                  <a:pt x="2431828" y="2450878"/>
                  <a:pt x="2438591" y="2450878"/>
                </a:cubicBezTo>
                <a:close/>
                <a:moveTo>
                  <a:pt x="2514791" y="2450021"/>
                </a:moveTo>
                <a:cubicBezTo>
                  <a:pt x="2521077" y="2450021"/>
                  <a:pt x="2526221" y="2444877"/>
                  <a:pt x="2526221" y="2438591"/>
                </a:cubicBezTo>
                <a:cubicBezTo>
                  <a:pt x="2526221" y="2432304"/>
                  <a:pt x="2521077" y="2427161"/>
                  <a:pt x="2514791" y="2427161"/>
                </a:cubicBezTo>
                <a:cubicBezTo>
                  <a:pt x="2508504" y="2427161"/>
                  <a:pt x="2503361" y="2432304"/>
                  <a:pt x="2503361" y="2438591"/>
                </a:cubicBezTo>
                <a:cubicBezTo>
                  <a:pt x="2503361" y="2444877"/>
                  <a:pt x="2508504" y="2450021"/>
                  <a:pt x="2514791" y="2450021"/>
                </a:cubicBezTo>
                <a:close/>
                <a:moveTo>
                  <a:pt x="2590991" y="2449163"/>
                </a:moveTo>
                <a:cubicBezTo>
                  <a:pt x="2596801" y="2449163"/>
                  <a:pt x="2601563" y="2444401"/>
                  <a:pt x="2601563" y="2438591"/>
                </a:cubicBezTo>
                <a:cubicBezTo>
                  <a:pt x="2601563" y="2432780"/>
                  <a:pt x="2596801" y="2428018"/>
                  <a:pt x="2590991" y="2428018"/>
                </a:cubicBezTo>
                <a:cubicBezTo>
                  <a:pt x="2585180" y="2428018"/>
                  <a:pt x="2580418" y="2432780"/>
                  <a:pt x="2580418" y="2438591"/>
                </a:cubicBezTo>
                <a:cubicBezTo>
                  <a:pt x="2580418" y="2444401"/>
                  <a:pt x="2585180" y="2449163"/>
                  <a:pt x="2590991" y="2449163"/>
                </a:cubicBezTo>
                <a:close/>
                <a:moveTo>
                  <a:pt x="2667191" y="2448306"/>
                </a:moveTo>
                <a:cubicBezTo>
                  <a:pt x="2672524" y="2448306"/>
                  <a:pt x="2676906" y="2443924"/>
                  <a:pt x="2676906" y="2438591"/>
                </a:cubicBezTo>
                <a:cubicBezTo>
                  <a:pt x="2676906" y="2433257"/>
                  <a:pt x="2672524" y="2428875"/>
                  <a:pt x="2667191" y="2428875"/>
                </a:cubicBezTo>
                <a:cubicBezTo>
                  <a:pt x="2661857" y="2428875"/>
                  <a:pt x="2657475" y="2433257"/>
                  <a:pt x="2657475" y="2438591"/>
                </a:cubicBezTo>
                <a:cubicBezTo>
                  <a:pt x="2657475" y="2444020"/>
                  <a:pt x="2661857" y="2448306"/>
                  <a:pt x="2667191" y="2448306"/>
                </a:cubicBezTo>
                <a:close/>
                <a:moveTo>
                  <a:pt x="2743391" y="2447258"/>
                </a:moveTo>
                <a:cubicBezTo>
                  <a:pt x="2748153" y="2447258"/>
                  <a:pt x="2752058" y="2443353"/>
                  <a:pt x="2752058" y="2438591"/>
                </a:cubicBezTo>
                <a:cubicBezTo>
                  <a:pt x="2752058" y="2433828"/>
                  <a:pt x="2748153" y="2429923"/>
                  <a:pt x="2743391" y="2429923"/>
                </a:cubicBezTo>
                <a:cubicBezTo>
                  <a:pt x="2738628" y="2429923"/>
                  <a:pt x="2734723" y="2433828"/>
                  <a:pt x="2734723" y="2438591"/>
                </a:cubicBezTo>
                <a:cubicBezTo>
                  <a:pt x="2734723" y="2443353"/>
                  <a:pt x="2738628" y="2447258"/>
                  <a:pt x="2743391" y="2447258"/>
                </a:cubicBezTo>
                <a:close/>
                <a:moveTo>
                  <a:pt x="2819591" y="2446211"/>
                </a:moveTo>
                <a:cubicBezTo>
                  <a:pt x="2823782" y="2446211"/>
                  <a:pt x="2827211" y="2442782"/>
                  <a:pt x="2827211" y="2438591"/>
                </a:cubicBezTo>
                <a:cubicBezTo>
                  <a:pt x="2827211" y="2434400"/>
                  <a:pt x="2823782" y="2430971"/>
                  <a:pt x="2819591" y="2430971"/>
                </a:cubicBezTo>
                <a:cubicBezTo>
                  <a:pt x="2815399" y="2430971"/>
                  <a:pt x="2811971" y="2434400"/>
                  <a:pt x="2811971" y="2438591"/>
                </a:cubicBezTo>
                <a:cubicBezTo>
                  <a:pt x="2811971" y="2442782"/>
                  <a:pt x="2815399" y="2446211"/>
                  <a:pt x="2819591" y="2446211"/>
                </a:cubicBezTo>
                <a:close/>
                <a:moveTo>
                  <a:pt x="2895791" y="2445353"/>
                </a:moveTo>
                <a:cubicBezTo>
                  <a:pt x="2899505" y="2445353"/>
                  <a:pt x="2902553" y="2442305"/>
                  <a:pt x="2902553" y="2438591"/>
                </a:cubicBezTo>
                <a:cubicBezTo>
                  <a:pt x="2902553" y="2434876"/>
                  <a:pt x="2899505" y="2431828"/>
                  <a:pt x="2895791" y="2431828"/>
                </a:cubicBezTo>
                <a:cubicBezTo>
                  <a:pt x="2892076" y="2431828"/>
                  <a:pt x="2889028" y="2434876"/>
                  <a:pt x="2889028" y="2438591"/>
                </a:cubicBezTo>
                <a:cubicBezTo>
                  <a:pt x="2889028" y="2442305"/>
                  <a:pt x="2892076" y="2445353"/>
                  <a:pt x="2895791" y="2445353"/>
                </a:cubicBezTo>
                <a:close/>
                <a:moveTo>
                  <a:pt x="2971991" y="2444306"/>
                </a:moveTo>
                <a:cubicBezTo>
                  <a:pt x="2975134" y="2444306"/>
                  <a:pt x="2977706" y="2441734"/>
                  <a:pt x="2977706" y="2438591"/>
                </a:cubicBezTo>
                <a:cubicBezTo>
                  <a:pt x="2977706" y="2435447"/>
                  <a:pt x="2975134" y="2432876"/>
                  <a:pt x="2971991" y="2432876"/>
                </a:cubicBezTo>
                <a:cubicBezTo>
                  <a:pt x="2968847" y="2432876"/>
                  <a:pt x="2966276" y="2435447"/>
                  <a:pt x="2966276" y="2438591"/>
                </a:cubicBezTo>
                <a:cubicBezTo>
                  <a:pt x="2966276" y="2441734"/>
                  <a:pt x="2968847" y="2444306"/>
                  <a:pt x="2971991" y="2444306"/>
                </a:cubicBezTo>
                <a:close/>
                <a:moveTo>
                  <a:pt x="3048191" y="2443258"/>
                </a:moveTo>
                <a:cubicBezTo>
                  <a:pt x="3050762" y="2443258"/>
                  <a:pt x="3052858" y="2441162"/>
                  <a:pt x="3052858" y="2438591"/>
                </a:cubicBezTo>
                <a:cubicBezTo>
                  <a:pt x="3052858" y="2436019"/>
                  <a:pt x="3050762" y="2433923"/>
                  <a:pt x="3048191" y="2433923"/>
                </a:cubicBezTo>
                <a:cubicBezTo>
                  <a:pt x="3045619" y="2433923"/>
                  <a:pt x="3043523" y="2436019"/>
                  <a:pt x="3043523" y="2438591"/>
                </a:cubicBezTo>
                <a:cubicBezTo>
                  <a:pt x="3043523" y="2441162"/>
                  <a:pt x="3045619" y="2443258"/>
                  <a:pt x="3048191" y="2443258"/>
                </a:cubicBezTo>
                <a:close/>
                <a:moveTo>
                  <a:pt x="3124391" y="2442210"/>
                </a:moveTo>
                <a:cubicBezTo>
                  <a:pt x="3126391" y="2442210"/>
                  <a:pt x="3128010" y="2440591"/>
                  <a:pt x="3128010" y="2438591"/>
                </a:cubicBezTo>
                <a:cubicBezTo>
                  <a:pt x="3128010" y="2436590"/>
                  <a:pt x="3126391" y="2434971"/>
                  <a:pt x="3124391" y="2434971"/>
                </a:cubicBezTo>
                <a:cubicBezTo>
                  <a:pt x="3122390" y="2434971"/>
                  <a:pt x="3120771" y="2436590"/>
                  <a:pt x="3120771" y="2438591"/>
                </a:cubicBezTo>
                <a:cubicBezTo>
                  <a:pt x="3120866" y="2440591"/>
                  <a:pt x="3122390" y="2442210"/>
                  <a:pt x="3124391" y="2442210"/>
                </a:cubicBezTo>
                <a:close/>
                <a:moveTo>
                  <a:pt x="3200591" y="2441162"/>
                </a:moveTo>
                <a:cubicBezTo>
                  <a:pt x="3202020" y="2441162"/>
                  <a:pt x="3203162" y="2440020"/>
                  <a:pt x="3203162" y="2438591"/>
                </a:cubicBezTo>
                <a:cubicBezTo>
                  <a:pt x="3203162" y="2437162"/>
                  <a:pt x="3202020" y="2436019"/>
                  <a:pt x="3200591" y="2436019"/>
                </a:cubicBezTo>
                <a:cubicBezTo>
                  <a:pt x="3199162" y="2436019"/>
                  <a:pt x="3198019" y="2437162"/>
                  <a:pt x="3198019" y="2438591"/>
                </a:cubicBezTo>
                <a:cubicBezTo>
                  <a:pt x="3198114" y="2440020"/>
                  <a:pt x="3199257" y="2441162"/>
                  <a:pt x="3200591" y="2441162"/>
                </a:cubicBezTo>
                <a:close/>
                <a:moveTo>
                  <a:pt x="3276791" y="2440115"/>
                </a:moveTo>
                <a:cubicBezTo>
                  <a:pt x="3277648" y="2440115"/>
                  <a:pt x="3278315" y="2439448"/>
                  <a:pt x="3278315" y="2438591"/>
                </a:cubicBezTo>
                <a:cubicBezTo>
                  <a:pt x="3278315" y="2437733"/>
                  <a:pt x="3277648" y="2437067"/>
                  <a:pt x="3276791" y="2437067"/>
                </a:cubicBezTo>
                <a:cubicBezTo>
                  <a:pt x="3275933" y="2437067"/>
                  <a:pt x="3275266" y="2437733"/>
                  <a:pt x="3275266" y="2438591"/>
                </a:cubicBezTo>
                <a:cubicBezTo>
                  <a:pt x="3275362" y="2439448"/>
                  <a:pt x="3276029" y="2440115"/>
                  <a:pt x="3276791" y="2440115"/>
                </a:cubicBezTo>
                <a:close/>
                <a:moveTo>
                  <a:pt x="3352991" y="2439067"/>
                </a:moveTo>
                <a:cubicBezTo>
                  <a:pt x="3353181" y="2439067"/>
                  <a:pt x="3353372" y="2438876"/>
                  <a:pt x="3353372" y="2438686"/>
                </a:cubicBezTo>
                <a:cubicBezTo>
                  <a:pt x="3353372" y="2438495"/>
                  <a:pt x="3353181" y="2438305"/>
                  <a:pt x="3352991" y="2438305"/>
                </a:cubicBezTo>
                <a:cubicBezTo>
                  <a:pt x="3352800" y="2438305"/>
                  <a:pt x="3352610" y="2438495"/>
                  <a:pt x="3352610" y="2438686"/>
                </a:cubicBezTo>
                <a:cubicBezTo>
                  <a:pt x="3352610" y="2438876"/>
                  <a:pt x="3352800" y="2439067"/>
                  <a:pt x="3352991" y="2439067"/>
                </a:cubicBezTo>
                <a:close/>
                <a:moveTo>
                  <a:pt x="228791" y="2515648"/>
                </a:moveTo>
                <a:cubicBezTo>
                  <a:pt x="229267" y="2515648"/>
                  <a:pt x="229648" y="2515267"/>
                  <a:pt x="229648" y="2514791"/>
                </a:cubicBezTo>
                <a:cubicBezTo>
                  <a:pt x="229648" y="2514314"/>
                  <a:pt x="229267" y="2513933"/>
                  <a:pt x="228791" y="2513933"/>
                </a:cubicBezTo>
                <a:cubicBezTo>
                  <a:pt x="228314" y="2513933"/>
                  <a:pt x="227933" y="2514314"/>
                  <a:pt x="227933" y="2514791"/>
                </a:cubicBezTo>
                <a:cubicBezTo>
                  <a:pt x="227933" y="2515267"/>
                  <a:pt x="228314" y="2515648"/>
                  <a:pt x="228791" y="2515648"/>
                </a:cubicBezTo>
                <a:close/>
                <a:moveTo>
                  <a:pt x="304991" y="2516696"/>
                </a:moveTo>
                <a:cubicBezTo>
                  <a:pt x="306038" y="2516696"/>
                  <a:pt x="306896" y="2515838"/>
                  <a:pt x="306896" y="2514791"/>
                </a:cubicBezTo>
                <a:cubicBezTo>
                  <a:pt x="306896" y="2513743"/>
                  <a:pt x="306038" y="2512886"/>
                  <a:pt x="304991" y="2512886"/>
                </a:cubicBezTo>
                <a:cubicBezTo>
                  <a:pt x="303943" y="2512886"/>
                  <a:pt x="303086" y="2513743"/>
                  <a:pt x="303086" y="2514791"/>
                </a:cubicBezTo>
                <a:cubicBezTo>
                  <a:pt x="303086" y="2515838"/>
                  <a:pt x="303943" y="2516696"/>
                  <a:pt x="304991" y="2516696"/>
                </a:cubicBezTo>
                <a:close/>
                <a:moveTo>
                  <a:pt x="381191" y="2517743"/>
                </a:moveTo>
                <a:cubicBezTo>
                  <a:pt x="382810" y="2517743"/>
                  <a:pt x="384143" y="2516410"/>
                  <a:pt x="384143" y="2514791"/>
                </a:cubicBezTo>
                <a:cubicBezTo>
                  <a:pt x="384143" y="2513171"/>
                  <a:pt x="382810" y="2511838"/>
                  <a:pt x="381191" y="2511838"/>
                </a:cubicBezTo>
                <a:cubicBezTo>
                  <a:pt x="379571" y="2511838"/>
                  <a:pt x="378238" y="2513171"/>
                  <a:pt x="378238" y="2514791"/>
                </a:cubicBezTo>
                <a:cubicBezTo>
                  <a:pt x="378238" y="2516410"/>
                  <a:pt x="379571" y="2517743"/>
                  <a:pt x="381191" y="2517743"/>
                </a:cubicBezTo>
                <a:close/>
                <a:moveTo>
                  <a:pt x="457391" y="2518791"/>
                </a:moveTo>
                <a:cubicBezTo>
                  <a:pt x="459581" y="2518791"/>
                  <a:pt x="461391" y="2516981"/>
                  <a:pt x="461391" y="2514791"/>
                </a:cubicBezTo>
                <a:cubicBezTo>
                  <a:pt x="461391" y="2512600"/>
                  <a:pt x="459581" y="2510790"/>
                  <a:pt x="457391" y="2510790"/>
                </a:cubicBezTo>
                <a:cubicBezTo>
                  <a:pt x="455200" y="2510790"/>
                  <a:pt x="453390" y="2512600"/>
                  <a:pt x="453390" y="2514791"/>
                </a:cubicBezTo>
                <a:cubicBezTo>
                  <a:pt x="453390" y="2517077"/>
                  <a:pt x="455200" y="2518791"/>
                  <a:pt x="457391" y="2518791"/>
                </a:cubicBezTo>
                <a:close/>
                <a:moveTo>
                  <a:pt x="533591" y="2519839"/>
                </a:moveTo>
                <a:cubicBezTo>
                  <a:pt x="536353" y="2519839"/>
                  <a:pt x="538639" y="2517553"/>
                  <a:pt x="538639" y="2514791"/>
                </a:cubicBezTo>
                <a:cubicBezTo>
                  <a:pt x="538639" y="2512028"/>
                  <a:pt x="536353" y="2509742"/>
                  <a:pt x="533591" y="2509742"/>
                </a:cubicBezTo>
                <a:cubicBezTo>
                  <a:pt x="530828" y="2509742"/>
                  <a:pt x="528542" y="2512028"/>
                  <a:pt x="528542" y="2514791"/>
                </a:cubicBezTo>
                <a:cubicBezTo>
                  <a:pt x="528542" y="2517648"/>
                  <a:pt x="530828" y="2519839"/>
                  <a:pt x="533591" y="2519839"/>
                </a:cubicBezTo>
                <a:close/>
                <a:moveTo>
                  <a:pt x="609790" y="2520696"/>
                </a:moveTo>
                <a:cubicBezTo>
                  <a:pt x="613029" y="2520696"/>
                  <a:pt x="615696" y="2518029"/>
                  <a:pt x="615696" y="2514791"/>
                </a:cubicBezTo>
                <a:cubicBezTo>
                  <a:pt x="615696" y="2511552"/>
                  <a:pt x="613029" y="2508885"/>
                  <a:pt x="609790" y="2508885"/>
                </a:cubicBezTo>
                <a:cubicBezTo>
                  <a:pt x="606552" y="2508885"/>
                  <a:pt x="603885" y="2511552"/>
                  <a:pt x="603885" y="2514791"/>
                </a:cubicBezTo>
                <a:cubicBezTo>
                  <a:pt x="603885" y="2518124"/>
                  <a:pt x="606552" y="2520696"/>
                  <a:pt x="609790" y="2520696"/>
                </a:cubicBezTo>
                <a:close/>
                <a:moveTo>
                  <a:pt x="685990" y="2521744"/>
                </a:moveTo>
                <a:cubicBezTo>
                  <a:pt x="689801" y="2521744"/>
                  <a:pt x="692944" y="2518601"/>
                  <a:pt x="692944" y="2514791"/>
                </a:cubicBezTo>
                <a:cubicBezTo>
                  <a:pt x="692944" y="2510981"/>
                  <a:pt x="689801" y="2507837"/>
                  <a:pt x="685990" y="2507837"/>
                </a:cubicBezTo>
                <a:cubicBezTo>
                  <a:pt x="682181" y="2507837"/>
                  <a:pt x="679037" y="2510981"/>
                  <a:pt x="679037" y="2514791"/>
                </a:cubicBezTo>
                <a:cubicBezTo>
                  <a:pt x="679037" y="2518696"/>
                  <a:pt x="682181" y="2521744"/>
                  <a:pt x="685990" y="2521744"/>
                </a:cubicBezTo>
                <a:close/>
                <a:moveTo>
                  <a:pt x="762190" y="2522601"/>
                </a:moveTo>
                <a:cubicBezTo>
                  <a:pt x="766477" y="2522601"/>
                  <a:pt x="770001" y="2519077"/>
                  <a:pt x="770001" y="2514791"/>
                </a:cubicBezTo>
                <a:cubicBezTo>
                  <a:pt x="770001" y="2510504"/>
                  <a:pt x="766477" y="2506980"/>
                  <a:pt x="762190" y="2506980"/>
                </a:cubicBezTo>
                <a:cubicBezTo>
                  <a:pt x="757904" y="2506980"/>
                  <a:pt x="754380" y="2510504"/>
                  <a:pt x="754380" y="2514791"/>
                </a:cubicBezTo>
                <a:cubicBezTo>
                  <a:pt x="754380" y="2519172"/>
                  <a:pt x="757904" y="2522601"/>
                  <a:pt x="762190" y="2522601"/>
                </a:cubicBezTo>
                <a:close/>
                <a:moveTo>
                  <a:pt x="838390" y="2523649"/>
                </a:moveTo>
                <a:cubicBezTo>
                  <a:pt x="843248" y="2523649"/>
                  <a:pt x="847249" y="2519648"/>
                  <a:pt x="847249" y="2514791"/>
                </a:cubicBezTo>
                <a:cubicBezTo>
                  <a:pt x="847249" y="2509933"/>
                  <a:pt x="843248" y="2505932"/>
                  <a:pt x="838390" y="2505932"/>
                </a:cubicBezTo>
                <a:cubicBezTo>
                  <a:pt x="833533" y="2505932"/>
                  <a:pt x="829532" y="2509933"/>
                  <a:pt x="829532" y="2514791"/>
                </a:cubicBezTo>
                <a:cubicBezTo>
                  <a:pt x="829532" y="2519744"/>
                  <a:pt x="833533" y="2523649"/>
                  <a:pt x="838390" y="2523649"/>
                </a:cubicBezTo>
                <a:close/>
                <a:moveTo>
                  <a:pt x="914590" y="2524506"/>
                </a:moveTo>
                <a:cubicBezTo>
                  <a:pt x="919925" y="2524506"/>
                  <a:pt x="924306" y="2520124"/>
                  <a:pt x="924306" y="2514791"/>
                </a:cubicBezTo>
                <a:cubicBezTo>
                  <a:pt x="924306" y="2509457"/>
                  <a:pt x="920020" y="2505075"/>
                  <a:pt x="914590" y="2505075"/>
                </a:cubicBezTo>
                <a:cubicBezTo>
                  <a:pt x="909161" y="2505075"/>
                  <a:pt x="904875" y="2509457"/>
                  <a:pt x="904875" y="2514791"/>
                </a:cubicBezTo>
                <a:cubicBezTo>
                  <a:pt x="904875" y="2520124"/>
                  <a:pt x="909257" y="2524506"/>
                  <a:pt x="914590" y="2524506"/>
                </a:cubicBezTo>
                <a:close/>
                <a:moveTo>
                  <a:pt x="990790" y="2525363"/>
                </a:moveTo>
                <a:cubicBezTo>
                  <a:pt x="996601" y="2525363"/>
                  <a:pt x="1001363" y="2520601"/>
                  <a:pt x="1001363" y="2514791"/>
                </a:cubicBezTo>
                <a:cubicBezTo>
                  <a:pt x="1001363" y="2508980"/>
                  <a:pt x="996601" y="2504218"/>
                  <a:pt x="990790" y="2504218"/>
                </a:cubicBezTo>
                <a:cubicBezTo>
                  <a:pt x="984980" y="2504218"/>
                  <a:pt x="980218" y="2508980"/>
                  <a:pt x="980218" y="2514791"/>
                </a:cubicBezTo>
                <a:cubicBezTo>
                  <a:pt x="980218" y="2520601"/>
                  <a:pt x="984980" y="2525363"/>
                  <a:pt x="990790" y="2525363"/>
                </a:cubicBezTo>
                <a:close/>
                <a:moveTo>
                  <a:pt x="1066991" y="2526221"/>
                </a:moveTo>
                <a:cubicBezTo>
                  <a:pt x="1073277" y="2526221"/>
                  <a:pt x="1078421" y="2521077"/>
                  <a:pt x="1078421" y="2514791"/>
                </a:cubicBezTo>
                <a:cubicBezTo>
                  <a:pt x="1078421" y="2508504"/>
                  <a:pt x="1073277" y="2503361"/>
                  <a:pt x="1066991" y="2503361"/>
                </a:cubicBezTo>
                <a:cubicBezTo>
                  <a:pt x="1060704" y="2503361"/>
                  <a:pt x="1055561" y="2508504"/>
                  <a:pt x="1055561" y="2514791"/>
                </a:cubicBezTo>
                <a:cubicBezTo>
                  <a:pt x="1055561" y="2521077"/>
                  <a:pt x="1060704" y="2526221"/>
                  <a:pt x="1066991" y="2526221"/>
                </a:cubicBezTo>
                <a:close/>
                <a:moveTo>
                  <a:pt x="1143191" y="2527078"/>
                </a:moveTo>
                <a:cubicBezTo>
                  <a:pt x="1149953" y="2527078"/>
                  <a:pt x="1155478" y="2521553"/>
                  <a:pt x="1155478" y="2514791"/>
                </a:cubicBezTo>
                <a:cubicBezTo>
                  <a:pt x="1155478" y="2508028"/>
                  <a:pt x="1149953" y="2502503"/>
                  <a:pt x="1143191" y="2502503"/>
                </a:cubicBezTo>
                <a:cubicBezTo>
                  <a:pt x="1136428" y="2502503"/>
                  <a:pt x="1130903" y="2508028"/>
                  <a:pt x="1130903" y="2514791"/>
                </a:cubicBezTo>
                <a:cubicBezTo>
                  <a:pt x="1130999" y="2521553"/>
                  <a:pt x="1136428" y="2527078"/>
                  <a:pt x="1143191" y="2527078"/>
                </a:cubicBezTo>
                <a:close/>
                <a:moveTo>
                  <a:pt x="1219391" y="2527745"/>
                </a:moveTo>
                <a:cubicBezTo>
                  <a:pt x="1226534" y="2527745"/>
                  <a:pt x="1232249" y="2521934"/>
                  <a:pt x="1232249" y="2514886"/>
                </a:cubicBezTo>
                <a:cubicBezTo>
                  <a:pt x="1232249" y="2507742"/>
                  <a:pt x="1226439" y="2502027"/>
                  <a:pt x="1219391" y="2502027"/>
                </a:cubicBezTo>
                <a:cubicBezTo>
                  <a:pt x="1212247" y="2502027"/>
                  <a:pt x="1206532" y="2507837"/>
                  <a:pt x="1206532" y="2514886"/>
                </a:cubicBezTo>
                <a:cubicBezTo>
                  <a:pt x="1206532" y="2521934"/>
                  <a:pt x="1212247" y="2527745"/>
                  <a:pt x="1219391" y="2527745"/>
                </a:cubicBezTo>
                <a:close/>
                <a:moveTo>
                  <a:pt x="1295591" y="2528316"/>
                </a:moveTo>
                <a:cubicBezTo>
                  <a:pt x="1303020" y="2528316"/>
                  <a:pt x="1309116" y="2522220"/>
                  <a:pt x="1309116" y="2514791"/>
                </a:cubicBezTo>
                <a:cubicBezTo>
                  <a:pt x="1309116" y="2507361"/>
                  <a:pt x="1303020" y="2501265"/>
                  <a:pt x="1295591" y="2501265"/>
                </a:cubicBezTo>
                <a:cubicBezTo>
                  <a:pt x="1288161" y="2501265"/>
                  <a:pt x="1282065" y="2507361"/>
                  <a:pt x="1282065" y="2514791"/>
                </a:cubicBezTo>
                <a:cubicBezTo>
                  <a:pt x="1282065" y="2522315"/>
                  <a:pt x="1288161" y="2528316"/>
                  <a:pt x="1295591" y="2528316"/>
                </a:cubicBezTo>
                <a:close/>
                <a:moveTo>
                  <a:pt x="1371791" y="2528983"/>
                </a:moveTo>
                <a:cubicBezTo>
                  <a:pt x="1379601" y="2528983"/>
                  <a:pt x="1385983" y="2522601"/>
                  <a:pt x="1385983" y="2514791"/>
                </a:cubicBezTo>
                <a:cubicBezTo>
                  <a:pt x="1385983" y="2506980"/>
                  <a:pt x="1379601" y="2500598"/>
                  <a:pt x="1371791" y="2500598"/>
                </a:cubicBezTo>
                <a:cubicBezTo>
                  <a:pt x="1363980" y="2500598"/>
                  <a:pt x="1357598" y="2506980"/>
                  <a:pt x="1357598" y="2514791"/>
                </a:cubicBezTo>
                <a:cubicBezTo>
                  <a:pt x="1357693" y="2522601"/>
                  <a:pt x="1363980" y="2528983"/>
                  <a:pt x="1371791" y="2528983"/>
                </a:cubicBezTo>
                <a:close/>
                <a:moveTo>
                  <a:pt x="1447991" y="2529364"/>
                </a:moveTo>
                <a:cubicBezTo>
                  <a:pt x="1456087" y="2529364"/>
                  <a:pt x="1462564" y="2522791"/>
                  <a:pt x="1462564" y="2514791"/>
                </a:cubicBezTo>
                <a:cubicBezTo>
                  <a:pt x="1462564" y="2506695"/>
                  <a:pt x="1455992" y="2500217"/>
                  <a:pt x="1447991" y="2500217"/>
                </a:cubicBezTo>
                <a:cubicBezTo>
                  <a:pt x="1439989" y="2500217"/>
                  <a:pt x="1433417" y="2506790"/>
                  <a:pt x="1433417" y="2514791"/>
                </a:cubicBezTo>
                <a:cubicBezTo>
                  <a:pt x="1433417" y="2522887"/>
                  <a:pt x="1439989" y="2529364"/>
                  <a:pt x="1447991" y="2529364"/>
                </a:cubicBezTo>
                <a:close/>
                <a:moveTo>
                  <a:pt x="1524191" y="2529840"/>
                </a:moveTo>
                <a:cubicBezTo>
                  <a:pt x="1532477" y="2529840"/>
                  <a:pt x="1539145" y="2523078"/>
                  <a:pt x="1539145" y="2514791"/>
                </a:cubicBezTo>
                <a:cubicBezTo>
                  <a:pt x="1539145" y="2506504"/>
                  <a:pt x="1532382" y="2499741"/>
                  <a:pt x="1524191" y="2499741"/>
                </a:cubicBezTo>
                <a:cubicBezTo>
                  <a:pt x="1515999" y="2499741"/>
                  <a:pt x="1509141" y="2506504"/>
                  <a:pt x="1509141" y="2514791"/>
                </a:cubicBezTo>
                <a:cubicBezTo>
                  <a:pt x="1509236" y="2523078"/>
                  <a:pt x="1515904" y="2529840"/>
                  <a:pt x="1524191" y="2529840"/>
                </a:cubicBezTo>
                <a:close/>
                <a:moveTo>
                  <a:pt x="1600391" y="2530031"/>
                </a:moveTo>
                <a:cubicBezTo>
                  <a:pt x="1608773" y="2530031"/>
                  <a:pt x="1615631" y="2523173"/>
                  <a:pt x="1615631" y="2514791"/>
                </a:cubicBezTo>
                <a:cubicBezTo>
                  <a:pt x="1615631" y="2506409"/>
                  <a:pt x="1608773" y="2499551"/>
                  <a:pt x="1600391" y="2499551"/>
                </a:cubicBezTo>
                <a:cubicBezTo>
                  <a:pt x="1592009" y="2499551"/>
                  <a:pt x="1585151" y="2506409"/>
                  <a:pt x="1585151" y="2514791"/>
                </a:cubicBezTo>
                <a:cubicBezTo>
                  <a:pt x="1585246" y="2523173"/>
                  <a:pt x="1592009" y="2530031"/>
                  <a:pt x="1600391" y="2530031"/>
                </a:cubicBezTo>
                <a:close/>
                <a:moveTo>
                  <a:pt x="1676591" y="2530221"/>
                </a:moveTo>
                <a:cubicBezTo>
                  <a:pt x="1685068" y="2530221"/>
                  <a:pt x="1692021" y="2523268"/>
                  <a:pt x="1692021" y="2514791"/>
                </a:cubicBezTo>
                <a:cubicBezTo>
                  <a:pt x="1692021" y="2506313"/>
                  <a:pt x="1685068" y="2499360"/>
                  <a:pt x="1676591" y="2499360"/>
                </a:cubicBezTo>
                <a:cubicBezTo>
                  <a:pt x="1668113" y="2499360"/>
                  <a:pt x="1661160" y="2506313"/>
                  <a:pt x="1661160" y="2514791"/>
                </a:cubicBezTo>
                <a:cubicBezTo>
                  <a:pt x="1661160" y="2523363"/>
                  <a:pt x="1668113" y="2530221"/>
                  <a:pt x="1676591" y="2530221"/>
                </a:cubicBezTo>
                <a:close/>
                <a:moveTo>
                  <a:pt x="1752791" y="2530221"/>
                </a:moveTo>
                <a:cubicBezTo>
                  <a:pt x="1761268" y="2530221"/>
                  <a:pt x="1768221" y="2523268"/>
                  <a:pt x="1768221" y="2514791"/>
                </a:cubicBezTo>
                <a:cubicBezTo>
                  <a:pt x="1768221" y="2506313"/>
                  <a:pt x="1761268" y="2499360"/>
                  <a:pt x="1752791" y="2499360"/>
                </a:cubicBezTo>
                <a:cubicBezTo>
                  <a:pt x="1744313" y="2499360"/>
                  <a:pt x="1737360" y="2506313"/>
                  <a:pt x="1737360" y="2514791"/>
                </a:cubicBezTo>
                <a:cubicBezTo>
                  <a:pt x="1737360" y="2523363"/>
                  <a:pt x="1744313" y="2530221"/>
                  <a:pt x="1752791" y="2530221"/>
                </a:cubicBezTo>
                <a:close/>
                <a:moveTo>
                  <a:pt x="1828991" y="2530221"/>
                </a:moveTo>
                <a:cubicBezTo>
                  <a:pt x="1837468" y="2530221"/>
                  <a:pt x="1844421" y="2523268"/>
                  <a:pt x="1844421" y="2514791"/>
                </a:cubicBezTo>
                <a:cubicBezTo>
                  <a:pt x="1844421" y="2506313"/>
                  <a:pt x="1837468" y="2499360"/>
                  <a:pt x="1828991" y="2499360"/>
                </a:cubicBezTo>
                <a:cubicBezTo>
                  <a:pt x="1820513" y="2499360"/>
                  <a:pt x="1813560" y="2506313"/>
                  <a:pt x="1813560" y="2514791"/>
                </a:cubicBezTo>
                <a:cubicBezTo>
                  <a:pt x="1813560" y="2523363"/>
                  <a:pt x="1820513" y="2530221"/>
                  <a:pt x="1828991" y="2530221"/>
                </a:cubicBezTo>
                <a:close/>
                <a:moveTo>
                  <a:pt x="1905191" y="2530031"/>
                </a:moveTo>
                <a:cubicBezTo>
                  <a:pt x="1913573" y="2530031"/>
                  <a:pt x="1920431" y="2523173"/>
                  <a:pt x="1920431" y="2514791"/>
                </a:cubicBezTo>
                <a:cubicBezTo>
                  <a:pt x="1920431" y="2506409"/>
                  <a:pt x="1913573" y="2499551"/>
                  <a:pt x="1905191" y="2499551"/>
                </a:cubicBezTo>
                <a:cubicBezTo>
                  <a:pt x="1896809" y="2499551"/>
                  <a:pt x="1889951" y="2506409"/>
                  <a:pt x="1889951" y="2514791"/>
                </a:cubicBezTo>
                <a:cubicBezTo>
                  <a:pt x="1890046" y="2523173"/>
                  <a:pt x="1896809" y="2530031"/>
                  <a:pt x="1905191" y="2530031"/>
                </a:cubicBezTo>
                <a:close/>
                <a:moveTo>
                  <a:pt x="1981391" y="2529840"/>
                </a:moveTo>
                <a:cubicBezTo>
                  <a:pt x="1989677" y="2529840"/>
                  <a:pt x="1996345" y="2523078"/>
                  <a:pt x="1996345" y="2514791"/>
                </a:cubicBezTo>
                <a:cubicBezTo>
                  <a:pt x="1996345" y="2506504"/>
                  <a:pt x="1989582" y="2499741"/>
                  <a:pt x="1981391" y="2499741"/>
                </a:cubicBezTo>
                <a:cubicBezTo>
                  <a:pt x="1973199" y="2499741"/>
                  <a:pt x="1966341" y="2506504"/>
                  <a:pt x="1966341" y="2514791"/>
                </a:cubicBezTo>
                <a:cubicBezTo>
                  <a:pt x="1966436" y="2523078"/>
                  <a:pt x="1973104" y="2529840"/>
                  <a:pt x="1981391" y="2529840"/>
                </a:cubicBezTo>
                <a:close/>
                <a:moveTo>
                  <a:pt x="2057591" y="2529364"/>
                </a:moveTo>
                <a:cubicBezTo>
                  <a:pt x="2065687" y="2529364"/>
                  <a:pt x="2072164" y="2522791"/>
                  <a:pt x="2072164" y="2514791"/>
                </a:cubicBezTo>
                <a:cubicBezTo>
                  <a:pt x="2072164" y="2506695"/>
                  <a:pt x="2065592" y="2500217"/>
                  <a:pt x="2057591" y="2500217"/>
                </a:cubicBezTo>
                <a:cubicBezTo>
                  <a:pt x="2049589" y="2500217"/>
                  <a:pt x="2043017" y="2506790"/>
                  <a:pt x="2043017" y="2514791"/>
                </a:cubicBezTo>
                <a:cubicBezTo>
                  <a:pt x="2043017" y="2522887"/>
                  <a:pt x="2049589" y="2529364"/>
                  <a:pt x="2057591" y="2529364"/>
                </a:cubicBezTo>
                <a:close/>
                <a:moveTo>
                  <a:pt x="2133791" y="2528983"/>
                </a:moveTo>
                <a:cubicBezTo>
                  <a:pt x="2141601" y="2528983"/>
                  <a:pt x="2147983" y="2522601"/>
                  <a:pt x="2147983" y="2514791"/>
                </a:cubicBezTo>
                <a:cubicBezTo>
                  <a:pt x="2147983" y="2506980"/>
                  <a:pt x="2141601" y="2500598"/>
                  <a:pt x="2133791" y="2500598"/>
                </a:cubicBezTo>
                <a:cubicBezTo>
                  <a:pt x="2125980" y="2500598"/>
                  <a:pt x="2119598" y="2506980"/>
                  <a:pt x="2119598" y="2514791"/>
                </a:cubicBezTo>
                <a:cubicBezTo>
                  <a:pt x="2119694" y="2522601"/>
                  <a:pt x="2125980" y="2528983"/>
                  <a:pt x="2133791" y="2528983"/>
                </a:cubicBezTo>
                <a:close/>
                <a:moveTo>
                  <a:pt x="2209991" y="2528316"/>
                </a:moveTo>
                <a:cubicBezTo>
                  <a:pt x="2217420" y="2528316"/>
                  <a:pt x="2223516" y="2522220"/>
                  <a:pt x="2223516" y="2514791"/>
                </a:cubicBezTo>
                <a:cubicBezTo>
                  <a:pt x="2223516" y="2507361"/>
                  <a:pt x="2217420" y="2501265"/>
                  <a:pt x="2209991" y="2501265"/>
                </a:cubicBezTo>
                <a:cubicBezTo>
                  <a:pt x="2202561" y="2501265"/>
                  <a:pt x="2196465" y="2507361"/>
                  <a:pt x="2196465" y="2514791"/>
                </a:cubicBezTo>
                <a:cubicBezTo>
                  <a:pt x="2196465" y="2522315"/>
                  <a:pt x="2202561" y="2528316"/>
                  <a:pt x="2209991" y="2528316"/>
                </a:cubicBezTo>
                <a:close/>
                <a:moveTo>
                  <a:pt x="2286191" y="2527745"/>
                </a:moveTo>
                <a:cubicBezTo>
                  <a:pt x="2293334" y="2527745"/>
                  <a:pt x="2299049" y="2521934"/>
                  <a:pt x="2299049" y="2514886"/>
                </a:cubicBezTo>
                <a:cubicBezTo>
                  <a:pt x="2299049" y="2507742"/>
                  <a:pt x="2293239" y="2502027"/>
                  <a:pt x="2286191" y="2502027"/>
                </a:cubicBezTo>
                <a:cubicBezTo>
                  <a:pt x="2279047" y="2502027"/>
                  <a:pt x="2273332" y="2507837"/>
                  <a:pt x="2273332" y="2514886"/>
                </a:cubicBezTo>
                <a:cubicBezTo>
                  <a:pt x="2273332" y="2521934"/>
                  <a:pt x="2279047" y="2527745"/>
                  <a:pt x="2286191" y="2527745"/>
                </a:cubicBezTo>
                <a:close/>
                <a:moveTo>
                  <a:pt x="2362391" y="2527078"/>
                </a:moveTo>
                <a:cubicBezTo>
                  <a:pt x="2369153" y="2527078"/>
                  <a:pt x="2374678" y="2521553"/>
                  <a:pt x="2374678" y="2514791"/>
                </a:cubicBezTo>
                <a:cubicBezTo>
                  <a:pt x="2374678" y="2508028"/>
                  <a:pt x="2369153" y="2502503"/>
                  <a:pt x="2362391" y="2502503"/>
                </a:cubicBezTo>
                <a:cubicBezTo>
                  <a:pt x="2355628" y="2502503"/>
                  <a:pt x="2350103" y="2508028"/>
                  <a:pt x="2350103" y="2514791"/>
                </a:cubicBezTo>
                <a:cubicBezTo>
                  <a:pt x="2350199" y="2521553"/>
                  <a:pt x="2355628" y="2527078"/>
                  <a:pt x="2362391" y="2527078"/>
                </a:cubicBezTo>
                <a:close/>
                <a:moveTo>
                  <a:pt x="2438591" y="2526221"/>
                </a:moveTo>
                <a:cubicBezTo>
                  <a:pt x="2444877" y="2526221"/>
                  <a:pt x="2450021" y="2521077"/>
                  <a:pt x="2450021" y="2514791"/>
                </a:cubicBezTo>
                <a:cubicBezTo>
                  <a:pt x="2450021" y="2508504"/>
                  <a:pt x="2444877" y="2503361"/>
                  <a:pt x="2438591" y="2503361"/>
                </a:cubicBezTo>
                <a:cubicBezTo>
                  <a:pt x="2432304" y="2503361"/>
                  <a:pt x="2427161" y="2508504"/>
                  <a:pt x="2427161" y="2514791"/>
                </a:cubicBezTo>
                <a:cubicBezTo>
                  <a:pt x="2427161" y="2521077"/>
                  <a:pt x="2432304" y="2526221"/>
                  <a:pt x="2438591" y="2526221"/>
                </a:cubicBezTo>
                <a:close/>
                <a:moveTo>
                  <a:pt x="2514791" y="2525363"/>
                </a:moveTo>
                <a:cubicBezTo>
                  <a:pt x="2520601" y="2525363"/>
                  <a:pt x="2525363" y="2520601"/>
                  <a:pt x="2525363" y="2514791"/>
                </a:cubicBezTo>
                <a:cubicBezTo>
                  <a:pt x="2525363" y="2508980"/>
                  <a:pt x="2520601" y="2504218"/>
                  <a:pt x="2514791" y="2504218"/>
                </a:cubicBezTo>
                <a:cubicBezTo>
                  <a:pt x="2508980" y="2504218"/>
                  <a:pt x="2504218" y="2508980"/>
                  <a:pt x="2504218" y="2514791"/>
                </a:cubicBezTo>
                <a:cubicBezTo>
                  <a:pt x="2504218" y="2520601"/>
                  <a:pt x="2508980" y="2525363"/>
                  <a:pt x="2514791" y="2525363"/>
                </a:cubicBezTo>
                <a:close/>
                <a:moveTo>
                  <a:pt x="2590991" y="2524697"/>
                </a:moveTo>
                <a:cubicBezTo>
                  <a:pt x="2596515" y="2524697"/>
                  <a:pt x="2600897" y="2520220"/>
                  <a:pt x="2600897" y="2514791"/>
                </a:cubicBezTo>
                <a:cubicBezTo>
                  <a:pt x="2600897" y="2509266"/>
                  <a:pt x="2596420" y="2504885"/>
                  <a:pt x="2590991" y="2504885"/>
                </a:cubicBezTo>
                <a:cubicBezTo>
                  <a:pt x="2585466" y="2504885"/>
                  <a:pt x="2581085" y="2509361"/>
                  <a:pt x="2581085" y="2514791"/>
                </a:cubicBezTo>
                <a:cubicBezTo>
                  <a:pt x="2581085" y="2520315"/>
                  <a:pt x="2585561" y="2524697"/>
                  <a:pt x="2590991" y="2524697"/>
                </a:cubicBezTo>
                <a:close/>
                <a:moveTo>
                  <a:pt x="2667191" y="2523649"/>
                </a:moveTo>
                <a:cubicBezTo>
                  <a:pt x="2672048" y="2523649"/>
                  <a:pt x="2676049" y="2519648"/>
                  <a:pt x="2676049" y="2514791"/>
                </a:cubicBezTo>
                <a:cubicBezTo>
                  <a:pt x="2676049" y="2509933"/>
                  <a:pt x="2672048" y="2505932"/>
                  <a:pt x="2667191" y="2505932"/>
                </a:cubicBezTo>
                <a:cubicBezTo>
                  <a:pt x="2662333" y="2505932"/>
                  <a:pt x="2658332" y="2509933"/>
                  <a:pt x="2658332" y="2514791"/>
                </a:cubicBezTo>
                <a:cubicBezTo>
                  <a:pt x="2658332" y="2519744"/>
                  <a:pt x="2662333" y="2523649"/>
                  <a:pt x="2667191" y="2523649"/>
                </a:cubicBezTo>
                <a:close/>
                <a:moveTo>
                  <a:pt x="2743391" y="2522887"/>
                </a:moveTo>
                <a:cubicBezTo>
                  <a:pt x="2747867" y="2522887"/>
                  <a:pt x="2751391" y="2519267"/>
                  <a:pt x="2751391" y="2514886"/>
                </a:cubicBezTo>
                <a:cubicBezTo>
                  <a:pt x="2751391" y="2510409"/>
                  <a:pt x="2747772" y="2506885"/>
                  <a:pt x="2743391" y="2506885"/>
                </a:cubicBezTo>
                <a:cubicBezTo>
                  <a:pt x="2738914" y="2506885"/>
                  <a:pt x="2735390" y="2510504"/>
                  <a:pt x="2735390" y="2514886"/>
                </a:cubicBezTo>
                <a:cubicBezTo>
                  <a:pt x="2735390" y="2519267"/>
                  <a:pt x="2739009" y="2522887"/>
                  <a:pt x="2743391" y="2522887"/>
                </a:cubicBezTo>
                <a:close/>
                <a:moveTo>
                  <a:pt x="2819591" y="2521744"/>
                </a:moveTo>
                <a:cubicBezTo>
                  <a:pt x="2823401" y="2521744"/>
                  <a:pt x="2826544" y="2518601"/>
                  <a:pt x="2826544" y="2514791"/>
                </a:cubicBezTo>
                <a:cubicBezTo>
                  <a:pt x="2826544" y="2510981"/>
                  <a:pt x="2823401" y="2507837"/>
                  <a:pt x="2819591" y="2507837"/>
                </a:cubicBezTo>
                <a:cubicBezTo>
                  <a:pt x="2815781" y="2507837"/>
                  <a:pt x="2812637" y="2510981"/>
                  <a:pt x="2812637" y="2514791"/>
                </a:cubicBezTo>
                <a:cubicBezTo>
                  <a:pt x="2812637" y="2518696"/>
                  <a:pt x="2815781" y="2521744"/>
                  <a:pt x="2819591" y="2521744"/>
                </a:cubicBezTo>
                <a:close/>
                <a:moveTo>
                  <a:pt x="2895791" y="2520982"/>
                </a:moveTo>
                <a:cubicBezTo>
                  <a:pt x="2899220" y="2520982"/>
                  <a:pt x="2901887" y="2518220"/>
                  <a:pt x="2901887" y="2514886"/>
                </a:cubicBezTo>
                <a:cubicBezTo>
                  <a:pt x="2901887" y="2511457"/>
                  <a:pt x="2899124" y="2508790"/>
                  <a:pt x="2895791" y="2508790"/>
                </a:cubicBezTo>
                <a:cubicBezTo>
                  <a:pt x="2892362" y="2508790"/>
                  <a:pt x="2889695" y="2511552"/>
                  <a:pt x="2889695" y="2514886"/>
                </a:cubicBezTo>
                <a:cubicBezTo>
                  <a:pt x="2889695" y="2518220"/>
                  <a:pt x="2892457" y="2520982"/>
                  <a:pt x="2895791" y="2520982"/>
                </a:cubicBezTo>
                <a:close/>
                <a:moveTo>
                  <a:pt x="2971991" y="2519839"/>
                </a:moveTo>
                <a:cubicBezTo>
                  <a:pt x="2974753" y="2519839"/>
                  <a:pt x="2977039" y="2517553"/>
                  <a:pt x="2977039" y="2514791"/>
                </a:cubicBezTo>
                <a:cubicBezTo>
                  <a:pt x="2977039" y="2512028"/>
                  <a:pt x="2974753" y="2509742"/>
                  <a:pt x="2971991" y="2509742"/>
                </a:cubicBezTo>
                <a:cubicBezTo>
                  <a:pt x="2969228" y="2509742"/>
                  <a:pt x="2966942" y="2512028"/>
                  <a:pt x="2966942" y="2514791"/>
                </a:cubicBezTo>
                <a:cubicBezTo>
                  <a:pt x="2966942" y="2517648"/>
                  <a:pt x="2969228" y="2519839"/>
                  <a:pt x="2971991" y="2519839"/>
                </a:cubicBezTo>
                <a:close/>
                <a:moveTo>
                  <a:pt x="3048191" y="2518791"/>
                </a:moveTo>
                <a:cubicBezTo>
                  <a:pt x="3050381" y="2518791"/>
                  <a:pt x="3052191" y="2516981"/>
                  <a:pt x="3052191" y="2514791"/>
                </a:cubicBezTo>
                <a:cubicBezTo>
                  <a:pt x="3052191" y="2512600"/>
                  <a:pt x="3050381" y="2510790"/>
                  <a:pt x="3048191" y="2510790"/>
                </a:cubicBezTo>
                <a:cubicBezTo>
                  <a:pt x="3046000" y="2510790"/>
                  <a:pt x="3044190" y="2512600"/>
                  <a:pt x="3044190" y="2514791"/>
                </a:cubicBezTo>
                <a:cubicBezTo>
                  <a:pt x="3044190" y="2517077"/>
                  <a:pt x="3046000" y="2518791"/>
                  <a:pt x="3048191" y="2518791"/>
                </a:cubicBezTo>
                <a:close/>
                <a:moveTo>
                  <a:pt x="3124391" y="2517934"/>
                </a:moveTo>
                <a:cubicBezTo>
                  <a:pt x="3126105" y="2517934"/>
                  <a:pt x="3127534" y="2516505"/>
                  <a:pt x="3127534" y="2514791"/>
                </a:cubicBezTo>
                <a:cubicBezTo>
                  <a:pt x="3127534" y="2513076"/>
                  <a:pt x="3126105" y="2511647"/>
                  <a:pt x="3124391" y="2511647"/>
                </a:cubicBezTo>
                <a:cubicBezTo>
                  <a:pt x="3122676" y="2511647"/>
                  <a:pt x="3121247" y="2513076"/>
                  <a:pt x="3121247" y="2514791"/>
                </a:cubicBezTo>
                <a:cubicBezTo>
                  <a:pt x="3121247" y="2516600"/>
                  <a:pt x="3122676" y="2517934"/>
                  <a:pt x="3124391" y="2517934"/>
                </a:cubicBezTo>
                <a:close/>
                <a:moveTo>
                  <a:pt x="3200591" y="2516886"/>
                </a:moveTo>
                <a:cubicBezTo>
                  <a:pt x="3201734" y="2516886"/>
                  <a:pt x="3202686" y="2515934"/>
                  <a:pt x="3202686" y="2514791"/>
                </a:cubicBezTo>
                <a:cubicBezTo>
                  <a:pt x="3202686" y="2513648"/>
                  <a:pt x="3201734" y="2512695"/>
                  <a:pt x="3200591" y="2512695"/>
                </a:cubicBezTo>
                <a:cubicBezTo>
                  <a:pt x="3199448" y="2512695"/>
                  <a:pt x="3198495" y="2513648"/>
                  <a:pt x="3198495" y="2514791"/>
                </a:cubicBezTo>
                <a:cubicBezTo>
                  <a:pt x="3198495" y="2515934"/>
                  <a:pt x="3199448" y="2516886"/>
                  <a:pt x="3200591" y="2516886"/>
                </a:cubicBezTo>
                <a:close/>
                <a:moveTo>
                  <a:pt x="3276791" y="2515838"/>
                </a:moveTo>
                <a:cubicBezTo>
                  <a:pt x="3277362" y="2515838"/>
                  <a:pt x="3277838" y="2515362"/>
                  <a:pt x="3277838" y="2514791"/>
                </a:cubicBezTo>
                <a:cubicBezTo>
                  <a:pt x="3277838" y="2514219"/>
                  <a:pt x="3277362" y="2513743"/>
                  <a:pt x="3276791" y="2513743"/>
                </a:cubicBezTo>
                <a:cubicBezTo>
                  <a:pt x="3276219" y="2513743"/>
                  <a:pt x="3275743" y="2514219"/>
                  <a:pt x="3275743" y="2514791"/>
                </a:cubicBezTo>
                <a:cubicBezTo>
                  <a:pt x="3275743" y="2515362"/>
                  <a:pt x="3276219" y="2515838"/>
                  <a:pt x="3276791" y="2515838"/>
                </a:cubicBezTo>
                <a:close/>
                <a:moveTo>
                  <a:pt x="3352991" y="2514981"/>
                </a:moveTo>
                <a:cubicBezTo>
                  <a:pt x="3353086" y="2514981"/>
                  <a:pt x="3353181" y="2514886"/>
                  <a:pt x="3353181" y="2514791"/>
                </a:cubicBezTo>
                <a:cubicBezTo>
                  <a:pt x="3353181" y="2514695"/>
                  <a:pt x="3353086" y="2514600"/>
                  <a:pt x="3352991" y="2514600"/>
                </a:cubicBezTo>
                <a:cubicBezTo>
                  <a:pt x="3352895" y="2514600"/>
                  <a:pt x="3352800" y="2514695"/>
                  <a:pt x="3352800" y="2514791"/>
                </a:cubicBezTo>
                <a:cubicBezTo>
                  <a:pt x="3352800" y="2514886"/>
                  <a:pt x="3352895" y="2514981"/>
                  <a:pt x="3352991" y="2514981"/>
                </a:cubicBezTo>
                <a:close/>
                <a:moveTo>
                  <a:pt x="228791" y="2591467"/>
                </a:moveTo>
                <a:cubicBezTo>
                  <a:pt x="228981" y="2591467"/>
                  <a:pt x="229172" y="2591276"/>
                  <a:pt x="229172" y="2591086"/>
                </a:cubicBezTo>
                <a:cubicBezTo>
                  <a:pt x="229172" y="2590895"/>
                  <a:pt x="228981" y="2590705"/>
                  <a:pt x="228791" y="2590705"/>
                </a:cubicBezTo>
                <a:cubicBezTo>
                  <a:pt x="228600" y="2590705"/>
                  <a:pt x="228410" y="2590895"/>
                  <a:pt x="228410" y="2591086"/>
                </a:cubicBezTo>
                <a:cubicBezTo>
                  <a:pt x="228410" y="2591276"/>
                  <a:pt x="228600" y="2591467"/>
                  <a:pt x="228791" y="2591467"/>
                </a:cubicBezTo>
                <a:close/>
                <a:moveTo>
                  <a:pt x="304991" y="2592324"/>
                </a:moveTo>
                <a:cubicBezTo>
                  <a:pt x="305657" y="2592324"/>
                  <a:pt x="306229" y="2591753"/>
                  <a:pt x="306229" y="2591086"/>
                </a:cubicBezTo>
                <a:cubicBezTo>
                  <a:pt x="306229" y="2590419"/>
                  <a:pt x="305657" y="2589848"/>
                  <a:pt x="304991" y="2589848"/>
                </a:cubicBezTo>
                <a:cubicBezTo>
                  <a:pt x="304324" y="2589848"/>
                  <a:pt x="303752" y="2590419"/>
                  <a:pt x="303752" y="2591086"/>
                </a:cubicBezTo>
                <a:cubicBezTo>
                  <a:pt x="303752" y="2591753"/>
                  <a:pt x="304324" y="2592324"/>
                  <a:pt x="304991" y="2592324"/>
                </a:cubicBezTo>
                <a:close/>
                <a:moveTo>
                  <a:pt x="381191" y="2593372"/>
                </a:moveTo>
                <a:cubicBezTo>
                  <a:pt x="382429" y="2593372"/>
                  <a:pt x="383476" y="2592324"/>
                  <a:pt x="383476" y="2591086"/>
                </a:cubicBezTo>
                <a:cubicBezTo>
                  <a:pt x="383476" y="2589848"/>
                  <a:pt x="382429" y="2588800"/>
                  <a:pt x="381191" y="2588800"/>
                </a:cubicBezTo>
                <a:cubicBezTo>
                  <a:pt x="379952" y="2588800"/>
                  <a:pt x="378905" y="2589848"/>
                  <a:pt x="378905" y="2591086"/>
                </a:cubicBezTo>
                <a:cubicBezTo>
                  <a:pt x="378905" y="2592324"/>
                  <a:pt x="379952" y="2593372"/>
                  <a:pt x="381191" y="2593372"/>
                </a:cubicBezTo>
                <a:close/>
                <a:moveTo>
                  <a:pt x="457391" y="2594420"/>
                </a:moveTo>
                <a:cubicBezTo>
                  <a:pt x="459296" y="2594420"/>
                  <a:pt x="460724" y="2592896"/>
                  <a:pt x="460724" y="2591086"/>
                </a:cubicBezTo>
                <a:cubicBezTo>
                  <a:pt x="460724" y="2589181"/>
                  <a:pt x="459200" y="2587752"/>
                  <a:pt x="457391" y="2587752"/>
                </a:cubicBezTo>
                <a:cubicBezTo>
                  <a:pt x="455486" y="2587752"/>
                  <a:pt x="453962" y="2589276"/>
                  <a:pt x="453962" y="2591086"/>
                </a:cubicBezTo>
                <a:cubicBezTo>
                  <a:pt x="454057" y="2592896"/>
                  <a:pt x="455581" y="2594420"/>
                  <a:pt x="457391" y="2594420"/>
                </a:cubicBezTo>
                <a:close/>
                <a:moveTo>
                  <a:pt x="533591" y="2595467"/>
                </a:moveTo>
                <a:cubicBezTo>
                  <a:pt x="536067" y="2595467"/>
                  <a:pt x="538067" y="2593467"/>
                  <a:pt x="538067" y="2590991"/>
                </a:cubicBezTo>
                <a:cubicBezTo>
                  <a:pt x="538067" y="2588514"/>
                  <a:pt x="536067" y="2586514"/>
                  <a:pt x="533591" y="2586514"/>
                </a:cubicBezTo>
                <a:cubicBezTo>
                  <a:pt x="531114" y="2586514"/>
                  <a:pt x="529114" y="2588514"/>
                  <a:pt x="529114" y="2590991"/>
                </a:cubicBezTo>
                <a:cubicBezTo>
                  <a:pt x="529209" y="2593467"/>
                  <a:pt x="531114" y="2595467"/>
                  <a:pt x="533591" y="2595467"/>
                </a:cubicBezTo>
                <a:close/>
                <a:moveTo>
                  <a:pt x="609790" y="2596324"/>
                </a:moveTo>
                <a:cubicBezTo>
                  <a:pt x="612743" y="2596324"/>
                  <a:pt x="615029" y="2593943"/>
                  <a:pt x="615029" y="2591086"/>
                </a:cubicBezTo>
                <a:cubicBezTo>
                  <a:pt x="615029" y="2588133"/>
                  <a:pt x="612648" y="2585847"/>
                  <a:pt x="609790" y="2585847"/>
                </a:cubicBezTo>
                <a:cubicBezTo>
                  <a:pt x="606838" y="2585847"/>
                  <a:pt x="604552" y="2588228"/>
                  <a:pt x="604552" y="2591086"/>
                </a:cubicBezTo>
                <a:cubicBezTo>
                  <a:pt x="604552" y="2593943"/>
                  <a:pt x="606933" y="2596324"/>
                  <a:pt x="609790" y="2596324"/>
                </a:cubicBezTo>
                <a:close/>
                <a:moveTo>
                  <a:pt x="685990" y="2597182"/>
                </a:moveTo>
                <a:cubicBezTo>
                  <a:pt x="689420" y="2597182"/>
                  <a:pt x="692087" y="2594420"/>
                  <a:pt x="692087" y="2591086"/>
                </a:cubicBezTo>
                <a:cubicBezTo>
                  <a:pt x="692087" y="2587657"/>
                  <a:pt x="689324" y="2584990"/>
                  <a:pt x="685990" y="2584990"/>
                </a:cubicBezTo>
                <a:cubicBezTo>
                  <a:pt x="682657" y="2584990"/>
                  <a:pt x="679895" y="2587752"/>
                  <a:pt x="679895" y="2591086"/>
                </a:cubicBezTo>
                <a:cubicBezTo>
                  <a:pt x="679895" y="2594420"/>
                  <a:pt x="682657" y="2597182"/>
                  <a:pt x="685990" y="2597182"/>
                </a:cubicBezTo>
                <a:close/>
                <a:moveTo>
                  <a:pt x="762190" y="2598230"/>
                </a:moveTo>
                <a:cubicBezTo>
                  <a:pt x="766191" y="2598230"/>
                  <a:pt x="769334" y="2594991"/>
                  <a:pt x="769334" y="2591086"/>
                </a:cubicBezTo>
                <a:cubicBezTo>
                  <a:pt x="769334" y="2587085"/>
                  <a:pt x="766096" y="2583942"/>
                  <a:pt x="762190" y="2583942"/>
                </a:cubicBezTo>
                <a:cubicBezTo>
                  <a:pt x="758190" y="2583942"/>
                  <a:pt x="755047" y="2587181"/>
                  <a:pt x="755047" y="2591086"/>
                </a:cubicBezTo>
                <a:cubicBezTo>
                  <a:pt x="755047" y="2594991"/>
                  <a:pt x="758285" y="2598230"/>
                  <a:pt x="762190" y="2598230"/>
                </a:cubicBezTo>
                <a:close/>
                <a:moveTo>
                  <a:pt x="838390" y="2599087"/>
                </a:moveTo>
                <a:cubicBezTo>
                  <a:pt x="842867" y="2599087"/>
                  <a:pt x="846392" y="2595467"/>
                  <a:pt x="846392" y="2591086"/>
                </a:cubicBezTo>
                <a:cubicBezTo>
                  <a:pt x="846392" y="2586609"/>
                  <a:pt x="842772" y="2583085"/>
                  <a:pt x="838390" y="2583085"/>
                </a:cubicBezTo>
                <a:cubicBezTo>
                  <a:pt x="833914" y="2583085"/>
                  <a:pt x="830390" y="2586704"/>
                  <a:pt x="830390" y="2591086"/>
                </a:cubicBezTo>
                <a:cubicBezTo>
                  <a:pt x="830390" y="2595467"/>
                  <a:pt x="834009" y="2599087"/>
                  <a:pt x="838390" y="2599087"/>
                </a:cubicBezTo>
                <a:close/>
                <a:moveTo>
                  <a:pt x="914590" y="2599849"/>
                </a:moveTo>
                <a:cubicBezTo>
                  <a:pt x="919448" y="2599849"/>
                  <a:pt x="923449" y="2595848"/>
                  <a:pt x="923449" y="2590991"/>
                </a:cubicBezTo>
                <a:cubicBezTo>
                  <a:pt x="923449" y="2586133"/>
                  <a:pt x="919448" y="2582132"/>
                  <a:pt x="914590" y="2582132"/>
                </a:cubicBezTo>
                <a:cubicBezTo>
                  <a:pt x="909733" y="2582132"/>
                  <a:pt x="905732" y="2586133"/>
                  <a:pt x="905732" y="2590991"/>
                </a:cubicBezTo>
                <a:cubicBezTo>
                  <a:pt x="905732" y="2595944"/>
                  <a:pt x="909733" y="2599849"/>
                  <a:pt x="914590" y="2599849"/>
                </a:cubicBezTo>
                <a:close/>
                <a:moveTo>
                  <a:pt x="990790" y="2600706"/>
                </a:moveTo>
                <a:cubicBezTo>
                  <a:pt x="996125" y="2600706"/>
                  <a:pt x="1000506" y="2596324"/>
                  <a:pt x="1000506" y="2590991"/>
                </a:cubicBezTo>
                <a:cubicBezTo>
                  <a:pt x="1000506" y="2585657"/>
                  <a:pt x="996125" y="2581275"/>
                  <a:pt x="990790" y="2581275"/>
                </a:cubicBezTo>
                <a:cubicBezTo>
                  <a:pt x="985457" y="2581275"/>
                  <a:pt x="981075" y="2585657"/>
                  <a:pt x="981075" y="2590991"/>
                </a:cubicBezTo>
                <a:cubicBezTo>
                  <a:pt x="981075" y="2596324"/>
                  <a:pt x="985457" y="2600706"/>
                  <a:pt x="990790" y="2600706"/>
                </a:cubicBezTo>
                <a:close/>
                <a:moveTo>
                  <a:pt x="1066991" y="2601563"/>
                </a:moveTo>
                <a:cubicBezTo>
                  <a:pt x="1072801" y="2601563"/>
                  <a:pt x="1077563" y="2596801"/>
                  <a:pt x="1077563" y="2590991"/>
                </a:cubicBezTo>
                <a:cubicBezTo>
                  <a:pt x="1077563" y="2585180"/>
                  <a:pt x="1072801" y="2580418"/>
                  <a:pt x="1066991" y="2580418"/>
                </a:cubicBezTo>
                <a:cubicBezTo>
                  <a:pt x="1061180" y="2580418"/>
                  <a:pt x="1056418" y="2585180"/>
                  <a:pt x="1056418" y="2590991"/>
                </a:cubicBezTo>
                <a:cubicBezTo>
                  <a:pt x="1056418" y="2596801"/>
                  <a:pt x="1061180" y="2601563"/>
                  <a:pt x="1066991" y="2601563"/>
                </a:cubicBezTo>
                <a:close/>
                <a:moveTo>
                  <a:pt x="1143191" y="2602230"/>
                </a:moveTo>
                <a:cubicBezTo>
                  <a:pt x="1149382" y="2602230"/>
                  <a:pt x="1154430" y="2597182"/>
                  <a:pt x="1154430" y="2590991"/>
                </a:cubicBezTo>
                <a:cubicBezTo>
                  <a:pt x="1154430" y="2584799"/>
                  <a:pt x="1149382" y="2579751"/>
                  <a:pt x="1143191" y="2579751"/>
                </a:cubicBezTo>
                <a:cubicBezTo>
                  <a:pt x="1136999" y="2579751"/>
                  <a:pt x="1131951" y="2584799"/>
                  <a:pt x="1131951" y="2590991"/>
                </a:cubicBezTo>
                <a:cubicBezTo>
                  <a:pt x="1132046" y="2597182"/>
                  <a:pt x="1136999" y="2602230"/>
                  <a:pt x="1143191" y="2602230"/>
                </a:cubicBezTo>
                <a:close/>
                <a:moveTo>
                  <a:pt x="1219391" y="2602802"/>
                </a:moveTo>
                <a:cubicBezTo>
                  <a:pt x="1225963" y="2602802"/>
                  <a:pt x="1231202" y="2597468"/>
                  <a:pt x="1231202" y="2590991"/>
                </a:cubicBezTo>
                <a:cubicBezTo>
                  <a:pt x="1231202" y="2584418"/>
                  <a:pt x="1225868" y="2579180"/>
                  <a:pt x="1219391" y="2579180"/>
                </a:cubicBezTo>
                <a:cubicBezTo>
                  <a:pt x="1212818" y="2579180"/>
                  <a:pt x="1207580" y="2584514"/>
                  <a:pt x="1207580" y="2590991"/>
                </a:cubicBezTo>
                <a:cubicBezTo>
                  <a:pt x="1207580" y="2597563"/>
                  <a:pt x="1212914" y="2602802"/>
                  <a:pt x="1219391" y="2602802"/>
                </a:cubicBezTo>
                <a:close/>
                <a:moveTo>
                  <a:pt x="1295591" y="2603468"/>
                </a:moveTo>
                <a:cubicBezTo>
                  <a:pt x="1302449" y="2603468"/>
                  <a:pt x="1308068" y="2597849"/>
                  <a:pt x="1308068" y="2590991"/>
                </a:cubicBezTo>
                <a:cubicBezTo>
                  <a:pt x="1308068" y="2584133"/>
                  <a:pt x="1302449" y="2578513"/>
                  <a:pt x="1295591" y="2578513"/>
                </a:cubicBezTo>
                <a:cubicBezTo>
                  <a:pt x="1288733" y="2578513"/>
                  <a:pt x="1283113" y="2584133"/>
                  <a:pt x="1283113" y="2590991"/>
                </a:cubicBezTo>
                <a:cubicBezTo>
                  <a:pt x="1283113" y="2597849"/>
                  <a:pt x="1288733" y="2603468"/>
                  <a:pt x="1295591" y="2603468"/>
                </a:cubicBezTo>
                <a:close/>
                <a:moveTo>
                  <a:pt x="1371791" y="2604135"/>
                </a:moveTo>
                <a:cubicBezTo>
                  <a:pt x="1379030" y="2604135"/>
                  <a:pt x="1384935" y="2598230"/>
                  <a:pt x="1384935" y="2590991"/>
                </a:cubicBezTo>
                <a:cubicBezTo>
                  <a:pt x="1384935" y="2583752"/>
                  <a:pt x="1379030" y="2577846"/>
                  <a:pt x="1371791" y="2577846"/>
                </a:cubicBezTo>
                <a:cubicBezTo>
                  <a:pt x="1364552" y="2577846"/>
                  <a:pt x="1358646" y="2583752"/>
                  <a:pt x="1358646" y="2590991"/>
                </a:cubicBezTo>
                <a:cubicBezTo>
                  <a:pt x="1358741" y="2598230"/>
                  <a:pt x="1364552" y="2604135"/>
                  <a:pt x="1371791" y="2604135"/>
                </a:cubicBezTo>
                <a:close/>
                <a:moveTo>
                  <a:pt x="1447991" y="2604516"/>
                </a:moveTo>
                <a:cubicBezTo>
                  <a:pt x="1455420" y="2604516"/>
                  <a:pt x="1461516" y="2598420"/>
                  <a:pt x="1461516" y="2590991"/>
                </a:cubicBezTo>
                <a:cubicBezTo>
                  <a:pt x="1461516" y="2583561"/>
                  <a:pt x="1455420" y="2577465"/>
                  <a:pt x="1447991" y="2577465"/>
                </a:cubicBezTo>
                <a:cubicBezTo>
                  <a:pt x="1440561" y="2577465"/>
                  <a:pt x="1434465" y="2583561"/>
                  <a:pt x="1434465" y="2590991"/>
                </a:cubicBezTo>
                <a:cubicBezTo>
                  <a:pt x="1434465" y="2598515"/>
                  <a:pt x="1440561" y="2604516"/>
                  <a:pt x="1447991" y="2604516"/>
                </a:cubicBezTo>
                <a:close/>
                <a:moveTo>
                  <a:pt x="1524191" y="2604707"/>
                </a:moveTo>
                <a:cubicBezTo>
                  <a:pt x="1531811" y="2604707"/>
                  <a:pt x="1537907" y="2598515"/>
                  <a:pt x="1537907" y="2590991"/>
                </a:cubicBezTo>
                <a:cubicBezTo>
                  <a:pt x="1537907" y="2583371"/>
                  <a:pt x="1531715" y="2577274"/>
                  <a:pt x="1524191" y="2577274"/>
                </a:cubicBezTo>
                <a:cubicBezTo>
                  <a:pt x="1516571" y="2577274"/>
                  <a:pt x="1510475" y="2583466"/>
                  <a:pt x="1510475" y="2590991"/>
                </a:cubicBezTo>
                <a:cubicBezTo>
                  <a:pt x="1510475" y="2598611"/>
                  <a:pt x="1516666" y="2604707"/>
                  <a:pt x="1524191" y="2604707"/>
                </a:cubicBezTo>
                <a:close/>
                <a:moveTo>
                  <a:pt x="1600391" y="2605183"/>
                </a:moveTo>
                <a:cubicBezTo>
                  <a:pt x="1608201" y="2605183"/>
                  <a:pt x="1614583" y="2598801"/>
                  <a:pt x="1614583" y="2590991"/>
                </a:cubicBezTo>
                <a:cubicBezTo>
                  <a:pt x="1614583" y="2583180"/>
                  <a:pt x="1608201" y="2576798"/>
                  <a:pt x="1600391" y="2576798"/>
                </a:cubicBezTo>
                <a:cubicBezTo>
                  <a:pt x="1592580" y="2576798"/>
                  <a:pt x="1586198" y="2583180"/>
                  <a:pt x="1586198" y="2590991"/>
                </a:cubicBezTo>
                <a:cubicBezTo>
                  <a:pt x="1586293" y="2598801"/>
                  <a:pt x="1592580" y="2605183"/>
                  <a:pt x="1600391" y="2605183"/>
                </a:cubicBezTo>
                <a:close/>
                <a:moveTo>
                  <a:pt x="1676591" y="2605373"/>
                </a:moveTo>
                <a:cubicBezTo>
                  <a:pt x="1684496" y="2605373"/>
                  <a:pt x="1690973" y="2598896"/>
                  <a:pt x="1690973" y="2590991"/>
                </a:cubicBezTo>
                <a:cubicBezTo>
                  <a:pt x="1690973" y="2583085"/>
                  <a:pt x="1684496" y="2576608"/>
                  <a:pt x="1676591" y="2576608"/>
                </a:cubicBezTo>
                <a:cubicBezTo>
                  <a:pt x="1668685" y="2576608"/>
                  <a:pt x="1662208" y="2583085"/>
                  <a:pt x="1662208" y="2590991"/>
                </a:cubicBezTo>
                <a:cubicBezTo>
                  <a:pt x="1662208" y="2598896"/>
                  <a:pt x="1668685" y="2605373"/>
                  <a:pt x="1676591" y="2605373"/>
                </a:cubicBezTo>
                <a:close/>
                <a:moveTo>
                  <a:pt x="1752791" y="2605373"/>
                </a:moveTo>
                <a:cubicBezTo>
                  <a:pt x="1760696" y="2605373"/>
                  <a:pt x="1767173" y="2598896"/>
                  <a:pt x="1767173" y="2590991"/>
                </a:cubicBezTo>
                <a:cubicBezTo>
                  <a:pt x="1767173" y="2583085"/>
                  <a:pt x="1760696" y="2576608"/>
                  <a:pt x="1752791" y="2576608"/>
                </a:cubicBezTo>
                <a:cubicBezTo>
                  <a:pt x="1744885" y="2576608"/>
                  <a:pt x="1738408" y="2583085"/>
                  <a:pt x="1738408" y="2590991"/>
                </a:cubicBezTo>
                <a:cubicBezTo>
                  <a:pt x="1738408" y="2598896"/>
                  <a:pt x="1744885" y="2605373"/>
                  <a:pt x="1752791" y="2605373"/>
                </a:cubicBezTo>
                <a:close/>
                <a:moveTo>
                  <a:pt x="1828991" y="2605373"/>
                </a:moveTo>
                <a:cubicBezTo>
                  <a:pt x="1836896" y="2605373"/>
                  <a:pt x="1843373" y="2598896"/>
                  <a:pt x="1843373" y="2590991"/>
                </a:cubicBezTo>
                <a:cubicBezTo>
                  <a:pt x="1843373" y="2583085"/>
                  <a:pt x="1836896" y="2576608"/>
                  <a:pt x="1828991" y="2576608"/>
                </a:cubicBezTo>
                <a:cubicBezTo>
                  <a:pt x="1821085" y="2576608"/>
                  <a:pt x="1814608" y="2583085"/>
                  <a:pt x="1814608" y="2590991"/>
                </a:cubicBezTo>
                <a:cubicBezTo>
                  <a:pt x="1814608" y="2598896"/>
                  <a:pt x="1821085" y="2605373"/>
                  <a:pt x="1828991" y="2605373"/>
                </a:cubicBezTo>
                <a:close/>
                <a:moveTo>
                  <a:pt x="1905191" y="2605183"/>
                </a:moveTo>
                <a:cubicBezTo>
                  <a:pt x="1913001" y="2605183"/>
                  <a:pt x="1919383" y="2598801"/>
                  <a:pt x="1919383" y="2590991"/>
                </a:cubicBezTo>
                <a:cubicBezTo>
                  <a:pt x="1919383" y="2583180"/>
                  <a:pt x="1913001" y="2576798"/>
                  <a:pt x="1905191" y="2576798"/>
                </a:cubicBezTo>
                <a:cubicBezTo>
                  <a:pt x="1897380" y="2576798"/>
                  <a:pt x="1890998" y="2583180"/>
                  <a:pt x="1890998" y="2590991"/>
                </a:cubicBezTo>
                <a:cubicBezTo>
                  <a:pt x="1891093" y="2598801"/>
                  <a:pt x="1897380" y="2605183"/>
                  <a:pt x="1905191" y="2605183"/>
                </a:cubicBezTo>
                <a:close/>
                <a:moveTo>
                  <a:pt x="1981391" y="2604992"/>
                </a:moveTo>
                <a:cubicBezTo>
                  <a:pt x="1989106" y="2604992"/>
                  <a:pt x="1995297" y="2598706"/>
                  <a:pt x="1995297" y="2591086"/>
                </a:cubicBezTo>
                <a:cubicBezTo>
                  <a:pt x="1995297" y="2583371"/>
                  <a:pt x="1989011" y="2577179"/>
                  <a:pt x="1981391" y="2577179"/>
                </a:cubicBezTo>
                <a:cubicBezTo>
                  <a:pt x="1973675" y="2577179"/>
                  <a:pt x="1967484" y="2583466"/>
                  <a:pt x="1967484" y="2591086"/>
                </a:cubicBezTo>
                <a:cubicBezTo>
                  <a:pt x="1967484" y="2598706"/>
                  <a:pt x="1973675" y="2604992"/>
                  <a:pt x="1981391" y="2604992"/>
                </a:cubicBezTo>
                <a:close/>
                <a:moveTo>
                  <a:pt x="2057591" y="2604516"/>
                </a:moveTo>
                <a:cubicBezTo>
                  <a:pt x="2065020" y="2604516"/>
                  <a:pt x="2071116" y="2598420"/>
                  <a:pt x="2071116" y="2590991"/>
                </a:cubicBezTo>
                <a:cubicBezTo>
                  <a:pt x="2071116" y="2583561"/>
                  <a:pt x="2065020" y="2577465"/>
                  <a:pt x="2057591" y="2577465"/>
                </a:cubicBezTo>
                <a:cubicBezTo>
                  <a:pt x="2050161" y="2577465"/>
                  <a:pt x="2044065" y="2583561"/>
                  <a:pt x="2044065" y="2590991"/>
                </a:cubicBezTo>
                <a:cubicBezTo>
                  <a:pt x="2044065" y="2598515"/>
                  <a:pt x="2050161" y="2604516"/>
                  <a:pt x="2057591" y="2604516"/>
                </a:cubicBezTo>
                <a:close/>
                <a:moveTo>
                  <a:pt x="2133791" y="2604135"/>
                </a:moveTo>
                <a:cubicBezTo>
                  <a:pt x="2141030" y="2604135"/>
                  <a:pt x="2146935" y="2598230"/>
                  <a:pt x="2146935" y="2590991"/>
                </a:cubicBezTo>
                <a:cubicBezTo>
                  <a:pt x="2146935" y="2583752"/>
                  <a:pt x="2141030" y="2577846"/>
                  <a:pt x="2133791" y="2577846"/>
                </a:cubicBezTo>
                <a:cubicBezTo>
                  <a:pt x="2126552" y="2577846"/>
                  <a:pt x="2120646" y="2583752"/>
                  <a:pt x="2120646" y="2590991"/>
                </a:cubicBezTo>
                <a:cubicBezTo>
                  <a:pt x="2120741" y="2598230"/>
                  <a:pt x="2126552" y="2604135"/>
                  <a:pt x="2133791" y="2604135"/>
                </a:cubicBezTo>
                <a:close/>
                <a:moveTo>
                  <a:pt x="2209991" y="2603659"/>
                </a:moveTo>
                <a:cubicBezTo>
                  <a:pt x="2217039" y="2603659"/>
                  <a:pt x="2222659" y="2597944"/>
                  <a:pt x="2222659" y="2590991"/>
                </a:cubicBezTo>
                <a:cubicBezTo>
                  <a:pt x="2222659" y="2583942"/>
                  <a:pt x="2216944" y="2578322"/>
                  <a:pt x="2209991" y="2578322"/>
                </a:cubicBezTo>
                <a:cubicBezTo>
                  <a:pt x="2202942" y="2578322"/>
                  <a:pt x="2197322" y="2584037"/>
                  <a:pt x="2197322" y="2590991"/>
                </a:cubicBezTo>
                <a:cubicBezTo>
                  <a:pt x="2197322" y="2598039"/>
                  <a:pt x="2203037" y="2603659"/>
                  <a:pt x="2209991" y="2603659"/>
                </a:cubicBezTo>
                <a:close/>
                <a:moveTo>
                  <a:pt x="2286191" y="2603087"/>
                </a:moveTo>
                <a:cubicBezTo>
                  <a:pt x="2292858" y="2603087"/>
                  <a:pt x="2298192" y="2597658"/>
                  <a:pt x="2298192" y="2591086"/>
                </a:cubicBezTo>
                <a:cubicBezTo>
                  <a:pt x="2298192" y="2584418"/>
                  <a:pt x="2292763" y="2579084"/>
                  <a:pt x="2286191" y="2579084"/>
                </a:cubicBezTo>
                <a:cubicBezTo>
                  <a:pt x="2279523" y="2579084"/>
                  <a:pt x="2274189" y="2584514"/>
                  <a:pt x="2274189" y="2591086"/>
                </a:cubicBezTo>
                <a:cubicBezTo>
                  <a:pt x="2274189" y="2597658"/>
                  <a:pt x="2279523" y="2603087"/>
                  <a:pt x="2286191" y="2603087"/>
                </a:cubicBezTo>
                <a:close/>
                <a:moveTo>
                  <a:pt x="2362391" y="2602421"/>
                </a:moveTo>
                <a:cubicBezTo>
                  <a:pt x="2368677" y="2602421"/>
                  <a:pt x="2373821" y="2597277"/>
                  <a:pt x="2373821" y="2590991"/>
                </a:cubicBezTo>
                <a:cubicBezTo>
                  <a:pt x="2373821" y="2584704"/>
                  <a:pt x="2368677" y="2579561"/>
                  <a:pt x="2362391" y="2579561"/>
                </a:cubicBezTo>
                <a:cubicBezTo>
                  <a:pt x="2356104" y="2579561"/>
                  <a:pt x="2350961" y="2584704"/>
                  <a:pt x="2350961" y="2590991"/>
                </a:cubicBezTo>
                <a:cubicBezTo>
                  <a:pt x="2350961" y="2597277"/>
                  <a:pt x="2356104" y="2602421"/>
                  <a:pt x="2362391" y="2602421"/>
                </a:cubicBezTo>
                <a:close/>
                <a:moveTo>
                  <a:pt x="2438591" y="2601563"/>
                </a:moveTo>
                <a:cubicBezTo>
                  <a:pt x="2444401" y="2601563"/>
                  <a:pt x="2449163" y="2596801"/>
                  <a:pt x="2449163" y="2590991"/>
                </a:cubicBezTo>
                <a:cubicBezTo>
                  <a:pt x="2449163" y="2585180"/>
                  <a:pt x="2444401" y="2580418"/>
                  <a:pt x="2438591" y="2580418"/>
                </a:cubicBezTo>
                <a:cubicBezTo>
                  <a:pt x="2432780" y="2580418"/>
                  <a:pt x="2428018" y="2585180"/>
                  <a:pt x="2428018" y="2590991"/>
                </a:cubicBezTo>
                <a:cubicBezTo>
                  <a:pt x="2428018" y="2596801"/>
                  <a:pt x="2432780" y="2601563"/>
                  <a:pt x="2438591" y="2601563"/>
                </a:cubicBezTo>
                <a:close/>
                <a:moveTo>
                  <a:pt x="2514791" y="2600897"/>
                </a:moveTo>
                <a:cubicBezTo>
                  <a:pt x="2520315" y="2600897"/>
                  <a:pt x="2524697" y="2596420"/>
                  <a:pt x="2524697" y="2590991"/>
                </a:cubicBezTo>
                <a:cubicBezTo>
                  <a:pt x="2524697" y="2585466"/>
                  <a:pt x="2520220" y="2581085"/>
                  <a:pt x="2514791" y="2581085"/>
                </a:cubicBezTo>
                <a:cubicBezTo>
                  <a:pt x="2509266" y="2581085"/>
                  <a:pt x="2504885" y="2585561"/>
                  <a:pt x="2504885" y="2590991"/>
                </a:cubicBezTo>
                <a:cubicBezTo>
                  <a:pt x="2504885" y="2596515"/>
                  <a:pt x="2509361" y="2600897"/>
                  <a:pt x="2514791" y="2600897"/>
                </a:cubicBezTo>
                <a:close/>
                <a:moveTo>
                  <a:pt x="2590991" y="2600135"/>
                </a:moveTo>
                <a:cubicBezTo>
                  <a:pt x="2596039" y="2600135"/>
                  <a:pt x="2600039" y="2596039"/>
                  <a:pt x="2600039" y="2591086"/>
                </a:cubicBezTo>
                <a:cubicBezTo>
                  <a:pt x="2600039" y="2586038"/>
                  <a:pt x="2595944" y="2582037"/>
                  <a:pt x="2590991" y="2582037"/>
                </a:cubicBezTo>
                <a:cubicBezTo>
                  <a:pt x="2585942" y="2582037"/>
                  <a:pt x="2581942" y="2586133"/>
                  <a:pt x="2581942" y="2591086"/>
                </a:cubicBezTo>
                <a:cubicBezTo>
                  <a:pt x="2581942" y="2596039"/>
                  <a:pt x="2586038" y="2600135"/>
                  <a:pt x="2590991" y="2600135"/>
                </a:cubicBezTo>
                <a:close/>
                <a:moveTo>
                  <a:pt x="2667191" y="2599087"/>
                </a:moveTo>
                <a:cubicBezTo>
                  <a:pt x="2671667" y="2599087"/>
                  <a:pt x="2675191" y="2595467"/>
                  <a:pt x="2675191" y="2591086"/>
                </a:cubicBezTo>
                <a:cubicBezTo>
                  <a:pt x="2675191" y="2586609"/>
                  <a:pt x="2671572" y="2583085"/>
                  <a:pt x="2667191" y="2583085"/>
                </a:cubicBezTo>
                <a:cubicBezTo>
                  <a:pt x="2662714" y="2583085"/>
                  <a:pt x="2659190" y="2586704"/>
                  <a:pt x="2659190" y="2591086"/>
                </a:cubicBezTo>
                <a:cubicBezTo>
                  <a:pt x="2659190" y="2595467"/>
                  <a:pt x="2662809" y="2599087"/>
                  <a:pt x="2667191" y="2599087"/>
                </a:cubicBezTo>
                <a:close/>
                <a:moveTo>
                  <a:pt x="2743391" y="2598230"/>
                </a:moveTo>
                <a:cubicBezTo>
                  <a:pt x="2747391" y="2598230"/>
                  <a:pt x="2750534" y="2594991"/>
                  <a:pt x="2750534" y="2591086"/>
                </a:cubicBezTo>
                <a:cubicBezTo>
                  <a:pt x="2750534" y="2587085"/>
                  <a:pt x="2747296" y="2583942"/>
                  <a:pt x="2743391" y="2583942"/>
                </a:cubicBezTo>
                <a:cubicBezTo>
                  <a:pt x="2739390" y="2583942"/>
                  <a:pt x="2736247" y="2587181"/>
                  <a:pt x="2736247" y="2591086"/>
                </a:cubicBezTo>
                <a:cubicBezTo>
                  <a:pt x="2736247" y="2594991"/>
                  <a:pt x="2739485" y="2598230"/>
                  <a:pt x="2743391" y="2598230"/>
                </a:cubicBezTo>
                <a:close/>
                <a:moveTo>
                  <a:pt x="2819591" y="2597372"/>
                </a:moveTo>
                <a:cubicBezTo>
                  <a:pt x="2823115" y="2597372"/>
                  <a:pt x="2825972" y="2594515"/>
                  <a:pt x="2825972" y="2590991"/>
                </a:cubicBezTo>
                <a:cubicBezTo>
                  <a:pt x="2825972" y="2587466"/>
                  <a:pt x="2823115" y="2584609"/>
                  <a:pt x="2819591" y="2584609"/>
                </a:cubicBezTo>
                <a:cubicBezTo>
                  <a:pt x="2816066" y="2584609"/>
                  <a:pt x="2813209" y="2587466"/>
                  <a:pt x="2813209" y="2590991"/>
                </a:cubicBezTo>
                <a:cubicBezTo>
                  <a:pt x="2813304" y="2594515"/>
                  <a:pt x="2816066" y="2597372"/>
                  <a:pt x="2819591" y="2597372"/>
                </a:cubicBezTo>
                <a:close/>
                <a:moveTo>
                  <a:pt x="2895791" y="2596324"/>
                </a:moveTo>
                <a:cubicBezTo>
                  <a:pt x="2898743" y="2596324"/>
                  <a:pt x="2901029" y="2593943"/>
                  <a:pt x="2901029" y="2591086"/>
                </a:cubicBezTo>
                <a:cubicBezTo>
                  <a:pt x="2901029" y="2588133"/>
                  <a:pt x="2898648" y="2585847"/>
                  <a:pt x="2895791" y="2585847"/>
                </a:cubicBezTo>
                <a:cubicBezTo>
                  <a:pt x="2892838" y="2585847"/>
                  <a:pt x="2890552" y="2588228"/>
                  <a:pt x="2890552" y="2591086"/>
                </a:cubicBezTo>
                <a:cubicBezTo>
                  <a:pt x="2890552" y="2593943"/>
                  <a:pt x="2892933" y="2596324"/>
                  <a:pt x="2895791" y="2596324"/>
                </a:cubicBezTo>
                <a:close/>
                <a:moveTo>
                  <a:pt x="2971991" y="2595467"/>
                </a:moveTo>
                <a:cubicBezTo>
                  <a:pt x="2974467" y="2595467"/>
                  <a:pt x="2976467" y="2593467"/>
                  <a:pt x="2976467" y="2590991"/>
                </a:cubicBezTo>
                <a:cubicBezTo>
                  <a:pt x="2976467" y="2588514"/>
                  <a:pt x="2974467" y="2586514"/>
                  <a:pt x="2971991" y="2586514"/>
                </a:cubicBezTo>
                <a:cubicBezTo>
                  <a:pt x="2969514" y="2586514"/>
                  <a:pt x="2967514" y="2588514"/>
                  <a:pt x="2967514" y="2590991"/>
                </a:cubicBezTo>
                <a:cubicBezTo>
                  <a:pt x="2967609" y="2593467"/>
                  <a:pt x="2969514" y="2595467"/>
                  <a:pt x="2971991" y="2595467"/>
                </a:cubicBezTo>
                <a:close/>
                <a:moveTo>
                  <a:pt x="3048191" y="2594420"/>
                </a:moveTo>
                <a:cubicBezTo>
                  <a:pt x="3050096" y="2594420"/>
                  <a:pt x="3051524" y="2592896"/>
                  <a:pt x="3051524" y="2591086"/>
                </a:cubicBezTo>
                <a:cubicBezTo>
                  <a:pt x="3051524" y="2589181"/>
                  <a:pt x="3050000" y="2587752"/>
                  <a:pt x="3048191" y="2587752"/>
                </a:cubicBezTo>
                <a:cubicBezTo>
                  <a:pt x="3046286" y="2587752"/>
                  <a:pt x="3044857" y="2589276"/>
                  <a:pt x="3044857" y="2591086"/>
                </a:cubicBezTo>
                <a:cubicBezTo>
                  <a:pt x="3044857" y="2592896"/>
                  <a:pt x="3046381" y="2594420"/>
                  <a:pt x="3048191" y="2594420"/>
                </a:cubicBezTo>
                <a:close/>
                <a:moveTo>
                  <a:pt x="3124391" y="2593562"/>
                </a:moveTo>
                <a:cubicBezTo>
                  <a:pt x="3125820" y="2593562"/>
                  <a:pt x="3126962" y="2592420"/>
                  <a:pt x="3126962" y="2590991"/>
                </a:cubicBezTo>
                <a:cubicBezTo>
                  <a:pt x="3126962" y="2589562"/>
                  <a:pt x="3125820" y="2588419"/>
                  <a:pt x="3124391" y="2588419"/>
                </a:cubicBezTo>
                <a:cubicBezTo>
                  <a:pt x="3122962" y="2588419"/>
                  <a:pt x="3121819" y="2589562"/>
                  <a:pt x="3121819" y="2590991"/>
                </a:cubicBezTo>
                <a:cubicBezTo>
                  <a:pt x="3121914" y="2592420"/>
                  <a:pt x="3123057" y="2593562"/>
                  <a:pt x="3124391" y="2593562"/>
                </a:cubicBezTo>
                <a:close/>
                <a:moveTo>
                  <a:pt x="3200591" y="2592515"/>
                </a:moveTo>
                <a:cubicBezTo>
                  <a:pt x="3201448" y="2592515"/>
                  <a:pt x="3202115" y="2591848"/>
                  <a:pt x="3202115" y="2590991"/>
                </a:cubicBezTo>
                <a:cubicBezTo>
                  <a:pt x="3202115" y="2590133"/>
                  <a:pt x="3201448" y="2589466"/>
                  <a:pt x="3200591" y="2589466"/>
                </a:cubicBezTo>
                <a:cubicBezTo>
                  <a:pt x="3199733" y="2589466"/>
                  <a:pt x="3199066" y="2590133"/>
                  <a:pt x="3199066" y="2590991"/>
                </a:cubicBezTo>
                <a:cubicBezTo>
                  <a:pt x="3199162" y="2591848"/>
                  <a:pt x="3199829" y="2592515"/>
                  <a:pt x="3200591" y="2592515"/>
                </a:cubicBezTo>
                <a:close/>
                <a:moveTo>
                  <a:pt x="3276791" y="2591467"/>
                </a:moveTo>
                <a:cubicBezTo>
                  <a:pt x="3276981" y="2591467"/>
                  <a:pt x="3277172" y="2591276"/>
                  <a:pt x="3277172" y="2591086"/>
                </a:cubicBezTo>
                <a:cubicBezTo>
                  <a:pt x="3277172" y="2590895"/>
                  <a:pt x="3276981" y="2590705"/>
                  <a:pt x="3276791" y="2590705"/>
                </a:cubicBezTo>
                <a:cubicBezTo>
                  <a:pt x="3276600" y="2590705"/>
                  <a:pt x="3276410" y="2590895"/>
                  <a:pt x="3276410" y="2591086"/>
                </a:cubicBezTo>
                <a:cubicBezTo>
                  <a:pt x="3276410" y="2591276"/>
                  <a:pt x="3276600" y="2591467"/>
                  <a:pt x="3276791" y="2591467"/>
                </a:cubicBezTo>
                <a:close/>
                <a:moveTo>
                  <a:pt x="304991" y="2668048"/>
                </a:moveTo>
                <a:cubicBezTo>
                  <a:pt x="305467" y="2668048"/>
                  <a:pt x="305848" y="2667667"/>
                  <a:pt x="305848" y="2667191"/>
                </a:cubicBezTo>
                <a:cubicBezTo>
                  <a:pt x="305848" y="2666714"/>
                  <a:pt x="305467" y="2666333"/>
                  <a:pt x="304991" y="2666333"/>
                </a:cubicBezTo>
                <a:cubicBezTo>
                  <a:pt x="304514" y="2666333"/>
                  <a:pt x="304133" y="2666714"/>
                  <a:pt x="304133" y="2667191"/>
                </a:cubicBezTo>
                <a:cubicBezTo>
                  <a:pt x="304133" y="2667667"/>
                  <a:pt x="304514" y="2668048"/>
                  <a:pt x="304991" y="2668048"/>
                </a:cubicBezTo>
                <a:close/>
                <a:moveTo>
                  <a:pt x="381191" y="2668905"/>
                </a:moveTo>
                <a:cubicBezTo>
                  <a:pt x="382143" y="2668905"/>
                  <a:pt x="382905" y="2668143"/>
                  <a:pt x="382905" y="2667191"/>
                </a:cubicBezTo>
                <a:cubicBezTo>
                  <a:pt x="382905" y="2666238"/>
                  <a:pt x="382143" y="2665476"/>
                  <a:pt x="381191" y="2665476"/>
                </a:cubicBezTo>
                <a:cubicBezTo>
                  <a:pt x="380238" y="2665476"/>
                  <a:pt x="379476" y="2666238"/>
                  <a:pt x="379476" y="2667191"/>
                </a:cubicBezTo>
                <a:cubicBezTo>
                  <a:pt x="379476" y="2668143"/>
                  <a:pt x="380238" y="2668905"/>
                  <a:pt x="381191" y="2668905"/>
                </a:cubicBezTo>
                <a:close/>
                <a:moveTo>
                  <a:pt x="457391" y="2669953"/>
                </a:moveTo>
                <a:cubicBezTo>
                  <a:pt x="458915" y="2669953"/>
                  <a:pt x="460153" y="2668715"/>
                  <a:pt x="460153" y="2667191"/>
                </a:cubicBezTo>
                <a:cubicBezTo>
                  <a:pt x="460153" y="2665666"/>
                  <a:pt x="458915" y="2664428"/>
                  <a:pt x="457391" y="2664428"/>
                </a:cubicBezTo>
                <a:cubicBezTo>
                  <a:pt x="455867" y="2664428"/>
                  <a:pt x="454628" y="2665666"/>
                  <a:pt x="454628" y="2667191"/>
                </a:cubicBezTo>
                <a:cubicBezTo>
                  <a:pt x="454628" y="2668715"/>
                  <a:pt x="455867" y="2669953"/>
                  <a:pt x="457391" y="2669953"/>
                </a:cubicBezTo>
                <a:close/>
                <a:moveTo>
                  <a:pt x="533591" y="2670810"/>
                </a:moveTo>
                <a:cubicBezTo>
                  <a:pt x="535591" y="2670810"/>
                  <a:pt x="537210" y="2669191"/>
                  <a:pt x="537210" y="2667191"/>
                </a:cubicBezTo>
                <a:cubicBezTo>
                  <a:pt x="537210" y="2665190"/>
                  <a:pt x="535591" y="2663571"/>
                  <a:pt x="533591" y="2663571"/>
                </a:cubicBezTo>
                <a:cubicBezTo>
                  <a:pt x="531590" y="2663571"/>
                  <a:pt x="529971" y="2665190"/>
                  <a:pt x="529971" y="2667191"/>
                </a:cubicBezTo>
                <a:cubicBezTo>
                  <a:pt x="530066" y="2669191"/>
                  <a:pt x="531590" y="2670810"/>
                  <a:pt x="533591" y="2670810"/>
                </a:cubicBezTo>
                <a:close/>
                <a:moveTo>
                  <a:pt x="609790" y="2671858"/>
                </a:moveTo>
                <a:cubicBezTo>
                  <a:pt x="612362" y="2671858"/>
                  <a:pt x="614458" y="2669762"/>
                  <a:pt x="614458" y="2667191"/>
                </a:cubicBezTo>
                <a:cubicBezTo>
                  <a:pt x="614458" y="2664619"/>
                  <a:pt x="612362" y="2662523"/>
                  <a:pt x="609790" y="2662523"/>
                </a:cubicBezTo>
                <a:cubicBezTo>
                  <a:pt x="607219" y="2662523"/>
                  <a:pt x="605123" y="2664619"/>
                  <a:pt x="605123" y="2667191"/>
                </a:cubicBezTo>
                <a:cubicBezTo>
                  <a:pt x="605123" y="2669762"/>
                  <a:pt x="607219" y="2671858"/>
                  <a:pt x="609790" y="2671858"/>
                </a:cubicBezTo>
                <a:close/>
                <a:moveTo>
                  <a:pt x="685990" y="2672715"/>
                </a:moveTo>
                <a:cubicBezTo>
                  <a:pt x="689038" y="2672715"/>
                  <a:pt x="691515" y="2670239"/>
                  <a:pt x="691515" y="2667191"/>
                </a:cubicBezTo>
                <a:cubicBezTo>
                  <a:pt x="691515" y="2664143"/>
                  <a:pt x="689038" y="2661666"/>
                  <a:pt x="685990" y="2661666"/>
                </a:cubicBezTo>
                <a:cubicBezTo>
                  <a:pt x="682943" y="2661666"/>
                  <a:pt x="680466" y="2664143"/>
                  <a:pt x="680466" y="2667191"/>
                </a:cubicBezTo>
                <a:cubicBezTo>
                  <a:pt x="680561" y="2670239"/>
                  <a:pt x="682943" y="2672715"/>
                  <a:pt x="685990" y="2672715"/>
                </a:cubicBezTo>
                <a:close/>
                <a:moveTo>
                  <a:pt x="762190" y="2673572"/>
                </a:moveTo>
                <a:cubicBezTo>
                  <a:pt x="765715" y="2673572"/>
                  <a:pt x="768572" y="2670715"/>
                  <a:pt x="768572" y="2667191"/>
                </a:cubicBezTo>
                <a:cubicBezTo>
                  <a:pt x="768572" y="2663666"/>
                  <a:pt x="765715" y="2660809"/>
                  <a:pt x="762190" y="2660809"/>
                </a:cubicBezTo>
                <a:cubicBezTo>
                  <a:pt x="758666" y="2660809"/>
                  <a:pt x="755809" y="2663666"/>
                  <a:pt x="755809" y="2667191"/>
                </a:cubicBezTo>
                <a:cubicBezTo>
                  <a:pt x="755904" y="2670715"/>
                  <a:pt x="758666" y="2673572"/>
                  <a:pt x="762190" y="2673572"/>
                </a:cubicBezTo>
                <a:close/>
                <a:moveTo>
                  <a:pt x="838390" y="2674430"/>
                </a:moveTo>
                <a:cubicBezTo>
                  <a:pt x="842391" y="2674430"/>
                  <a:pt x="845534" y="2671191"/>
                  <a:pt x="845534" y="2667286"/>
                </a:cubicBezTo>
                <a:cubicBezTo>
                  <a:pt x="845534" y="2663285"/>
                  <a:pt x="842296" y="2660142"/>
                  <a:pt x="838390" y="2660142"/>
                </a:cubicBezTo>
                <a:cubicBezTo>
                  <a:pt x="834390" y="2660142"/>
                  <a:pt x="831247" y="2663381"/>
                  <a:pt x="831247" y="2667286"/>
                </a:cubicBezTo>
                <a:cubicBezTo>
                  <a:pt x="831247" y="2671191"/>
                  <a:pt x="834485" y="2674430"/>
                  <a:pt x="838390" y="2674430"/>
                </a:cubicBezTo>
                <a:close/>
                <a:moveTo>
                  <a:pt x="914590" y="2675287"/>
                </a:moveTo>
                <a:cubicBezTo>
                  <a:pt x="919067" y="2675287"/>
                  <a:pt x="922592" y="2671667"/>
                  <a:pt x="922592" y="2667286"/>
                </a:cubicBezTo>
                <a:cubicBezTo>
                  <a:pt x="922592" y="2662809"/>
                  <a:pt x="918972" y="2659285"/>
                  <a:pt x="914590" y="2659285"/>
                </a:cubicBezTo>
                <a:cubicBezTo>
                  <a:pt x="910114" y="2659285"/>
                  <a:pt x="906590" y="2662904"/>
                  <a:pt x="906590" y="2667286"/>
                </a:cubicBezTo>
                <a:cubicBezTo>
                  <a:pt x="906590" y="2671667"/>
                  <a:pt x="910209" y="2675287"/>
                  <a:pt x="914590" y="2675287"/>
                </a:cubicBezTo>
                <a:close/>
                <a:moveTo>
                  <a:pt x="990790" y="2676049"/>
                </a:moveTo>
                <a:cubicBezTo>
                  <a:pt x="995648" y="2676049"/>
                  <a:pt x="999649" y="2672048"/>
                  <a:pt x="999649" y="2667191"/>
                </a:cubicBezTo>
                <a:cubicBezTo>
                  <a:pt x="999649" y="2662333"/>
                  <a:pt x="995648" y="2658332"/>
                  <a:pt x="990790" y="2658332"/>
                </a:cubicBezTo>
                <a:cubicBezTo>
                  <a:pt x="985933" y="2658332"/>
                  <a:pt x="981932" y="2662333"/>
                  <a:pt x="981932" y="2667191"/>
                </a:cubicBezTo>
                <a:cubicBezTo>
                  <a:pt x="981932" y="2672144"/>
                  <a:pt x="985933" y="2676049"/>
                  <a:pt x="990790" y="2676049"/>
                </a:cubicBezTo>
                <a:close/>
                <a:moveTo>
                  <a:pt x="1066991" y="2676906"/>
                </a:moveTo>
                <a:cubicBezTo>
                  <a:pt x="1072325" y="2676906"/>
                  <a:pt x="1076706" y="2672524"/>
                  <a:pt x="1076706" y="2667191"/>
                </a:cubicBezTo>
                <a:cubicBezTo>
                  <a:pt x="1076706" y="2661857"/>
                  <a:pt x="1072325" y="2657475"/>
                  <a:pt x="1066991" y="2657475"/>
                </a:cubicBezTo>
                <a:cubicBezTo>
                  <a:pt x="1061657" y="2657475"/>
                  <a:pt x="1057275" y="2661857"/>
                  <a:pt x="1057275" y="2667191"/>
                </a:cubicBezTo>
                <a:cubicBezTo>
                  <a:pt x="1057275" y="2672524"/>
                  <a:pt x="1061657" y="2676906"/>
                  <a:pt x="1066991" y="2676906"/>
                </a:cubicBezTo>
                <a:close/>
                <a:moveTo>
                  <a:pt x="1143191" y="2677573"/>
                </a:moveTo>
                <a:cubicBezTo>
                  <a:pt x="1148906" y="2677573"/>
                  <a:pt x="1153573" y="2672906"/>
                  <a:pt x="1153573" y="2667191"/>
                </a:cubicBezTo>
                <a:cubicBezTo>
                  <a:pt x="1153573" y="2661476"/>
                  <a:pt x="1148906" y="2656808"/>
                  <a:pt x="1143191" y="2656808"/>
                </a:cubicBezTo>
                <a:cubicBezTo>
                  <a:pt x="1137476" y="2656808"/>
                  <a:pt x="1132808" y="2661476"/>
                  <a:pt x="1132808" y="2667191"/>
                </a:cubicBezTo>
                <a:cubicBezTo>
                  <a:pt x="1132904" y="2672906"/>
                  <a:pt x="1137476" y="2677573"/>
                  <a:pt x="1143191" y="2677573"/>
                </a:cubicBezTo>
                <a:close/>
                <a:moveTo>
                  <a:pt x="1219391" y="2678240"/>
                </a:moveTo>
                <a:cubicBezTo>
                  <a:pt x="1225487" y="2678240"/>
                  <a:pt x="1230344" y="2673287"/>
                  <a:pt x="1230344" y="2667286"/>
                </a:cubicBezTo>
                <a:cubicBezTo>
                  <a:pt x="1230344" y="2661190"/>
                  <a:pt x="1225391" y="2656332"/>
                  <a:pt x="1219391" y="2656332"/>
                </a:cubicBezTo>
                <a:cubicBezTo>
                  <a:pt x="1213390" y="2656332"/>
                  <a:pt x="1208437" y="2661285"/>
                  <a:pt x="1208437" y="2667286"/>
                </a:cubicBezTo>
                <a:cubicBezTo>
                  <a:pt x="1208437" y="2673287"/>
                  <a:pt x="1213390" y="2678240"/>
                  <a:pt x="1219391" y="2678240"/>
                </a:cubicBezTo>
                <a:close/>
                <a:moveTo>
                  <a:pt x="1295591" y="2678621"/>
                </a:moveTo>
                <a:cubicBezTo>
                  <a:pt x="1301877" y="2678621"/>
                  <a:pt x="1307021" y="2673477"/>
                  <a:pt x="1307021" y="2667191"/>
                </a:cubicBezTo>
                <a:cubicBezTo>
                  <a:pt x="1307021" y="2660904"/>
                  <a:pt x="1301877" y="2655761"/>
                  <a:pt x="1295591" y="2655761"/>
                </a:cubicBezTo>
                <a:cubicBezTo>
                  <a:pt x="1289304" y="2655761"/>
                  <a:pt x="1284161" y="2660904"/>
                  <a:pt x="1284161" y="2667191"/>
                </a:cubicBezTo>
                <a:cubicBezTo>
                  <a:pt x="1284161" y="2673477"/>
                  <a:pt x="1289304" y="2678621"/>
                  <a:pt x="1295591" y="2678621"/>
                </a:cubicBezTo>
                <a:close/>
                <a:moveTo>
                  <a:pt x="1371791" y="2679287"/>
                </a:moveTo>
                <a:cubicBezTo>
                  <a:pt x="1378458" y="2679287"/>
                  <a:pt x="1383792" y="2673858"/>
                  <a:pt x="1383792" y="2667286"/>
                </a:cubicBezTo>
                <a:cubicBezTo>
                  <a:pt x="1383792" y="2660618"/>
                  <a:pt x="1378363" y="2655284"/>
                  <a:pt x="1371791" y="2655284"/>
                </a:cubicBezTo>
                <a:cubicBezTo>
                  <a:pt x="1365123" y="2655284"/>
                  <a:pt x="1359789" y="2660714"/>
                  <a:pt x="1359789" y="2667286"/>
                </a:cubicBezTo>
                <a:cubicBezTo>
                  <a:pt x="1359789" y="2673858"/>
                  <a:pt x="1365123" y="2679287"/>
                  <a:pt x="1371791" y="2679287"/>
                </a:cubicBezTo>
                <a:close/>
                <a:moveTo>
                  <a:pt x="1447991" y="2679668"/>
                </a:moveTo>
                <a:cubicBezTo>
                  <a:pt x="1454849" y="2679668"/>
                  <a:pt x="1460468" y="2674049"/>
                  <a:pt x="1460468" y="2667191"/>
                </a:cubicBezTo>
                <a:cubicBezTo>
                  <a:pt x="1460468" y="2660333"/>
                  <a:pt x="1454849" y="2654713"/>
                  <a:pt x="1447991" y="2654713"/>
                </a:cubicBezTo>
                <a:cubicBezTo>
                  <a:pt x="1441133" y="2654713"/>
                  <a:pt x="1435513" y="2660333"/>
                  <a:pt x="1435513" y="2667191"/>
                </a:cubicBezTo>
                <a:cubicBezTo>
                  <a:pt x="1435513" y="2674049"/>
                  <a:pt x="1441133" y="2679668"/>
                  <a:pt x="1447991" y="2679668"/>
                </a:cubicBezTo>
                <a:close/>
                <a:moveTo>
                  <a:pt x="1524191" y="2679859"/>
                </a:moveTo>
                <a:cubicBezTo>
                  <a:pt x="1531239" y="2679859"/>
                  <a:pt x="1536859" y="2674144"/>
                  <a:pt x="1536859" y="2667191"/>
                </a:cubicBezTo>
                <a:cubicBezTo>
                  <a:pt x="1536859" y="2660142"/>
                  <a:pt x="1531144" y="2654522"/>
                  <a:pt x="1524191" y="2654522"/>
                </a:cubicBezTo>
                <a:cubicBezTo>
                  <a:pt x="1517142" y="2654522"/>
                  <a:pt x="1511522" y="2660237"/>
                  <a:pt x="1511522" y="2667191"/>
                </a:cubicBezTo>
                <a:cubicBezTo>
                  <a:pt x="1511522" y="2674239"/>
                  <a:pt x="1517237" y="2679859"/>
                  <a:pt x="1524191" y="2679859"/>
                </a:cubicBezTo>
                <a:close/>
                <a:moveTo>
                  <a:pt x="1600391" y="2680145"/>
                </a:moveTo>
                <a:cubicBezTo>
                  <a:pt x="1607534" y="2680145"/>
                  <a:pt x="1613249" y="2674334"/>
                  <a:pt x="1613249" y="2667286"/>
                </a:cubicBezTo>
                <a:cubicBezTo>
                  <a:pt x="1613249" y="2660142"/>
                  <a:pt x="1607439" y="2654427"/>
                  <a:pt x="1600391" y="2654427"/>
                </a:cubicBezTo>
                <a:cubicBezTo>
                  <a:pt x="1593247" y="2654427"/>
                  <a:pt x="1587532" y="2660237"/>
                  <a:pt x="1587532" y="2667286"/>
                </a:cubicBezTo>
                <a:cubicBezTo>
                  <a:pt x="1587532" y="2674334"/>
                  <a:pt x="1593247" y="2680145"/>
                  <a:pt x="1600391" y="2680145"/>
                </a:cubicBezTo>
                <a:close/>
                <a:moveTo>
                  <a:pt x="1676591" y="2680335"/>
                </a:moveTo>
                <a:cubicBezTo>
                  <a:pt x="1683830" y="2680335"/>
                  <a:pt x="1689735" y="2674430"/>
                  <a:pt x="1689735" y="2667191"/>
                </a:cubicBezTo>
                <a:cubicBezTo>
                  <a:pt x="1689735" y="2659952"/>
                  <a:pt x="1683830" y="2654046"/>
                  <a:pt x="1676591" y="2654046"/>
                </a:cubicBezTo>
                <a:cubicBezTo>
                  <a:pt x="1669352" y="2654046"/>
                  <a:pt x="1663446" y="2659952"/>
                  <a:pt x="1663446" y="2667191"/>
                </a:cubicBezTo>
                <a:cubicBezTo>
                  <a:pt x="1663541" y="2674430"/>
                  <a:pt x="1669352" y="2680335"/>
                  <a:pt x="1676591" y="2680335"/>
                </a:cubicBezTo>
                <a:close/>
                <a:moveTo>
                  <a:pt x="1752791" y="2680335"/>
                </a:moveTo>
                <a:cubicBezTo>
                  <a:pt x="1760030" y="2680335"/>
                  <a:pt x="1765935" y="2674430"/>
                  <a:pt x="1765935" y="2667191"/>
                </a:cubicBezTo>
                <a:cubicBezTo>
                  <a:pt x="1765935" y="2659952"/>
                  <a:pt x="1760030" y="2654046"/>
                  <a:pt x="1752791" y="2654046"/>
                </a:cubicBezTo>
                <a:cubicBezTo>
                  <a:pt x="1745552" y="2654046"/>
                  <a:pt x="1739646" y="2659952"/>
                  <a:pt x="1739646" y="2667191"/>
                </a:cubicBezTo>
                <a:cubicBezTo>
                  <a:pt x="1739741" y="2674430"/>
                  <a:pt x="1745552" y="2680335"/>
                  <a:pt x="1752791" y="2680335"/>
                </a:cubicBezTo>
                <a:close/>
                <a:moveTo>
                  <a:pt x="1828991" y="2680335"/>
                </a:moveTo>
                <a:cubicBezTo>
                  <a:pt x="1836230" y="2680335"/>
                  <a:pt x="1842135" y="2674430"/>
                  <a:pt x="1842135" y="2667191"/>
                </a:cubicBezTo>
                <a:cubicBezTo>
                  <a:pt x="1842135" y="2659952"/>
                  <a:pt x="1836230" y="2654046"/>
                  <a:pt x="1828991" y="2654046"/>
                </a:cubicBezTo>
                <a:cubicBezTo>
                  <a:pt x="1821752" y="2654046"/>
                  <a:pt x="1815846" y="2659952"/>
                  <a:pt x="1815846" y="2667191"/>
                </a:cubicBezTo>
                <a:cubicBezTo>
                  <a:pt x="1815941" y="2674430"/>
                  <a:pt x="1821752" y="2680335"/>
                  <a:pt x="1828991" y="2680335"/>
                </a:cubicBezTo>
                <a:close/>
                <a:moveTo>
                  <a:pt x="1905191" y="2680145"/>
                </a:moveTo>
                <a:cubicBezTo>
                  <a:pt x="1912334" y="2680145"/>
                  <a:pt x="1918049" y="2674334"/>
                  <a:pt x="1918049" y="2667286"/>
                </a:cubicBezTo>
                <a:cubicBezTo>
                  <a:pt x="1918049" y="2660142"/>
                  <a:pt x="1912239" y="2654427"/>
                  <a:pt x="1905191" y="2654427"/>
                </a:cubicBezTo>
                <a:cubicBezTo>
                  <a:pt x="1898047" y="2654427"/>
                  <a:pt x="1892332" y="2660237"/>
                  <a:pt x="1892332" y="2667286"/>
                </a:cubicBezTo>
                <a:cubicBezTo>
                  <a:pt x="1892332" y="2674334"/>
                  <a:pt x="1898047" y="2680145"/>
                  <a:pt x="1905191" y="2680145"/>
                </a:cubicBezTo>
                <a:close/>
                <a:moveTo>
                  <a:pt x="1981391" y="2679859"/>
                </a:moveTo>
                <a:cubicBezTo>
                  <a:pt x="1988439" y="2679859"/>
                  <a:pt x="1994059" y="2674144"/>
                  <a:pt x="1994059" y="2667191"/>
                </a:cubicBezTo>
                <a:cubicBezTo>
                  <a:pt x="1994059" y="2660142"/>
                  <a:pt x="1988344" y="2654522"/>
                  <a:pt x="1981391" y="2654522"/>
                </a:cubicBezTo>
                <a:cubicBezTo>
                  <a:pt x="1974342" y="2654522"/>
                  <a:pt x="1968722" y="2660237"/>
                  <a:pt x="1968722" y="2667191"/>
                </a:cubicBezTo>
                <a:cubicBezTo>
                  <a:pt x="1968722" y="2674239"/>
                  <a:pt x="1974437" y="2679859"/>
                  <a:pt x="1981391" y="2679859"/>
                </a:cubicBezTo>
                <a:close/>
                <a:moveTo>
                  <a:pt x="2057591" y="2679668"/>
                </a:moveTo>
                <a:cubicBezTo>
                  <a:pt x="2064449" y="2679668"/>
                  <a:pt x="2070068" y="2674049"/>
                  <a:pt x="2070068" y="2667191"/>
                </a:cubicBezTo>
                <a:cubicBezTo>
                  <a:pt x="2070068" y="2660333"/>
                  <a:pt x="2064449" y="2654713"/>
                  <a:pt x="2057591" y="2654713"/>
                </a:cubicBezTo>
                <a:cubicBezTo>
                  <a:pt x="2050733" y="2654713"/>
                  <a:pt x="2045113" y="2660333"/>
                  <a:pt x="2045113" y="2667191"/>
                </a:cubicBezTo>
                <a:cubicBezTo>
                  <a:pt x="2045113" y="2674049"/>
                  <a:pt x="2050733" y="2679668"/>
                  <a:pt x="2057591" y="2679668"/>
                </a:cubicBezTo>
                <a:close/>
                <a:moveTo>
                  <a:pt x="2133791" y="2679287"/>
                </a:moveTo>
                <a:cubicBezTo>
                  <a:pt x="2140458" y="2679287"/>
                  <a:pt x="2145792" y="2673858"/>
                  <a:pt x="2145792" y="2667286"/>
                </a:cubicBezTo>
                <a:cubicBezTo>
                  <a:pt x="2145792" y="2660618"/>
                  <a:pt x="2140363" y="2655284"/>
                  <a:pt x="2133791" y="2655284"/>
                </a:cubicBezTo>
                <a:cubicBezTo>
                  <a:pt x="2127123" y="2655284"/>
                  <a:pt x="2121789" y="2660714"/>
                  <a:pt x="2121789" y="2667286"/>
                </a:cubicBezTo>
                <a:cubicBezTo>
                  <a:pt x="2121789" y="2673858"/>
                  <a:pt x="2127123" y="2679287"/>
                  <a:pt x="2133791" y="2679287"/>
                </a:cubicBezTo>
                <a:close/>
                <a:moveTo>
                  <a:pt x="2209991" y="2678811"/>
                </a:moveTo>
                <a:cubicBezTo>
                  <a:pt x="2216372" y="2678811"/>
                  <a:pt x="2221611" y="2673572"/>
                  <a:pt x="2221611" y="2667191"/>
                </a:cubicBezTo>
                <a:cubicBezTo>
                  <a:pt x="2221611" y="2660809"/>
                  <a:pt x="2216372" y="2655570"/>
                  <a:pt x="2209991" y="2655570"/>
                </a:cubicBezTo>
                <a:cubicBezTo>
                  <a:pt x="2203609" y="2655570"/>
                  <a:pt x="2198370" y="2660809"/>
                  <a:pt x="2198370" y="2667191"/>
                </a:cubicBezTo>
                <a:cubicBezTo>
                  <a:pt x="2198370" y="2673668"/>
                  <a:pt x="2203609" y="2678811"/>
                  <a:pt x="2209991" y="2678811"/>
                </a:cubicBezTo>
                <a:close/>
                <a:moveTo>
                  <a:pt x="2286191" y="2678240"/>
                </a:moveTo>
                <a:cubicBezTo>
                  <a:pt x="2292287" y="2678240"/>
                  <a:pt x="2297144" y="2673287"/>
                  <a:pt x="2297144" y="2667286"/>
                </a:cubicBezTo>
                <a:cubicBezTo>
                  <a:pt x="2297144" y="2661190"/>
                  <a:pt x="2292191" y="2656332"/>
                  <a:pt x="2286191" y="2656332"/>
                </a:cubicBezTo>
                <a:cubicBezTo>
                  <a:pt x="2280190" y="2656332"/>
                  <a:pt x="2275237" y="2661285"/>
                  <a:pt x="2275237" y="2667286"/>
                </a:cubicBezTo>
                <a:cubicBezTo>
                  <a:pt x="2275237" y="2673287"/>
                  <a:pt x="2280190" y="2678240"/>
                  <a:pt x="2286191" y="2678240"/>
                </a:cubicBezTo>
                <a:close/>
                <a:moveTo>
                  <a:pt x="2362391" y="2677573"/>
                </a:moveTo>
                <a:cubicBezTo>
                  <a:pt x="2368106" y="2677573"/>
                  <a:pt x="2372773" y="2672906"/>
                  <a:pt x="2372773" y="2667191"/>
                </a:cubicBezTo>
                <a:cubicBezTo>
                  <a:pt x="2372773" y="2661476"/>
                  <a:pt x="2368106" y="2656808"/>
                  <a:pt x="2362391" y="2656808"/>
                </a:cubicBezTo>
                <a:cubicBezTo>
                  <a:pt x="2356676" y="2656808"/>
                  <a:pt x="2352008" y="2661476"/>
                  <a:pt x="2352008" y="2667191"/>
                </a:cubicBezTo>
                <a:cubicBezTo>
                  <a:pt x="2352104" y="2672906"/>
                  <a:pt x="2356676" y="2677573"/>
                  <a:pt x="2362391" y="2677573"/>
                </a:cubicBezTo>
                <a:close/>
                <a:moveTo>
                  <a:pt x="2438591" y="2676906"/>
                </a:moveTo>
                <a:cubicBezTo>
                  <a:pt x="2443924" y="2676906"/>
                  <a:pt x="2448306" y="2672524"/>
                  <a:pt x="2448306" y="2667191"/>
                </a:cubicBezTo>
                <a:cubicBezTo>
                  <a:pt x="2448306" y="2661857"/>
                  <a:pt x="2443924" y="2657475"/>
                  <a:pt x="2438591" y="2657475"/>
                </a:cubicBezTo>
                <a:cubicBezTo>
                  <a:pt x="2433257" y="2657475"/>
                  <a:pt x="2428875" y="2661857"/>
                  <a:pt x="2428875" y="2667191"/>
                </a:cubicBezTo>
                <a:cubicBezTo>
                  <a:pt x="2428875" y="2672524"/>
                  <a:pt x="2433257" y="2676906"/>
                  <a:pt x="2438591" y="2676906"/>
                </a:cubicBezTo>
                <a:close/>
                <a:moveTo>
                  <a:pt x="2514791" y="2676049"/>
                </a:moveTo>
                <a:cubicBezTo>
                  <a:pt x="2519648" y="2676049"/>
                  <a:pt x="2523649" y="2672048"/>
                  <a:pt x="2523649" y="2667191"/>
                </a:cubicBezTo>
                <a:cubicBezTo>
                  <a:pt x="2523649" y="2662333"/>
                  <a:pt x="2519648" y="2658332"/>
                  <a:pt x="2514791" y="2658332"/>
                </a:cubicBezTo>
                <a:cubicBezTo>
                  <a:pt x="2509933" y="2658332"/>
                  <a:pt x="2505932" y="2662333"/>
                  <a:pt x="2505932" y="2667191"/>
                </a:cubicBezTo>
                <a:cubicBezTo>
                  <a:pt x="2505932" y="2672144"/>
                  <a:pt x="2509933" y="2676049"/>
                  <a:pt x="2514791" y="2676049"/>
                </a:cubicBezTo>
                <a:close/>
                <a:moveTo>
                  <a:pt x="2590991" y="2675287"/>
                </a:moveTo>
                <a:cubicBezTo>
                  <a:pt x="2595467" y="2675287"/>
                  <a:pt x="2598991" y="2671667"/>
                  <a:pt x="2598991" y="2667286"/>
                </a:cubicBezTo>
                <a:cubicBezTo>
                  <a:pt x="2598991" y="2662809"/>
                  <a:pt x="2595372" y="2659285"/>
                  <a:pt x="2590991" y="2659285"/>
                </a:cubicBezTo>
                <a:cubicBezTo>
                  <a:pt x="2586514" y="2659285"/>
                  <a:pt x="2582990" y="2662904"/>
                  <a:pt x="2582990" y="2667286"/>
                </a:cubicBezTo>
                <a:cubicBezTo>
                  <a:pt x="2582990" y="2671667"/>
                  <a:pt x="2586609" y="2675287"/>
                  <a:pt x="2590991" y="2675287"/>
                </a:cubicBezTo>
                <a:close/>
                <a:moveTo>
                  <a:pt x="2667191" y="2674430"/>
                </a:moveTo>
                <a:cubicBezTo>
                  <a:pt x="2671191" y="2674430"/>
                  <a:pt x="2674334" y="2671191"/>
                  <a:pt x="2674334" y="2667286"/>
                </a:cubicBezTo>
                <a:cubicBezTo>
                  <a:pt x="2674334" y="2663285"/>
                  <a:pt x="2671096" y="2660142"/>
                  <a:pt x="2667191" y="2660142"/>
                </a:cubicBezTo>
                <a:cubicBezTo>
                  <a:pt x="2663190" y="2660142"/>
                  <a:pt x="2660047" y="2663381"/>
                  <a:pt x="2660047" y="2667286"/>
                </a:cubicBezTo>
                <a:cubicBezTo>
                  <a:pt x="2660047" y="2671191"/>
                  <a:pt x="2663285" y="2674430"/>
                  <a:pt x="2667191" y="2674430"/>
                </a:cubicBezTo>
                <a:close/>
                <a:moveTo>
                  <a:pt x="2743391" y="2673572"/>
                </a:moveTo>
                <a:cubicBezTo>
                  <a:pt x="2746915" y="2673572"/>
                  <a:pt x="2749772" y="2670715"/>
                  <a:pt x="2749772" y="2667191"/>
                </a:cubicBezTo>
                <a:cubicBezTo>
                  <a:pt x="2749772" y="2663666"/>
                  <a:pt x="2746915" y="2660809"/>
                  <a:pt x="2743391" y="2660809"/>
                </a:cubicBezTo>
                <a:cubicBezTo>
                  <a:pt x="2739866" y="2660809"/>
                  <a:pt x="2737009" y="2663666"/>
                  <a:pt x="2737009" y="2667191"/>
                </a:cubicBezTo>
                <a:cubicBezTo>
                  <a:pt x="2737104" y="2670715"/>
                  <a:pt x="2739866" y="2673572"/>
                  <a:pt x="2743391" y="2673572"/>
                </a:cubicBezTo>
                <a:close/>
                <a:moveTo>
                  <a:pt x="2819591" y="2672715"/>
                </a:moveTo>
                <a:cubicBezTo>
                  <a:pt x="2822639" y="2672715"/>
                  <a:pt x="2825115" y="2670239"/>
                  <a:pt x="2825115" y="2667191"/>
                </a:cubicBezTo>
                <a:cubicBezTo>
                  <a:pt x="2825115" y="2664143"/>
                  <a:pt x="2822639" y="2661666"/>
                  <a:pt x="2819591" y="2661666"/>
                </a:cubicBezTo>
                <a:cubicBezTo>
                  <a:pt x="2816543" y="2661666"/>
                  <a:pt x="2814066" y="2664143"/>
                  <a:pt x="2814066" y="2667191"/>
                </a:cubicBezTo>
                <a:cubicBezTo>
                  <a:pt x="2814161" y="2670239"/>
                  <a:pt x="2816543" y="2672715"/>
                  <a:pt x="2819591" y="2672715"/>
                </a:cubicBezTo>
                <a:close/>
                <a:moveTo>
                  <a:pt x="2895791" y="2671858"/>
                </a:moveTo>
                <a:cubicBezTo>
                  <a:pt x="2898362" y="2671858"/>
                  <a:pt x="2900458" y="2669762"/>
                  <a:pt x="2900458" y="2667191"/>
                </a:cubicBezTo>
                <a:cubicBezTo>
                  <a:pt x="2900458" y="2664619"/>
                  <a:pt x="2898362" y="2662523"/>
                  <a:pt x="2895791" y="2662523"/>
                </a:cubicBezTo>
                <a:cubicBezTo>
                  <a:pt x="2893219" y="2662523"/>
                  <a:pt x="2891123" y="2664619"/>
                  <a:pt x="2891123" y="2667191"/>
                </a:cubicBezTo>
                <a:cubicBezTo>
                  <a:pt x="2891123" y="2669762"/>
                  <a:pt x="2893219" y="2671858"/>
                  <a:pt x="2895791" y="2671858"/>
                </a:cubicBezTo>
                <a:close/>
                <a:moveTo>
                  <a:pt x="2971991" y="2671001"/>
                </a:moveTo>
                <a:cubicBezTo>
                  <a:pt x="2974086" y="2671001"/>
                  <a:pt x="2975801" y="2669286"/>
                  <a:pt x="2975801" y="2667191"/>
                </a:cubicBezTo>
                <a:cubicBezTo>
                  <a:pt x="2975801" y="2665095"/>
                  <a:pt x="2974086" y="2663381"/>
                  <a:pt x="2971991" y="2663381"/>
                </a:cubicBezTo>
                <a:cubicBezTo>
                  <a:pt x="2969895" y="2663381"/>
                  <a:pt x="2968181" y="2665095"/>
                  <a:pt x="2968181" y="2667191"/>
                </a:cubicBezTo>
                <a:cubicBezTo>
                  <a:pt x="2968181" y="2669286"/>
                  <a:pt x="2969895" y="2671001"/>
                  <a:pt x="2971991" y="2671001"/>
                </a:cubicBezTo>
                <a:close/>
                <a:moveTo>
                  <a:pt x="3048191" y="2669953"/>
                </a:moveTo>
                <a:cubicBezTo>
                  <a:pt x="3049715" y="2669953"/>
                  <a:pt x="3050953" y="2668715"/>
                  <a:pt x="3050953" y="2667191"/>
                </a:cubicBezTo>
                <a:cubicBezTo>
                  <a:pt x="3050953" y="2665666"/>
                  <a:pt x="3049715" y="2664428"/>
                  <a:pt x="3048191" y="2664428"/>
                </a:cubicBezTo>
                <a:cubicBezTo>
                  <a:pt x="3046666" y="2664428"/>
                  <a:pt x="3045428" y="2665666"/>
                  <a:pt x="3045428" y="2667191"/>
                </a:cubicBezTo>
                <a:cubicBezTo>
                  <a:pt x="3045428" y="2668715"/>
                  <a:pt x="3046666" y="2669953"/>
                  <a:pt x="3048191" y="2669953"/>
                </a:cubicBezTo>
                <a:close/>
                <a:moveTo>
                  <a:pt x="3124391" y="2669096"/>
                </a:moveTo>
                <a:cubicBezTo>
                  <a:pt x="3125438" y="2669096"/>
                  <a:pt x="3126296" y="2668238"/>
                  <a:pt x="3126296" y="2667191"/>
                </a:cubicBezTo>
                <a:cubicBezTo>
                  <a:pt x="3126296" y="2666143"/>
                  <a:pt x="3125438" y="2665286"/>
                  <a:pt x="3124391" y="2665286"/>
                </a:cubicBezTo>
                <a:cubicBezTo>
                  <a:pt x="3123343" y="2665286"/>
                  <a:pt x="3122486" y="2666143"/>
                  <a:pt x="3122486" y="2667191"/>
                </a:cubicBezTo>
                <a:cubicBezTo>
                  <a:pt x="3122486" y="2668238"/>
                  <a:pt x="3123343" y="2669096"/>
                  <a:pt x="3124391" y="2669096"/>
                </a:cubicBezTo>
                <a:close/>
                <a:moveTo>
                  <a:pt x="3200591" y="2668048"/>
                </a:moveTo>
                <a:cubicBezTo>
                  <a:pt x="3201067" y="2668048"/>
                  <a:pt x="3201448" y="2667667"/>
                  <a:pt x="3201448" y="2667191"/>
                </a:cubicBezTo>
                <a:cubicBezTo>
                  <a:pt x="3201448" y="2666714"/>
                  <a:pt x="3201067" y="2666333"/>
                  <a:pt x="3200591" y="2666333"/>
                </a:cubicBezTo>
                <a:cubicBezTo>
                  <a:pt x="3200114" y="2666333"/>
                  <a:pt x="3199733" y="2666714"/>
                  <a:pt x="3199733" y="2667191"/>
                </a:cubicBezTo>
                <a:cubicBezTo>
                  <a:pt x="3199733" y="2667667"/>
                  <a:pt x="3200114" y="2668048"/>
                  <a:pt x="3200591" y="2668048"/>
                </a:cubicBezTo>
                <a:close/>
                <a:moveTo>
                  <a:pt x="304991" y="2743581"/>
                </a:moveTo>
                <a:cubicBezTo>
                  <a:pt x="305086" y="2743581"/>
                  <a:pt x="305181" y="2743486"/>
                  <a:pt x="305181" y="2743391"/>
                </a:cubicBezTo>
                <a:cubicBezTo>
                  <a:pt x="305181" y="2743295"/>
                  <a:pt x="305086" y="2743200"/>
                  <a:pt x="304991" y="2743200"/>
                </a:cubicBezTo>
                <a:cubicBezTo>
                  <a:pt x="304895" y="2743200"/>
                  <a:pt x="304800" y="2743295"/>
                  <a:pt x="304800" y="2743391"/>
                </a:cubicBezTo>
                <a:cubicBezTo>
                  <a:pt x="304800" y="2743486"/>
                  <a:pt x="304895" y="2743581"/>
                  <a:pt x="304991" y="2743581"/>
                </a:cubicBezTo>
                <a:close/>
                <a:moveTo>
                  <a:pt x="381191" y="2744438"/>
                </a:moveTo>
                <a:cubicBezTo>
                  <a:pt x="381762" y="2744438"/>
                  <a:pt x="382238" y="2743962"/>
                  <a:pt x="382238" y="2743391"/>
                </a:cubicBezTo>
                <a:cubicBezTo>
                  <a:pt x="382238" y="2742819"/>
                  <a:pt x="381762" y="2742343"/>
                  <a:pt x="381191" y="2742343"/>
                </a:cubicBezTo>
                <a:cubicBezTo>
                  <a:pt x="380619" y="2742343"/>
                  <a:pt x="380143" y="2742819"/>
                  <a:pt x="380143" y="2743391"/>
                </a:cubicBezTo>
                <a:cubicBezTo>
                  <a:pt x="380143" y="2743962"/>
                  <a:pt x="380619" y="2744438"/>
                  <a:pt x="381191" y="2744438"/>
                </a:cubicBezTo>
                <a:close/>
                <a:moveTo>
                  <a:pt x="457391" y="2745486"/>
                </a:moveTo>
                <a:cubicBezTo>
                  <a:pt x="458534" y="2745486"/>
                  <a:pt x="459486" y="2744534"/>
                  <a:pt x="459486" y="2743391"/>
                </a:cubicBezTo>
                <a:cubicBezTo>
                  <a:pt x="459486" y="2742248"/>
                  <a:pt x="458534" y="2741295"/>
                  <a:pt x="457391" y="2741295"/>
                </a:cubicBezTo>
                <a:cubicBezTo>
                  <a:pt x="456248" y="2741295"/>
                  <a:pt x="455295" y="2742248"/>
                  <a:pt x="455295" y="2743391"/>
                </a:cubicBezTo>
                <a:cubicBezTo>
                  <a:pt x="455295" y="2744534"/>
                  <a:pt x="456248" y="2745486"/>
                  <a:pt x="457391" y="2745486"/>
                </a:cubicBezTo>
                <a:close/>
                <a:moveTo>
                  <a:pt x="533591" y="2746343"/>
                </a:moveTo>
                <a:cubicBezTo>
                  <a:pt x="535210" y="2746343"/>
                  <a:pt x="536543" y="2745010"/>
                  <a:pt x="536543" y="2743391"/>
                </a:cubicBezTo>
                <a:cubicBezTo>
                  <a:pt x="536543" y="2741771"/>
                  <a:pt x="535210" y="2740438"/>
                  <a:pt x="533591" y="2740438"/>
                </a:cubicBezTo>
                <a:cubicBezTo>
                  <a:pt x="531971" y="2740438"/>
                  <a:pt x="530638" y="2741771"/>
                  <a:pt x="530638" y="2743391"/>
                </a:cubicBezTo>
                <a:cubicBezTo>
                  <a:pt x="530638" y="2745010"/>
                  <a:pt x="531971" y="2746343"/>
                  <a:pt x="533591" y="2746343"/>
                </a:cubicBezTo>
                <a:close/>
                <a:moveTo>
                  <a:pt x="609790" y="2747201"/>
                </a:moveTo>
                <a:cubicBezTo>
                  <a:pt x="611886" y="2747201"/>
                  <a:pt x="613601" y="2745486"/>
                  <a:pt x="613601" y="2743391"/>
                </a:cubicBezTo>
                <a:cubicBezTo>
                  <a:pt x="613601" y="2741295"/>
                  <a:pt x="611886" y="2739581"/>
                  <a:pt x="609790" y="2739581"/>
                </a:cubicBezTo>
                <a:cubicBezTo>
                  <a:pt x="607695" y="2739581"/>
                  <a:pt x="605981" y="2741295"/>
                  <a:pt x="605981" y="2743391"/>
                </a:cubicBezTo>
                <a:cubicBezTo>
                  <a:pt x="605981" y="2745486"/>
                  <a:pt x="607695" y="2747201"/>
                  <a:pt x="609790" y="2747201"/>
                </a:cubicBezTo>
                <a:close/>
                <a:moveTo>
                  <a:pt x="685990" y="2748058"/>
                </a:moveTo>
                <a:cubicBezTo>
                  <a:pt x="688562" y="2748058"/>
                  <a:pt x="690658" y="2745962"/>
                  <a:pt x="690658" y="2743391"/>
                </a:cubicBezTo>
                <a:cubicBezTo>
                  <a:pt x="690658" y="2740819"/>
                  <a:pt x="688562" y="2738723"/>
                  <a:pt x="685990" y="2738723"/>
                </a:cubicBezTo>
                <a:cubicBezTo>
                  <a:pt x="683419" y="2738723"/>
                  <a:pt x="681323" y="2740819"/>
                  <a:pt x="681323" y="2743391"/>
                </a:cubicBezTo>
                <a:cubicBezTo>
                  <a:pt x="681323" y="2745962"/>
                  <a:pt x="683419" y="2748058"/>
                  <a:pt x="685990" y="2748058"/>
                </a:cubicBezTo>
                <a:close/>
                <a:moveTo>
                  <a:pt x="762190" y="2748915"/>
                </a:moveTo>
                <a:cubicBezTo>
                  <a:pt x="765238" y="2748915"/>
                  <a:pt x="767715" y="2746439"/>
                  <a:pt x="767715" y="2743391"/>
                </a:cubicBezTo>
                <a:cubicBezTo>
                  <a:pt x="767715" y="2740343"/>
                  <a:pt x="765238" y="2737866"/>
                  <a:pt x="762190" y="2737866"/>
                </a:cubicBezTo>
                <a:cubicBezTo>
                  <a:pt x="759143" y="2737866"/>
                  <a:pt x="756666" y="2740343"/>
                  <a:pt x="756666" y="2743391"/>
                </a:cubicBezTo>
                <a:cubicBezTo>
                  <a:pt x="756761" y="2746439"/>
                  <a:pt x="759143" y="2748915"/>
                  <a:pt x="762190" y="2748915"/>
                </a:cubicBezTo>
                <a:close/>
                <a:moveTo>
                  <a:pt x="838390" y="2749772"/>
                </a:moveTo>
                <a:cubicBezTo>
                  <a:pt x="841915" y="2749772"/>
                  <a:pt x="844772" y="2746915"/>
                  <a:pt x="844772" y="2743391"/>
                </a:cubicBezTo>
                <a:cubicBezTo>
                  <a:pt x="844772" y="2739866"/>
                  <a:pt x="841915" y="2737009"/>
                  <a:pt x="838390" y="2737009"/>
                </a:cubicBezTo>
                <a:cubicBezTo>
                  <a:pt x="834866" y="2737009"/>
                  <a:pt x="832009" y="2739866"/>
                  <a:pt x="832009" y="2743391"/>
                </a:cubicBezTo>
                <a:cubicBezTo>
                  <a:pt x="832104" y="2746915"/>
                  <a:pt x="834866" y="2749772"/>
                  <a:pt x="838390" y="2749772"/>
                </a:cubicBezTo>
                <a:close/>
                <a:moveTo>
                  <a:pt x="914590" y="2750630"/>
                </a:moveTo>
                <a:cubicBezTo>
                  <a:pt x="918591" y="2750630"/>
                  <a:pt x="921734" y="2747391"/>
                  <a:pt x="921734" y="2743486"/>
                </a:cubicBezTo>
                <a:cubicBezTo>
                  <a:pt x="921734" y="2739485"/>
                  <a:pt x="918496" y="2736342"/>
                  <a:pt x="914590" y="2736342"/>
                </a:cubicBezTo>
                <a:cubicBezTo>
                  <a:pt x="910590" y="2736342"/>
                  <a:pt x="907447" y="2739581"/>
                  <a:pt x="907447" y="2743486"/>
                </a:cubicBezTo>
                <a:cubicBezTo>
                  <a:pt x="907447" y="2747391"/>
                  <a:pt x="910685" y="2750630"/>
                  <a:pt x="914590" y="2750630"/>
                </a:cubicBezTo>
                <a:close/>
                <a:moveTo>
                  <a:pt x="990790" y="2751201"/>
                </a:moveTo>
                <a:cubicBezTo>
                  <a:pt x="995077" y="2751201"/>
                  <a:pt x="998601" y="2747677"/>
                  <a:pt x="998601" y="2743391"/>
                </a:cubicBezTo>
                <a:cubicBezTo>
                  <a:pt x="998601" y="2739104"/>
                  <a:pt x="995077" y="2735580"/>
                  <a:pt x="990790" y="2735580"/>
                </a:cubicBezTo>
                <a:cubicBezTo>
                  <a:pt x="986504" y="2735580"/>
                  <a:pt x="982980" y="2739104"/>
                  <a:pt x="982980" y="2743391"/>
                </a:cubicBezTo>
                <a:cubicBezTo>
                  <a:pt x="982980" y="2747772"/>
                  <a:pt x="986504" y="2751201"/>
                  <a:pt x="990790" y="2751201"/>
                </a:cubicBezTo>
                <a:close/>
                <a:moveTo>
                  <a:pt x="1066991" y="2752058"/>
                </a:moveTo>
                <a:cubicBezTo>
                  <a:pt x="1071753" y="2752058"/>
                  <a:pt x="1075658" y="2748153"/>
                  <a:pt x="1075658" y="2743391"/>
                </a:cubicBezTo>
                <a:cubicBezTo>
                  <a:pt x="1075658" y="2738628"/>
                  <a:pt x="1071753" y="2734723"/>
                  <a:pt x="1066991" y="2734723"/>
                </a:cubicBezTo>
                <a:cubicBezTo>
                  <a:pt x="1062228" y="2734723"/>
                  <a:pt x="1058323" y="2738628"/>
                  <a:pt x="1058323" y="2743391"/>
                </a:cubicBezTo>
                <a:cubicBezTo>
                  <a:pt x="1058323" y="2748153"/>
                  <a:pt x="1062228" y="2752058"/>
                  <a:pt x="1066991" y="2752058"/>
                </a:cubicBezTo>
                <a:close/>
                <a:moveTo>
                  <a:pt x="1143191" y="2752725"/>
                </a:moveTo>
                <a:cubicBezTo>
                  <a:pt x="1148334" y="2752725"/>
                  <a:pt x="1152525" y="2748534"/>
                  <a:pt x="1152525" y="2743391"/>
                </a:cubicBezTo>
                <a:cubicBezTo>
                  <a:pt x="1152525" y="2738247"/>
                  <a:pt x="1148334" y="2734056"/>
                  <a:pt x="1143191" y="2734056"/>
                </a:cubicBezTo>
                <a:cubicBezTo>
                  <a:pt x="1138047" y="2734056"/>
                  <a:pt x="1133856" y="2738247"/>
                  <a:pt x="1133856" y="2743391"/>
                </a:cubicBezTo>
                <a:cubicBezTo>
                  <a:pt x="1133951" y="2748534"/>
                  <a:pt x="1138047" y="2752725"/>
                  <a:pt x="1143191" y="2752725"/>
                </a:cubicBezTo>
                <a:close/>
                <a:moveTo>
                  <a:pt x="1219391" y="2753297"/>
                </a:moveTo>
                <a:cubicBezTo>
                  <a:pt x="1224915" y="2753297"/>
                  <a:pt x="1229297" y="2748820"/>
                  <a:pt x="1229297" y="2743391"/>
                </a:cubicBezTo>
                <a:cubicBezTo>
                  <a:pt x="1229297" y="2737866"/>
                  <a:pt x="1224820" y="2733485"/>
                  <a:pt x="1219391" y="2733485"/>
                </a:cubicBezTo>
                <a:cubicBezTo>
                  <a:pt x="1213866" y="2733485"/>
                  <a:pt x="1209485" y="2737961"/>
                  <a:pt x="1209485" y="2743391"/>
                </a:cubicBezTo>
                <a:cubicBezTo>
                  <a:pt x="1209485" y="2748915"/>
                  <a:pt x="1213961" y="2753297"/>
                  <a:pt x="1219391" y="2753297"/>
                </a:cubicBezTo>
                <a:close/>
                <a:moveTo>
                  <a:pt x="1295591" y="2753773"/>
                </a:moveTo>
                <a:cubicBezTo>
                  <a:pt x="1301306" y="2753773"/>
                  <a:pt x="1305973" y="2749106"/>
                  <a:pt x="1305973" y="2743391"/>
                </a:cubicBezTo>
                <a:cubicBezTo>
                  <a:pt x="1305973" y="2737676"/>
                  <a:pt x="1301306" y="2733008"/>
                  <a:pt x="1295591" y="2733008"/>
                </a:cubicBezTo>
                <a:cubicBezTo>
                  <a:pt x="1289876" y="2733008"/>
                  <a:pt x="1285208" y="2737676"/>
                  <a:pt x="1285208" y="2743391"/>
                </a:cubicBezTo>
                <a:cubicBezTo>
                  <a:pt x="1285304" y="2749106"/>
                  <a:pt x="1289876" y="2753773"/>
                  <a:pt x="1295591" y="2753773"/>
                </a:cubicBezTo>
                <a:close/>
                <a:moveTo>
                  <a:pt x="1371791" y="2754440"/>
                </a:moveTo>
                <a:cubicBezTo>
                  <a:pt x="1377887" y="2754440"/>
                  <a:pt x="1382744" y="2749487"/>
                  <a:pt x="1382744" y="2743486"/>
                </a:cubicBezTo>
                <a:cubicBezTo>
                  <a:pt x="1382744" y="2737390"/>
                  <a:pt x="1377791" y="2732532"/>
                  <a:pt x="1371791" y="2732532"/>
                </a:cubicBezTo>
                <a:cubicBezTo>
                  <a:pt x="1365790" y="2732532"/>
                  <a:pt x="1360837" y="2737485"/>
                  <a:pt x="1360837" y="2743486"/>
                </a:cubicBezTo>
                <a:cubicBezTo>
                  <a:pt x="1360837" y="2749487"/>
                  <a:pt x="1365790" y="2754440"/>
                  <a:pt x="1371791" y="2754440"/>
                </a:cubicBezTo>
                <a:close/>
                <a:moveTo>
                  <a:pt x="1447991" y="2754630"/>
                </a:moveTo>
                <a:cubicBezTo>
                  <a:pt x="1454182" y="2754630"/>
                  <a:pt x="1459230" y="2749582"/>
                  <a:pt x="1459230" y="2743391"/>
                </a:cubicBezTo>
                <a:cubicBezTo>
                  <a:pt x="1459230" y="2737199"/>
                  <a:pt x="1454182" y="2732151"/>
                  <a:pt x="1447991" y="2732151"/>
                </a:cubicBezTo>
                <a:cubicBezTo>
                  <a:pt x="1441799" y="2732151"/>
                  <a:pt x="1436751" y="2737199"/>
                  <a:pt x="1436751" y="2743391"/>
                </a:cubicBezTo>
                <a:cubicBezTo>
                  <a:pt x="1436846" y="2749582"/>
                  <a:pt x="1441799" y="2754630"/>
                  <a:pt x="1447991" y="2754630"/>
                </a:cubicBezTo>
                <a:close/>
                <a:moveTo>
                  <a:pt x="1524191" y="2755011"/>
                </a:moveTo>
                <a:cubicBezTo>
                  <a:pt x="1530572" y="2755011"/>
                  <a:pt x="1535811" y="2749772"/>
                  <a:pt x="1535811" y="2743391"/>
                </a:cubicBezTo>
                <a:cubicBezTo>
                  <a:pt x="1535811" y="2737009"/>
                  <a:pt x="1530572" y="2731770"/>
                  <a:pt x="1524191" y="2731770"/>
                </a:cubicBezTo>
                <a:cubicBezTo>
                  <a:pt x="1517809" y="2731770"/>
                  <a:pt x="1512570" y="2737009"/>
                  <a:pt x="1512570" y="2743391"/>
                </a:cubicBezTo>
                <a:cubicBezTo>
                  <a:pt x="1512570" y="2749868"/>
                  <a:pt x="1517809" y="2755011"/>
                  <a:pt x="1524191" y="2755011"/>
                </a:cubicBezTo>
                <a:close/>
                <a:moveTo>
                  <a:pt x="1600391" y="2755202"/>
                </a:moveTo>
                <a:cubicBezTo>
                  <a:pt x="1606963" y="2755202"/>
                  <a:pt x="1612202" y="2749868"/>
                  <a:pt x="1612202" y="2743391"/>
                </a:cubicBezTo>
                <a:cubicBezTo>
                  <a:pt x="1612202" y="2736818"/>
                  <a:pt x="1606868" y="2731580"/>
                  <a:pt x="1600391" y="2731580"/>
                </a:cubicBezTo>
                <a:cubicBezTo>
                  <a:pt x="1593914" y="2731580"/>
                  <a:pt x="1588580" y="2736914"/>
                  <a:pt x="1588580" y="2743391"/>
                </a:cubicBezTo>
                <a:cubicBezTo>
                  <a:pt x="1588580" y="2749963"/>
                  <a:pt x="1593914" y="2755202"/>
                  <a:pt x="1600391" y="2755202"/>
                </a:cubicBezTo>
                <a:close/>
                <a:moveTo>
                  <a:pt x="1676591" y="2755487"/>
                </a:moveTo>
                <a:cubicBezTo>
                  <a:pt x="1683258" y="2755487"/>
                  <a:pt x="1688592" y="2750058"/>
                  <a:pt x="1688592" y="2743486"/>
                </a:cubicBezTo>
                <a:cubicBezTo>
                  <a:pt x="1688592" y="2736818"/>
                  <a:pt x="1683163" y="2731484"/>
                  <a:pt x="1676591" y="2731484"/>
                </a:cubicBezTo>
                <a:cubicBezTo>
                  <a:pt x="1669923" y="2731484"/>
                  <a:pt x="1664589" y="2736914"/>
                  <a:pt x="1664589" y="2743486"/>
                </a:cubicBezTo>
                <a:cubicBezTo>
                  <a:pt x="1664589" y="2750058"/>
                  <a:pt x="1669923" y="2755487"/>
                  <a:pt x="1676591" y="2755487"/>
                </a:cubicBezTo>
                <a:close/>
                <a:moveTo>
                  <a:pt x="1752791" y="2755487"/>
                </a:moveTo>
                <a:cubicBezTo>
                  <a:pt x="1759458" y="2755487"/>
                  <a:pt x="1764792" y="2750058"/>
                  <a:pt x="1764792" y="2743486"/>
                </a:cubicBezTo>
                <a:cubicBezTo>
                  <a:pt x="1764792" y="2736818"/>
                  <a:pt x="1759363" y="2731484"/>
                  <a:pt x="1752791" y="2731484"/>
                </a:cubicBezTo>
                <a:cubicBezTo>
                  <a:pt x="1746123" y="2731484"/>
                  <a:pt x="1740789" y="2736914"/>
                  <a:pt x="1740789" y="2743486"/>
                </a:cubicBezTo>
                <a:cubicBezTo>
                  <a:pt x="1740789" y="2750058"/>
                  <a:pt x="1746123" y="2755487"/>
                  <a:pt x="1752791" y="2755487"/>
                </a:cubicBezTo>
                <a:close/>
                <a:moveTo>
                  <a:pt x="1828991" y="2755487"/>
                </a:moveTo>
                <a:cubicBezTo>
                  <a:pt x="1835658" y="2755487"/>
                  <a:pt x="1840992" y="2750058"/>
                  <a:pt x="1840992" y="2743486"/>
                </a:cubicBezTo>
                <a:cubicBezTo>
                  <a:pt x="1840992" y="2736818"/>
                  <a:pt x="1835563" y="2731484"/>
                  <a:pt x="1828991" y="2731484"/>
                </a:cubicBezTo>
                <a:cubicBezTo>
                  <a:pt x="1822323" y="2731484"/>
                  <a:pt x="1816989" y="2736914"/>
                  <a:pt x="1816989" y="2743486"/>
                </a:cubicBezTo>
                <a:cubicBezTo>
                  <a:pt x="1816989" y="2750058"/>
                  <a:pt x="1822323" y="2755487"/>
                  <a:pt x="1828991" y="2755487"/>
                </a:cubicBezTo>
                <a:close/>
                <a:moveTo>
                  <a:pt x="1905191" y="2755202"/>
                </a:moveTo>
                <a:cubicBezTo>
                  <a:pt x="1911763" y="2755202"/>
                  <a:pt x="1917002" y="2749868"/>
                  <a:pt x="1917002" y="2743391"/>
                </a:cubicBezTo>
                <a:cubicBezTo>
                  <a:pt x="1917002" y="2736818"/>
                  <a:pt x="1911668" y="2731580"/>
                  <a:pt x="1905191" y="2731580"/>
                </a:cubicBezTo>
                <a:cubicBezTo>
                  <a:pt x="1898714" y="2731580"/>
                  <a:pt x="1893380" y="2736914"/>
                  <a:pt x="1893380" y="2743391"/>
                </a:cubicBezTo>
                <a:cubicBezTo>
                  <a:pt x="1893380" y="2749963"/>
                  <a:pt x="1898714" y="2755202"/>
                  <a:pt x="1905191" y="2755202"/>
                </a:cubicBezTo>
                <a:close/>
                <a:moveTo>
                  <a:pt x="1981391" y="2755011"/>
                </a:moveTo>
                <a:cubicBezTo>
                  <a:pt x="1987772" y="2755011"/>
                  <a:pt x="1993011" y="2749772"/>
                  <a:pt x="1993011" y="2743391"/>
                </a:cubicBezTo>
                <a:cubicBezTo>
                  <a:pt x="1993011" y="2737009"/>
                  <a:pt x="1987772" y="2731770"/>
                  <a:pt x="1981391" y="2731770"/>
                </a:cubicBezTo>
                <a:cubicBezTo>
                  <a:pt x="1975009" y="2731770"/>
                  <a:pt x="1969770" y="2737009"/>
                  <a:pt x="1969770" y="2743391"/>
                </a:cubicBezTo>
                <a:cubicBezTo>
                  <a:pt x="1969770" y="2749868"/>
                  <a:pt x="1975009" y="2755011"/>
                  <a:pt x="1981391" y="2755011"/>
                </a:cubicBezTo>
                <a:close/>
                <a:moveTo>
                  <a:pt x="2057591" y="2754630"/>
                </a:moveTo>
                <a:cubicBezTo>
                  <a:pt x="2063782" y="2754630"/>
                  <a:pt x="2068830" y="2749582"/>
                  <a:pt x="2068830" y="2743391"/>
                </a:cubicBezTo>
                <a:cubicBezTo>
                  <a:pt x="2068830" y="2737199"/>
                  <a:pt x="2063782" y="2732151"/>
                  <a:pt x="2057591" y="2732151"/>
                </a:cubicBezTo>
                <a:cubicBezTo>
                  <a:pt x="2051399" y="2732151"/>
                  <a:pt x="2046351" y="2737199"/>
                  <a:pt x="2046351" y="2743391"/>
                </a:cubicBezTo>
                <a:cubicBezTo>
                  <a:pt x="2046446" y="2749582"/>
                  <a:pt x="2051399" y="2754630"/>
                  <a:pt x="2057591" y="2754630"/>
                </a:cubicBezTo>
                <a:close/>
                <a:moveTo>
                  <a:pt x="2133791" y="2754440"/>
                </a:moveTo>
                <a:cubicBezTo>
                  <a:pt x="2139887" y="2754440"/>
                  <a:pt x="2144744" y="2749487"/>
                  <a:pt x="2144744" y="2743486"/>
                </a:cubicBezTo>
                <a:cubicBezTo>
                  <a:pt x="2144744" y="2737390"/>
                  <a:pt x="2139791" y="2732532"/>
                  <a:pt x="2133791" y="2732532"/>
                </a:cubicBezTo>
                <a:cubicBezTo>
                  <a:pt x="2127790" y="2732532"/>
                  <a:pt x="2122837" y="2737485"/>
                  <a:pt x="2122837" y="2743486"/>
                </a:cubicBezTo>
                <a:cubicBezTo>
                  <a:pt x="2122837" y="2749487"/>
                  <a:pt x="2127790" y="2754440"/>
                  <a:pt x="2133791" y="2754440"/>
                </a:cubicBezTo>
                <a:close/>
                <a:moveTo>
                  <a:pt x="2209991" y="2753963"/>
                </a:moveTo>
                <a:cubicBezTo>
                  <a:pt x="2215801" y="2753963"/>
                  <a:pt x="2220563" y="2749201"/>
                  <a:pt x="2220563" y="2743391"/>
                </a:cubicBezTo>
                <a:cubicBezTo>
                  <a:pt x="2220563" y="2737580"/>
                  <a:pt x="2215801" y="2732818"/>
                  <a:pt x="2209991" y="2732818"/>
                </a:cubicBezTo>
                <a:cubicBezTo>
                  <a:pt x="2204180" y="2732818"/>
                  <a:pt x="2199418" y="2737580"/>
                  <a:pt x="2199418" y="2743391"/>
                </a:cubicBezTo>
                <a:cubicBezTo>
                  <a:pt x="2199418" y="2749201"/>
                  <a:pt x="2204180" y="2753963"/>
                  <a:pt x="2209991" y="2753963"/>
                </a:cubicBezTo>
                <a:close/>
                <a:moveTo>
                  <a:pt x="2286191" y="2753297"/>
                </a:moveTo>
                <a:cubicBezTo>
                  <a:pt x="2291715" y="2753297"/>
                  <a:pt x="2296097" y="2748820"/>
                  <a:pt x="2296097" y="2743391"/>
                </a:cubicBezTo>
                <a:cubicBezTo>
                  <a:pt x="2296097" y="2737866"/>
                  <a:pt x="2291620" y="2733485"/>
                  <a:pt x="2286191" y="2733485"/>
                </a:cubicBezTo>
                <a:cubicBezTo>
                  <a:pt x="2280761" y="2733485"/>
                  <a:pt x="2276285" y="2737961"/>
                  <a:pt x="2276285" y="2743391"/>
                </a:cubicBezTo>
                <a:cubicBezTo>
                  <a:pt x="2276285" y="2748915"/>
                  <a:pt x="2280761" y="2753297"/>
                  <a:pt x="2286191" y="2753297"/>
                </a:cubicBezTo>
                <a:close/>
                <a:moveTo>
                  <a:pt x="2362391" y="2752725"/>
                </a:moveTo>
                <a:cubicBezTo>
                  <a:pt x="2367534" y="2752725"/>
                  <a:pt x="2371725" y="2748534"/>
                  <a:pt x="2371725" y="2743391"/>
                </a:cubicBezTo>
                <a:cubicBezTo>
                  <a:pt x="2371725" y="2738247"/>
                  <a:pt x="2367534" y="2734056"/>
                  <a:pt x="2362391" y="2734056"/>
                </a:cubicBezTo>
                <a:cubicBezTo>
                  <a:pt x="2357247" y="2734056"/>
                  <a:pt x="2353056" y="2738247"/>
                  <a:pt x="2353056" y="2743391"/>
                </a:cubicBezTo>
                <a:cubicBezTo>
                  <a:pt x="2353151" y="2748534"/>
                  <a:pt x="2357247" y="2752725"/>
                  <a:pt x="2362391" y="2752725"/>
                </a:cubicBezTo>
                <a:close/>
                <a:moveTo>
                  <a:pt x="2438591" y="2752058"/>
                </a:moveTo>
                <a:cubicBezTo>
                  <a:pt x="2443353" y="2752058"/>
                  <a:pt x="2447258" y="2748153"/>
                  <a:pt x="2447258" y="2743391"/>
                </a:cubicBezTo>
                <a:cubicBezTo>
                  <a:pt x="2447258" y="2738628"/>
                  <a:pt x="2443353" y="2734723"/>
                  <a:pt x="2438591" y="2734723"/>
                </a:cubicBezTo>
                <a:cubicBezTo>
                  <a:pt x="2433828" y="2734723"/>
                  <a:pt x="2429923" y="2738628"/>
                  <a:pt x="2429923" y="2743391"/>
                </a:cubicBezTo>
                <a:cubicBezTo>
                  <a:pt x="2429923" y="2748153"/>
                  <a:pt x="2433828" y="2752058"/>
                  <a:pt x="2438591" y="2752058"/>
                </a:cubicBezTo>
                <a:close/>
                <a:moveTo>
                  <a:pt x="2514791" y="2751487"/>
                </a:moveTo>
                <a:cubicBezTo>
                  <a:pt x="2519267" y="2751487"/>
                  <a:pt x="2522791" y="2747867"/>
                  <a:pt x="2522791" y="2743486"/>
                </a:cubicBezTo>
                <a:cubicBezTo>
                  <a:pt x="2522791" y="2739009"/>
                  <a:pt x="2519172" y="2735485"/>
                  <a:pt x="2514791" y="2735485"/>
                </a:cubicBezTo>
                <a:cubicBezTo>
                  <a:pt x="2510314" y="2735485"/>
                  <a:pt x="2506790" y="2739104"/>
                  <a:pt x="2506790" y="2743486"/>
                </a:cubicBezTo>
                <a:cubicBezTo>
                  <a:pt x="2506790" y="2747867"/>
                  <a:pt x="2510409" y="2751487"/>
                  <a:pt x="2514791" y="2751487"/>
                </a:cubicBezTo>
                <a:close/>
                <a:moveTo>
                  <a:pt x="2590991" y="2750630"/>
                </a:moveTo>
                <a:cubicBezTo>
                  <a:pt x="2594991" y="2750630"/>
                  <a:pt x="2598134" y="2747391"/>
                  <a:pt x="2598134" y="2743486"/>
                </a:cubicBezTo>
                <a:cubicBezTo>
                  <a:pt x="2598134" y="2739485"/>
                  <a:pt x="2594896" y="2736342"/>
                  <a:pt x="2590991" y="2736342"/>
                </a:cubicBezTo>
                <a:cubicBezTo>
                  <a:pt x="2586990" y="2736342"/>
                  <a:pt x="2583847" y="2739581"/>
                  <a:pt x="2583847" y="2743486"/>
                </a:cubicBezTo>
                <a:cubicBezTo>
                  <a:pt x="2583847" y="2747391"/>
                  <a:pt x="2587085" y="2750630"/>
                  <a:pt x="2590991" y="2750630"/>
                </a:cubicBezTo>
                <a:close/>
                <a:moveTo>
                  <a:pt x="2667191" y="2749772"/>
                </a:moveTo>
                <a:cubicBezTo>
                  <a:pt x="2670715" y="2749772"/>
                  <a:pt x="2673572" y="2746915"/>
                  <a:pt x="2673572" y="2743391"/>
                </a:cubicBezTo>
                <a:cubicBezTo>
                  <a:pt x="2673572" y="2739866"/>
                  <a:pt x="2670715" y="2737009"/>
                  <a:pt x="2667191" y="2737009"/>
                </a:cubicBezTo>
                <a:cubicBezTo>
                  <a:pt x="2663666" y="2737009"/>
                  <a:pt x="2660809" y="2739866"/>
                  <a:pt x="2660809" y="2743391"/>
                </a:cubicBezTo>
                <a:cubicBezTo>
                  <a:pt x="2660904" y="2746915"/>
                  <a:pt x="2663666" y="2749772"/>
                  <a:pt x="2667191" y="2749772"/>
                </a:cubicBezTo>
                <a:close/>
                <a:moveTo>
                  <a:pt x="2743391" y="2749106"/>
                </a:moveTo>
                <a:cubicBezTo>
                  <a:pt x="2746534" y="2749106"/>
                  <a:pt x="2749106" y="2746534"/>
                  <a:pt x="2749106" y="2743391"/>
                </a:cubicBezTo>
                <a:cubicBezTo>
                  <a:pt x="2749106" y="2740247"/>
                  <a:pt x="2746534" y="2737676"/>
                  <a:pt x="2743391" y="2737676"/>
                </a:cubicBezTo>
                <a:cubicBezTo>
                  <a:pt x="2740247" y="2737676"/>
                  <a:pt x="2737676" y="2740247"/>
                  <a:pt x="2737676" y="2743391"/>
                </a:cubicBezTo>
                <a:cubicBezTo>
                  <a:pt x="2737676" y="2746534"/>
                  <a:pt x="2740247" y="2749106"/>
                  <a:pt x="2743391" y="2749106"/>
                </a:cubicBezTo>
                <a:close/>
                <a:moveTo>
                  <a:pt x="2819591" y="2748248"/>
                </a:moveTo>
                <a:cubicBezTo>
                  <a:pt x="2822258" y="2748248"/>
                  <a:pt x="2824448" y="2746058"/>
                  <a:pt x="2824448" y="2743391"/>
                </a:cubicBezTo>
                <a:cubicBezTo>
                  <a:pt x="2824448" y="2740724"/>
                  <a:pt x="2822258" y="2738533"/>
                  <a:pt x="2819591" y="2738533"/>
                </a:cubicBezTo>
                <a:cubicBezTo>
                  <a:pt x="2816924" y="2738533"/>
                  <a:pt x="2814733" y="2740724"/>
                  <a:pt x="2814733" y="2743391"/>
                </a:cubicBezTo>
                <a:cubicBezTo>
                  <a:pt x="2814733" y="2746058"/>
                  <a:pt x="2816924" y="2748248"/>
                  <a:pt x="2819591" y="2748248"/>
                </a:cubicBezTo>
                <a:close/>
                <a:moveTo>
                  <a:pt x="2895791" y="2747391"/>
                </a:moveTo>
                <a:cubicBezTo>
                  <a:pt x="2897981" y="2747391"/>
                  <a:pt x="2899791" y="2745581"/>
                  <a:pt x="2899791" y="2743391"/>
                </a:cubicBezTo>
                <a:cubicBezTo>
                  <a:pt x="2899791" y="2741200"/>
                  <a:pt x="2897981" y="2739390"/>
                  <a:pt x="2895791" y="2739390"/>
                </a:cubicBezTo>
                <a:cubicBezTo>
                  <a:pt x="2893600" y="2739390"/>
                  <a:pt x="2891790" y="2741200"/>
                  <a:pt x="2891790" y="2743391"/>
                </a:cubicBezTo>
                <a:cubicBezTo>
                  <a:pt x="2891790" y="2745677"/>
                  <a:pt x="2893600" y="2747391"/>
                  <a:pt x="2895791" y="2747391"/>
                </a:cubicBezTo>
                <a:close/>
                <a:moveTo>
                  <a:pt x="2971991" y="2746343"/>
                </a:moveTo>
                <a:cubicBezTo>
                  <a:pt x="2973610" y="2746343"/>
                  <a:pt x="2974943" y="2745010"/>
                  <a:pt x="2974943" y="2743391"/>
                </a:cubicBezTo>
                <a:cubicBezTo>
                  <a:pt x="2974943" y="2741771"/>
                  <a:pt x="2973610" y="2740438"/>
                  <a:pt x="2971991" y="2740438"/>
                </a:cubicBezTo>
                <a:cubicBezTo>
                  <a:pt x="2970371" y="2740438"/>
                  <a:pt x="2969038" y="2741771"/>
                  <a:pt x="2969038" y="2743391"/>
                </a:cubicBezTo>
                <a:cubicBezTo>
                  <a:pt x="2969038" y="2745010"/>
                  <a:pt x="2970371" y="2746343"/>
                  <a:pt x="2971991" y="2746343"/>
                </a:cubicBezTo>
                <a:close/>
                <a:moveTo>
                  <a:pt x="3048191" y="2745486"/>
                </a:moveTo>
                <a:cubicBezTo>
                  <a:pt x="3049334" y="2745486"/>
                  <a:pt x="3050286" y="2744534"/>
                  <a:pt x="3050286" y="2743391"/>
                </a:cubicBezTo>
                <a:cubicBezTo>
                  <a:pt x="3050286" y="2742248"/>
                  <a:pt x="3049334" y="2741295"/>
                  <a:pt x="3048191" y="2741295"/>
                </a:cubicBezTo>
                <a:cubicBezTo>
                  <a:pt x="3047048" y="2741295"/>
                  <a:pt x="3046095" y="2742248"/>
                  <a:pt x="3046095" y="2743391"/>
                </a:cubicBezTo>
                <a:cubicBezTo>
                  <a:pt x="3046095" y="2744534"/>
                  <a:pt x="3047048" y="2745486"/>
                  <a:pt x="3048191" y="2745486"/>
                </a:cubicBezTo>
                <a:close/>
                <a:moveTo>
                  <a:pt x="3124391" y="2744724"/>
                </a:moveTo>
                <a:cubicBezTo>
                  <a:pt x="3125057" y="2744724"/>
                  <a:pt x="3125629" y="2744153"/>
                  <a:pt x="3125629" y="2743486"/>
                </a:cubicBezTo>
                <a:cubicBezTo>
                  <a:pt x="3125629" y="2742819"/>
                  <a:pt x="3125057" y="2742248"/>
                  <a:pt x="3124391" y="2742248"/>
                </a:cubicBezTo>
                <a:cubicBezTo>
                  <a:pt x="3123724" y="2742248"/>
                  <a:pt x="3123153" y="2742819"/>
                  <a:pt x="3123153" y="2743486"/>
                </a:cubicBezTo>
                <a:cubicBezTo>
                  <a:pt x="3123153" y="2744153"/>
                  <a:pt x="3123724" y="2744724"/>
                  <a:pt x="3124391" y="2744724"/>
                </a:cubicBezTo>
                <a:close/>
                <a:moveTo>
                  <a:pt x="3200591" y="2743581"/>
                </a:moveTo>
                <a:cubicBezTo>
                  <a:pt x="3200686" y="2743581"/>
                  <a:pt x="3200781" y="2743486"/>
                  <a:pt x="3200781" y="2743391"/>
                </a:cubicBezTo>
                <a:cubicBezTo>
                  <a:pt x="3200781" y="2743295"/>
                  <a:pt x="3200686" y="2743200"/>
                  <a:pt x="3200591" y="2743200"/>
                </a:cubicBezTo>
                <a:cubicBezTo>
                  <a:pt x="3200495" y="2743200"/>
                  <a:pt x="3200400" y="2743295"/>
                  <a:pt x="3200400" y="2743391"/>
                </a:cubicBezTo>
                <a:cubicBezTo>
                  <a:pt x="3200400" y="2743486"/>
                  <a:pt x="3200495" y="2743581"/>
                  <a:pt x="3200591" y="2743581"/>
                </a:cubicBezTo>
                <a:close/>
                <a:moveTo>
                  <a:pt x="381191" y="2820067"/>
                </a:moveTo>
                <a:cubicBezTo>
                  <a:pt x="381381" y="2820067"/>
                  <a:pt x="381572" y="2819876"/>
                  <a:pt x="381572" y="2819686"/>
                </a:cubicBezTo>
                <a:cubicBezTo>
                  <a:pt x="381572" y="2819495"/>
                  <a:pt x="381381" y="2819305"/>
                  <a:pt x="381191" y="2819305"/>
                </a:cubicBezTo>
                <a:cubicBezTo>
                  <a:pt x="381000" y="2819305"/>
                  <a:pt x="380810" y="2819495"/>
                  <a:pt x="380810" y="2819686"/>
                </a:cubicBezTo>
                <a:cubicBezTo>
                  <a:pt x="380810" y="2819876"/>
                  <a:pt x="381000" y="2820067"/>
                  <a:pt x="381191" y="2820067"/>
                </a:cubicBezTo>
                <a:close/>
                <a:moveTo>
                  <a:pt x="457391" y="2820924"/>
                </a:moveTo>
                <a:cubicBezTo>
                  <a:pt x="458057" y="2820924"/>
                  <a:pt x="458629" y="2820353"/>
                  <a:pt x="458629" y="2819686"/>
                </a:cubicBezTo>
                <a:cubicBezTo>
                  <a:pt x="458629" y="2819019"/>
                  <a:pt x="458057" y="2818448"/>
                  <a:pt x="457391" y="2818448"/>
                </a:cubicBezTo>
                <a:cubicBezTo>
                  <a:pt x="456724" y="2818448"/>
                  <a:pt x="456152" y="2819019"/>
                  <a:pt x="456152" y="2819686"/>
                </a:cubicBezTo>
                <a:cubicBezTo>
                  <a:pt x="456152" y="2820353"/>
                  <a:pt x="456724" y="2820924"/>
                  <a:pt x="457391" y="2820924"/>
                </a:cubicBezTo>
                <a:close/>
                <a:moveTo>
                  <a:pt x="533591" y="2821686"/>
                </a:moveTo>
                <a:cubicBezTo>
                  <a:pt x="534734" y="2821686"/>
                  <a:pt x="535686" y="2820734"/>
                  <a:pt x="535686" y="2819591"/>
                </a:cubicBezTo>
                <a:cubicBezTo>
                  <a:pt x="535686" y="2818448"/>
                  <a:pt x="534734" y="2817495"/>
                  <a:pt x="533591" y="2817495"/>
                </a:cubicBezTo>
                <a:cubicBezTo>
                  <a:pt x="532448" y="2817495"/>
                  <a:pt x="531495" y="2818448"/>
                  <a:pt x="531495" y="2819591"/>
                </a:cubicBezTo>
                <a:cubicBezTo>
                  <a:pt x="531495" y="2820734"/>
                  <a:pt x="532448" y="2821686"/>
                  <a:pt x="533591" y="2821686"/>
                </a:cubicBezTo>
                <a:close/>
                <a:moveTo>
                  <a:pt x="609790" y="2822734"/>
                </a:moveTo>
                <a:cubicBezTo>
                  <a:pt x="611505" y="2822734"/>
                  <a:pt x="612934" y="2821305"/>
                  <a:pt x="612934" y="2819591"/>
                </a:cubicBezTo>
                <a:cubicBezTo>
                  <a:pt x="612934" y="2817876"/>
                  <a:pt x="611505" y="2816447"/>
                  <a:pt x="609790" y="2816447"/>
                </a:cubicBezTo>
                <a:cubicBezTo>
                  <a:pt x="608076" y="2816447"/>
                  <a:pt x="606647" y="2817876"/>
                  <a:pt x="606647" y="2819591"/>
                </a:cubicBezTo>
                <a:cubicBezTo>
                  <a:pt x="606647" y="2821400"/>
                  <a:pt x="608076" y="2822734"/>
                  <a:pt x="609790" y="2822734"/>
                </a:cubicBezTo>
                <a:close/>
                <a:moveTo>
                  <a:pt x="685990" y="2823591"/>
                </a:moveTo>
                <a:cubicBezTo>
                  <a:pt x="688181" y="2823591"/>
                  <a:pt x="689991" y="2821781"/>
                  <a:pt x="689991" y="2819591"/>
                </a:cubicBezTo>
                <a:cubicBezTo>
                  <a:pt x="689991" y="2817400"/>
                  <a:pt x="688181" y="2815590"/>
                  <a:pt x="685990" y="2815590"/>
                </a:cubicBezTo>
                <a:cubicBezTo>
                  <a:pt x="683800" y="2815590"/>
                  <a:pt x="681990" y="2817400"/>
                  <a:pt x="681990" y="2819591"/>
                </a:cubicBezTo>
                <a:cubicBezTo>
                  <a:pt x="681990" y="2821877"/>
                  <a:pt x="683800" y="2823591"/>
                  <a:pt x="685990" y="2823591"/>
                </a:cubicBezTo>
                <a:close/>
                <a:moveTo>
                  <a:pt x="762190" y="2824258"/>
                </a:moveTo>
                <a:cubicBezTo>
                  <a:pt x="764762" y="2824258"/>
                  <a:pt x="766858" y="2822162"/>
                  <a:pt x="766858" y="2819591"/>
                </a:cubicBezTo>
                <a:cubicBezTo>
                  <a:pt x="766858" y="2817019"/>
                  <a:pt x="764762" y="2814923"/>
                  <a:pt x="762190" y="2814923"/>
                </a:cubicBezTo>
                <a:cubicBezTo>
                  <a:pt x="759619" y="2814923"/>
                  <a:pt x="757523" y="2817019"/>
                  <a:pt x="757523" y="2819591"/>
                </a:cubicBezTo>
                <a:cubicBezTo>
                  <a:pt x="757523" y="2822162"/>
                  <a:pt x="759619" y="2824258"/>
                  <a:pt x="762190" y="2824258"/>
                </a:cubicBezTo>
                <a:close/>
                <a:moveTo>
                  <a:pt x="838390" y="2825115"/>
                </a:moveTo>
                <a:cubicBezTo>
                  <a:pt x="841438" y="2825115"/>
                  <a:pt x="843915" y="2822639"/>
                  <a:pt x="843915" y="2819591"/>
                </a:cubicBezTo>
                <a:cubicBezTo>
                  <a:pt x="843915" y="2816543"/>
                  <a:pt x="841438" y="2814066"/>
                  <a:pt x="838390" y="2814066"/>
                </a:cubicBezTo>
                <a:cubicBezTo>
                  <a:pt x="835343" y="2814066"/>
                  <a:pt x="832866" y="2816543"/>
                  <a:pt x="832866" y="2819591"/>
                </a:cubicBezTo>
                <a:cubicBezTo>
                  <a:pt x="832961" y="2822639"/>
                  <a:pt x="835343" y="2825115"/>
                  <a:pt x="838390" y="2825115"/>
                </a:cubicBezTo>
                <a:close/>
                <a:moveTo>
                  <a:pt x="914590" y="2825972"/>
                </a:moveTo>
                <a:cubicBezTo>
                  <a:pt x="918115" y="2825972"/>
                  <a:pt x="920972" y="2823115"/>
                  <a:pt x="920972" y="2819591"/>
                </a:cubicBezTo>
                <a:cubicBezTo>
                  <a:pt x="920972" y="2816066"/>
                  <a:pt x="918115" y="2813209"/>
                  <a:pt x="914590" y="2813209"/>
                </a:cubicBezTo>
                <a:cubicBezTo>
                  <a:pt x="911066" y="2813209"/>
                  <a:pt x="908209" y="2816066"/>
                  <a:pt x="908209" y="2819591"/>
                </a:cubicBezTo>
                <a:cubicBezTo>
                  <a:pt x="908304" y="2823115"/>
                  <a:pt x="911066" y="2825972"/>
                  <a:pt x="914590" y="2825972"/>
                </a:cubicBezTo>
                <a:close/>
                <a:moveTo>
                  <a:pt x="990790" y="2826544"/>
                </a:moveTo>
                <a:cubicBezTo>
                  <a:pt x="994601" y="2826544"/>
                  <a:pt x="997744" y="2823401"/>
                  <a:pt x="997744" y="2819591"/>
                </a:cubicBezTo>
                <a:cubicBezTo>
                  <a:pt x="997744" y="2815781"/>
                  <a:pt x="994601" y="2812637"/>
                  <a:pt x="990790" y="2812637"/>
                </a:cubicBezTo>
                <a:cubicBezTo>
                  <a:pt x="986981" y="2812637"/>
                  <a:pt x="983837" y="2815781"/>
                  <a:pt x="983837" y="2819591"/>
                </a:cubicBezTo>
                <a:cubicBezTo>
                  <a:pt x="983837" y="2823496"/>
                  <a:pt x="986981" y="2826544"/>
                  <a:pt x="990790" y="2826544"/>
                </a:cubicBezTo>
                <a:close/>
                <a:moveTo>
                  <a:pt x="1066991" y="2827211"/>
                </a:moveTo>
                <a:cubicBezTo>
                  <a:pt x="1071182" y="2827211"/>
                  <a:pt x="1074611" y="2823782"/>
                  <a:pt x="1074611" y="2819591"/>
                </a:cubicBezTo>
                <a:cubicBezTo>
                  <a:pt x="1074611" y="2815399"/>
                  <a:pt x="1071182" y="2811971"/>
                  <a:pt x="1066991" y="2811971"/>
                </a:cubicBezTo>
                <a:cubicBezTo>
                  <a:pt x="1062800" y="2811971"/>
                  <a:pt x="1059371" y="2815399"/>
                  <a:pt x="1059371" y="2819591"/>
                </a:cubicBezTo>
                <a:cubicBezTo>
                  <a:pt x="1059371" y="2823782"/>
                  <a:pt x="1062800" y="2827211"/>
                  <a:pt x="1066991" y="2827211"/>
                </a:cubicBezTo>
                <a:close/>
                <a:moveTo>
                  <a:pt x="1143191" y="2827878"/>
                </a:moveTo>
                <a:cubicBezTo>
                  <a:pt x="1147763" y="2827878"/>
                  <a:pt x="1151477" y="2824163"/>
                  <a:pt x="1151477" y="2819591"/>
                </a:cubicBezTo>
                <a:cubicBezTo>
                  <a:pt x="1151477" y="2815019"/>
                  <a:pt x="1147763" y="2811304"/>
                  <a:pt x="1143191" y="2811304"/>
                </a:cubicBezTo>
                <a:cubicBezTo>
                  <a:pt x="1138619" y="2811304"/>
                  <a:pt x="1134904" y="2815019"/>
                  <a:pt x="1134904" y="2819591"/>
                </a:cubicBezTo>
                <a:cubicBezTo>
                  <a:pt x="1134999" y="2824163"/>
                  <a:pt x="1138619" y="2827878"/>
                  <a:pt x="1143191" y="2827878"/>
                </a:cubicBezTo>
                <a:close/>
                <a:moveTo>
                  <a:pt x="1219391" y="2828449"/>
                </a:moveTo>
                <a:cubicBezTo>
                  <a:pt x="1224248" y="2828449"/>
                  <a:pt x="1228249" y="2824448"/>
                  <a:pt x="1228249" y="2819591"/>
                </a:cubicBezTo>
                <a:cubicBezTo>
                  <a:pt x="1228249" y="2814733"/>
                  <a:pt x="1224248" y="2810732"/>
                  <a:pt x="1219391" y="2810732"/>
                </a:cubicBezTo>
                <a:cubicBezTo>
                  <a:pt x="1214533" y="2810732"/>
                  <a:pt x="1210532" y="2814733"/>
                  <a:pt x="1210532" y="2819591"/>
                </a:cubicBezTo>
                <a:cubicBezTo>
                  <a:pt x="1210532" y="2824544"/>
                  <a:pt x="1214533" y="2828449"/>
                  <a:pt x="1219391" y="2828449"/>
                </a:cubicBezTo>
                <a:close/>
                <a:moveTo>
                  <a:pt x="1295591" y="2828925"/>
                </a:moveTo>
                <a:cubicBezTo>
                  <a:pt x="1300734" y="2828925"/>
                  <a:pt x="1304925" y="2824734"/>
                  <a:pt x="1304925" y="2819591"/>
                </a:cubicBezTo>
                <a:cubicBezTo>
                  <a:pt x="1304925" y="2814447"/>
                  <a:pt x="1300734" y="2810256"/>
                  <a:pt x="1295591" y="2810256"/>
                </a:cubicBezTo>
                <a:cubicBezTo>
                  <a:pt x="1290447" y="2810256"/>
                  <a:pt x="1286256" y="2814447"/>
                  <a:pt x="1286256" y="2819591"/>
                </a:cubicBezTo>
                <a:cubicBezTo>
                  <a:pt x="1286351" y="2824734"/>
                  <a:pt x="1290447" y="2828925"/>
                  <a:pt x="1295591" y="2828925"/>
                </a:cubicBezTo>
                <a:close/>
                <a:moveTo>
                  <a:pt x="1371791" y="2829306"/>
                </a:moveTo>
                <a:cubicBezTo>
                  <a:pt x="1377125" y="2829306"/>
                  <a:pt x="1381506" y="2824924"/>
                  <a:pt x="1381506" y="2819591"/>
                </a:cubicBezTo>
                <a:cubicBezTo>
                  <a:pt x="1381506" y="2814257"/>
                  <a:pt x="1377125" y="2809875"/>
                  <a:pt x="1371791" y="2809875"/>
                </a:cubicBezTo>
                <a:cubicBezTo>
                  <a:pt x="1366457" y="2809875"/>
                  <a:pt x="1362075" y="2814257"/>
                  <a:pt x="1362075" y="2819591"/>
                </a:cubicBezTo>
                <a:cubicBezTo>
                  <a:pt x="1362075" y="2824924"/>
                  <a:pt x="1366457" y="2829306"/>
                  <a:pt x="1371791" y="2829306"/>
                </a:cubicBezTo>
                <a:close/>
                <a:moveTo>
                  <a:pt x="1447991" y="2829782"/>
                </a:moveTo>
                <a:cubicBezTo>
                  <a:pt x="1453610" y="2829782"/>
                  <a:pt x="1458087" y="2825210"/>
                  <a:pt x="1458087" y="2819686"/>
                </a:cubicBezTo>
                <a:cubicBezTo>
                  <a:pt x="1458087" y="2814066"/>
                  <a:pt x="1453515" y="2809589"/>
                  <a:pt x="1447991" y="2809589"/>
                </a:cubicBezTo>
                <a:cubicBezTo>
                  <a:pt x="1442466" y="2809589"/>
                  <a:pt x="1437894" y="2814161"/>
                  <a:pt x="1437894" y="2819686"/>
                </a:cubicBezTo>
                <a:cubicBezTo>
                  <a:pt x="1437894" y="2825210"/>
                  <a:pt x="1442371" y="2829782"/>
                  <a:pt x="1447991" y="2829782"/>
                </a:cubicBezTo>
                <a:close/>
                <a:moveTo>
                  <a:pt x="1524191" y="2829973"/>
                </a:moveTo>
                <a:cubicBezTo>
                  <a:pt x="1529906" y="2829973"/>
                  <a:pt x="1534573" y="2825306"/>
                  <a:pt x="1534573" y="2819591"/>
                </a:cubicBezTo>
                <a:cubicBezTo>
                  <a:pt x="1534573" y="2813876"/>
                  <a:pt x="1529906" y="2809208"/>
                  <a:pt x="1524191" y="2809208"/>
                </a:cubicBezTo>
                <a:cubicBezTo>
                  <a:pt x="1518476" y="2809208"/>
                  <a:pt x="1513808" y="2813876"/>
                  <a:pt x="1513808" y="2819591"/>
                </a:cubicBezTo>
                <a:cubicBezTo>
                  <a:pt x="1513904" y="2825306"/>
                  <a:pt x="1518476" y="2829973"/>
                  <a:pt x="1524191" y="2829973"/>
                </a:cubicBezTo>
                <a:close/>
                <a:moveTo>
                  <a:pt x="1600391" y="2830354"/>
                </a:moveTo>
                <a:cubicBezTo>
                  <a:pt x="1606296" y="2830354"/>
                  <a:pt x="1611154" y="2825496"/>
                  <a:pt x="1611154" y="2819591"/>
                </a:cubicBezTo>
                <a:cubicBezTo>
                  <a:pt x="1611154" y="2813685"/>
                  <a:pt x="1606296" y="2808828"/>
                  <a:pt x="1600391" y="2808828"/>
                </a:cubicBezTo>
                <a:cubicBezTo>
                  <a:pt x="1594485" y="2808828"/>
                  <a:pt x="1589627" y="2813685"/>
                  <a:pt x="1589627" y="2819591"/>
                </a:cubicBezTo>
                <a:cubicBezTo>
                  <a:pt x="1589627" y="2825591"/>
                  <a:pt x="1594485" y="2830354"/>
                  <a:pt x="1600391" y="2830354"/>
                </a:cubicBezTo>
                <a:close/>
                <a:moveTo>
                  <a:pt x="1676591" y="2830354"/>
                </a:moveTo>
                <a:cubicBezTo>
                  <a:pt x="1682496" y="2830354"/>
                  <a:pt x="1687354" y="2825496"/>
                  <a:pt x="1687354" y="2819591"/>
                </a:cubicBezTo>
                <a:cubicBezTo>
                  <a:pt x="1687354" y="2813685"/>
                  <a:pt x="1682496" y="2808828"/>
                  <a:pt x="1676591" y="2808828"/>
                </a:cubicBezTo>
                <a:cubicBezTo>
                  <a:pt x="1670685" y="2808828"/>
                  <a:pt x="1665827" y="2813685"/>
                  <a:pt x="1665827" y="2819591"/>
                </a:cubicBezTo>
                <a:cubicBezTo>
                  <a:pt x="1665827" y="2825591"/>
                  <a:pt x="1670685" y="2830354"/>
                  <a:pt x="1676591" y="2830354"/>
                </a:cubicBezTo>
                <a:close/>
                <a:moveTo>
                  <a:pt x="1752791" y="2830354"/>
                </a:moveTo>
                <a:cubicBezTo>
                  <a:pt x="1758696" y="2830354"/>
                  <a:pt x="1763554" y="2825496"/>
                  <a:pt x="1763554" y="2819591"/>
                </a:cubicBezTo>
                <a:cubicBezTo>
                  <a:pt x="1763554" y="2813685"/>
                  <a:pt x="1758696" y="2808828"/>
                  <a:pt x="1752791" y="2808828"/>
                </a:cubicBezTo>
                <a:cubicBezTo>
                  <a:pt x="1746885" y="2808828"/>
                  <a:pt x="1742027" y="2813685"/>
                  <a:pt x="1742027" y="2819591"/>
                </a:cubicBezTo>
                <a:cubicBezTo>
                  <a:pt x="1742027" y="2825591"/>
                  <a:pt x="1746885" y="2830354"/>
                  <a:pt x="1752791" y="2830354"/>
                </a:cubicBezTo>
                <a:close/>
                <a:moveTo>
                  <a:pt x="1828991" y="2830354"/>
                </a:moveTo>
                <a:cubicBezTo>
                  <a:pt x="1834896" y="2830354"/>
                  <a:pt x="1839754" y="2825496"/>
                  <a:pt x="1839754" y="2819591"/>
                </a:cubicBezTo>
                <a:cubicBezTo>
                  <a:pt x="1839754" y="2813685"/>
                  <a:pt x="1834896" y="2808828"/>
                  <a:pt x="1828991" y="2808828"/>
                </a:cubicBezTo>
                <a:cubicBezTo>
                  <a:pt x="1823085" y="2808828"/>
                  <a:pt x="1818227" y="2813685"/>
                  <a:pt x="1818227" y="2819591"/>
                </a:cubicBezTo>
                <a:cubicBezTo>
                  <a:pt x="1818227" y="2825591"/>
                  <a:pt x="1823085" y="2830354"/>
                  <a:pt x="1828991" y="2830354"/>
                </a:cubicBezTo>
                <a:close/>
                <a:moveTo>
                  <a:pt x="1905191" y="2830354"/>
                </a:moveTo>
                <a:cubicBezTo>
                  <a:pt x="1911096" y="2830354"/>
                  <a:pt x="1915954" y="2825496"/>
                  <a:pt x="1915954" y="2819591"/>
                </a:cubicBezTo>
                <a:cubicBezTo>
                  <a:pt x="1915954" y="2813685"/>
                  <a:pt x="1911096" y="2808828"/>
                  <a:pt x="1905191" y="2808828"/>
                </a:cubicBezTo>
                <a:cubicBezTo>
                  <a:pt x="1899285" y="2808828"/>
                  <a:pt x="1894427" y="2813685"/>
                  <a:pt x="1894427" y="2819591"/>
                </a:cubicBezTo>
                <a:cubicBezTo>
                  <a:pt x="1894427" y="2825591"/>
                  <a:pt x="1899285" y="2830354"/>
                  <a:pt x="1905191" y="2830354"/>
                </a:cubicBezTo>
                <a:close/>
                <a:moveTo>
                  <a:pt x="1981391" y="2829973"/>
                </a:moveTo>
                <a:cubicBezTo>
                  <a:pt x="1987106" y="2829973"/>
                  <a:pt x="1991773" y="2825306"/>
                  <a:pt x="1991773" y="2819591"/>
                </a:cubicBezTo>
                <a:cubicBezTo>
                  <a:pt x="1991773" y="2813876"/>
                  <a:pt x="1987106" y="2809208"/>
                  <a:pt x="1981391" y="2809208"/>
                </a:cubicBezTo>
                <a:cubicBezTo>
                  <a:pt x="1975676" y="2809208"/>
                  <a:pt x="1971008" y="2813876"/>
                  <a:pt x="1971008" y="2819591"/>
                </a:cubicBezTo>
                <a:cubicBezTo>
                  <a:pt x="1971104" y="2825306"/>
                  <a:pt x="1975676" y="2829973"/>
                  <a:pt x="1981391" y="2829973"/>
                </a:cubicBezTo>
                <a:close/>
                <a:moveTo>
                  <a:pt x="2057591" y="2829782"/>
                </a:moveTo>
                <a:cubicBezTo>
                  <a:pt x="2063210" y="2829782"/>
                  <a:pt x="2067687" y="2825210"/>
                  <a:pt x="2067687" y="2819686"/>
                </a:cubicBezTo>
                <a:cubicBezTo>
                  <a:pt x="2067687" y="2814066"/>
                  <a:pt x="2063115" y="2809589"/>
                  <a:pt x="2057591" y="2809589"/>
                </a:cubicBezTo>
                <a:cubicBezTo>
                  <a:pt x="2052066" y="2809589"/>
                  <a:pt x="2047494" y="2814161"/>
                  <a:pt x="2047494" y="2819686"/>
                </a:cubicBezTo>
                <a:cubicBezTo>
                  <a:pt x="2047494" y="2825210"/>
                  <a:pt x="2051971" y="2829782"/>
                  <a:pt x="2057591" y="2829782"/>
                </a:cubicBezTo>
                <a:close/>
                <a:moveTo>
                  <a:pt x="2133791" y="2829497"/>
                </a:moveTo>
                <a:cubicBezTo>
                  <a:pt x="2139315" y="2829497"/>
                  <a:pt x="2143697" y="2825020"/>
                  <a:pt x="2143697" y="2819591"/>
                </a:cubicBezTo>
                <a:cubicBezTo>
                  <a:pt x="2143697" y="2814066"/>
                  <a:pt x="2139220" y="2809685"/>
                  <a:pt x="2133791" y="2809685"/>
                </a:cubicBezTo>
                <a:cubicBezTo>
                  <a:pt x="2128361" y="2809685"/>
                  <a:pt x="2123885" y="2814161"/>
                  <a:pt x="2123885" y="2819591"/>
                </a:cubicBezTo>
                <a:cubicBezTo>
                  <a:pt x="2123885" y="2825115"/>
                  <a:pt x="2128361" y="2829497"/>
                  <a:pt x="2133791" y="2829497"/>
                </a:cubicBezTo>
                <a:close/>
                <a:moveTo>
                  <a:pt x="2209991" y="2828925"/>
                </a:moveTo>
                <a:cubicBezTo>
                  <a:pt x="2215134" y="2828925"/>
                  <a:pt x="2219325" y="2824734"/>
                  <a:pt x="2219325" y="2819591"/>
                </a:cubicBezTo>
                <a:cubicBezTo>
                  <a:pt x="2219325" y="2814447"/>
                  <a:pt x="2215134" y="2810256"/>
                  <a:pt x="2209991" y="2810256"/>
                </a:cubicBezTo>
                <a:cubicBezTo>
                  <a:pt x="2204847" y="2810256"/>
                  <a:pt x="2200656" y="2814447"/>
                  <a:pt x="2200656" y="2819591"/>
                </a:cubicBezTo>
                <a:cubicBezTo>
                  <a:pt x="2200751" y="2824734"/>
                  <a:pt x="2204847" y="2828925"/>
                  <a:pt x="2209991" y="2828925"/>
                </a:cubicBezTo>
                <a:close/>
                <a:moveTo>
                  <a:pt x="2286191" y="2828449"/>
                </a:moveTo>
                <a:cubicBezTo>
                  <a:pt x="2291048" y="2828449"/>
                  <a:pt x="2295049" y="2824448"/>
                  <a:pt x="2295049" y="2819591"/>
                </a:cubicBezTo>
                <a:cubicBezTo>
                  <a:pt x="2295049" y="2814733"/>
                  <a:pt x="2291048" y="2810732"/>
                  <a:pt x="2286191" y="2810732"/>
                </a:cubicBezTo>
                <a:cubicBezTo>
                  <a:pt x="2281333" y="2810732"/>
                  <a:pt x="2277332" y="2814733"/>
                  <a:pt x="2277332" y="2819591"/>
                </a:cubicBezTo>
                <a:cubicBezTo>
                  <a:pt x="2277332" y="2824544"/>
                  <a:pt x="2281333" y="2828449"/>
                  <a:pt x="2286191" y="2828449"/>
                </a:cubicBezTo>
                <a:close/>
                <a:moveTo>
                  <a:pt x="2362391" y="2827878"/>
                </a:moveTo>
                <a:cubicBezTo>
                  <a:pt x="2366963" y="2827878"/>
                  <a:pt x="2370677" y="2824163"/>
                  <a:pt x="2370677" y="2819591"/>
                </a:cubicBezTo>
                <a:cubicBezTo>
                  <a:pt x="2370677" y="2815019"/>
                  <a:pt x="2366963" y="2811304"/>
                  <a:pt x="2362391" y="2811304"/>
                </a:cubicBezTo>
                <a:cubicBezTo>
                  <a:pt x="2357819" y="2811304"/>
                  <a:pt x="2354104" y="2815019"/>
                  <a:pt x="2354104" y="2819591"/>
                </a:cubicBezTo>
                <a:cubicBezTo>
                  <a:pt x="2354199" y="2824163"/>
                  <a:pt x="2357819" y="2827878"/>
                  <a:pt x="2362391" y="2827878"/>
                </a:cubicBezTo>
                <a:close/>
                <a:moveTo>
                  <a:pt x="2438591" y="2827211"/>
                </a:moveTo>
                <a:cubicBezTo>
                  <a:pt x="2442782" y="2827211"/>
                  <a:pt x="2446211" y="2823782"/>
                  <a:pt x="2446211" y="2819591"/>
                </a:cubicBezTo>
                <a:cubicBezTo>
                  <a:pt x="2446211" y="2815399"/>
                  <a:pt x="2442782" y="2811971"/>
                  <a:pt x="2438591" y="2811971"/>
                </a:cubicBezTo>
                <a:cubicBezTo>
                  <a:pt x="2434400" y="2811971"/>
                  <a:pt x="2430971" y="2815399"/>
                  <a:pt x="2430971" y="2819591"/>
                </a:cubicBezTo>
                <a:cubicBezTo>
                  <a:pt x="2430971" y="2823782"/>
                  <a:pt x="2434400" y="2827211"/>
                  <a:pt x="2438591" y="2827211"/>
                </a:cubicBezTo>
                <a:close/>
                <a:moveTo>
                  <a:pt x="2514791" y="2826544"/>
                </a:moveTo>
                <a:cubicBezTo>
                  <a:pt x="2518601" y="2826544"/>
                  <a:pt x="2521744" y="2823401"/>
                  <a:pt x="2521744" y="2819591"/>
                </a:cubicBezTo>
                <a:cubicBezTo>
                  <a:pt x="2521744" y="2815781"/>
                  <a:pt x="2518601" y="2812637"/>
                  <a:pt x="2514791" y="2812637"/>
                </a:cubicBezTo>
                <a:cubicBezTo>
                  <a:pt x="2510981" y="2812637"/>
                  <a:pt x="2507837" y="2815781"/>
                  <a:pt x="2507837" y="2819591"/>
                </a:cubicBezTo>
                <a:cubicBezTo>
                  <a:pt x="2507837" y="2823496"/>
                  <a:pt x="2510981" y="2826544"/>
                  <a:pt x="2514791" y="2826544"/>
                </a:cubicBezTo>
                <a:close/>
                <a:moveTo>
                  <a:pt x="2590991" y="2825972"/>
                </a:moveTo>
                <a:cubicBezTo>
                  <a:pt x="2594515" y="2825972"/>
                  <a:pt x="2597372" y="2823115"/>
                  <a:pt x="2597372" y="2819591"/>
                </a:cubicBezTo>
                <a:cubicBezTo>
                  <a:pt x="2597372" y="2816066"/>
                  <a:pt x="2594515" y="2813209"/>
                  <a:pt x="2590991" y="2813209"/>
                </a:cubicBezTo>
                <a:cubicBezTo>
                  <a:pt x="2587466" y="2813209"/>
                  <a:pt x="2584609" y="2816066"/>
                  <a:pt x="2584609" y="2819591"/>
                </a:cubicBezTo>
                <a:cubicBezTo>
                  <a:pt x="2584704" y="2823115"/>
                  <a:pt x="2587466" y="2825972"/>
                  <a:pt x="2590991" y="2825972"/>
                </a:cubicBezTo>
                <a:close/>
                <a:moveTo>
                  <a:pt x="2667191" y="2825115"/>
                </a:moveTo>
                <a:cubicBezTo>
                  <a:pt x="2670239" y="2825115"/>
                  <a:pt x="2672715" y="2822639"/>
                  <a:pt x="2672715" y="2819591"/>
                </a:cubicBezTo>
                <a:cubicBezTo>
                  <a:pt x="2672715" y="2816543"/>
                  <a:pt x="2670239" y="2814066"/>
                  <a:pt x="2667191" y="2814066"/>
                </a:cubicBezTo>
                <a:cubicBezTo>
                  <a:pt x="2664143" y="2814066"/>
                  <a:pt x="2661666" y="2816543"/>
                  <a:pt x="2661666" y="2819591"/>
                </a:cubicBezTo>
                <a:cubicBezTo>
                  <a:pt x="2661761" y="2822639"/>
                  <a:pt x="2664143" y="2825115"/>
                  <a:pt x="2667191" y="2825115"/>
                </a:cubicBezTo>
                <a:close/>
                <a:moveTo>
                  <a:pt x="2743391" y="2824448"/>
                </a:moveTo>
                <a:cubicBezTo>
                  <a:pt x="2746058" y="2824448"/>
                  <a:pt x="2748248" y="2822258"/>
                  <a:pt x="2748248" y="2819591"/>
                </a:cubicBezTo>
                <a:cubicBezTo>
                  <a:pt x="2748248" y="2816924"/>
                  <a:pt x="2746058" y="2814733"/>
                  <a:pt x="2743391" y="2814733"/>
                </a:cubicBezTo>
                <a:cubicBezTo>
                  <a:pt x="2740724" y="2814733"/>
                  <a:pt x="2738533" y="2816924"/>
                  <a:pt x="2738533" y="2819591"/>
                </a:cubicBezTo>
                <a:cubicBezTo>
                  <a:pt x="2738533" y="2822258"/>
                  <a:pt x="2740724" y="2824448"/>
                  <a:pt x="2743391" y="2824448"/>
                </a:cubicBezTo>
                <a:close/>
                <a:moveTo>
                  <a:pt x="2819591" y="2823591"/>
                </a:moveTo>
                <a:cubicBezTo>
                  <a:pt x="2821781" y="2823591"/>
                  <a:pt x="2823591" y="2821781"/>
                  <a:pt x="2823591" y="2819591"/>
                </a:cubicBezTo>
                <a:cubicBezTo>
                  <a:pt x="2823591" y="2817400"/>
                  <a:pt x="2821781" y="2815590"/>
                  <a:pt x="2819591" y="2815590"/>
                </a:cubicBezTo>
                <a:cubicBezTo>
                  <a:pt x="2817400" y="2815590"/>
                  <a:pt x="2815590" y="2817400"/>
                  <a:pt x="2815590" y="2819591"/>
                </a:cubicBezTo>
                <a:cubicBezTo>
                  <a:pt x="2815590" y="2821877"/>
                  <a:pt x="2817400" y="2823591"/>
                  <a:pt x="2819591" y="2823591"/>
                </a:cubicBezTo>
                <a:close/>
                <a:moveTo>
                  <a:pt x="2895791" y="2822734"/>
                </a:moveTo>
                <a:cubicBezTo>
                  <a:pt x="2897505" y="2822734"/>
                  <a:pt x="2898934" y="2821305"/>
                  <a:pt x="2898934" y="2819591"/>
                </a:cubicBezTo>
                <a:cubicBezTo>
                  <a:pt x="2898934" y="2817876"/>
                  <a:pt x="2897505" y="2816447"/>
                  <a:pt x="2895791" y="2816447"/>
                </a:cubicBezTo>
                <a:cubicBezTo>
                  <a:pt x="2894076" y="2816447"/>
                  <a:pt x="2892647" y="2817876"/>
                  <a:pt x="2892647" y="2819591"/>
                </a:cubicBezTo>
                <a:cubicBezTo>
                  <a:pt x="2892647" y="2821400"/>
                  <a:pt x="2894076" y="2822734"/>
                  <a:pt x="2895791" y="2822734"/>
                </a:cubicBezTo>
                <a:close/>
                <a:moveTo>
                  <a:pt x="2971991" y="2821972"/>
                </a:moveTo>
                <a:cubicBezTo>
                  <a:pt x="2973229" y="2821972"/>
                  <a:pt x="2974277" y="2820924"/>
                  <a:pt x="2974277" y="2819686"/>
                </a:cubicBezTo>
                <a:cubicBezTo>
                  <a:pt x="2974277" y="2818448"/>
                  <a:pt x="2973229" y="2817400"/>
                  <a:pt x="2971991" y="2817400"/>
                </a:cubicBezTo>
                <a:cubicBezTo>
                  <a:pt x="2970753" y="2817400"/>
                  <a:pt x="2969705" y="2818448"/>
                  <a:pt x="2969705" y="2819686"/>
                </a:cubicBezTo>
                <a:cubicBezTo>
                  <a:pt x="2969705" y="2820924"/>
                  <a:pt x="2970753" y="2821972"/>
                  <a:pt x="2971991" y="2821972"/>
                </a:cubicBezTo>
                <a:close/>
                <a:moveTo>
                  <a:pt x="3048191" y="2821115"/>
                </a:moveTo>
                <a:cubicBezTo>
                  <a:pt x="3049048" y="2821115"/>
                  <a:pt x="3049715" y="2820448"/>
                  <a:pt x="3049715" y="2819591"/>
                </a:cubicBezTo>
                <a:cubicBezTo>
                  <a:pt x="3049715" y="2818733"/>
                  <a:pt x="3049048" y="2818066"/>
                  <a:pt x="3048191" y="2818066"/>
                </a:cubicBezTo>
                <a:cubicBezTo>
                  <a:pt x="3047333" y="2818066"/>
                  <a:pt x="3046666" y="2818733"/>
                  <a:pt x="3046666" y="2819591"/>
                </a:cubicBezTo>
                <a:cubicBezTo>
                  <a:pt x="3046762" y="2820448"/>
                  <a:pt x="3047429" y="2821115"/>
                  <a:pt x="3048191" y="2821115"/>
                </a:cubicBezTo>
                <a:close/>
                <a:moveTo>
                  <a:pt x="3124391" y="2820067"/>
                </a:moveTo>
                <a:cubicBezTo>
                  <a:pt x="3124581" y="2820067"/>
                  <a:pt x="3124772" y="2819876"/>
                  <a:pt x="3124772" y="2819686"/>
                </a:cubicBezTo>
                <a:cubicBezTo>
                  <a:pt x="3124772" y="2819495"/>
                  <a:pt x="3124581" y="2819305"/>
                  <a:pt x="3124391" y="2819305"/>
                </a:cubicBezTo>
                <a:cubicBezTo>
                  <a:pt x="3124200" y="2819305"/>
                  <a:pt x="3124010" y="2819495"/>
                  <a:pt x="3124010" y="2819686"/>
                </a:cubicBezTo>
                <a:cubicBezTo>
                  <a:pt x="3124010" y="2819876"/>
                  <a:pt x="3124200" y="2820067"/>
                  <a:pt x="3124391" y="2820067"/>
                </a:cubicBezTo>
                <a:close/>
                <a:moveTo>
                  <a:pt x="457391" y="2896457"/>
                </a:moveTo>
                <a:cubicBezTo>
                  <a:pt x="457772" y="2896457"/>
                  <a:pt x="458057" y="2896172"/>
                  <a:pt x="458057" y="2895791"/>
                </a:cubicBezTo>
                <a:cubicBezTo>
                  <a:pt x="458057" y="2895410"/>
                  <a:pt x="457772" y="2895124"/>
                  <a:pt x="457391" y="2895124"/>
                </a:cubicBezTo>
                <a:cubicBezTo>
                  <a:pt x="457010" y="2895124"/>
                  <a:pt x="456724" y="2895410"/>
                  <a:pt x="456724" y="2895791"/>
                </a:cubicBezTo>
                <a:cubicBezTo>
                  <a:pt x="456819" y="2896172"/>
                  <a:pt x="457105" y="2896457"/>
                  <a:pt x="457391" y="2896457"/>
                </a:cubicBezTo>
                <a:close/>
                <a:moveTo>
                  <a:pt x="533591" y="2897315"/>
                </a:moveTo>
                <a:cubicBezTo>
                  <a:pt x="534448" y="2897315"/>
                  <a:pt x="535115" y="2896648"/>
                  <a:pt x="535115" y="2895791"/>
                </a:cubicBezTo>
                <a:cubicBezTo>
                  <a:pt x="535115" y="2894933"/>
                  <a:pt x="534448" y="2894266"/>
                  <a:pt x="533591" y="2894266"/>
                </a:cubicBezTo>
                <a:cubicBezTo>
                  <a:pt x="532733" y="2894266"/>
                  <a:pt x="532067" y="2894933"/>
                  <a:pt x="532067" y="2895791"/>
                </a:cubicBezTo>
                <a:cubicBezTo>
                  <a:pt x="532162" y="2896648"/>
                  <a:pt x="532829" y="2897315"/>
                  <a:pt x="533591" y="2897315"/>
                </a:cubicBezTo>
                <a:close/>
                <a:moveTo>
                  <a:pt x="609790" y="2898172"/>
                </a:moveTo>
                <a:cubicBezTo>
                  <a:pt x="611029" y="2898172"/>
                  <a:pt x="612077" y="2897124"/>
                  <a:pt x="612077" y="2895886"/>
                </a:cubicBezTo>
                <a:cubicBezTo>
                  <a:pt x="612077" y="2894648"/>
                  <a:pt x="611029" y="2893600"/>
                  <a:pt x="609790" y="2893600"/>
                </a:cubicBezTo>
                <a:cubicBezTo>
                  <a:pt x="608552" y="2893600"/>
                  <a:pt x="607505" y="2894648"/>
                  <a:pt x="607505" y="2895886"/>
                </a:cubicBezTo>
                <a:cubicBezTo>
                  <a:pt x="607505" y="2897124"/>
                  <a:pt x="608552" y="2898172"/>
                  <a:pt x="609790" y="2898172"/>
                </a:cubicBezTo>
                <a:close/>
                <a:moveTo>
                  <a:pt x="685990" y="2898934"/>
                </a:moveTo>
                <a:cubicBezTo>
                  <a:pt x="687705" y="2898934"/>
                  <a:pt x="689134" y="2897505"/>
                  <a:pt x="689134" y="2895791"/>
                </a:cubicBezTo>
                <a:cubicBezTo>
                  <a:pt x="689134" y="2894076"/>
                  <a:pt x="687705" y="2892647"/>
                  <a:pt x="685990" y="2892647"/>
                </a:cubicBezTo>
                <a:cubicBezTo>
                  <a:pt x="684276" y="2892647"/>
                  <a:pt x="682847" y="2894076"/>
                  <a:pt x="682847" y="2895791"/>
                </a:cubicBezTo>
                <a:cubicBezTo>
                  <a:pt x="682847" y="2897600"/>
                  <a:pt x="684276" y="2898934"/>
                  <a:pt x="685990" y="2898934"/>
                </a:cubicBezTo>
                <a:close/>
                <a:moveTo>
                  <a:pt x="762190" y="2899601"/>
                </a:moveTo>
                <a:cubicBezTo>
                  <a:pt x="764286" y="2899601"/>
                  <a:pt x="766001" y="2897886"/>
                  <a:pt x="766001" y="2895791"/>
                </a:cubicBezTo>
                <a:cubicBezTo>
                  <a:pt x="766001" y="2893695"/>
                  <a:pt x="764286" y="2891981"/>
                  <a:pt x="762190" y="2891981"/>
                </a:cubicBezTo>
                <a:cubicBezTo>
                  <a:pt x="760095" y="2891981"/>
                  <a:pt x="758381" y="2893695"/>
                  <a:pt x="758381" y="2895791"/>
                </a:cubicBezTo>
                <a:cubicBezTo>
                  <a:pt x="758381" y="2897886"/>
                  <a:pt x="760095" y="2899601"/>
                  <a:pt x="762190" y="2899601"/>
                </a:cubicBezTo>
                <a:close/>
                <a:moveTo>
                  <a:pt x="838390" y="2900458"/>
                </a:moveTo>
                <a:cubicBezTo>
                  <a:pt x="840962" y="2900458"/>
                  <a:pt x="843058" y="2898362"/>
                  <a:pt x="843058" y="2895791"/>
                </a:cubicBezTo>
                <a:cubicBezTo>
                  <a:pt x="843058" y="2893219"/>
                  <a:pt x="840962" y="2891123"/>
                  <a:pt x="838390" y="2891123"/>
                </a:cubicBezTo>
                <a:cubicBezTo>
                  <a:pt x="835819" y="2891123"/>
                  <a:pt x="833723" y="2893219"/>
                  <a:pt x="833723" y="2895791"/>
                </a:cubicBezTo>
                <a:cubicBezTo>
                  <a:pt x="833723" y="2898362"/>
                  <a:pt x="835819" y="2900458"/>
                  <a:pt x="838390" y="2900458"/>
                </a:cubicBezTo>
                <a:close/>
                <a:moveTo>
                  <a:pt x="914590" y="2901124"/>
                </a:moveTo>
                <a:cubicBezTo>
                  <a:pt x="917543" y="2901124"/>
                  <a:pt x="919829" y="2898743"/>
                  <a:pt x="919829" y="2895886"/>
                </a:cubicBezTo>
                <a:cubicBezTo>
                  <a:pt x="919829" y="2892933"/>
                  <a:pt x="917448" y="2890647"/>
                  <a:pt x="914590" y="2890647"/>
                </a:cubicBezTo>
                <a:cubicBezTo>
                  <a:pt x="911638" y="2890647"/>
                  <a:pt x="909352" y="2893028"/>
                  <a:pt x="909352" y="2895886"/>
                </a:cubicBezTo>
                <a:cubicBezTo>
                  <a:pt x="909352" y="2898743"/>
                  <a:pt x="911733" y="2901124"/>
                  <a:pt x="914590" y="2901124"/>
                </a:cubicBezTo>
                <a:close/>
                <a:moveTo>
                  <a:pt x="990790" y="2901696"/>
                </a:moveTo>
                <a:cubicBezTo>
                  <a:pt x="994029" y="2901696"/>
                  <a:pt x="996696" y="2899029"/>
                  <a:pt x="996696" y="2895791"/>
                </a:cubicBezTo>
                <a:cubicBezTo>
                  <a:pt x="996696" y="2892552"/>
                  <a:pt x="994029" y="2889885"/>
                  <a:pt x="990790" y="2889885"/>
                </a:cubicBezTo>
                <a:cubicBezTo>
                  <a:pt x="987552" y="2889885"/>
                  <a:pt x="984885" y="2892552"/>
                  <a:pt x="984885" y="2895791"/>
                </a:cubicBezTo>
                <a:cubicBezTo>
                  <a:pt x="984885" y="2899124"/>
                  <a:pt x="987552" y="2901696"/>
                  <a:pt x="990790" y="2901696"/>
                </a:cubicBezTo>
                <a:close/>
                <a:moveTo>
                  <a:pt x="1066991" y="2902363"/>
                </a:moveTo>
                <a:cubicBezTo>
                  <a:pt x="1070610" y="2902363"/>
                  <a:pt x="1073563" y="2899410"/>
                  <a:pt x="1073563" y="2895791"/>
                </a:cubicBezTo>
                <a:cubicBezTo>
                  <a:pt x="1073563" y="2892171"/>
                  <a:pt x="1070610" y="2889218"/>
                  <a:pt x="1066991" y="2889218"/>
                </a:cubicBezTo>
                <a:cubicBezTo>
                  <a:pt x="1063371" y="2889218"/>
                  <a:pt x="1060418" y="2892171"/>
                  <a:pt x="1060418" y="2895791"/>
                </a:cubicBezTo>
                <a:cubicBezTo>
                  <a:pt x="1060418" y="2899410"/>
                  <a:pt x="1063371" y="2902363"/>
                  <a:pt x="1066991" y="2902363"/>
                </a:cubicBezTo>
                <a:close/>
                <a:moveTo>
                  <a:pt x="1143191" y="2903030"/>
                </a:moveTo>
                <a:cubicBezTo>
                  <a:pt x="1147191" y="2903030"/>
                  <a:pt x="1150334" y="2899791"/>
                  <a:pt x="1150334" y="2895886"/>
                </a:cubicBezTo>
                <a:cubicBezTo>
                  <a:pt x="1150334" y="2891885"/>
                  <a:pt x="1147096" y="2888742"/>
                  <a:pt x="1143191" y="2888742"/>
                </a:cubicBezTo>
                <a:cubicBezTo>
                  <a:pt x="1139190" y="2888742"/>
                  <a:pt x="1136047" y="2891981"/>
                  <a:pt x="1136047" y="2895886"/>
                </a:cubicBezTo>
                <a:cubicBezTo>
                  <a:pt x="1136047" y="2899791"/>
                  <a:pt x="1139285" y="2903030"/>
                  <a:pt x="1143191" y="2903030"/>
                </a:cubicBezTo>
                <a:close/>
                <a:moveTo>
                  <a:pt x="1219391" y="2903601"/>
                </a:moveTo>
                <a:cubicBezTo>
                  <a:pt x="1223677" y="2903601"/>
                  <a:pt x="1227201" y="2900077"/>
                  <a:pt x="1227201" y="2895791"/>
                </a:cubicBezTo>
                <a:cubicBezTo>
                  <a:pt x="1227201" y="2891504"/>
                  <a:pt x="1223677" y="2887980"/>
                  <a:pt x="1219391" y="2887980"/>
                </a:cubicBezTo>
                <a:cubicBezTo>
                  <a:pt x="1215104" y="2887980"/>
                  <a:pt x="1211580" y="2891504"/>
                  <a:pt x="1211580" y="2895791"/>
                </a:cubicBezTo>
                <a:cubicBezTo>
                  <a:pt x="1211580" y="2900172"/>
                  <a:pt x="1215104" y="2903601"/>
                  <a:pt x="1219391" y="2903601"/>
                </a:cubicBezTo>
                <a:close/>
                <a:moveTo>
                  <a:pt x="1295591" y="2904078"/>
                </a:moveTo>
                <a:cubicBezTo>
                  <a:pt x="1300163" y="2904078"/>
                  <a:pt x="1303877" y="2900363"/>
                  <a:pt x="1303877" y="2895791"/>
                </a:cubicBezTo>
                <a:cubicBezTo>
                  <a:pt x="1303877" y="2891219"/>
                  <a:pt x="1300163" y="2887504"/>
                  <a:pt x="1295591" y="2887504"/>
                </a:cubicBezTo>
                <a:cubicBezTo>
                  <a:pt x="1291018" y="2887504"/>
                  <a:pt x="1287304" y="2891219"/>
                  <a:pt x="1287304" y="2895791"/>
                </a:cubicBezTo>
                <a:cubicBezTo>
                  <a:pt x="1287399" y="2900363"/>
                  <a:pt x="1291018" y="2904078"/>
                  <a:pt x="1295591" y="2904078"/>
                </a:cubicBezTo>
                <a:close/>
                <a:moveTo>
                  <a:pt x="1371791" y="2904458"/>
                </a:moveTo>
                <a:cubicBezTo>
                  <a:pt x="1376553" y="2904458"/>
                  <a:pt x="1380458" y="2900553"/>
                  <a:pt x="1380458" y="2895791"/>
                </a:cubicBezTo>
                <a:cubicBezTo>
                  <a:pt x="1380458" y="2891028"/>
                  <a:pt x="1376553" y="2887123"/>
                  <a:pt x="1371791" y="2887123"/>
                </a:cubicBezTo>
                <a:cubicBezTo>
                  <a:pt x="1367028" y="2887123"/>
                  <a:pt x="1363123" y="2891028"/>
                  <a:pt x="1363123" y="2895791"/>
                </a:cubicBezTo>
                <a:cubicBezTo>
                  <a:pt x="1363123" y="2900553"/>
                  <a:pt x="1367028" y="2904458"/>
                  <a:pt x="1371791" y="2904458"/>
                </a:cubicBezTo>
                <a:close/>
                <a:moveTo>
                  <a:pt x="1447991" y="2904935"/>
                </a:moveTo>
                <a:cubicBezTo>
                  <a:pt x="1453039" y="2904935"/>
                  <a:pt x="1457039" y="2900839"/>
                  <a:pt x="1457039" y="2895886"/>
                </a:cubicBezTo>
                <a:cubicBezTo>
                  <a:pt x="1457039" y="2890838"/>
                  <a:pt x="1452943" y="2886837"/>
                  <a:pt x="1447991" y="2886837"/>
                </a:cubicBezTo>
                <a:cubicBezTo>
                  <a:pt x="1443038" y="2886837"/>
                  <a:pt x="1438942" y="2890933"/>
                  <a:pt x="1438942" y="2895886"/>
                </a:cubicBezTo>
                <a:cubicBezTo>
                  <a:pt x="1438942" y="2900839"/>
                  <a:pt x="1443038" y="2904935"/>
                  <a:pt x="1447991" y="2904935"/>
                </a:cubicBezTo>
                <a:close/>
                <a:moveTo>
                  <a:pt x="1524191" y="2905125"/>
                </a:moveTo>
                <a:cubicBezTo>
                  <a:pt x="1529334" y="2905125"/>
                  <a:pt x="1533525" y="2900934"/>
                  <a:pt x="1533525" y="2895791"/>
                </a:cubicBezTo>
                <a:cubicBezTo>
                  <a:pt x="1533525" y="2890647"/>
                  <a:pt x="1529334" y="2886456"/>
                  <a:pt x="1524191" y="2886456"/>
                </a:cubicBezTo>
                <a:cubicBezTo>
                  <a:pt x="1519047" y="2886456"/>
                  <a:pt x="1514856" y="2890647"/>
                  <a:pt x="1514856" y="2895791"/>
                </a:cubicBezTo>
                <a:cubicBezTo>
                  <a:pt x="1514951" y="2900934"/>
                  <a:pt x="1519047" y="2905125"/>
                  <a:pt x="1524191" y="2905125"/>
                </a:cubicBezTo>
                <a:close/>
                <a:moveTo>
                  <a:pt x="1600391" y="2905316"/>
                </a:moveTo>
                <a:cubicBezTo>
                  <a:pt x="1605629" y="2905316"/>
                  <a:pt x="1609916" y="2901029"/>
                  <a:pt x="1609916" y="2895791"/>
                </a:cubicBezTo>
                <a:cubicBezTo>
                  <a:pt x="1609916" y="2890552"/>
                  <a:pt x="1605629" y="2886266"/>
                  <a:pt x="1600391" y="2886266"/>
                </a:cubicBezTo>
                <a:cubicBezTo>
                  <a:pt x="1595152" y="2886266"/>
                  <a:pt x="1590866" y="2890552"/>
                  <a:pt x="1590866" y="2895791"/>
                </a:cubicBezTo>
                <a:cubicBezTo>
                  <a:pt x="1590866" y="2901029"/>
                  <a:pt x="1595152" y="2905316"/>
                  <a:pt x="1600391" y="2905316"/>
                </a:cubicBezTo>
                <a:close/>
                <a:moveTo>
                  <a:pt x="1676591" y="2905316"/>
                </a:moveTo>
                <a:cubicBezTo>
                  <a:pt x="1681829" y="2905316"/>
                  <a:pt x="1686116" y="2901029"/>
                  <a:pt x="1686116" y="2895791"/>
                </a:cubicBezTo>
                <a:cubicBezTo>
                  <a:pt x="1686116" y="2890552"/>
                  <a:pt x="1681829" y="2886266"/>
                  <a:pt x="1676591" y="2886266"/>
                </a:cubicBezTo>
                <a:cubicBezTo>
                  <a:pt x="1671352" y="2886266"/>
                  <a:pt x="1667066" y="2890552"/>
                  <a:pt x="1667066" y="2895791"/>
                </a:cubicBezTo>
                <a:cubicBezTo>
                  <a:pt x="1667066" y="2901029"/>
                  <a:pt x="1671352" y="2905316"/>
                  <a:pt x="1676591" y="2905316"/>
                </a:cubicBezTo>
                <a:close/>
                <a:moveTo>
                  <a:pt x="1752791" y="2905506"/>
                </a:moveTo>
                <a:cubicBezTo>
                  <a:pt x="1758125" y="2905506"/>
                  <a:pt x="1762506" y="2901124"/>
                  <a:pt x="1762506" y="2895791"/>
                </a:cubicBezTo>
                <a:cubicBezTo>
                  <a:pt x="1762506" y="2890457"/>
                  <a:pt x="1758125" y="2886075"/>
                  <a:pt x="1752791" y="2886075"/>
                </a:cubicBezTo>
                <a:cubicBezTo>
                  <a:pt x="1747457" y="2886075"/>
                  <a:pt x="1743075" y="2890457"/>
                  <a:pt x="1743075" y="2895791"/>
                </a:cubicBezTo>
                <a:cubicBezTo>
                  <a:pt x="1743075" y="2901124"/>
                  <a:pt x="1747457" y="2905506"/>
                  <a:pt x="1752791" y="2905506"/>
                </a:cubicBezTo>
                <a:close/>
                <a:moveTo>
                  <a:pt x="1828991" y="2905506"/>
                </a:moveTo>
                <a:cubicBezTo>
                  <a:pt x="1834325" y="2905506"/>
                  <a:pt x="1838706" y="2901124"/>
                  <a:pt x="1838706" y="2895791"/>
                </a:cubicBezTo>
                <a:cubicBezTo>
                  <a:pt x="1838706" y="2890457"/>
                  <a:pt x="1834325" y="2886075"/>
                  <a:pt x="1828991" y="2886075"/>
                </a:cubicBezTo>
                <a:cubicBezTo>
                  <a:pt x="1823657" y="2886075"/>
                  <a:pt x="1819275" y="2890457"/>
                  <a:pt x="1819275" y="2895791"/>
                </a:cubicBezTo>
                <a:cubicBezTo>
                  <a:pt x="1819275" y="2901124"/>
                  <a:pt x="1823657" y="2905506"/>
                  <a:pt x="1828991" y="2905506"/>
                </a:cubicBezTo>
                <a:close/>
                <a:moveTo>
                  <a:pt x="1905191" y="2905316"/>
                </a:moveTo>
                <a:cubicBezTo>
                  <a:pt x="1910429" y="2905316"/>
                  <a:pt x="1914716" y="2901029"/>
                  <a:pt x="1914716" y="2895791"/>
                </a:cubicBezTo>
                <a:cubicBezTo>
                  <a:pt x="1914716" y="2890552"/>
                  <a:pt x="1910429" y="2886266"/>
                  <a:pt x="1905191" y="2886266"/>
                </a:cubicBezTo>
                <a:cubicBezTo>
                  <a:pt x="1899952" y="2886266"/>
                  <a:pt x="1895666" y="2890552"/>
                  <a:pt x="1895666" y="2895791"/>
                </a:cubicBezTo>
                <a:cubicBezTo>
                  <a:pt x="1895666" y="2901029"/>
                  <a:pt x="1899952" y="2905316"/>
                  <a:pt x="1905191" y="2905316"/>
                </a:cubicBezTo>
                <a:close/>
                <a:moveTo>
                  <a:pt x="1981391" y="2905125"/>
                </a:moveTo>
                <a:cubicBezTo>
                  <a:pt x="1986534" y="2905125"/>
                  <a:pt x="1990725" y="2900934"/>
                  <a:pt x="1990725" y="2895791"/>
                </a:cubicBezTo>
                <a:cubicBezTo>
                  <a:pt x="1990725" y="2890647"/>
                  <a:pt x="1986534" y="2886456"/>
                  <a:pt x="1981391" y="2886456"/>
                </a:cubicBezTo>
                <a:cubicBezTo>
                  <a:pt x="1976247" y="2886456"/>
                  <a:pt x="1972056" y="2890647"/>
                  <a:pt x="1972056" y="2895791"/>
                </a:cubicBezTo>
                <a:cubicBezTo>
                  <a:pt x="1972151" y="2900934"/>
                  <a:pt x="1976247" y="2905125"/>
                  <a:pt x="1981391" y="2905125"/>
                </a:cubicBezTo>
                <a:close/>
                <a:moveTo>
                  <a:pt x="2057591" y="2904935"/>
                </a:moveTo>
                <a:cubicBezTo>
                  <a:pt x="2062639" y="2904935"/>
                  <a:pt x="2066639" y="2900839"/>
                  <a:pt x="2066639" y="2895886"/>
                </a:cubicBezTo>
                <a:cubicBezTo>
                  <a:pt x="2066639" y="2890838"/>
                  <a:pt x="2062543" y="2886837"/>
                  <a:pt x="2057591" y="2886837"/>
                </a:cubicBezTo>
                <a:cubicBezTo>
                  <a:pt x="2052638" y="2886837"/>
                  <a:pt x="2048542" y="2890933"/>
                  <a:pt x="2048542" y="2895886"/>
                </a:cubicBezTo>
                <a:cubicBezTo>
                  <a:pt x="2048542" y="2900839"/>
                  <a:pt x="2052638" y="2904935"/>
                  <a:pt x="2057591" y="2904935"/>
                </a:cubicBezTo>
                <a:close/>
                <a:moveTo>
                  <a:pt x="2133791" y="2904458"/>
                </a:moveTo>
                <a:cubicBezTo>
                  <a:pt x="2138553" y="2904458"/>
                  <a:pt x="2142458" y="2900553"/>
                  <a:pt x="2142458" y="2895791"/>
                </a:cubicBezTo>
                <a:cubicBezTo>
                  <a:pt x="2142458" y="2891028"/>
                  <a:pt x="2138553" y="2887123"/>
                  <a:pt x="2133791" y="2887123"/>
                </a:cubicBezTo>
                <a:cubicBezTo>
                  <a:pt x="2129028" y="2887123"/>
                  <a:pt x="2125123" y="2891028"/>
                  <a:pt x="2125123" y="2895791"/>
                </a:cubicBezTo>
                <a:cubicBezTo>
                  <a:pt x="2125123" y="2900553"/>
                  <a:pt x="2129028" y="2904458"/>
                  <a:pt x="2133791" y="2904458"/>
                </a:cubicBezTo>
                <a:close/>
                <a:moveTo>
                  <a:pt x="2209991" y="2904078"/>
                </a:moveTo>
                <a:cubicBezTo>
                  <a:pt x="2214563" y="2904078"/>
                  <a:pt x="2218277" y="2900363"/>
                  <a:pt x="2218277" y="2895791"/>
                </a:cubicBezTo>
                <a:cubicBezTo>
                  <a:pt x="2218277" y="2891219"/>
                  <a:pt x="2214563" y="2887504"/>
                  <a:pt x="2209991" y="2887504"/>
                </a:cubicBezTo>
                <a:cubicBezTo>
                  <a:pt x="2205419" y="2887504"/>
                  <a:pt x="2201704" y="2891219"/>
                  <a:pt x="2201704" y="2895791"/>
                </a:cubicBezTo>
                <a:cubicBezTo>
                  <a:pt x="2201799" y="2900363"/>
                  <a:pt x="2205419" y="2904078"/>
                  <a:pt x="2209991" y="2904078"/>
                </a:cubicBezTo>
                <a:close/>
                <a:moveTo>
                  <a:pt x="2286191" y="2903601"/>
                </a:moveTo>
                <a:cubicBezTo>
                  <a:pt x="2290477" y="2903601"/>
                  <a:pt x="2294001" y="2900077"/>
                  <a:pt x="2294001" y="2895791"/>
                </a:cubicBezTo>
                <a:cubicBezTo>
                  <a:pt x="2294001" y="2891504"/>
                  <a:pt x="2290477" y="2887980"/>
                  <a:pt x="2286191" y="2887980"/>
                </a:cubicBezTo>
                <a:cubicBezTo>
                  <a:pt x="2281904" y="2887980"/>
                  <a:pt x="2278380" y="2891504"/>
                  <a:pt x="2278380" y="2895791"/>
                </a:cubicBezTo>
                <a:cubicBezTo>
                  <a:pt x="2278380" y="2900172"/>
                  <a:pt x="2281904" y="2903601"/>
                  <a:pt x="2286191" y="2903601"/>
                </a:cubicBezTo>
                <a:close/>
                <a:moveTo>
                  <a:pt x="2362391" y="2903030"/>
                </a:moveTo>
                <a:cubicBezTo>
                  <a:pt x="2366391" y="2903030"/>
                  <a:pt x="2369534" y="2899791"/>
                  <a:pt x="2369534" y="2895886"/>
                </a:cubicBezTo>
                <a:cubicBezTo>
                  <a:pt x="2369534" y="2891885"/>
                  <a:pt x="2366296" y="2888742"/>
                  <a:pt x="2362391" y="2888742"/>
                </a:cubicBezTo>
                <a:cubicBezTo>
                  <a:pt x="2358390" y="2888742"/>
                  <a:pt x="2355247" y="2891981"/>
                  <a:pt x="2355247" y="2895886"/>
                </a:cubicBezTo>
                <a:cubicBezTo>
                  <a:pt x="2355247" y="2899791"/>
                  <a:pt x="2358485" y="2903030"/>
                  <a:pt x="2362391" y="2903030"/>
                </a:cubicBezTo>
                <a:close/>
                <a:moveTo>
                  <a:pt x="2438591" y="2902553"/>
                </a:moveTo>
                <a:cubicBezTo>
                  <a:pt x="2442305" y="2902553"/>
                  <a:pt x="2445353" y="2899505"/>
                  <a:pt x="2445353" y="2895791"/>
                </a:cubicBezTo>
                <a:cubicBezTo>
                  <a:pt x="2445353" y="2892076"/>
                  <a:pt x="2442305" y="2889028"/>
                  <a:pt x="2438591" y="2889028"/>
                </a:cubicBezTo>
                <a:cubicBezTo>
                  <a:pt x="2434876" y="2889028"/>
                  <a:pt x="2431828" y="2892076"/>
                  <a:pt x="2431828" y="2895791"/>
                </a:cubicBezTo>
                <a:cubicBezTo>
                  <a:pt x="2431828" y="2899505"/>
                  <a:pt x="2434876" y="2902553"/>
                  <a:pt x="2438591" y="2902553"/>
                </a:cubicBezTo>
                <a:close/>
                <a:moveTo>
                  <a:pt x="2514791" y="2901982"/>
                </a:moveTo>
                <a:cubicBezTo>
                  <a:pt x="2518220" y="2901982"/>
                  <a:pt x="2520887" y="2899220"/>
                  <a:pt x="2520887" y="2895886"/>
                </a:cubicBezTo>
                <a:cubicBezTo>
                  <a:pt x="2520887" y="2892457"/>
                  <a:pt x="2518124" y="2889790"/>
                  <a:pt x="2514791" y="2889790"/>
                </a:cubicBezTo>
                <a:cubicBezTo>
                  <a:pt x="2511362" y="2889790"/>
                  <a:pt x="2508695" y="2892552"/>
                  <a:pt x="2508695" y="2895886"/>
                </a:cubicBezTo>
                <a:cubicBezTo>
                  <a:pt x="2508695" y="2899220"/>
                  <a:pt x="2511457" y="2901982"/>
                  <a:pt x="2514791" y="2901982"/>
                </a:cubicBezTo>
                <a:close/>
                <a:moveTo>
                  <a:pt x="2590991" y="2901124"/>
                </a:moveTo>
                <a:cubicBezTo>
                  <a:pt x="2593943" y="2901124"/>
                  <a:pt x="2596229" y="2898743"/>
                  <a:pt x="2596229" y="2895886"/>
                </a:cubicBezTo>
                <a:cubicBezTo>
                  <a:pt x="2596229" y="2892933"/>
                  <a:pt x="2593848" y="2890647"/>
                  <a:pt x="2590991" y="2890647"/>
                </a:cubicBezTo>
                <a:cubicBezTo>
                  <a:pt x="2588038" y="2890647"/>
                  <a:pt x="2585752" y="2893028"/>
                  <a:pt x="2585752" y="2895886"/>
                </a:cubicBezTo>
                <a:cubicBezTo>
                  <a:pt x="2585752" y="2898743"/>
                  <a:pt x="2588133" y="2901124"/>
                  <a:pt x="2590991" y="2901124"/>
                </a:cubicBezTo>
                <a:close/>
                <a:moveTo>
                  <a:pt x="2667191" y="2900458"/>
                </a:moveTo>
                <a:cubicBezTo>
                  <a:pt x="2669762" y="2900458"/>
                  <a:pt x="2671858" y="2898362"/>
                  <a:pt x="2671858" y="2895791"/>
                </a:cubicBezTo>
                <a:cubicBezTo>
                  <a:pt x="2671858" y="2893219"/>
                  <a:pt x="2669762" y="2891123"/>
                  <a:pt x="2667191" y="2891123"/>
                </a:cubicBezTo>
                <a:cubicBezTo>
                  <a:pt x="2664619" y="2891123"/>
                  <a:pt x="2662523" y="2893219"/>
                  <a:pt x="2662523" y="2895791"/>
                </a:cubicBezTo>
                <a:cubicBezTo>
                  <a:pt x="2662523" y="2898362"/>
                  <a:pt x="2664619" y="2900458"/>
                  <a:pt x="2667191" y="2900458"/>
                </a:cubicBezTo>
                <a:close/>
                <a:moveTo>
                  <a:pt x="2743391" y="2899791"/>
                </a:moveTo>
                <a:cubicBezTo>
                  <a:pt x="2745581" y="2899791"/>
                  <a:pt x="2747391" y="2897981"/>
                  <a:pt x="2747391" y="2895791"/>
                </a:cubicBezTo>
                <a:cubicBezTo>
                  <a:pt x="2747391" y="2893600"/>
                  <a:pt x="2745581" y="2891790"/>
                  <a:pt x="2743391" y="2891790"/>
                </a:cubicBezTo>
                <a:cubicBezTo>
                  <a:pt x="2741200" y="2891790"/>
                  <a:pt x="2739390" y="2893600"/>
                  <a:pt x="2739390" y="2895791"/>
                </a:cubicBezTo>
                <a:cubicBezTo>
                  <a:pt x="2739390" y="2898077"/>
                  <a:pt x="2741200" y="2899791"/>
                  <a:pt x="2743391" y="2899791"/>
                </a:cubicBezTo>
                <a:close/>
                <a:moveTo>
                  <a:pt x="2819591" y="2898934"/>
                </a:moveTo>
                <a:cubicBezTo>
                  <a:pt x="2821305" y="2898934"/>
                  <a:pt x="2822734" y="2897505"/>
                  <a:pt x="2822734" y="2895791"/>
                </a:cubicBezTo>
                <a:cubicBezTo>
                  <a:pt x="2822734" y="2894076"/>
                  <a:pt x="2821305" y="2892647"/>
                  <a:pt x="2819591" y="2892647"/>
                </a:cubicBezTo>
                <a:cubicBezTo>
                  <a:pt x="2817876" y="2892647"/>
                  <a:pt x="2816447" y="2894076"/>
                  <a:pt x="2816447" y="2895791"/>
                </a:cubicBezTo>
                <a:cubicBezTo>
                  <a:pt x="2816447" y="2897600"/>
                  <a:pt x="2817876" y="2898934"/>
                  <a:pt x="2819591" y="2898934"/>
                </a:cubicBezTo>
                <a:close/>
                <a:moveTo>
                  <a:pt x="2895791" y="2898172"/>
                </a:moveTo>
                <a:cubicBezTo>
                  <a:pt x="2897029" y="2898172"/>
                  <a:pt x="2898077" y="2897124"/>
                  <a:pt x="2898077" y="2895886"/>
                </a:cubicBezTo>
                <a:cubicBezTo>
                  <a:pt x="2898077" y="2894648"/>
                  <a:pt x="2897029" y="2893600"/>
                  <a:pt x="2895791" y="2893600"/>
                </a:cubicBezTo>
                <a:cubicBezTo>
                  <a:pt x="2894553" y="2893600"/>
                  <a:pt x="2893505" y="2894648"/>
                  <a:pt x="2893505" y="2895886"/>
                </a:cubicBezTo>
                <a:cubicBezTo>
                  <a:pt x="2893505" y="2897124"/>
                  <a:pt x="2894553" y="2898172"/>
                  <a:pt x="2895791" y="2898172"/>
                </a:cubicBezTo>
                <a:close/>
                <a:moveTo>
                  <a:pt x="2971991" y="2897315"/>
                </a:moveTo>
                <a:cubicBezTo>
                  <a:pt x="2972848" y="2897315"/>
                  <a:pt x="2973515" y="2896648"/>
                  <a:pt x="2973515" y="2895791"/>
                </a:cubicBezTo>
                <a:cubicBezTo>
                  <a:pt x="2973515" y="2894933"/>
                  <a:pt x="2972848" y="2894266"/>
                  <a:pt x="2971991" y="2894266"/>
                </a:cubicBezTo>
                <a:cubicBezTo>
                  <a:pt x="2971133" y="2894266"/>
                  <a:pt x="2970466" y="2894933"/>
                  <a:pt x="2970466" y="2895791"/>
                </a:cubicBezTo>
                <a:cubicBezTo>
                  <a:pt x="2970562" y="2896648"/>
                  <a:pt x="2971229" y="2897315"/>
                  <a:pt x="2971991" y="2897315"/>
                </a:cubicBezTo>
                <a:close/>
                <a:moveTo>
                  <a:pt x="3048191" y="2896457"/>
                </a:moveTo>
                <a:cubicBezTo>
                  <a:pt x="3048572" y="2896457"/>
                  <a:pt x="3048857" y="2896172"/>
                  <a:pt x="3048857" y="2895791"/>
                </a:cubicBezTo>
                <a:cubicBezTo>
                  <a:pt x="3048857" y="2895410"/>
                  <a:pt x="3048572" y="2895124"/>
                  <a:pt x="3048191" y="2895124"/>
                </a:cubicBezTo>
                <a:cubicBezTo>
                  <a:pt x="3047810" y="2895124"/>
                  <a:pt x="3047524" y="2895410"/>
                  <a:pt x="3047524" y="2895791"/>
                </a:cubicBezTo>
                <a:cubicBezTo>
                  <a:pt x="3047619" y="2896172"/>
                  <a:pt x="3047905" y="2896457"/>
                  <a:pt x="3048191" y="2896457"/>
                </a:cubicBezTo>
                <a:close/>
                <a:moveTo>
                  <a:pt x="533591" y="2972657"/>
                </a:moveTo>
                <a:cubicBezTo>
                  <a:pt x="533972" y="2972657"/>
                  <a:pt x="534257" y="2972372"/>
                  <a:pt x="534257" y="2971991"/>
                </a:cubicBezTo>
                <a:cubicBezTo>
                  <a:pt x="534257" y="2971610"/>
                  <a:pt x="533972" y="2971324"/>
                  <a:pt x="533591" y="2971324"/>
                </a:cubicBezTo>
                <a:cubicBezTo>
                  <a:pt x="533210" y="2971324"/>
                  <a:pt x="532924" y="2971610"/>
                  <a:pt x="532924" y="2971991"/>
                </a:cubicBezTo>
                <a:cubicBezTo>
                  <a:pt x="533019" y="2972372"/>
                  <a:pt x="533305" y="2972657"/>
                  <a:pt x="533591" y="2972657"/>
                </a:cubicBezTo>
                <a:close/>
                <a:moveTo>
                  <a:pt x="609790" y="2973515"/>
                </a:moveTo>
                <a:cubicBezTo>
                  <a:pt x="610648" y="2973515"/>
                  <a:pt x="611315" y="2972848"/>
                  <a:pt x="611315" y="2971991"/>
                </a:cubicBezTo>
                <a:cubicBezTo>
                  <a:pt x="611315" y="2971133"/>
                  <a:pt x="610648" y="2970466"/>
                  <a:pt x="609790" y="2970466"/>
                </a:cubicBezTo>
                <a:cubicBezTo>
                  <a:pt x="608933" y="2970466"/>
                  <a:pt x="608267" y="2971133"/>
                  <a:pt x="608267" y="2971991"/>
                </a:cubicBezTo>
                <a:cubicBezTo>
                  <a:pt x="608362" y="2972848"/>
                  <a:pt x="609029" y="2973515"/>
                  <a:pt x="609790" y="2973515"/>
                </a:cubicBezTo>
                <a:close/>
                <a:moveTo>
                  <a:pt x="685990" y="2974086"/>
                </a:moveTo>
                <a:cubicBezTo>
                  <a:pt x="687134" y="2974086"/>
                  <a:pt x="688086" y="2973134"/>
                  <a:pt x="688086" y="2971991"/>
                </a:cubicBezTo>
                <a:cubicBezTo>
                  <a:pt x="688086" y="2970848"/>
                  <a:pt x="687134" y="2969895"/>
                  <a:pt x="685990" y="2969895"/>
                </a:cubicBezTo>
                <a:cubicBezTo>
                  <a:pt x="684848" y="2969895"/>
                  <a:pt x="683895" y="2970848"/>
                  <a:pt x="683895" y="2971991"/>
                </a:cubicBezTo>
                <a:cubicBezTo>
                  <a:pt x="683895" y="2973134"/>
                  <a:pt x="684848" y="2974086"/>
                  <a:pt x="685990" y="2974086"/>
                </a:cubicBezTo>
                <a:close/>
                <a:moveTo>
                  <a:pt x="762190" y="2974943"/>
                </a:moveTo>
                <a:cubicBezTo>
                  <a:pt x="763810" y="2974943"/>
                  <a:pt x="765143" y="2973610"/>
                  <a:pt x="765143" y="2971991"/>
                </a:cubicBezTo>
                <a:cubicBezTo>
                  <a:pt x="765143" y="2970371"/>
                  <a:pt x="763810" y="2969038"/>
                  <a:pt x="762190" y="2969038"/>
                </a:cubicBezTo>
                <a:cubicBezTo>
                  <a:pt x="760571" y="2969038"/>
                  <a:pt x="759238" y="2970371"/>
                  <a:pt x="759238" y="2971991"/>
                </a:cubicBezTo>
                <a:cubicBezTo>
                  <a:pt x="759238" y="2973610"/>
                  <a:pt x="760571" y="2974943"/>
                  <a:pt x="762190" y="2974943"/>
                </a:cubicBezTo>
                <a:close/>
                <a:moveTo>
                  <a:pt x="838390" y="2975610"/>
                </a:moveTo>
                <a:cubicBezTo>
                  <a:pt x="840391" y="2975610"/>
                  <a:pt x="842010" y="2973991"/>
                  <a:pt x="842010" y="2971991"/>
                </a:cubicBezTo>
                <a:cubicBezTo>
                  <a:pt x="842010" y="2969990"/>
                  <a:pt x="840391" y="2968371"/>
                  <a:pt x="838390" y="2968371"/>
                </a:cubicBezTo>
                <a:cubicBezTo>
                  <a:pt x="836390" y="2968371"/>
                  <a:pt x="834771" y="2969990"/>
                  <a:pt x="834771" y="2971991"/>
                </a:cubicBezTo>
                <a:cubicBezTo>
                  <a:pt x="834866" y="2973991"/>
                  <a:pt x="836390" y="2975610"/>
                  <a:pt x="838390" y="2975610"/>
                </a:cubicBezTo>
                <a:close/>
                <a:moveTo>
                  <a:pt x="914590" y="2976467"/>
                </a:moveTo>
                <a:cubicBezTo>
                  <a:pt x="917067" y="2976467"/>
                  <a:pt x="919067" y="2974467"/>
                  <a:pt x="919067" y="2971991"/>
                </a:cubicBezTo>
                <a:cubicBezTo>
                  <a:pt x="919067" y="2969514"/>
                  <a:pt x="917067" y="2967514"/>
                  <a:pt x="914590" y="2967514"/>
                </a:cubicBezTo>
                <a:cubicBezTo>
                  <a:pt x="912114" y="2967514"/>
                  <a:pt x="910114" y="2969514"/>
                  <a:pt x="910114" y="2971991"/>
                </a:cubicBezTo>
                <a:cubicBezTo>
                  <a:pt x="910209" y="2974467"/>
                  <a:pt x="912114" y="2976467"/>
                  <a:pt x="914590" y="2976467"/>
                </a:cubicBezTo>
                <a:close/>
                <a:moveTo>
                  <a:pt x="990790" y="2977039"/>
                </a:moveTo>
                <a:cubicBezTo>
                  <a:pt x="993553" y="2977039"/>
                  <a:pt x="995839" y="2974753"/>
                  <a:pt x="995839" y="2971991"/>
                </a:cubicBezTo>
                <a:cubicBezTo>
                  <a:pt x="995839" y="2969228"/>
                  <a:pt x="993553" y="2966942"/>
                  <a:pt x="990790" y="2966942"/>
                </a:cubicBezTo>
                <a:cubicBezTo>
                  <a:pt x="988028" y="2966942"/>
                  <a:pt x="985742" y="2969228"/>
                  <a:pt x="985742" y="2971991"/>
                </a:cubicBezTo>
                <a:cubicBezTo>
                  <a:pt x="985742" y="2974848"/>
                  <a:pt x="988028" y="2977039"/>
                  <a:pt x="990790" y="2977039"/>
                </a:cubicBezTo>
                <a:close/>
                <a:moveTo>
                  <a:pt x="1066991" y="2977706"/>
                </a:moveTo>
                <a:cubicBezTo>
                  <a:pt x="1070134" y="2977706"/>
                  <a:pt x="1072706" y="2975134"/>
                  <a:pt x="1072706" y="2971991"/>
                </a:cubicBezTo>
                <a:cubicBezTo>
                  <a:pt x="1072706" y="2968847"/>
                  <a:pt x="1070134" y="2966276"/>
                  <a:pt x="1066991" y="2966276"/>
                </a:cubicBezTo>
                <a:cubicBezTo>
                  <a:pt x="1063847" y="2966276"/>
                  <a:pt x="1061276" y="2968847"/>
                  <a:pt x="1061276" y="2971991"/>
                </a:cubicBezTo>
                <a:cubicBezTo>
                  <a:pt x="1061276" y="2975134"/>
                  <a:pt x="1063847" y="2977706"/>
                  <a:pt x="1066991" y="2977706"/>
                </a:cubicBezTo>
                <a:close/>
                <a:moveTo>
                  <a:pt x="1143191" y="2978182"/>
                </a:moveTo>
                <a:cubicBezTo>
                  <a:pt x="1146620" y="2978182"/>
                  <a:pt x="1149287" y="2975420"/>
                  <a:pt x="1149287" y="2972086"/>
                </a:cubicBezTo>
                <a:cubicBezTo>
                  <a:pt x="1149287" y="2968657"/>
                  <a:pt x="1146524" y="2965990"/>
                  <a:pt x="1143191" y="2965990"/>
                </a:cubicBezTo>
                <a:cubicBezTo>
                  <a:pt x="1139857" y="2965990"/>
                  <a:pt x="1137095" y="2968752"/>
                  <a:pt x="1137095" y="2972086"/>
                </a:cubicBezTo>
                <a:cubicBezTo>
                  <a:pt x="1137095" y="2975420"/>
                  <a:pt x="1139857" y="2978182"/>
                  <a:pt x="1143191" y="2978182"/>
                </a:cubicBezTo>
                <a:close/>
                <a:moveTo>
                  <a:pt x="1219391" y="2978753"/>
                </a:moveTo>
                <a:cubicBezTo>
                  <a:pt x="1223105" y="2978753"/>
                  <a:pt x="1226153" y="2975705"/>
                  <a:pt x="1226153" y="2971991"/>
                </a:cubicBezTo>
                <a:cubicBezTo>
                  <a:pt x="1226153" y="2968276"/>
                  <a:pt x="1223105" y="2965228"/>
                  <a:pt x="1219391" y="2965228"/>
                </a:cubicBezTo>
                <a:cubicBezTo>
                  <a:pt x="1215676" y="2965228"/>
                  <a:pt x="1212628" y="2968276"/>
                  <a:pt x="1212628" y="2971991"/>
                </a:cubicBezTo>
                <a:cubicBezTo>
                  <a:pt x="1212628" y="2975705"/>
                  <a:pt x="1215676" y="2978753"/>
                  <a:pt x="1219391" y="2978753"/>
                </a:cubicBezTo>
                <a:close/>
                <a:moveTo>
                  <a:pt x="1295591" y="2979230"/>
                </a:moveTo>
                <a:cubicBezTo>
                  <a:pt x="1299591" y="2979230"/>
                  <a:pt x="1302734" y="2975991"/>
                  <a:pt x="1302734" y="2972086"/>
                </a:cubicBezTo>
                <a:cubicBezTo>
                  <a:pt x="1302734" y="2968085"/>
                  <a:pt x="1299496" y="2964942"/>
                  <a:pt x="1295591" y="2964942"/>
                </a:cubicBezTo>
                <a:cubicBezTo>
                  <a:pt x="1291590" y="2964942"/>
                  <a:pt x="1288447" y="2968181"/>
                  <a:pt x="1288447" y="2972086"/>
                </a:cubicBezTo>
                <a:cubicBezTo>
                  <a:pt x="1288447" y="2975991"/>
                  <a:pt x="1291685" y="2979230"/>
                  <a:pt x="1295591" y="2979230"/>
                </a:cubicBezTo>
                <a:close/>
                <a:moveTo>
                  <a:pt x="1371791" y="2979420"/>
                </a:moveTo>
                <a:cubicBezTo>
                  <a:pt x="1375886" y="2979420"/>
                  <a:pt x="1379220" y="2976086"/>
                  <a:pt x="1379220" y="2971991"/>
                </a:cubicBezTo>
                <a:cubicBezTo>
                  <a:pt x="1379220" y="2967895"/>
                  <a:pt x="1375886" y="2964561"/>
                  <a:pt x="1371791" y="2964561"/>
                </a:cubicBezTo>
                <a:cubicBezTo>
                  <a:pt x="1367695" y="2964561"/>
                  <a:pt x="1364361" y="2967895"/>
                  <a:pt x="1364361" y="2971991"/>
                </a:cubicBezTo>
                <a:cubicBezTo>
                  <a:pt x="1364456" y="2976086"/>
                  <a:pt x="1367695" y="2979420"/>
                  <a:pt x="1371791" y="2979420"/>
                </a:cubicBezTo>
                <a:close/>
                <a:moveTo>
                  <a:pt x="1447991" y="2979801"/>
                </a:moveTo>
                <a:cubicBezTo>
                  <a:pt x="1452277" y="2979801"/>
                  <a:pt x="1455801" y="2976277"/>
                  <a:pt x="1455801" y="2971991"/>
                </a:cubicBezTo>
                <a:cubicBezTo>
                  <a:pt x="1455801" y="2967704"/>
                  <a:pt x="1452277" y="2964180"/>
                  <a:pt x="1447991" y="2964180"/>
                </a:cubicBezTo>
                <a:cubicBezTo>
                  <a:pt x="1443704" y="2964180"/>
                  <a:pt x="1440180" y="2967704"/>
                  <a:pt x="1440180" y="2971991"/>
                </a:cubicBezTo>
                <a:cubicBezTo>
                  <a:pt x="1440180" y="2976372"/>
                  <a:pt x="1443704" y="2979801"/>
                  <a:pt x="1447991" y="2979801"/>
                </a:cubicBezTo>
                <a:close/>
                <a:moveTo>
                  <a:pt x="1524191" y="2980087"/>
                </a:moveTo>
                <a:cubicBezTo>
                  <a:pt x="1528667" y="2980087"/>
                  <a:pt x="1532192" y="2976467"/>
                  <a:pt x="1532192" y="2972086"/>
                </a:cubicBezTo>
                <a:cubicBezTo>
                  <a:pt x="1532192" y="2967609"/>
                  <a:pt x="1528572" y="2964085"/>
                  <a:pt x="1524191" y="2964085"/>
                </a:cubicBezTo>
                <a:cubicBezTo>
                  <a:pt x="1519714" y="2964085"/>
                  <a:pt x="1516189" y="2967704"/>
                  <a:pt x="1516189" y="2972086"/>
                </a:cubicBezTo>
                <a:cubicBezTo>
                  <a:pt x="1516189" y="2976467"/>
                  <a:pt x="1519809" y="2980087"/>
                  <a:pt x="1524191" y="2980087"/>
                </a:cubicBezTo>
                <a:close/>
                <a:moveTo>
                  <a:pt x="1600391" y="2980278"/>
                </a:moveTo>
                <a:cubicBezTo>
                  <a:pt x="1604963" y="2980278"/>
                  <a:pt x="1608677" y="2976563"/>
                  <a:pt x="1608677" y="2971991"/>
                </a:cubicBezTo>
                <a:cubicBezTo>
                  <a:pt x="1608677" y="2967419"/>
                  <a:pt x="1604963" y="2963704"/>
                  <a:pt x="1600391" y="2963704"/>
                </a:cubicBezTo>
                <a:cubicBezTo>
                  <a:pt x="1595818" y="2963704"/>
                  <a:pt x="1592104" y="2967419"/>
                  <a:pt x="1592104" y="2971991"/>
                </a:cubicBezTo>
                <a:cubicBezTo>
                  <a:pt x="1592199" y="2976563"/>
                  <a:pt x="1595818" y="2980278"/>
                  <a:pt x="1600391" y="2980278"/>
                </a:cubicBezTo>
                <a:close/>
                <a:moveTo>
                  <a:pt x="1676591" y="2980468"/>
                </a:moveTo>
                <a:cubicBezTo>
                  <a:pt x="1681258" y="2980468"/>
                  <a:pt x="1685068" y="2976658"/>
                  <a:pt x="1685068" y="2971991"/>
                </a:cubicBezTo>
                <a:cubicBezTo>
                  <a:pt x="1685068" y="2967323"/>
                  <a:pt x="1681258" y="2963513"/>
                  <a:pt x="1676591" y="2963513"/>
                </a:cubicBezTo>
                <a:cubicBezTo>
                  <a:pt x="1671923" y="2963513"/>
                  <a:pt x="1668113" y="2967323"/>
                  <a:pt x="1668113" y="2971991"/>
                </a:cubicBezTo>
                <a:cubicBezTo>
                  <a:pt x="1668113" y="2976658"/>
                  <a:pt x="1671923" y="2980468"/>
                  <a:pt x="1676591" y="2980468"/>
                </a:cubicBezTo>
                <a:close/>
                <a:moveTo>
                  <a:pt x="1752791" y="2980468"/>
                </a:moveTo>
                <a:cubicBezTo>
                  <a:pt x="1757458" y="2980468"/>
                  <a:pt x="1761268" y="2976658"/>
                  <a:pt x="1761268" y="2971991"/>
                </a:cubicBezTo>
                <a:cubicBezTo>
                  <a:pt x="1761268" y="2967323"/>
                  <a:pt x="1757458" y="2963513"/>
                  <a:pt x="1752791" y="2963513"/>
                </a:cubicBezTo>
                <a:cubicBezTo>
                  <a:pt x="1748123" y="2963513"/>
                  <a:pt x="1744313" y="2967323"/>
                  <a:pt x="1744313" y="2971991"/>
                </a:cubicBezTo>
                <a:cubicBezTo>
                  <a:pt x="1744313" y="2976658"/>
                  <a:pt x="1748123" y="2980468"/>
                  <a:pt x="1752791" y="2980468"/>
                </a:cubicBezTo>
                <a:close/>
                <a:moveTo>
                  <a:pt x="1828991" y="2980468"/>
                </a:moveTo>
                <a:cubicBezTo>
                  <a:pt x="1833658" y="2980468"/>
                  <a:pt x="1837468" y="2976658"/>
                  <a:pt x="1837468" y="2971991"/>
                </a:cubicBezTo>
                <a:cubicBezTo>
                  <a:pt x="1837468" y="2967323"/>
                  <a:pt x="1833658" y="2963513"/>
                  <a:pt x="1828991" y="2963513"/>
                </a:cubicBezTo>
                <a:cubicBezTo>
                  <a:pt x="1824323" y="2963513"/>
                  <a:pt x="1820513" y="2967323"/>
                  <a:pt x="1820513" y="2971991"/>
                </a:cubicBezTo>
                <a:cubicBezTo>
                  <a:pt x="1820513" y="2976658"/>
                  <a:pt x="1824323" y="2980468"/>
                  <a:pt x="1828991" y="2980468"/>
                </a:cubicBezTo>
                <a:close/>
                <a:moveTo>
                  <a:pt x="1905191" y="2980278"/>
                </a:moveTo>
                <a:cubicBezTo>
                  <a:pt x="1909763" y="2980278"/>
                  <a:pt x="1913477" y="2976563"/>
                  <a:pt x="1913477" y="2971991"/>
                </a:cubicBezTo>
                <a:cubicBezTo>
                  <a:pt x="1913477" y="2967419"/>
                  <a:pt x="1909763" y="2963704"/>
                  <a:pt x="1905191" y="2963704"/>
                </a:cubicBezTo>
                <a:cubicBezTo>
                  <a:pt x="1900618" y="2963704"/>
                  <a:pt x="1896904" y="2967419"/>
                  <a:pt x="1896904" y="2971991"/>
                </a:cubicBezTo>
                <a:cubicBezTo>
                  <a:pt x="1896999" y="2976563"/>
                  <a:pt x="1900618" y="2980278"/>
                  <a:pt x="1905191" y="2980278"/>
                </a:cubicBezTo>
                <a:close/>
                <a:moveTo>
                  <a:pt x="1981391" y="2980087"/>
                </a:moveTo>
                <a:cubicBezTo>
                  <a:pt x="1985867" y="2980087"/>
                  <a:pt x="1989392" y="2976467"/>
                  <a:pt x="1989392" y="2972086"/>
                </a:cubicBezTo>
                <a:cubicBezTo>
                  <a:pt x="1989392" y="2967609"/>
                  <a:pt x="1985772" y="2964085"/>
                  <a:pt x="1981391" y="2964085"/>
                </a:cubicBezTo>
                <a:cubicBezTo>
                  <a:pt x="1976914" y="2964085"/>
                  <a:pt x="1973389" y="2967704"/>
                  <a:pt x="1973389" y="2972086"/>
                </a:cubicBezTo>
                <a:cubicBezTo>
                  <a:pt x="1973389" y="2976467"/>
                  <a:pt x="1977009" y="2980087"/>
                  <a:pt x="1981391" y="2980087"/>
                </a:cubicBezTo>
                <a:close/>
                <a:moveTo>
                  <a:pt x="2057591" y="2979801"/>
                </a:moveTo>
                <a:cubicBezTo>
                  <a:pt x="2061877" y="2979801"/>
                  <a:pt x="2065401" y="2976277"/>
                  <a:pt x="2065401" y="2971991"/>
                </a:cubicBezTo>
                <a:cubicBezTo>
                  <a:pt x="2065401" y="2967704"/>
                  <a:pt x="2061877" y="2964180"/>
                  <a:pt x="2057591" y="2964180"/>
                </a:cubicBezTo>
                <a:cubicBezTo>
                  <a:pt x="2053304" y="2964180"/>
                  <a:pt x="2049780" y="2967704"/>
                  <a:pt x="2049780" y="2971991"/>
                </a:cubicBezTo>
                <a:cubicBezTo>
                  <a:pt x="2049780" y="2976372"/>
                  <a:pt x="2053304" y="2979801"/>
                  <a:pt x="2057591" y="2979801"/>
                </a:cubicBezTo>
                <a:close/>
                <a:moveTo>
                  <a:pt x="2133791" y="2979611"/>
                </a:moveTo>
                <a:cubicBezTo>
                  <a:pt x="2137982" y="2979611"/>
                  <a:pt x="2141411" y="2976182"/>
                  <a:pt x="2141411" y="2971991"/>
                </a:cubicBezTo>
                <a:cubicBezTo>
                  <a:pt x="2141411" y="2967799"/>
                  <a:pt x="2137982" y="2964371"/>
                  <a:pt x="2133791" y="2964371"/>
                </a:cubicBezTo>
                <a:cubicBezTo>
                  <a:pt x="2129600" y="2964371"/>
                  <a:pt x="2126171" y="2967799"/>
                  <a:pt x="2126171" y="2971991"/>
                </a:cubicBezTo>
                <a:cubicBezTo>
                  <a:pt x="2126171" y="2976182"/>
                  <a:pt x="2129600" y="2979611"/>
                  <a:pt x="2133791" y="2979611"/>
                </a:cubicBezTo>
                <a:close/>
                <a:moveTo>
                  <a:pt x="2209991" y="2979230"/>
                </a:moveTo>
                <a:cubicBezTo>
                  <a:pt x="2213991" y="2979230"/>
                  <a:pt x="2217134" y="2975991"/>
                  <a:pt x="2217134" y="2972086"/>
                </a:cubicBezTo>
                <a:cubicBezTo>
                  <a:pt x="2217134" y="2968085"/>
                  <a:pt x="2213896" y="2964942"/>
                  <a:pt x="2209991" y="2964942"/>
                </a:cubicBezTo>
                <a:cubicBezTo>
                  <a:pt x="2205990" y="2964942"/>
                  <a:pt x="2202847" y="2968181"/>
                  <a:pt x="2202847" y="2972086"/>
                </a:cubicBezTo>
                <a:cubicBezTo>
                  <a:pt x="2202847" y="2975991"/>
                  <a:pt x="2206085" y="2979230"/>
                  <a:pt x="2209991" y="2979230"/>
                </a:cubicBezTo>
                <a:close/>
                <a:moveTo>
                  <a:pt x="2286191" y="2978753"/>
                </a:moveTo>
                <a:cubicBezTo>
                  <a:pt x="2289905" y="2978753"/>
                  <a:pt x="2292953" y="2975705"/>
                  <a:pt x="2292953" y="2971991"/>
                </a:cubicBezTo>
                <a:cubicBezTo>
                  <a:pt x="2292953" y="2968276"/>
                  <a:pt x="2289905" y="2965228"/>
                  <a:pt x="2286191" y="2965228"/>
                </a:cubicBezTo>
                <a:cubicBezTo>
                  <a:pt x="2282476" y="2965228"/>
                  <a:pt x="2279428" y="2968276"/>
                  <a:pt x="2279428" y="2971991"/>
                </a:cubicBezTo>
                <a:cubicBezTo>
                  <a:pt x="2279428" y="2975705"/>
                  <a:pt x="2282476" y="2978753"/>
                  <a:pt x="2286191" y="2978753"/>
                </a:cubicBezTo>
                <a:close/>
                <a:moveTo>
                  <a:pt x="2362391" y="2978182"/>
                </a:moveTo>
                <a:cubicBezTo>
                  <a:pt x="2365820" y="2978182"/>
                  <a:pt x="2368487" y="2975420"/>
                  <a:pt x="2368487" y="2972086"/>
                </a:cubicBezTo>
                <a:cubicBezTo>
                  <a:pt x="2368487" y="2968657"/>
                  <a:pt x="2365724" y="2965990"/>
                  <a:pt x="2362391" y="2965990"/>
                </a:cubicBezTo>
                <a:cubicBezTo>
                  <a:pt x="2359057" y="2965990"/>
                  <a:pt x="2356295" y="2968752"/>
                  <a:pt x="2356295" y="2972086"/>
                </a:cubicBezTo>
                <a:cubicBezTo>
                  <a:pt x="2356295" y="2975420"/>
                  <a:pt x="2359057" y="2978182"/>
                  <a:pt x="2362391" y="2978182"/>
                </a:cubicBezTo>
                <a:close/>
                <a:moveTo>
                  <a:pt x="2438591" y="2977706"/>
                </a:moveTo>
                <a:cubicBezTo>
                  <a:pt x="2441734" y="2977706"/>
                  <a:pt x="2444306" y="2975134"/>
                  <a:pt x="2444306" y="2971991"/>
                </a:cubicBezTo>
                <a:cubicBezTo>
                  <a:pt x="2444306" y="2968847"/>
                  <a:pt x="2441734" y="2966276"/>
                  <a:pt x="2438591" y="2966276"/>
                </a:cubicBezTo>
                <a:cubicBezTo>
                  <a:pt x="2435447" y="2966276"/>
                  <a:pt x="2432876" y="2968847"/>
                  <a:pt x="2432876" y="2971991"/>
                </a:cubicBezTo>
                <a:cubicBezTo>
                  <a:pt x="2432876" y="2975134"/>
                  <a:pt x="2435447" y="2977706"/>
                  <a:pt x="2438591" y="2977706"/>
                </a:cubicBezTo>
                <a:close/>
                <a:moveTo>
                  <a:pt x="2514791" y="2977039"/>
                </a:moveTo>
                <a:cubicBezTo>
                  <a:pt x="2517553" y="2977039"/>
                  <a:pt x="2519839" y="2974753"/>
                  <a:pt x="2519839" y="2971991"/>
                </a:cubicBezTo>
                <a:cubicBezTo>
                  <a:pt x="2519839" y="2969228"/>
                  <a:pt x="2517553" y="2966942"/>
                  <a:pt x="2514791" y="2966942"/>
                </a:cubicBezTo>
                <a:cubicBezTo>
                  <a:pt x="2512028" y="2966942"/>
                  <a:pt x="2509742" y="2969228"/>
                  <a:pt x="2509742" y="2971991"/>
                </a:cubicBezTo>
                <a:cubicBezTo>
                  <a:pt x="2509742" y="2974848"/>
                  <a:pt x="2512028" y="2977039"/>
                  <a:pt x="2514791" y="2977039"/>
                </a:cubicBezTo>
                <a:close/>
                <a:moveTo>
                  <a:pt x="2590991" y="2976467"/>
                </a:moveTo>
                <a:cubicBezTo>
                  <a:pt x="2593467" y="2976467"/>
                  <a:pt x="2595467" y="2974467"/>
                  <a:pt x="2595467" y="2971991"/>
                </a:cubicBezTo>
                <a:cubicBezTo>
                  <a:pt x="2595467" y="2969514"/>
                  <a:pt x="2593467" y="2967514"/>
                  <a:pt x="2590991" y="2967514"/>
                </a:cubicBezTo>
                <a:cubicBezTo>
                  <a:pt x="2588514" y="2967514"/>
                  <a:pt x="2586514" y="2969514"/>
                  <a:pt x="2586514" y="2971991"/>
                </a:cubicBezTo>
                <a:cubicBezTo>
                  <a:pt x="2586609" y="2974467"/>
                  <a:pt x="2588514" y="2976467"/>
                  <a:pt x="2590991" y="2976467"/>
                </a:cubicBezTo>
                <a:close/>
                <a:moveTo>
                  <a:pt x="2667191" y="2975801"/>
                </a:moveTo>
                <a:cubicBezTo>
                  <a:pt x="2669286" y="2975801"/>
                  <a:pt x="2671001" y="2974086"/>
                  <a:pt x="2671001" y="2971991"/>
                </a:cubicBezTo>
                <a:cubicBezTo>
                  <a:pt x="2671001" y="2969895"/>
                  <a:pt x="2669286" y="2968181"/>
                  <a:pt x="2667191" y="2968181"/>
                </a:cubicBezTo>
                <a:cubicBezTo>
                  <a:pt x="2665095" y="2968181"/>
                  <a:pt x="2663381" y="2969895"/>
                  <a:pt x="2663381" y="2971991"/>
                </a:cubicBezTo>
                <a:cubicBezTo>
                  <a:pt x="2663381" y="2974086"/>
                  <a:pt x="2665095" y="2975801"/>
                  <a:pt x="2667191" y="2975801"/>
                </a:cubicBezTo>
                <a:close/>
                <a:moveTo>
                  <a:pt x="2743391" y="2974943"/>
                </a:moveTo>
                <a:cubicBezTo>
                  <a:pt x="2745010" y="2974943"/>
                  <a:pt x="2746343" y="2973610"/>
                  <a:pt x="2746343" y="2971991"/>
                </a:cubicBezTo>
                <a:cubicBezTo>
                  <a:pt x="2746343" y="2970371"/>
                  <a:pt x="2745010" y="2969038"/>
                  <a:pt x="2743391" y="2969038"/>
                </a:cubicBezTo>
                <a:cubicBezTo>
                  <a:pt x="2741771" y="2969038"/>
                  <a:pt x="2740438" y="2970371"/>
                  <a:pt x="2740438" y="2971991"/>
                </a:cubicBezTo>
                <a:cubicBezTo>
                  <a:pt x="2740438" y="2973610"/>
                  <a:pt x="2741771" y="2974943"/>
                  <a:pt x="2743391" y="2974943"/>
                </a:cubicBezTo>
                <a:close/>
                <a:moveTo>
                  <a:pt x="2819591" y="2974372"/>
                </a:moveTo>
                <a:cubicBezTo>
                  <a:pt x="2820829" y="2974372"/>
                  <a:pt x="2821877" y="2973324"/>
                  <a:pt x="2821877" y="2972086"/>
                </a:cubicBezTo>
                <a:cubicBezTo>
                  <a:pt x="2821877" y="2970848"/>
                  <a:pt x="2820829" y="2969800"/>
                  <a:pt x="2819591" y="2969800"/>
                </a:cubicBezTo>
                <a:cubicBezTo>
                  <a:pt x="2818353" y="2969800"/>
                  <a:pt x="2817305" y="2970848"/>
                  <a:pt x="2817305" y="2972086"/>
                </a:cubicBezTo>
                <a:cubicBezTo>
                  <a:pt x="2817305" y="2973324"/>
                  <a:pt x="2818353" y="2974372"/>
                  <a:pt x="2819591" y="2974372"/>
                </a:cubicBezTo>
                <a:close/>
                <a:moveTo>
                  <a:pt x="2895791" y="2973515"/>
                </a:moveTo>
                <a:cubicBezTo>
                  <a:pt x="2896648" y="2973515"/>
                  <a:pt x="2897315" y="2972848"/>
                  <a:pt x="2897315" y="2971991"/>
                </a:cubicBezTo>
                <a:cubicBezTo>
                  <a:pt x="2897315" y="2971133"/>
                  <a:pt x="2896648" y="2970466"/>
                  <a:pt x="2895791" y="2970466"/>
                </a:cubicBezTo>
                <a:cubicBezTo>
                  <a:pt x="2894933" y="2970466"/>
                  <a:pt x="2894266" y="2971133"/>
                  <a:pt x="2894266" y="2971991"/>
                </a:cubicBezTo>
                <a:cubicBezTo>
                  <a:pt x="2894362" y="2972848"/>
                  <a:pt x="2895029" y="2973515"/>
                  <a:pt x="2895791" y="2973515"/>
                </a:cubicBezTo>
                <a:close/>
                <a:moveTo>
                  <a:pt x="2971991" y="2972657"/>
                </a:moveTo>
                <a:cubicBezTo>
                  <a:pt x="2972372" y="2972657"/>
                  <a:pt x="2972657" y="2972372"/>
                  <a:pt x="2972657" y="2971991"/>
                </a:cubicBezTo>
                <a:cubicBezTo>
                  <a:pt x="2972657" y="2971610"/>
                  <a:pt x="2972372" y="2971324"/>
                  <a:pt x="2971991" y="2971324"/>
                </a:cubicBezTo>
                <a:cubicBezTo>
                  <a:pt x="2971610" y="2971324"/>
                  <a:pt x="2971324" y="2971610"/>
                  <a:pt x="2971324" y="2971991"/>
                </a:cubicBezTo>
                <a:cubicBezTo>
                  <a:pt x="2971419" y="2972372"/>
                  <a:pt x="2971705" y="2972657"/>
                  <a:pt x="2971991" y="2972657"/>
                </a:cubicBezTo>
                <a:close/>
                <a:moveTo>
                  <a:pt x="609790" y="3048857"/>
                </a:moveTo>
                <a:cubicBezTo>
                  <a:pt x="610172" y="3048857"/>
                  <a:pt x="610457" y="3048572"/>
                  <a:pt x="610457" y="3048191"/>
                </a:cubicBezTo>
                <a:cubicBezTo>
                  <a:pt x="610457" y="3047810"/>
                  <a:pt x="610172" y="3047524"/>
                  <a:pt x="609790" y="3047524"/>
                </a:cubicBezTo>
                <a:cubicBezTo>
                  <a:pt x="609410" y="3047524"/>
                  <a:pt x="609124" y="3047810"/>
                  <a:pt x="609124" y="3048191"/>
                </a:cubicBezTo>
                <a:cubicBezTo>
                  <a:pt x="609219" y="3048572"/>
                  <a:pt x="609505" y="3048857"/>
                  <a:pt x="609790" y="3048857"/>
                </a:cubicBezTo>
                <a:close/>
                <a:moveTo>
                  <a:pt x="685990" y="3049524"/>
                </a:moveTo>
                <a:cubicBezTo>
                  <a:pt x="686657" y="3049524"/>
                  <a:pt x="687229" y="3048953"/>
                  <a:pt x="687229" y="3048286"/>
                </a:cubicBezTo>
                <a:cubicBezTo>
                  <a:pt x="687229" y="3047619"/>
                  <a:pt x="686657" y="3047048"/>
                  <a:pt x="685990" y="3047048"/>
                </a:cubicBezTo>
                <a:cubicBezTo>
                  <a:pt x="685324" y="3047048"/>
                  <a:pt x="684752" y="3047619"/>
                  <a:pt x="684752" y="3048286"/>
                </a:cubicBezTo>
                <a:cubicBezTo>
                  <a:pt x="684752" y="3048953"/>
                  <a:pt x="685324" y="3049524"/>
                  <a:pt x="685990" y="3049524"/>
                </a:cubicBezTo>
                <a:close/>
                <a:moveTo>
                  <a:pt x="762190" y="3050286"/>
                </a:moveTo>
                <a:cubicBezTo>
                  <a:pt x="763334" y="3050286"/>
                  <a:pt x="764286" y="3049334"/>
                  <a:pt x="764286" y="3048191"/>
                </a:cubicBezTo>
                <a:cubicBezTo>
                  <a:pt x="764286" y="3047048"/>
                  <a:pt x="763334" y="3046095"/>
                  <a:pt x="762190" y="3046095"/>
                </a:cubicBezTo>
                <a:cubicBezTo>
                  <a:pt x="761048" y="3046095"/>
                  <a:pt x="760095" y="3047048"/>
                  <a:pt x="760095" y="3048191"/>
                </a:cubicBezTo>
                <a:cubicBezTo>
                  <a:pt x="760095" y="3049334"/>
                  <a:pt x="761048" y="3050286"/>
                  <a:pt x="762190" y="3050286"/>
                </a:cubicBezTo>
                <a:close/>
                <a:moveTo>
                  <a:pt x="838390" y="3050953"/>
                </a:moveTo>
                <a:cubicBezTo>
                  <a:pt x="839915" y="3050953"/>
                  <a:pt x="841153" y="3049715"/>
                  <a:pt x="841153" y="3048191"/>
                </a:cubicBezTo>
                <a:cubicBezTo>
                  <a:pt x="841153" y="3046666"/>
                  <a:pt x="839915" y="3045428"/>
                  <a:pt x="838390" y="3045428"/>
                </a:cubicBezTo>
                <a:cubicBezTo>
                  <a:pt x="836867" y="3045428"/>
                  <a:pt x="835628" y="3046666"/>
                  <a:pt x="835628" y="3048191"/>
                </a:cubicBezTo>
                <a:cubicBezTo>
                  <a:pt x="835628" y="3049715"/>
                  <a:pt x="836867" y="3050953"/>
                  <a:pt x="838390" y="3050953"/>
                </a:cubicBezTo>
                <a:close/>
                <a:moveTo>
                  <a:pt x="914590" y="3051620"/>
                </a:moveTo>
                <a:cubicBezTo>
                  <a:pt x="916496" y="3051620"/>
                  <a:pt x="917924" y="3050096"/>
                  <a:pt x="917924" y="3048286"/>
                </a:cubicBezTo>
                <a:cubicBezTo>
                  <a:pt x="917924" y="3046381"/>
                  <a:pt x="916400" y="3044952"/>
                  <a:pt x="914590" y="3044952"/>
                </a:cubicBezTo>
                <a:cubicBezTo>
                  <a:pt x="912781" y="3044952"/>
                  <a:pt x="911162" y="3046476"/>
                  <a:pt x="911162" y="3048286"/>
                </a:cubicBezTo>
                <a:cubicBezTo>
                  <a:pt x="911257" y="3050096"/>
                  <a:pt x="912781" y="3051620"/>
                  <a:pt x="914590" y="3051620"/>
                </a:cubicBezTo>
                <a:close/>
                <a:moveTo>
                  <a:pt x="990790" y="3052191"/>
                </a:moveTo>
                <a:cubicBezTo>
                  <a:pt x="992981" y="3052191"/>
                  <a:pt x="994791" y="3050381"/>
                  <a:pt x="994791" y="3048191"/>
                </a:cubicBezTo>
                <a:cubicBezTo>
                  <a:pt x="994791" y="3046000"/>
                  <a:pt x="992981" y="3044190"/>
                  <a:pt x="990790" y="3044190"/>
                </a:cubicBezTo>
                <a:cubicBezTo>
                  <a:pt x="988600" y="3044190"/>
                  <a:pt x="986790" y="3046000"/>
                  <a:pt x="986790" y="3048191"/>
                </a:cubicBezTo>
                <a:cubicBezTo>
                  <a:pt x="986790" y="3050477"/>
                  <a:pt x="988600" y="3052191"/>
                  <a:pt x="990790" y="3052191"/>
                </a:cubicBezTo>
                <a:close/>
                <a:moveTo>
                  <a:pt x="1066991" y="3052858"/>
                </a:moveTo>
                <a:cubicBezTo>
                  <a:pt x="1069562" y="3052858"/>
                  <a:pt x="1071658" y="3050762"/>
                  <a:pt x="1071658" y="3048191"/>
                </a:cubicBezTo>
                <a:cubicBezTo>
                  <a:pt x="1071658" y="3045619"/>
                  <a:pt x="1069562" y="3043523"/>
                  <a:pt x="1066991" y="3043523"/>
                </a:cubicBezTo>
                <a:cubicBezTo>
                  <a:pt x="1064419" y="3043523"/>
                  <a:pt x="1062323" y="3045619"/>
                  <a:pt x="1062323" y="3048191"/>
                </a:cubicBezTo>
                <a:cubicBezTo>
                  <a:pt x="1062323" y="3050762"/>
                  <a:pt x="1064419" y="3052858"/>
                  <a:pt x="1066991" y="3052858"/>
                </a:cubicBezTo>
                <a:close/>
                <a:moveTo>
                  <a:pt x="1143191" y="3053239"/>
                </a:moveTo>
                <a:cubicBezTo>
                  <a:pt x="1145953" y="3053239"/>
                  <a:pt x="1148239" y="3050953"/>
                  <a:pt x="1148239" y="3048191"/>
                </a:cubicBezTo>
                <a:cubicBezTo>
                  <a:pt x="1148239" y="3045428"/>
                  <a:pt x="1145953" y="3043142"/>
                  <a:pt x="1143191" y="3043142"/>
                </a:cubicBezTo>
                <a:cubicBezTo>
                  <a:pt x="1140428" y="3043142"/>
                  <a:pt x="1138142" y="3045428"/>
                  <a:pt x="1138142" y="3048191"/>
                </a:cubicBezTo>
                <a:cubicBezTo>
                  <a:pt x="1138142" y="3051048"/>
                  <a:pt x="1140428" y="3053239"/>
                  <a:pt x="1143191" y="3053239"/>
                </a:cubicBezTo>
                <a:close/>
                <a:moveTo>
                  <a:pt x="1219391" y="3053715"/>
                </a:moveTo>
                <a:cubicBezTo>
                  <a:pt x="1222439" y="3053715"/>
                  <a:pt x="1224915" y="3051239"/>
                  <a:pt x="1224915" y="3048191"/>
                </a:cubicBezTo>
                <a:cubicBezTo>
                  <a:pt x="1224915" y="3045143"/>
                  <a:pt x="1222439" y="3042666"/>
                  <a:pt x="1219391" y="3042666"/>
                </a:cubicBezTo>
                <a:cubicBezTo>
                  <a:pt x="1216343" y="3042666"/>
                  <a:pt x="1213866" y="3045143"/>
                  <a:pt x="1213866" y="3048191"/>
                </a:cubicBezTo>
                <a:cubicBezTo>
                  <a:pt x="1213961" y="3051239"/>
                  <a:pt x="1216343" y="3053715"/>
                  <a:pt x="1219391" y="3053715"/>
                </a:cubicBezTo>
                <a:close/>
                <a:moveTo>
                  <a:pt x="1295591" y="3054096"/>
                </a:moveTo>
                <a:cubicBezTo>
                  <a:pt x="1298829" y="3054096"/>
                  <a:pt x="1301496" y="3051429"/>
                  <a:pt x="1301496" y="3048191"/>
                </a:cubicBezTo>
                <a:cubicBezTo>
                  <a:pt x="1301496" y="3044952"/>
                  <a:pt x="1298829" y="3042285"/>
                  <a:pt x="1295591" y="3042285"/>
                </a:cubicBezTo>
                <a:cubicBezTo>
                  <a:pt x="1292352" y="3042285"/>
                  <a:pt x="1289685" y="3044952"/>
                  <a:pt x="1289685" y="3048191"/>
                </a:cubicBezTo>
                <a:cubicBezTo>
                  <a:pt x="1289685" y="3051524"/>
                  <a:pt x="1292352" y="3054096"/>
                  <a:pt x="1295591" y="3054096"/>
                </a:cubicBezTo>
                <a:close/>
                <a:moveTo>
                  <a:pt x="1371791" y="3054572"/>
                </a:moveTo>
                <a:cubicBezTo>
                  <a:pt x="1375315" y="3054572"/>
                  <a:pt x="1378172" y="3051715"/>
                  <a:pt x="1378172" y="3048191"/>
                </a:cubicBezTo>
                <a:cubicBezTo>
                  <a:pt x="1378172" y="3044666"/>
                  <a:pt x="1375315" y="3041809"/>
                  <a:pt x="1371791" y="3041809"/>
                </a:cubicBezTo>
                <a:cubicBezTo>
                  <a:pt x="1368266" y="3041809"/>
                  <a:pt x="1365409" y="3044666"/>
                  <a:pt x="1365409" y="3048191"/>
                </a:cubicBezTo>
                <a:cubicBezTo>
                  <a:pt x="1365504" y="3051715"/>
                  <a:pt x="1368266" y="3054572"/>
                  <a:pt x="1371791" y="3054572"/>
                </a:cubicBezTo>
                <a:close/>
                <a:moveTo>
                  <a:pt x="1447991" y="3054953"/>
                </a:moveTo>
                <a:cubicBezTo>
                  <a:pt x="1451705" y="3054953"/>
                  <a:pt x="1454753" y="3051905"/>
                  <a:pt x="1454753" y="3048191"/>
                </a:cubicBezTo>
                <a:cubicBezTo>
                  <a:pt x="1454753" y="3044476"/>
                  <a:pt x="1451705" y="3041428"/>
                  <a:pt x="1447991" y="3041428"/>
                </a:cubicBezTo>
                <a:cubicBezTo>
                  <a:pt x="1444276" y="3041428"/>
                  <a:pt x="1441228" y="3044476"/>
                  <a:pt x="1441228" y="3048191"/>
                </a:cubicBezTo>
                <a:cubicBezTo>
                  <a:pt x="1441228" y="3051905"/>
                  <a:pt x="1444276" y="3054953"/>
                  <a:pt x="1447991" y="3054953"/>
                </a:cubicBezTo>
                <a:close/>
                <a:moveTo>
                  <a:pt x="1524191" y="3055144"/>
                </a:moveTo>
                <a:cubicBezTo>
                  <a:pt x="1528001" y="3055144"/>
                  <a:pt x="1531144" y="3052001"/>
                  <a:pt x="1531144" y="3048191"/>
                </a:cubicBezTo>
                <a:cubicBezTo>
                  <a:pt x="1531144" y="3044381"/>
                  <a:pt x="1528001" y="3041237"/>
                  <a:pt x="1524191" y="3041237"/>
                </a:cubicBezTo>
                <a:cubicBezTo>
                  <a:pt x="1520381" y="3041237"/>
                  <a:pt x="1517237" y="3044381"/>
                  <a:pt x="1517237" y="3048191"/>
                </a:cubicBezTo>
                <a:cubicBezTo>
                  <a:pt x="1517237" y="3052096"/>
                  <a:pt x="1520381" y="3055144"/>
                  <a:pt x="1524191" y="3055144"/>
                </a:cubicBezTo>
                <a:close/>
                <a:moveTo>
                  <a:pt x="1600391" y="3055430"/>
                </a:moveTo>
                <a:cubicBezTo>
                  <a:pt x="1604391" y="3055430"/>
                  <a:pt x="1607534" y="3052191"/>
                  <a:pt x="1607534" y="3048286"/>
                </a:cubicBezTo>
                <a:cubicBezTo>
                  <a:pt x="1607534" y="3044285"/>
                  <a:pt x="1604296" y="3041142"/>
                  <a:pt x="1600391" y="3041142"/>
                </a:cubicBezTo>
                <a:cubicBezTo>
                  <a:pt x="1596390" y="3041142"/>
                  <a:pt x="1593247" y="3044381"/>
                  <a:pt x="1593247" y="3048286"/>
                </a:cubicBezTo>
                <a:cubicBezTo>
                  <a:pt x="1593247" y="3052191"/>
                  <a:pt x="1596485" y="3055430"/>
                  <a:pt x="1600391" y="3055430"/>
                </a:cubicBezTo>
                <a:close/>
                <a:moveTo>
                  <a:pt x="1676591" y="3055430"/>
                </a:moveTo>
                <a:cubicBezTo>
                  <a:pt x="1680591" y="3055430"/>
                  <a:pt x="1683734" y="3052191"/>
                  <a:pt x="1683734" y="3048286"/>
                </a:cubicBezTo>
                <a:cubicBezTo>
                  <a:pt x="1683734" y="3044285"/>
                  <a:pt x="1680496" y="3041142"/>
                  <a:pt x="1676591" y="3041142"/>
                </a:cubicBezTo>
                <a:cubicBezTo>
                  <a:pt x="1672590" y="3041142"/>
                  <a:pt x="1669447" y="3044381"/>
                  <a:pt x="1669447" y="3048286"/>
                </a:cubicBezTo>
                <a:cubicBezTo>
                  <a:pt x="1669447" y="3052191"/>
                  <a:pt x="1672685" y="3055430"/>
                  <a:pt x="1676591" y="3055430"/>
                </a:cubicBezTo>
                <a:close/>
                <a:moveTo>
                  <a:pt x="1752791" y="3055430"/>
                </a:moveTo>
                <a:cubicBezTo>
                  <a:pt x="1756791" y="3055430"/>
                  <a:pt x="1759934" y="3052191"/>
                  <a:pt x="1759934" y="3048286"/>
                </a:cubicBezTo>
                <a:cubicBezTo>
                  <a:pt x="1759934" y="3044285"/>
                  <a:pt x="1756696" y="3041142"/>
                  <a:pt x="1752791" y="3041142"/>
                </a:cubicBezTo>
                <a:cubicBezTo>
                  <a:pt x="1748790" y="3041142"/>
                  <a:pt x="1745647" y="3044381"/>
                  <a:pt x="1745647" y="3048286"/>
                </a:cubicBezTo>
                <a:cubicBezTo>
                  <a:pt x="1745647" y="3052191"/>
                  <a:pt x="1748885" y="3055430"/>
                  <a:pt x="1752791" y="3055430"/>
                </a:cubicBezTo>
                <a:close/>
                <a:moveTo>
                  <a:pt x="1828991" y="3055430"/>
                </a:moveTo>
                <a:cubicBezTo>
                  <a:pt x="1832991" y="3055430"/>
                  <a:pt x="1836134" y="3052191"/>
                  <a:pt x="1836134" y="3048286"/>
                </a:cubicBezTo>
                <a:cubicBezTo>
                  <a:pt x="1836134" y="3044285"/>
                  <a:pt x="1832896" y="3041142"/>
                  <a:pt x="1828991" y="3041142"/>
                </a:cubicBezTo>
                <a:cubicBezTo>
                  <a:pt x="1824990" y="3041142"/>
                  <a:pt x="1821847" y="3044381"/>
                  <a:pt x="1821847" y="3048286"/>
                </a:cubicBezTo>
                <a:cubicBezTo>
                  <a:pt x="1821847" y="3052191"/>
                  <a:pt x="1825085" y="3055430"/>
                  <a:pt x="1828991" y="3055430"/>
                </a:cubicBezTo>
                <a:close/>
                <a:moveTo>
                  <a:pt x="1905191" y="3055430"/>
                </a:moveTo>
                <a:cubicBezTo>
                  <a:pt x="1909191" y="3055430"/>
                  <a:pt x="1912334" y="3052191"/>
                  <a:pt x="1912334" y="3048286"/>
                </a:cubicBezTo>
                <a:cubicBezTo>
                  <a:pt x="1912334" y="3044285"/>
                  <a:pt x="1909096" y="3041142"/>
                  <a:pt x="1905191" y="3041142"/>
                </a:cubicBezTo>
                <a:cubicBezTo>
                  <a:pt x="1901190" y="3041142"/>
                  <a:pt x="1898047" y="3044381"/>
                  <a:pt x="1898047" y="3048286"/>
                </a:cubicBezTo>
                <a:cubicBezTo>
                  <a:pt x="1898047" y="3052191"/>
                  <a:pt x="1901285" y="3055430"/>
                  <a:pt x="1905191" y="3055430"/>
                </a:cubicBezTo>
                <a:close/>
                <a:moveTo>
                  <a:pt x="1981391" y="3055144"/>
                </a:moveTo>
                <a:cubicBezTo>
                  <a:pt x="1985201" y="3055144"/>
                  <a:pt x="1988344" y="3052001"/>
                  <a:pt x="1988344" y="3048191"/>
                </a:cubicBezTo>
                <a:cubicBezTo>
                  <a:pt x="1988344" y="3044381"/>
                  <a:pt x="1985201" y="3041237"/>
                  <a:pt x="1981391" y="3041237"/>
                </a:cubicBezTo>
                <a:cubicBezTo>
                  <a:pt x="1977581" y="3041237"/>
                  <a:pt x="1974437" y="3044381"/>
                  <a:pt x="1974437" y="3048191"/>
                </a:cubicBezTo>
                <a:cubicBezTo>
                  <a:pt x="1974437" y="3052096"/>
                  <a:pt x="1977581" y="3055144"/>
                  <a:pt x="1981391" y="3055144"/>
                </a:cubicBezTo>
                <a:close/>
                <a:moveTo>
                  <a:pt x="2057591" y="3054953"/>
                </a:moveTo>
                <a:cubicBezTo>
                  <a:pt x="2061305" y="3054953"/>
                  <a:pt x="2064353" y="3051905"/>
                  <a:pt x="2064353" y="3048191"/>
                </a:cubicBezTo>
                <a:cubicBezTo>
                  <a:pt x="2064353" y="3044476"/>
                  <a:pt x="2061305" y="3041428"/>
                  <a:pt x="2057591" y="3041428"/>
                </a:cubicBezTo>
                <a:cubicBezTo>
                  <a:pt x="2053876" y="3041428"/>
                  <a:pt x="2050828" y="3044476"/>
                  <a:pt x="2050828" y="3048191"/>
                </a:cubicBezTo>
                <a:cubicBezTo>
                  <a:pt x="2050828" y="3051905"/>
                  <a:pt x="2053876" y="3054953"/>
                  <a:pt x="2057591" y="3054953"/>
                </a:cubicBezTo>
                <a:close/>
                <a:moveTo>
                  <a:pt x="2133791" y="3054572"/>
                </a:moveTo>
                <a:cubicBezTo>
                  <a:pt x="2137315" y="3054572"/>
                  <a:pt x="2140172" y="3051715"/>
                  <a:pt x="2140172" y="3048191"/>
                </a:cubicBezTo>
                <a:cubicBezTo>
                  <a:pt x="2140172" y="3044666"/>
                  <a:pt x="2137315" y="3041809"/>
                  <a:pt x="2133791" y="3041809"/>
                </a:cubicBezTo>
                <a:cubicBezTo>
                  <a:pt x="2130266" y="3041809"/>
                  <a:pt x="2127409" y="3044666"/>
                  <a:pt x="2127409" y="3048191"/>
                </a:cubicBezTo>
                <a:cubicBezTo>
                  <a:pt x="2127504" y="3051715"/>
                  <a:pt x="2130266" y="3054572"/>
                  <a:pt x="2133791" y="3054572"/>
                </a:cubicBezTo>
                <a:close/>
                <a:moveTo>
                  <a:pt x="2209991" y="3054382"/>
                </a:moveTo>
                <a:cubicBezTo>
                  <a:pt x="2213420" y="3054382"/>
                  <a:pt x="2216087" y="3051620"/>
                  <a:pt x="2216087" y="3048286"/>
                </a:cubicBezTo>
                <a:cubicBezTo>
                  <a:pt x="2216087" y="3044857"/>
                  <a:pt x="2213324" y="3042190"/>
                  <a:pt x="2209991" y="3042190"/>
                </a:cubicBezTo>
                <a:cubicBezTo>
                  <a:pt x="2206657" y="3042190"/>
                  <a:pt x="2203895" y="3044952"/>
                  <a:pt x="2203895" y="3048286"/>
                </a:cubicBezTo>
                <a:cubicBezTo>
                  <a:pt x="2203895" y="3051620"/>
                  <a:pt x="2206657" y="3054382"/>
                  <a:pt x="2209991" y="3054382"/>
                </a:cubicBezTo>
                <a:close/>
                <a:moveTo>
                  <a:pt x="2286191" y="3053906"/>
                </a:moveTo>
                <a:cubicBezTo>
                  <a:pt x="2289334" y="3053906"/>
                  <a:pt x="2291906" y="3051334"/>
                  <a:pt x="2291906" y="3048191"/>
                </a:cubicBezTo>
                <a:cubicBezTo>
                  <a:pt x="2291906" y="3045047"/>
                  <a:pt x="2289334" y="3042476"/>
                  <a:pt x="2286191" y="3042476"/>
                </a:cubicBezTo>
                <a:cubicBezTo>
                  <a:pt x="2283047" y="3042476"/>
                  <a:pt x="2280476" y="3045047"/>
                  <a:pt x="2280476" y="3048191"/>
                </a:cubicBezTo>
                <a:cubicBezTo>
                  <a:pt x="2280476" y="3051334"/>
                  <a:pt x="2283047" y="3053906"/>
                  <a:pt x="2286191" y="3053906"/>
                </a:cubicBezTo>
                <a:close/>
                <a:moveTo>
                  <a:pt x="2362391" y="3053239"/>
                </a:moveTo>
                <a:cubicBezTo>
                  <a:pt x="2365153" y="3053239"/>
                  <a:pt x="2367439" y="3050953"/>
                  <a:pt x="2367439" y="3048191"/>
                </a:cubicBezTo>
                <a:cubicBezTo>
                  <a:pt x="2367439" y="3045428"/>
                  <a:pt x="2365153" y="3043142"/>
                  <a:pt x="2362391" y="3043142"/>
                </a:cubicBezTo>
                <a:cubicBezTo>
                  <a:pt x="2359628" y="3043142"/>
                  <a:pt x="2357342" y="3045428"/>
                  <a:pt x="2357342" y="3048191"/>
                </a:cubicBezTo>
                <a:cubicBezTo>
                  <a:pt x="2357342" y="3051048"/>
                  <a:pt x="2359628" y="3053239"/>
                  <a:pt x="2362391" y="3053239"/>
                </a:cubicBezTo>
                <a:close/>
                <a:moveTo>
                  <a:pt x="2438591" y="3052858"/>
                </a:moveTo>
                <a:cubicBezTo>
                  <a:pt x="2441162" y="3052858"/>
                  <a:pt x="2443258" y="3050762"/>
                  <a:pt x="2443258" y="3048191"/>
                </a:cubicBezTo>
                <a:cubicBezTo>
                  <a:pt x="2443258" y="3045619"/>
                  <a:pt x="2441162" y="3043523"/>
                  <a:pt x="2438591" y="3043523"/>
                </a:cubicBezTo>
                <a:cubicBezTo>
                  <a:pt x="2436019" y="3043523"/>
                  <a:pt x="2433923" y="3045619"/>
                  <a:pt x="2433923" y="3048191"/>
                </a:cubicBezTo>
                <a:cubicBezTo>
                  <a:pt x="2433923" y="3050762"/>
                  <a:pt x="2436019" y="3052858"/>
                  <a:pt x="2438591" y="3052858"/>
                </a:cubicBezTo>
                <a:close/>
                <a:moveTo>
                  <a:pt x="2514791" y="3052191"/>
                </a:moveTo>
                <a:cubicBezTo>
                  <a:pt x="2516981" y="3052191"/>
                  <a:pt x="2518791" y="3050381"/>
                  <a:pt x="2518791" y="3048191"/>
                </a:cubicBezTo>
                <a:cubicBezTo>
                  <a:pt x="2518791" y="3046000"/>
                  <a:pt x="2516981" y="3044190"/>
                  <a:pt x="2514791" y="3044190"/>
                </a:cubicBezTo>
                <a:cubicBezTo>
                  <a:pt x="2512600" y="3044190"/>
                  <a:pt x="2510790" y="3046000"/>
                  <a:pt x="2510790" y="3048191"/>
                </a:cubicBezTo>
                <a:cubicBezTo>
                  <a:pt x="2510790" y="3050477"/>
                  <a:pt x="2512600" y="3052191"/>
                  <a:pt x="2514791" y="3052191"/>
                </a:cubicBezTo>
                <a:close/>
                <a:moveTo>
                  <a:pt x="2590991" y="3051620"/>
                </a:moveTo>
                <a:cubicBezTo>
                  <a:pt x="2592896" y="3051620"/>
                  <a:pt x="2594324" y="3050096"/>
                  <a:pt x="2594324" y="3048286"/>
                </a:cubicBezTo>
                <a:cubicBezTo>
                  <a:pt x="2594324" y="3046381"/>
                  <a:pt x="2592800" y="3044952"/>
                  <a:pt x="2590991" y="3044952"/>
                </a:cubicBezTo>
                <a:cubicBezTo>
                  <a:pt x="2589086" y="3044952"/>
                  <a:pt x="2587657" y="3046476"/>
                  <a:pt x="2587657" y="3048286"/>
                </a:cubicBezTo>
                <a:cubicBezTo>
                  <a:pt x="2587657" y="3050096"/>
                  <a:pt x="2589181" y="3051620"/>
                  <a:pt x="2590991" y="3051620"/>
                </a:cubicBezTo>
                <a:close/>
                <a:moveTo>
                  <a:pt x="2667191" y="3050953"/>
                </a:moveTo>
                <a:cubicBezTo>
                  <a:pt x="2668715" y="3050953"/>
                  <a:pt x="2669953" y="3049715"/>
                  <a:pt x="2669953" y="3048191"/>
                </a:cubicBezTo>
                <a:cubicBezTo>
                  <a:pt x="2669953" y="3046666"/>
                  <a:pt x="2668715" y="3045428"/>
                  <a:pt x="2667191" y="3045428"/>
                </a:cubicBezTo>
                <a:cubicBezTo>
                  <a:pt x="2665666" y="3045428"/>
                  <a:pt x="2664428" y="3046666"/>
                  <a:pt x="2664428" y="3048191"/>
                </a:cubicBezTo>
                <a:cubicBezTo>
                  <a:pt x="2664428" y="3049715"/>
                  <a:pt x="2665666" y="3050953"/>
                  <a:pt x="2667191" y="3050953"/>
                </a:cubicBezTo>
                <a:close/>
                <a:moveTo>
                  <a:pt x="2743391" y="3050286"/>
                </a:moveTo>
                <a:cubicBezTo>
                  <a:pt x="2744534" y="3050286"/>
                  <a:pt x="2745486" y="3049334"/>
                  <a:pt x="2745486" y="3048191"/>
                </a:cubicBezTo>
                <a:cubicBezTo>
                  <a:pt x="2745486" y="3047048"/>
                  <a:pt x="2744534" y="3046095"/>
                  <a:pt x="2743391" y="3046095"/>
                </a:cubicBezTo>
                <a:cubicBezTo>
                  <a:pt x="2742248" y="3046095"/>
                  <a:pt x="2741295" y="3047048"/>
                  <a:pt x="2741295" y="3048191"/>
                </a:cubicBezTo>
                <a:cubicBezTo>
                  <a:pt x="2741295" y="3049334"/>
                  <a:pt x="2742248" y="3050286"/>
                  <a:pt x="2743391" y="3050286"/>
                </a:cubicBezTo>
                <a:close/>
                <a:moveTo>
                  <a:pt x="2819591" y="3049715"/>
                </a:moveTo>
                <a:cubicBezTo>
                  <a:pt x="2820448" y="3049715"/>
                  <a:pt x="2821115" y="3049048"/>
                  <a:pt x="2821115" y="3048191"/>
                </a:cubicBezTo>
                <a:cubicBezTo>
                  <a:pt x="2821115" y="3047333"/>
                  <a:pt x="2820448" y="3046666"/>
                  <a:pt x="2819591" y="3046666"/>
                </a:cubicBezTo>
                <a:cubicBezTo>
                  <a:pt x="2818733" y="3046666"/>
                  <a:pt x="2818066" y="3047333"/>
                  <a:pt x="2818066" y="3048191"/>
                </a:cubicBezTo>
                <a:cubicBezTo>
                  <a:pt x="2818162" y="3049048"/>
                  <a:pt x="2818829" y="3049715"/>
                  <a:pt x="2819591" y="3049715"/>
                </a:cubicBezTo>
                <a:close/>
                <a:moveTo>
                  <a:pt x="2895791" y="3048857"/>
                </a:moveTo>
                <a:cubicBezTo>
                  <a:pt x="2896172" y="3048857"/>
                  <a:pt x="2896457" y="3048572"/>
                  <a:pt x="2896457" y="3048191"/>
                </a:cubicBezTo>
                <a:cubicBezTo>
                  <a:pt x="2896457" y="3047810"/>
                  <a:pt x="2896172" y="3047524"/>
                  <a:pt x="2895791" y="3047524"/>
                </a:cubicBezTo>
                <a:cubicBezTo>
                  <a:pt x="2895410" y="3047524"/>
                  <a:pt x="2895124" y="3047810"/>
                  <a:pt x="2895124" y="3048191"/>
                </a:cubicBezTo>
                <a:cubicBezTo>
                  <a:pt x="2895219" y="3048572"/>
                  <a:pt x="2895505" y="3048857"/>
                  <a:pt x="2895791" y="3048857"/>
                </a:cubicBezTo>
                <a:close/>
                <a:moveTo>
                  <a:pt x="685990" y="3124867"/>
                </a:moveTo>
                <a:cubicBezTo>
                  <a:pt x="686181" y="3124867"/>
                  <a:pt x="686372" y="3124676"/>
                  <a:pt x="686372" y="3124486"/>
                </a:cubicBezTo>
                <a:cubicBezTo>
                  <a:pt x="686372" y="3124295"/>
                  <a:pt x="686181" y="3124105"/>
                  <a:pt x="685990" y="3124105"/>
                </a:cubicBezTo>
                <a:cubicBezTo>
                  <a:pt x="685800" y="3124105"/>
                  <a:pt x="685610" y="3124295"/>
                  <a:pt x="685610" y="3124486"/>
                </a:cubicBezTo>
                <a:cubicBezTo>
                  <a:pt x="685610" y="3124676"/>
                  <a:pt x="685800" y="3124867"/>
                  <a:pt x="685990" y="3124867"/>
                </a:cubicBezTo>
                <a:close/>
                <a:moveTo>
                  <a:pt x="762190" y="3125438"/>
                </a:moveTo>
                <a:cubicBezTo>
                  <a:pt x="762762" y="3125438"/>
                  <a:pt x="763238" y="3124962"/>
                  <a:pt x="763238" y="3124391"/>
                </a:cubicBezTo>
                <a:cubicBezTo>
                  <a:pt x="763238" y="3123819"/>
                  <a:pt x="762762" y="3123343"/>
                  <a:pt x="762190" y="3123343"/>
                </a:cubicBezTo>
                <a:cubicBezTo>
                  <a:pt x="761619" y="3123343"/>
                  <a:pt x="761143" y="3123819"/>
                  <a:pt x="761143" y="3124391"/>
                </a:cubicBezTo>
                <a:cubicBezTo>
                  <a:pt x="761143" y="3124962"/>
                  <a:pt x="761619" y="3125438"/>
                  <a:pt x="762190" y="3125438"/>
                </a:cubicBezTo>
                <a:close/>
                <a:moveTo>
                  <a:pt x="838390" y="3126296"/>
                </a:moveTo>
                <a:cubicBezTo>
                  <a:pt x="839438" y="3126296"/>
                  <a:pt x="840296" y="3125438"/>
                  <a:pt x="840296" y="3124391"/>
                </a:cubicBezTo>
                <a:cubicBezTo>
                  <a:pt x="840296" y="3123343"/>
                  <a:pt x="839438" y="3122486"/>
                  <a:pt x="838390" y="3122486"/>
                </a:cubicBezTo>
                <a:cubicBezTo>
                  <a:pt x="837343" y="3122486"/>
                  <a:pt x="836486" y="3123343"/>
                  <a:pt x="836486" y="3124391"/>
                </a:cubicBezTo>
                <a:cubicBezTo>
                  <a:pt x="836486" y="3125438"/>
                  <a:pt x="837343" y="3126296"/>
                  <a:pt x="838390" y="3126296"/>
                </a:cubicBezTo>
                <a:close/>
                <a:moveTo>
                  <a:pt x="914590" y="3126772"/>
                </a:moveTo>
                <a:cubicBezTo>
                  <a:pt x="915829" y="3126772"/>
                  <a:pt x="916877" y="3125724"/>
                  <a:pt x="916877" y="3124486"/>
                </a:cubicBezTo>
                <a:cubicBezTo>
                  <a:pt x="916877" y="3123248"/>
                  <a:pt x="915829" y="3122200"/>
                  <a:pt x="914590" y="3122200"/>
                </a:cubicBezTo>
                <a:cubicBezTo>
                  <a:pt x="913352" y="3122200"/>
                  <a:pt x="912305" y="3123248"/>
                  <a:pt x="912305" y="3124486"/>
                </a:cubicBezTo>
                <a:cubicBezTo>
                  <a:pt x="912305" y="3125724"/>
                  <a:pt x="913352" y="3126772"/>
                  <a:pt x="914590" y="3126772"/>
                </a:cubicBezTo>
                <a:close/>
                <a:moveTo>
                  <a:pt x="990790" y="3127343"/>
                </a:moveTo>
                <a:cubicBezTo>
                  <a:pt x="992410" y="3127343"/>
                  <a:pt x="993743" y="3126010"/>
                  <a:pt x="993743" y="3124391"/>
                </a:cubicBezTo>
                <a:cubicBezTo>
                  <a:pt x="993743" y="3122771"/>
                  <a:pt x="992410" y="3121438"/>
                  <a:pt x="990790" y="3121438"/>
                </a:cubicBezTo>
                <a:cubicBezTo>
                  <a:pt x="989171" y="3121438"/>
                  <a:pt x="987838" y="3122771"/>
                  <a:pt x="987838" y="3124391"/>
                </a:cubicBezTo>
                <a:cubicBezTo>
                  <a:pt x="987838" y="3126010"/>
                  <a:pt x="989171" y="3127343"/>
                  <a:pt x="990790" y="3127343"/>
                </a:cubicBezTo>
                <a:close/>
                <a:moveTo>
                  <a:pt x="1066991" y="3128010"/>
                </a:moveTo>
                <a:cubicBezTo>
                  <a:pt x="1068991" y="3128010"/>
                  <a:pt x="1070610" y="3126391"/>
                  <a:pt x="1070610" y="3124391"/>
                </a:cubicBezTo>
                <a:cubicBezTo>
                  <a:pt x="1070610" y="3122390"/>
                  <a:pt x="1068991" y="3120771"/>
                  <a:pt x="1066991" y="3120771"/>
                </a:cubicBezTo>
                <a:cubicBezTo>
                  <a:pt x="1064990" y="3120771"/>
                  <a:pt x="1063371" y="3122390"/>
                  <a:pt x="1063371" y="3124391"/>
                </a:cubicBezTo>
                <a:cubicBezTo>
                  <a:pt x="1063466" y="3126391"/>
                  <a:pt x="1064990" y="3128010"/>
                  <a:pt x="1066991" y="3128010"/>
                </a:cubicBezTo>
                <a:close/>
                <a:moveTo>
                  <a:pt x="1143191" y="3128391"/>
                </a:moveTo>
                <a:cubicBezTo>
                  <a:pt x="1145381" y="3128391"/>
                  <a:pt x="1147191" y="3126581"/>
                  <a:pt x="1147191" y="3124391"/>
                </a:cubicBezTo>
                <a:cubicBezTo>
                  <a:pt x="1147191" y="3122200"/>
                  <a:pt x="1145381" y="3120390"/>
                  <a:pt x="1143191" y="3120390"/>
                </a:cubicBezTo>
                <a:cubicBezTo>
                  <a:pt x="1141000" y="3120390"/>
                  <a:pt x="1139190" y="3122200"/>
                  <a:pt x="1139190" y="3124391"/>
                </a:cubicBezTo>
                <a:cubicBezTo>
                  <a:pt x="1139190" y="3126677"/>
                  <a:pt x="1141000" y="3128391"/>
                  <a:pt x="1143191" y="3128391"/>
                </a:cubicBezTo>
                <a:close/>
                <a:moveTo>
                  <a:pt x="1219391" y="3128867"/>
                </a:moveTo>
                <a:cubicBezTo>
                  <a:pt x="1221867" y="3128867"/>
                  <a:pt x="1223867" y="3126867"/>
                  <a:pt x="1223867" y="3124391"/>
                </a:cubicBezTo>
                <a:cubicBezTo>
                  <a:pt x="1223867" y="3121914"/>
                  <a:pt x="1221867" y="3119914"/>
                  <a:pt x="1219391" y="3119914"/>
                </a:cubicBezTo>
                <a:cubicBezTo>
                  <a:pt x="1216914" y="3119914"/>
                  <a:pt x="1214914" y="3121914"/>
                  <a:pt x="1214914" y="3124391"/>
                </a:cubicBezTo>
                <a:cubicBezTo>
                  <a:pt x="1215009" y="3126867"/>
                  <a:pt x="1216914" y="3128867"/>
                  <a:pt x="1219391" y="3128867"/>
                </a:cubicBezTo>
                <a:close/>
                <a:moveTo>
                  <a:pt x="1295591" y="3129248"/>
                </a:moveTo>
                <a:cubicBezTo>
                  <a:pt x="1298258" y="3129248"/>
                  <a:pt x="1300448" y="3127058"/>
                  <a:pt x="1300448" y="3124391"/>
                </a:cubicBezTo>
                <a:cubicBezTo>
                  <a:pt x="1300448" y="3121724"/>
                  <a:pt x="1298258" y="3119533"/>
                  <a:pt x="1295591" y="3119533"/>
                </a:cubicBezTo>
                <a:cubicBezTo>
                  <a:pt x="1292924" y="3119533"/>
                  <a:pt x="1290733" y="3121724"/>
                  <a:pt x="1290733" y="3124391"/>
                </a:cubicBezTo>
                <a:cubicBezTo>
                  <a:pt x="1290733" y="3127058"/>
                  <a:pt x="1292924" y="3129248"/>
                  <a:pt x="1295591" y="3129248"/>
                </a:cubicBezTo>
                <a:close/>
                <a:moveTo>
                  <a:pt x="1371791" y="3129724"/>
                </a:moveTo>
                <a:cubicBezTo>
                  <a:pt x="1374743" y="3129724"/>
                  <a:pt x="1377029" y="3127343"/>
                  <a:pt x="1377029" y="3124486"/>
                </a:cubicBezTo>
                <a:cubicBezTo>
                  <a:pt x="1377029" y="3121533"/>
                  <a:pt x="1374648" y="3119247"/>
                  <a:pt x="1371791" y="3119247"/>
                </a:cubicBezTo>
                <a:cubicBezTo>
                  <a:pt x="1368933" y="3119247"/>
                  <a:pt x="1366552" y="3121628"/>
                  <a:pt x="1366552" y="3124486"/>
                </a:cubicBezTo>
                <a:cubicBezTo>
                  <a:pt x="1366552" y="3127343"/>
                  <a:pt x="1368933" y="3129724"/>
                  <a:pt x="1371791" y="3129724"/>
                </a:cubicBezTo>
                <a:close/>
                <a:moveTo>
                  <a:pt x="1447991" y="3129915"/>
                </a:moveTo>
                <a:cubicBezTo>
                  <a:pt x="1451039" y="3129915"/>
                  <a:pt x="1453515" y="3127439"/>
                  <a:pt x="1453515" y="3124391"/>
                </a:cubicBezTo>
                <a:cubicBezTo>
                  <a:pt x="1453515" y="3121343"/>
                  <a:pt x="1451039" y="3118866"/>
                  <a:pt x="1447991" y="3118866"/>
                </a:cubicBezTo>
                <a:cubicBezTo>
                  <a:pt x="1444943" y="3118866"/>
                  <a:pt x="1442466" y="3121343"/>
                  <a:pt x="1442466" y="3124391"/>
                </a:cubicBezTo>
                <a:cubicBezTo>
                  <a:pt x="1442561" y="3127439"/>
                  <a:pt x="1444943" y="3129915"/>
                  <a:pt x="1447991" y="3129915"/>
                </a:cubicBezTo>
                <a:close/>
                <a:moveTo>
                  <a:pt x="1524191" y="3130106"/>
                </a:moveTo>
                <a:cubicBezTo>
                  <a:pt x="1527334" y="3130106"/>
                  <a:pt x="1529906" y="3127534"/>
                  <a:pt x="1529906" y="3124391"/>
                </a:cubicBezTo>
                <a:cubicBezTo>
                  <a:pt x="1529906" y="3121247"/>
                  <a:pt x="1527334" y="3118676"/>
                  <a:pt x="1524191" y="3118676"/>
                </a:cubicBezTo>
                <a:cubicBezTo>
                  <a:pt x="1521047" y="3118676"/>
                  <a:pt x="1518476" y="3121247"/>
                  <a:pt x="1518476" y="3124391"/>
                </a:cubicBezTo>
                <a:cubicBezTo>
                  <a:pt x="1518476" y="3127534"/>
                  <a:pt x="1521047" y="3130106"/>
                  <a:pt x="1524191" y="3130106"/>
                </a:cubicBezTo>
                <a:close/>
                <a:moveTo>
                  <a:pt x="1600391" y="3130296"/>
                </a:moveTo>
                <a:cubicBezTo>
                  <a:pt x="1603629" y="3130296"/>
                  <a:pt x="1606296" y="3127629"/>
                  <a:pt x="1606296" y="3124391"/>
                </a:cubicBezTo>
                <a:cubicBezTo>
                  <a:pt x="1606296" y="3121152"/>
                  <a:pt x="1603629" y="3118485"/>
                  <a:pt x="1600391" y="3118485"/>
                </a:cubicBezTo>
                <a:cubicBezTo>
                  <a:pt x="1597152" y="3118485"/>
                  <a:pt x="1594485" y="3121152"/>
                  <a:pt x="1594485" y="3124391"/>
                </a:cubicBezTo>
                <a:cubicBezTo>
                  <a:pt x="1594485" y="3127724"/>
                  <a:pt x="1597152" y="3130296"/>
                  <a:pt x="1600391" y="3130296"/>
                </a:cubicBezTo>
                <a:close/>
                <a:moveTo>
                  <a:pt x="1676591" y="3130582"/>
                </a:moveTo>
                <a:cubicBezTo>
                  <a:pt x="1680020" y="3130582"/>
                  <a:pt x="1682687" y="3127820"/>
                  <a:pt x="1682687" y="3124486"/>
                </a:cubicBezTo>
                <a:cubicBezTo>
                  <a:pt x="1682687" y="3121057"/>
                  <a:pt x="1679924" y="3118390"/>
                  <a:pt x="1676591" y="3118390"/>
                </a:cubicBezTo>
                <a:cubicBezTo>
                  <a:pt x="1673257" y="3118390"/>
                  <a:pt x="1670495" y="3121152"/>
                  <a:pt x="1670495" y="3124486"/>
                </a:cubicBezTo>
                <a:cubicBezTo>
                  <a:pt x="1670495" y="3127820"/>
                  <a:pt x="1673257" y="3130582"/>
                  <a:pt x="1676591" y="3130582"/>
                </a:cubicBezTo>
                <a:close/>
                <a:moveTo>
                  <a:pt x="1752791" y="3130582"/>
                </a:moveTo>
                <a:cubicBezTo>
                  <a:pt x="1756220" y="3130582"/>
                  <a:pt x="1758887" y="3127820"/>
                  <a:pt x="1758887" y="3124486"/>
                </a:cubicBezTo>
                <a:cubicBezTo>
                  <a:pt x="1758887" y="3121057"/>
                  <a:pt x="1756124" y="3118390"/>
                  <a:pt x="1752791" y="3118390"/>
                </a:cubicBezTo>
                <a:cubicBezTo>
                  <a:pt x="1749457" y="3118390"/>
                  <a:pt x="1746695" y="3121152"/>
                  <a:pt x="1746695" y="3124486"/>
                </a:cubicBezTo>
                <a:cubicBezTo>
                  <a:pt x="1746695" y="3127820"/>
                  <a:pt x="1749457" y="3130582"/>
                  <a:pt x="1752791" y="3130582"/>
                </a:cubicBezTo>
                <a:close/>
                <a:moveTo>
                  <a:pt x="1828991" y="3130582"/>
                </a:moveTo>
                <a:cubicBezTo>
                  <a:pt x="1832420" y="3130582"/>
                  <a:pt x="1835087" y="3127820"/>
                  <a:pt x="1835087" y="3124486"/>
                </a:cubicBezTo>
                <a:cubicBezTo>
                  <a:pt x="1835087" y="3121057"/>
                  <a:pt x="1832324" y="3118390"/>
                  <a:pt x="1828991" y="3118390"/>
                </a:cubicBezTo>
                <a:cubicBezTo>
                  <a:pt x="1825657" y="3118390"/>
                  <a:pt x="1822895" y="3121152"/>
                  <a:pt x="1822895" y="3124486"/>
                </a:cubicBezTo>
                <a:cubicBezTo>
                  <a:pt x="1822895" y="3127820"/>
                  <a:pt x="1825657" y="3130582"/>
                  <a:pt x="1828991" y="3130582"/>
                </a:cubicBezTo>
                <a:close/>
                <a:moveTo>
                  <a:pt x="1905191" y="3130296"/>
                </a:moveTo>
                <a:cubicBezTo>
                  <a:pt x="1908429" y="3130296"/>
                  <a:pt x="1911096" y="3127629"/>
                  <a:pt x="1911096" y="3124391"/>
                </a:cubicBezTo>
                <a:cubicBezTo>
                  <a:pt x="1911096" y="3121152"/>
                  <a:pt x="1908429" y="3118485"/>
                  <a:pt x="1905191" y="3118485"/>
                </a:cubicBezTo>
                <a:cubicBezTo>
                  <a:pt x="1901952" y="3118485"/>
                  <a:pt x="1899285" y="3121152"/>
                  <a:pt x="1899285" y="3124391"/>
                </a:cubicBezTo>
                <a:cubicBezTo>
                  <a:pt x="1899285" y="3127724"/>
                  <a:pt x="1901952" y="3130296"/>
                  <a:pt x="1905191" y="3130296"/>
                </a:cubicBezTo>
                <a:close/>
                <a:moveTo>
                  <a:pt x="1981391" y="3130106"/>
                </a:moveTo>
                <a:cubicBezTo>
                  <a:pt x="1984534" y="3130106"/>
                  <a:pt x="1987106" y="3127534"/>
                  <a:pt x="1987106" y="3124391"/>
                </a:cubicBezTo>
                <a:cubicBezTo>
                  <a:pt x="1987106" y="3121247"/>
                  <a:pt x="1984534" y="3118676"/>
                  <a:pt x="1981391" y="3118676"/>
                </a:cubicBezTo>
                <a:cubicBezTo>
                  <a:pt x="1978247" y="3118676"/>
                  <a:pt x="1975676" y="3121247"/>
                  <a:pt x="1975676" y="3124391"/>
                </a:cubicBezTo>
                <a:cubicBezTo>
                  <a:pt x="1975676" y="3127534"/>
                  <a:pt x="1978247" y="3130106"/>
                  <a:pt x="1981391" y="3130106"/>
                </a:cubicBezTo>
                <a:close/>
                <a:moveTo>
                  <a:pt x="2057591" y="3129915"/>
                </a:moveTo>
                <a:cubicBezTo>
                  <a:pt x="2060639" y="3129915"/>
                  <a:pt x="2063115" y="3127439"/>
                  <a:pt x="2063115" y="3124391"/>
                </a:cubicBezTo>
                <a:cubicBezTo>
                  <a:pt x="2063115" y="3121343"/>
                  <a:pt x="2060639" y="3118866"/>
                  <a:pt x="2057591" y="3118866"/>
                </a:cubicBezTo>
                <a:cubicBezTo>
                  <a:pt x="2054543" y="3118866"/>
                  <a:pt x="2052066" y="3121343"/>
                  <a:pt x="2052066" y="3124391"/>
                </a:cubicBezTo>
                <a:cubicBezTo>
                  <a:pt x="2052161" y="3127439"/>
                  <a:pt x="2054543" y="3129915"/>
                  <a:pt x="2057591" y="3129915"/>
                </a:cubicBezTo>
                <a:close/>
                <a:moveTo>
                  <a:pt x="2133791" y="3129724"/>
                </a:moveTo>
                <a:cubicBezTo>
                  <a:pt x="2136743" y="3129724"/>
                  <a:pt x="2139029" y="3127343"/>
                  <a:pt x="2139029" y="3124486"/>
                </a:cubicBezTo>
                <a:cubicBezTo>
                  <a:pt x="2139029" y="3121533"/>
                  <a:pt x="2136648" y="3119247"/>
                  <a:pt x="2133791" y="3119247"/>
                </a:cubicBezTo>
                <a:cubicBezTo>
                  <a:pt x="2130933" y="3119247"/>
                  <a:pt x="2128552" y="3121628"/>
                  <a:pt x="2128552" y="3124486"/>
                </a:cubicBezTo>
                <a:cubicBezTo>
                  <a:pt x="2128552" y="3127343"/>
                  <a:pt x="2130933" y="3129724"/>
                  <a:pt x="2133791" y="3129724"/>
                </a:cubicBezTo>
                <a:close/>
                <a:moveTo>
                  <a:pt x="2209991" y="3129248"/>
                </a:moveTo>
                <a:cubicBezTo>
                  <a:pt x="2212658" y="3129248"/>
                  <a:pt x="2214848" y="3127058"/>
                  <a:pt x="2214848" y="3124391"/>
                </a:cubicBezTo>
                <a:cubicBezTo>
                  <a:pt x="2214848" y="3121724"/>
                  <a:pt x="2212658" y="3119533"/>
                  <a:pt x="2209991" y="3119533"/>
                </a:cubicBezTo>
                <a:cubicBezTo>
                  <a:pt x="2207324" y="3119533"/>
                  <a:pt x="2205133" y="3121724"/>
                  <a:pt x="2205133" y="3124391"/>
                </a:cubicBezTo>
                <a:cubicBezTo>
                  <a:pt x="2205133" y="3127058"/>
                  <a:pt x="2207324" y="3129248"/>
                  <a:pt x="2209991" y="3129248"/>
                </a:cubicBezTo>
                <a:close/>
                <a:moveTo>
                  <a:pt x="2286191" y="3129058"/>
                </a:moveTo>
                <a:cubicBezTo>
                  <a:pt x="2288762" y="3129058"/>
                  <a:pt x="2290858" y="3126962"/>
                  <a:pt x="2290858" y="3124391"/>
                </a:cubicBezTo>
                <a:cubicBezTo>
                  <a:pt x="2290858" y="3121819"/>
                  <a:pt x="2288762" y="3119723"/>
                  <a:pt x="2286191" y="3119723"/>
                </a:cubicBezTo>
                <a:cubicBezTo>
                  <a:pt x="2283619" y="3119723"/>
                  <a:pt x="2281523" y="3121819"/>
                  <a:pt x="2281523" y="3124391"/>
                </a:cubicBezTo>
                <a:cubicBezTo>
                  <a:pt x="2281523" y="3126962"/>
                  <a:pt x="2283619" y="3129058"/>
                  <a:pt x="2286191" y="3129058"/>
                </a:cubicBezTo>
                <a:close/>
                <a:moveTo>
                  <a:pt x="2362391" y="3128391"/>
                </a:moveTo>
                <a:cubicBezTo>
                  <a:pt x="2364581" y="3128391"/>
                  <a:pt x="2366391" y="3126581"/>
                  <a:pt x="2366391" y="3124391"/>
                </a:cubicBezTo>
                <a:cubicBezTo>
                  <a:pt x="2366391" y="3122200"/>
                  <a:pt x="2364581" y="3120390"/>
                  <a:pt x="2362391" y="3120390"/>
                </a:cubicBezTo>
                <a:cubicBezTo>
                  <a:pt x="2360200" y="3120390"/>
                  <a:pt x="2358390" y="3122200"/>
                  <a:pt x="2358390" y="3124391"/>
                </a:cubicBezTo>
                <a:cubicBezTo>
                  <a:pt x="2358390" y="3126677"/>
                  <a:pt x="2360200" y="3128391"/>
                  <a:pt x="2362391" y="3128391"/>
                </a:cubicBezTo>
                <a:close/>
                <a:moveTo>
                  <a:pt x="2438591" y="3128010"/>
                </a:moveTo>
                <a:cubicBezTo>
                  <a:pt x="2440591" y="3128010"/>
                  <a:pt x="2442210" y="3126391"/>
                  <a:pt x="2442210" y="3124391"/>
                </a:cubicBezTo>
                <a:cubicBezTo>
                  <a:pt x="2442210" y="3122390"/>
                  <a:pt x="2440591" y="3120771"/>
                  <a:pt x="2438591" y="3120771"/>
                </a:cubicBezTo>
                <a:cubicBezTo>
                  <a:pt x="2436590" y="3120771"/>
                  <a:pt x="2434971" y="3122390"/>
                  <a:pt x="2434971" y="3124391"/>
                </a:cubicBezTo>
                <a:cubicBezTo>
                  <a:pt x="2435066" y="3126391"/>
                  <a:pt x="2436590" y="3128010"/>
                  <a:pt x="2438591" y="3128010"/>
                </a:cubicBezTo>
                <a:close/>
                <a:moveTo>
                  <a:pt x="2514791" y="3127534"/>
                </a:moveTo>
                <a:cubicBezTo>
                  <a:pt x="2516505" y="3127534"/>
                  <a:pt x="2517934" y="3126105"/>
                  <a:pt x="2517934" y="3124391"/>
                </a:cubicBezTo>
                <a:cubicBezTo>
                  <a:pt x="2517934" y="3122676"/>
                  <a:pt x="2516505" y="3121247"/>
                  <a:pt x="2514791" y="3121247"/>
                </a:cubicBezTo>
                <a:cubicBezTo>
                  <a:pt x="2513076" y="3121247"/>
                  <a:pt x="2511647" y="3122676"/>
                  <a:pt x="2511647" y="3124391"/>
                </a:cubicBezTo>
                <a:cubicBezTo>
                  <a:pt x="2511647" y="3126200"/>
                  <a:pt x="2513076" y="3127534"/>
                  <a:pt x="2514791" y="3127534"/>
                </a:cubicBezTo>
                <a:close/>
                <a:moveTo>
                  <a:pt x="2590991" y="3126962"/>
                </a:moveTo>
                <a:cubicBezTo>
                  <a:pt x="2592420" y="3126962"/>
                  <a:pt x="2593562" y="3125820"/>
                  <a:pt x="2593562" y="3124391"/>
                </a:cubicBezTo>
                <a:cubicBezTo>
                  <a:pt x="2593562" y="3122962"/>
                  <a:pt x="2592420" y="3121819"/>
                  <a:pt x="2590991" y="3121819"/>
                </a:cubicBezTo>
                <a:cubicBezTo>
                  <a:pt x="2589562" y="3121819"/>
                  <a:pt x="2588419" y="3122962"/>
                  <a:pt x="2588419" y="3124391"/>
                </a:cubicBezTo>
                <a:cubicBezTo>
                  <a:pt x="2588514" y="3125820"/>
                  <a:pt x="2589657" y="3126962"/>
                  <a:pt x="2590991" y="3126962"/>
                </a:cubicBezTo>
                <a:close/>
                <a:moveTo>
                  <a:pt x="2667191" y="3126296"/>
                </a:moveTo>
                <a:cubicBezTo>
                  <a:pt x="2668238" y="3126296"/>
                  <a:pt x="2669096" y="3125438"/>
                  <a:pt x="2669096" y="3124391"/>
                </a:cubicBezTo>
                <a:cubicBezTo>
                  <a:pt x="2669096" y="3123343"/>
                  <a:pt x="2668238" y="3122486"/>
                  <a:pt x="2667191" y="3122486"/>
                </a:cubicBezTo>
                <a:cubicBezTo>
                  <a:pt x="2666143" y="3122486"/>
                  <a:pt x="2665286" y="3123343"/>
                  <a:pt x="2665286" y="3124391"/>
                </a:cubicBezTo>
                <a:cubicBezTo>
                  <a:pt x="2665286" y="3125438"/>
                  <a:pt x="2666143" y="3126296"/>
                  <a:pt x="2667191" y="3126296"/>
                </a:cubicBezTo>
                <a:close/>
                <a:moveTo>
                  <a:pt x="2743391" y="3125724"/>
                </a:moveTo>
                <a:cubicBezTo>
                  <a:pt x="2744057" y="3125724"/>
                  <a:pt x="2744629" y="3125153"/>
                  <a:pt x="2744629" y="3124486"/>
                </a:cubicBezTo>
                <a:cubicBezTo>
                  <a:pt x="2744629" y="3123819"/>
                  <a:pt x="2744057" y="3123248"/>
                  <a:pt x="2743391" y="3123248"/>
                </a:cubicBezTo>
                <a:cubicBezTo>
                  <a:pt x="2742724" y="3123248"/>
                  <a:pt x="2742153" y="3123819"/>
                  <a:pt x="2742153" y="3124486"/>
                </a:cubicBezTo>
                <a:cubicBezTo>
                  <a:pt x="2742153" y="3125153"/>
                  <a:pt x="2742724" y="3125724"/>
                  <a:pt x="2743391" y="3125724"/>
                </a:cubicBezTo>
                <a:close/>
                <a:moveTo>
                  <a:pt x="2819591" y="3124867"/>
                </a:moveTo>
                <a:cubicBezTo>
                  <a:pt x="2819781" y="3124867"/>
                  <a:pt x="2819972" y="3124676"/>
                  <a:pt x="2819972" y="3124486"/>
                </a:cubicBezTo>
                <a:cubicBezTo>
                  <a:pt x="2819972" y="3124295"/>
                  <a:pt x="2819781" y="3124105"/>
                  <a:pt x="2819591" y="3124105"/>
                </a:cubicBezTo>
                <a:cubicBezTo>
                  <a:pt x="2819400" y="3124105"/>
                  <a:pt x="2819210" y="3124295"/>
                  <a:pt x="2819210" y="3124486"/>
                </a:cubicBezTo>
                <a:cubicBezTo>
                  <a:pt x="2819210" y="3124676"/>
                  <a:pt x="2819400" y="3124867"/>
                  <a:pt x="2819591" y="3124867"/>
                </a:cubicBezTo>
                <a:close/>
                <a:moveTo>
                  <a:pt x="762190" y="3200781"/>
                </a:moveTo>
                <a:cubicBezTo>
                  <a:pt x="762286" y="3200781"/>
                  <a:pt x="762381" y="3200686"/>
                  <a:pt x="762381" y="3200591"/>
                </a:cubicBezTo>
                <a:cubicBezTo>
                  <a:pt x="762381" y="3200495"/>
                  <a:pt x="762286" y="3200400"/>
                  <a:pt x="762190" y="3200400"/>
                </a:cubicBezTo>
                <a:cubicBezTo>
                  <a:pt x="762095" y="3200400"/>
                  <a:pt x="762000" y="3200495"/>
                  <a:pt x="762000" y="3200591"/>
                </a:cubicBezTo>
                <a:cubicBezTo>
                  <a:pt x="762000" y="3200686"/>
                  <a:pt x="762095" y="3200781"/>
                  <a:pt x="762190" y="3200781"/>
                </a:cubicBezTo>
                <a:close/>
                <a:moveTo>
                  <a:pt x="838390" y="3201448"/>
                </a:moveTo>
                <a:cubicBezTo>
                  <a:pt x="838867" y="3201448"/>
                  <a:pt x="839248" y="3201067"/>
                  <a:pt x="839248" y="3200591"/>
                </a:cubicBezTo>
                <a:cubicBezTo>
                  <a:pt x="839248" y="3200114"/>
                  <a:pt x="838867" y="3199733"/>
                  <a:pt x="838390" y="3199733"/>
                </a:cubicBezTo>
                <a:cubicBezTo>
                  <a:pt x="837914" y="3199733"/>
                  <a:pt x="837533" y="3200114"/>
                  <a:pt x="837533" y="3200591"/>
                </a:cubicBezTo>
                <a:cubicBezTo>
                  <a:pt x="837533" y="3201067"/>
                  <a:pt x="837914" y="3201448"/>
                  <a:pt x="838390" y="3201448"/>
                </a:cubicBezTo>
                <a:close/>
                <a:moveTo>
                  <a:pt x="914590" y="3202115"/>
                </a:moveTo>
                <a:cubicBezTo>
                  <a:pt x="915448" y="3202115"/>
                  <a:pt x="916115" y="3201448"/>
                  <a:pt x="916115" y="3200591"/>
                </a:cubicBezTo>
                <a:cubicBezTo>
                  <a:pt x="916115" y="3199733"/>
                  <a:pt x="915448" y="3199066"/>
                  <a:pt x="914590" y="3199066"/>
                </a:cubicBezTo>
                <a:cubicBezTo>
                  <a:pt x="913733" y="3199066"/>
                  <a:pt x="913067" y="3199733"/>
                  <a:pt x="913067" y="3200591"/>
                </a:cubicBezTo>
                <a:cubicBezTo>
                  <a:pt x="913162" y="3201448"/>
                  <a:pt x="913829" y="3202115"/>
                  <a:pt x="914590" y="3202115"/>
                </a:cubicBezTo>
                <a:close/>
                <a:moveTo>
                  <a:pt x="990790" y="3202496"/>
                </a:moveTo>
                <a:cubicBezTo>
                  <a:pt x="991838" y="3202496"/>
                  <a:pt x="992696" y="3201638"/>
                  <a:pt x="992696" y="3200591"/>
                </a:cubicBezTo>
                <a:cubicBezTo>
                  <a:pt x="992696" y="3199543"/>
                  <a:pt x="991838" y="3198686"/>
                  <a:pt x="990790" y="3198686"/>
                </a:cubicBezTo>
                <a:cubicBezTo>
                  <a:pt x="989743" y="3198686"/>
                  <a:pt x="988886" y="3199543"/>
                  <a:pt x="988886" y="3200591"/>
                </a:cubicBezTo>
                <a:cubicBezTo>
                  <a:pt x="988886" y="3201638"/>
                  <a:pt x="989743" y="3202496"/>
                  <a:pt x="990790" y="3202496"/>
                </a:cubicBezTo>
                <a:close/>
                <a:moveTo>
                  <a:pt x="1066991" y="3203162"/>
                </a:moveTo>
                <a:cubicBezTo>
                  <a:pt x="1068419" y="3203162"/>
                  <a:pt x="1069562" y="3202020"/>
                  <a:pt x="1069562" y="3200591"/>
                </a:cubicBezTo>
                <a:cubicBezTo>
                  <a:pt x="1069562" y="3199162"/>
                  <a:pt x="1068419" y="3198019"/>
                  <a:pt x="1066991" y="3198019"/>
                </a:cubicBezTo>
                <a:cubicBezTo>
                  <a:pt x="1065562" y="3198019"/>
                  <a:pt x="1064419" y="3199162"/>
                  <a:pt x="1064419" y="3200591"/>
                </a:cubicBezTo>
                <a:cubicBezTo>
                  <a:pt x="1064514" y="3202020"/>
                  <a:pt x="1065657" y="3203162"/>
                  <a:pt x="1066991" y="3203162"/>
                </a:cubicBezTo>
                <a:close/>
                <a:moveTo>
                  <a:pt x="1143191" y="3203543"/>
                </a:moveTo>
                <a:cubicBezTo>
                  <a:pt x="1144810" y="3203543"/>
                  <a:pt x="1146143" y="3202210"/>
                  <a:pt x="1146143" y="3200591"/>
                </a:cubicBezTo>
                <a:cubicBezTo>
                  <a:pt x="1146143" y="3198971"/>
                  <a:pt x="1144810" y="3197638"/>
                  <a:pt x="1143191" y="3197638"/>
                </a:cubicBezTo>
                <a:cubicBezTo>
                  <a:pt x="1141571" y="3197638"/>
                  <a:pt x="1140238" y="3198971"/>
                  <a:pt x="1140238" y="3200591"/>
                </a:cubicBezTo>
                <a:cubicBezTo>
                  <a:pt x="1140238" y="3202210"/>
                  <a:pt x="1141571" y="3203543"/>
                  <a:pt x="1143191" y="3203543"/>
                </a:cubicBezTo>
                <a:close/>
                <a:moveTo>
                  <a:pt x="1219391" y="3204020"/>
                </a:moveTo>
                <a:cubicBezTo>
                  <a:pt x="1221296" y="3204020"/>
                  <a:pt x="1222724" y="3202496"/>
                  <a:pt x="1222724" y="3200686"/>
                </a:cubicBezTo>
                <a:cubicBezTo>
                  <a:pt x="1222724" y="3198781"/>
                  <a:pt x="1221200" y="3197352"/>
                  <a:pt x="1219391" y="3197352"/>
                </a:cubicBezTo>
                <a:cubicBezTo>
                  <a:pt x="1217581" y="3197352"/>
                  <a:pt x="1215962" y="3198876"/>
                  <a:pt x="1215962" y="3200686"/>
                </a:cubicBezTo>
                <a:cubicBezTo>
                  <a:pt x="1216057" y="3202496"/>
                  <a:pt x="1217581" y="3204020"/>
                  <a:pt x="1219391" y="3204020"/>
                </a:cubicBezTo>
                <a:close/>
                <a:moveTo>
                  <a:pt x="1295591" y="3204401"/>
                </a:moveTo>
                <a:cubicBezTo>
                  <a:pt x="1297686" y="3204401"/>
                  <a:pt x="1299401" y="3202686"/>
                  <a:pt x="1299401" y="3200591"/>
                </a:cubicBezTo>
                <a:cubicBezTo>
                  <a:pt x="1299401" y="3198495"/>
                  <a:pt x="1297686" y="3196781"/>
                  <a:pt x="1295591" y="3196781"/>
                </a:cubicBezTo>
                <a:cubicBezTo>
                  <a:pt x="1293495" y="3196781"/>
                  <a:pt x="1291781" y="3198495"/>
                  <a:pt x="1291781" y="3200591"/>
                </a:cubicBezTo>
                <a:cubicBezTo>
                  <a:pt x="1291781" y="3202686"/>
                  <a:pt x="1293495" y="3204401"/>
                  <a:pt x="1295591" y="3204401"/>
                </a:cubicBezTo>
                <a:close/>
                <a:moveTo>
                  <a:pt x="1371791" y="3204591"/>
                </a:moveTo>
                <a:cubicBezTo>
                  <a:pt x="1373981" y="3204591"/>
                  <a:pt x="1375791" y="3202781"/>
                  <a:pt x="1375791" y="3200591"/>
                </a:cubicBezTo>
                <a:cubicBezTo>
                  <a:pt x="1375791" y="3198400"/>
                  <a:pt x="1373981" y="3196590"/>
                  <a:pt x="1371791" y="3196590"/>
                </a:cubicBezTo>
                <a:cubicBezTo>
                  <a:pt x="1369600" y="3196590"/>
                  <a:pt x="1367790" y="3198400"/>
                  <a:pt x="1367790" y="3200591"/>
                </a:cubicBezTo>
                <a:cubicBezTo>
                  <a:pt x="1367790" y="3202877"/>
                  <a:pt x="1369600" y="3204591"/>
                  <a:pt x="1371791" y="3204591"/>
                </a:cubicBezTo>
                <a:close/>
                <a:moveTo>
                  <a:pt x="1447991" y="3205067"/>
                </a:moveTo>
                <a:cubicBezTo>
                  <a:pt x="1450467" y="3205067"/>
                  <a:pt x="1452467" y="3203067"/>
                  <a:pt x="1452467" y="3200591"/>
                </a:cubicBezTo>
                <a:cubicBezTo>
                  <a:pt x="1452467" y="3198114"/>
                  <a:pt x="1450467" y="3196114"/>
                  <a:pt x="1447991" y="3196114"/>
                </a:cubicBezTo>
                <a:cubicBezTo>
                  <a:pt x="1445514" y="3196114"/>
                  <a:pt x="1443514" y="3198114"/>
                  <a:pt x="1443514" y="3200591"/>
                </a:cubicBezTo>
                <a:cubicBezTo>
                  <a:pt x="1443609" y="3203067"/>
                  <a:pt x="1445514" y="3205067"/>
                  <a:pt x="1447991" y="3205067"/>
                </a:cubicBezTo>
                <a:close/>
                <a:moveTo>
                  <a:pt x="1524191" y="3205258"/>
                </a:moveTo>
                <a:cubicBezTo>
                  <a:pt x="1526762" y="3205258"/>
                  <a:pt x="1528858" y="3203162"/>
                  <a:pt x="1528858" y="3200591"/>
                </a:cubicBezTo>
                <a:cubicBezTo>
                  <a:pt x="1528858" y="3198019"/>
                  <a:pt x="1526762" y="3195923"/>
                  <a:pt x="1524191" y="3195923"/>
                </a:cubicBezTo>
                <a:cubicBezTo>
                  <a:pt x="1521619" y="3195923"/>
                  <a:pt x="1519523" y="3198019"/>
                  <a:pt x="1519523" y="3200591"/>
                </a:cubicBezTo>
                <a:cubicBezTo>
                  <a:pt x="1519523" y="3203162"/>
                  <a:pt x="1521619" y="3205258"/>
                  <a:pt x="1524191" y="3205258"/>
                </a:cubicBezTo>
                <a:close/>
                <a:moveTo>
                  <a:pt x="1600391" y="3205448"/>
                </a:moveTo>
                <a:cubicBezTo>
                  <a:pt x="1603058" y="3205448"/>
                  <a:pt x="1605248" y="3203258"/>
                  <a:pt x="1605248" y="3200591"/>
                </a:cubicBezTo>
                <a:cubicBezTo>
                  <a:pt x="1605248" y="3197924"/>
                  <a:pt x="1603058" y="3195733"/>
                  <a:pt x="1600391" y="3195733"/>
                </a:cubicBezTo>
                <a:cubicBezTo>
                  <a:pt x="1597724" y="3195733"/>
                  <a:pt x="1595533" y="3197924"/>
                  <a:pt x="1595533" y="3200591"/>
                </a:cubicBezTo>
                <a:cubicBezTo>
                  <a:pt x="1595533" y="3203258"/>
                  <a:pt x="1597724" y="3205448"/>
                  <a:pt x="1600391" y="3205448"/>
                </a:cubicBezTo>
                <a:close/>
                <a:moveTo>
                  <a:pt x="1676591" y="3205448"/>
                </a:moveTo>
                <a:cubicBezTo>
                  <a:pt x="1679258" y="3205448"/>
                  <a:pt x="1681448" y="3203258"/>
                  <a:pt x="1681448" y="3200591"/>
                </a:cubicBezTo>
                <a:cubicBezTo>
                  <a:pt x="1681448" y="3197924"/>
                  <a:pt x="1679258" y="3195733"/>
                  <a:pt x="1676591" y="3195733"/>
                </a:cubicBezTo>
                <a:cubicBezTo>
                  <a:pt x="1673924" y="3195733"/>
                  <a:pt x="1671733" y="3197924"/>
                  <a:pt x="1671733" y="3200591"/>
                </a:cubicBezTo>
                <a:cubicBezTo>
                  <a:pt x="1671733" y="3203258"/>
                  <a:pt x="1673924" y="3205448"/>
                  <a:pt x="1676591" y="3205448"/>
                </a:cubicBezTo>
                <a:close/>
                <a:moveTo>
                  <a:pt x="1752791" y="3205448"/>
                </a:moveTo>
                <a:cubicBezTo>
                  <a:pt x="1755458" y="3205448"/>
                  <a:pt x="1757648" y="3203258"/>
                  <a:pt x="1757648" y="3200591"/>
                </a:cubicBezTo>
                <a:cubicBezTo>
                  <a:pt x="1757648" y="3197924"/>
                  <a:pt x="1755458" y="3195733"/>
                  <a:pt x="1752791" y="3195733"/>
                </a:cubicBezTo>
                <a:cubicBezTo>
                  <a:pt x="1750124" y="3195733"/>
                  <a:pt x="1747933" y="3197924"/>
                  <a:pt x="1747933" y="3200591"/>
                </a:cubicBezTo>
                <a:cubicBezTo>
                  <a:pt x="1747933" y="3203258"/>
                  <a:pt x="1750124" y="3205448"/>
                  <a:pt x="1752791" y="3205448"/>
                </a:cubicBezTo>
                <a:close/>
                <a:moveTo>
                  <a:pt x="1828991" y="3205448"/>
                </a:moveTo>
                <a:cubicBezTo>
                  <a:pt x="1831658" y="3205448"/>
                  <a:pt x="1833848" y="3203258"/>
                  <a:pt x="1833848" y="3200591"/>
                </a:cubicBezTo>
                <a:cubicBezTo>
                  <a:pt x="1833848" y="3197924"/>
                  <a:pt x="1831658" y="3195733"/>
                  <a:pt x="1828991" y="3195733"/>
                </a:cubicBezTo>
                <a:cubicBezTo>
                  <a:pt x="1826324" y="3195733"/>
                  <a:pt x="1824133" y="3197924"/>
                  <a:pt x="1824133" y="3200591"/>
                </a:cubicBezTo>
                <a:cubicBezTo>
                  <a:pt x="1824133" y="3203258"/>
                  <a:pt x="1826324" y="3205448"/>
                  <a:pt x="1828991" y="3205448"/>
                </a:cubicBezTo>
                <a:close/>
                <a:moveTo>
                  <a:pt x="1905191" y="3205448"/>
                </a:moveTo>
                <a:cubicBezTo>
                  <a:pt x="1907858" y="3205448"/>
                  <a:pt x="1910048" y="3203258"/>
                  <a:pt x="1910048" y="3200591"/>
                </a:cubicBezTo>
                <a:cubicBezTo>
                  <a:pt x="1910048" y="3197924"/>
                  <a:pt x="1907858" y="3195733"/>
                  <a:pt x="1905191" y="3195733"/>
                </a:cubicBezTo>
                <a:cubicBezTo>
                  <a:pt x="1902524" y="3195733"/>
                  <a:pt x="1900333" y="3197924"/>
                  <a:pt x="1900333" y="3200591"/>
                </a:cubicBezTo>
                <a:cubicBezTo>
                  <a:pt x="1900333" y="3203258"/>
                  <a:pt x="1902524" y="3205448"/>
                  <a:pt x="1905191" y="3205448"/>
                </a:cubicBezTo>
                <a:close/>
                <a:moveTo>
                  <a:pt x="1981391" y="3205258"/>
                </a:moveTo>
                <a:cubicBezTo>
                  <a:pt x="1983962" y="3205258"/>
                  <a:pt x="1986058" y="3203162"/>
                  <a:pt x="1986058" y="3200591"/>
                </a:cubicBezTo>
                <a:cubicBezTo>
                  <a:pt x="1986058" y="3198019"/>
                  <a:pt x="1983962" y="3195923"/>
                  <a:pt x="1981391" y="3195923"/>
                </a:cubicBezTo>
                <a:cubicBezTo>
                  <a:pt x="1978819" y="3195923"/>
                  <a:pt x="1976723" y="3198019"/>
                  <a:pt x="1976723" y="3200591"/>
                </a:cubicBezTo>
                <a:cubicBezTo>
                  <a:pt x="1976723" y="3203162"/>
                  <a:pt x="1978819" y="3205258"/>
                  <a:pt x="1981391" y="3205258"/>
                </a:cubicBezTo>
                <a:close/>
                <a:moveTo>
                  <a:pt x="2057591" y="3205067"/>
                </a:moveTo>
                <a:cubicBezTo>
                  <a:pt x="2060067" y="3205067"/>
                  <a:pt x="2062067" y="3203067"/>
                  <a:pt x="2062067" y="3200591"/>
                </a:cubicBezTo>
                <a:cubicBezTo>
                  <a:pt x="2062067" y="3198114"/>
                  <a:pt x="2060067" y="3196114"/>
                  <a:pt x="2057591" y="3196114"/>
                </a:cubicBezTo>
                <a:cubicBezTo>
                  <a:pt x="2055114" y="3196114"/>
                  <a:pt x="2053114" y="3198114"/>
                  <a:pt x="2053114" y="3200591"/>
                </a:cubicBezTo>
                <a:cubicBezTo>
                  <a:pt x="2053209" y="3203067"/>
                  <a:pt x="2055114" y="3205067"/>
                  <a:pt x="2057591" y="3205067"/>
                </a:cubicBezTo>
                <a:close/>
                <a:moveTo>
                  <a:pt x="2133791" y="3204877"/>
                </a:moveTo>
                <a:cubicBezTo>
                  <a:pt x="2136077" y="3204877"/>
                  <a:pt x="2137982" y="3202972"/>
                  <a:pt x="2137982" y="3200686"/>
                </a:cubicBezTo>
                <a:cubicBezTo>
                  <a:pt x="2137982" y="3198400"/>
                  <a:pt x="2136077" y="3196495"/>
                  <a:pt x="2133791" y="3196495"/>
                </a:cubicBezTo>
                <a:cubicBezTo>
                  <a:pt x="2131409" y="3196495"/>
                  <a:pt x="2129600" y="3198400"/>
                  <a:pt x="2129600" y="3200686"/>
                </a:cubicBezTo>
                <a:cubicBezTo>
                  <a:pt x="2129600" y="3202972"/>
                  <a:pt x="2131505" y="3204877"/>
                  <a:pt x="2133791" y="3204877"/>
                </a:cubicBezTo>
                <a:close/>
                <a:moveTo>
                  <a:pt x="2209991" y="3204401"/>
                </a:moveTo>
                <a:cubicBezTo>
                  <a:pt x="2212086" y="3204401"/>
                  <a:pt x="2213801" y="3202686"/>
                  <a:pt x="2213801" y="3200591"/>
                </a:cubicBezTo>
                <a:cubicBezTo>
                  <a:pt x="2213801" y="3198495"/>
                  <a:pt x="2212086" y="3196781"/>
                  <a:pt x="2209991" y="3196781"/>
                </a:cubicBezTo>
                <a:cubicBezTo>
                  <a:pt x="2207895" y="3196781"/>
                  <a:pt x="2206181" y="3198495"/>
                  <a:pt x="2206181" y="3200591"/>
                </a:cubicBezTo>
                <a:cubicBezTo>
                  <a:pt x="2206181" y="3202686"/>
                  <a:pt x="2207895" y="3204401"/>
                  <a:pt x="2209991" y="3204401"/>
                </a:cubicBezTo>
                <a:close/>
                <a:moveTo>
                  <a:pt x="2286191" y="3204020"/>
                </a:moveTo>
                <a:cubicBezTo>
                  <a:pt x="2288096" y="3204020"/>
                  <a:pt x="2289524" y="3202496"/>
                  <a:pt x="2289524" y="3200686"/>
                </a:cubicBezTo>
                <a:cubicBezTo>
                  <a:pt x="2289524" y="3198781"/>
                  <a:pt x="2288000" y="3197352"/>
                  <a:pt x="2286191" y="3197352"/>
                </a:cubicBezTo>
                <a:cubicBezTo>
                  <a:pt x="2284381" y="3197352"/>
                  <a:pt x="2282857" y="3198876"/>
                  <a:pt x="2282857" y="3200686"/>
                </a:cubicBezTo>
                <a:cubicBezTo>
                  <a:pt x="2282857" y="3202496"/>
                  <a:pt x="2284381" y="3204020"/>
                  <a:pt x="2286191" y="3204020"/>
                </a:cubicBezTo>
                <a:close/>
                <a:moveTo>
                  <a:pt x="2362391" y="3203543"/>
                </a:moveTo>
                <a:cubicBezTo>
                  <a:pt x="2364010" y="3203543"/>
                  <a:pt x="2365343" y="3202210"/>
                  <a:pt x="2365343" y="3200591"/>
                </a:cubicBezTo>
                <a:cubicBezTo>
                  <a:pt x="2365343" y="3198971"/>
                  <a:pt x="2364010" y="3197638"/>
                  <a:pt x="2362391" y="3197638"/>
                </a:cubicBezTo>
                <a:cubicBezTo>
                  <a:pt x="2360771" y="3197638"/>
                  <a:pt x="2359438" y="3198971"/>
                  <a:pt x="2359438" y="3200591"/>
                </a:cubicBezTo>
                <a:cubicBezTo>
                  <a:pt x="2359438" y="3202210"/>
                  <a:pt x="2360771" y="3203543"/>
                  <a:pt x="2362391" y="3203543"/>
                </a:cubicBezTo>
                <a:close/>
                <a:moveTo>
                  <a:pt x="2438591" y="3203162"/>
                </a:moveTo>
                <a:cubicBezTo>
                  <a:pt x="2440020" y="3203162"/>
                  <a:pt x="2441162" y="3202020"/>
                  <a:pt x="2441162" y="3200591"/>
                </a:cubicBezTo>
                <a:cubicBezTo>
                  <a:pt x="2441162" y="3199162"/>
                  <a:pt x="2440020" y="3198019"/>
                  <a:pt x="2438591" y="3198019"/>
                </a:cubicBezTo>
                <a:cubicBezTo>
                  <a:pt x="2437162" y="3198019"/>
                  <a:pt x="2436019" y="3199162"/>
                  <a:pt x="2436019" y="3200591"/>
                </a:cubicBezTo>
                <a:cubicBezTo>
                  <a:pt x="2436114" y="3202020"/>
                  <a:pt x="2437257" y="3203162"/>
                  <a:pt x="2438591" y="3203162"/>
                </a:cubicBezTo>
                <a:close/>
                <a:moveTo>
                  <a:pt x="2514791" y="3202686"/>
                </a:moveTo>
                <a:cubicBezTo>
                  <a:pt x="2515934" y="3202686"/>
                  <a:pt x="2516886" y="3201734"/>
                  <a:pt x="2516886" y="3200591"/>
                </a:cubicBezTo>
                <a:cubicBezTo>
                  <a:pt x="2516886" y="3199448"/>
                  <a:pt x="2515934" y="3198495"/>
                  <a:pt x="2514791" y="3198495"/>
                </a:cubicBezTo>
                <a:cubicBezTo>
                  <a:pt x="2513648" y="3198495"/>
                  <a:pt x="2512695" y="3199448"/>
                  <a:pt x="2512695" y="3200591"/>
                </a:cubicBezTo>
                <a:cubicBezTo>
                  <a:pt x="2512695" y="3201734"/>
                  <a:pt x="2513648" y="3202686"/>
                  <a:pt x="2514791" y="3202686"/>
                </a:cubicBezTo>
                <a:close/>
                <a:moveTo>
                  <a:pt x="2590991" y="3202115"/>
                </a:moveTo>
                <a:cubicBezTo>
                  <a:pt x="2591848" y="3202115"/>
                  <a:pt x="2592515" y="3201448"/>
                  <a:pt x="2592515" y="3200591"/>
                </a:cubicBezTo>
                <a:cubicBezTo>
                  <a:pt x="2592515" y="3199733"/>
                  <a:pt x="2591848" y="3199066"/>
                  <a:pt x="2590991" y="3199066"/>
                </a:cubicBezTo>
                <a:cubicBezTo>
                  <a:pt x="2590133" y="3199066"/>
                  <a:pt x="2589466" y="3199733"/>
                  <a:pt x="2589466" y="3200591"/>
                </a:cubicBezTo>
                <a:cubicBezTo>
                  <a:pt x="2589562" y="3201448"/>
                  <a:pt x="2590229" y="3202115"/>
                  <a:pt x="2590991" y="3202115"/>
                </a:cubicBezTo>
                <a:close/>
                <a:moveTo>
                  <a:pt x="2667191" y="3201448"/>
                </a:moveTo>
                <a:cubicBezTo>
                  <a:pt x="2667667" y="3201448"/>
                  <a:pt x="2668048" y="3201067"/>
                  <a:pt x="2668048" y="3200591"/>
                </a:cubicBezTo>
                <a:cubicBezTo>
                  <a:pt x="2668048" y="3200114"/>
                  <a:pt x="2667667" y="3199733"/>
                  <a:pt x="2667191" y="3199733"/>
                </a:cubicBezTo>
                <a:cubicBezTo>
                  <a:pt x="2666714" y="3199733"/>
                  <a:pt x="2666333" y="3200114"/>
                  <a:pt x="2666333" y="3200591"/>
                </a:cubicBezTo>
                <a:cubicBezTo>
                  <a:pt x="2666333" y="3201067"/>
                  <a:pt x="2666714" y="3201448"/>
                  <a:pt x="2667191" y="3201448"/>
                </a:cubicBezTo>
                <a:close/>
                <a:moveTo>
                  <a:pt x="2743391" y="3200781"/>
                </a:moveTo>
                <a:cubicBezTo>
                  <a:pt x="2743486" y="3200781"/>
                  <a:pt x="2743581" y="3200686"/>
                  <a:pt x="2743581" y="3200591"/>
                </a:cubicBezTo>
                <a:cubicBezTo>
                  <a:pt x="2743581" y="3200495"/>
                  <a:pt x="2743486" y="3200400"/>
                  <a:pt x="2743391" y="3200400"/>
                </a:cubicBezTo>
                <a:cubicBezTo>
                  <a:pt x="2743295" y="3200400"/>
                  <a:pt x="2743200" y="3200495"/>
                  <a:pt x="2743200" y="3200591"/>
                </a:cubicBezTo>
                <a:cubicBezTo>
                  <a:pt x="2743200" y="3200686"/>
                  <a:pt x="2743295" y="3200781"/>
                  <a:pt x="2743391" y="3200781"/>
                </a:cubicBezTo>
                <a:close/>
                <a:moveTo>
                  <a:pt x="914590" y="3277267"/>
                </a:moveTo>
                <a:cubicBezTo>
                  <a:pt x="914781" y="3277267"/>
                  <a:pt x="914972" y="3277076"/>
                  <a:pt x="914972" y="3276886"/>
                </a:cubicBezTo>
                <a:cubicBezTo>
                  <a:pt x="914972" y="3276695"/>
                  <a:pt x="914781" y="3276505"/>
                  <a:pt x="914590" y="3276505"/>
                </a:cubicBezTo>
                <a:cubicBezTo>
                  <a:pt x="914400" y="3276505"/>
                  <a:pt x="914210" y="3276695"/>
                  <a:pt x="914210" y="3276886"/>
                </a:cubicBezTo>
                <a:cubicBezTo>
                  <a:pt x="914210" y="3277076"/>
                  <a:pt x="914400" y="3277267"/>
                  <a:pt x="914590" y="3277267"/>
                </a:cubicBezTo>
                <a:close/>
                <a:moveTo>
                  <a:pt x="990790" y="3277838"/>
                </a:moveTo>
                <a:cubicBezTo>
                  <a:pt x="991362" y="3277838"/>
                  <a:pt x="991838" y="3277362"/>
                  <a:pt x="991838" y="3276791"/>
                </a:cubicBezTo>
                <a:cubicBezTo>
                  <a:pt x="991838" y="3276219"/>
                  <a:pt x="991362" y="3275743"/>
                  <a:pt x="990790" y="3275743"/>
                </a:cubicBezTo>
                <a:cubicBezTo>
                  <a:pt x="990219" y="3275743"/>
                  <a:pt x="989743" y="3276219"/>
                  <a:pt x="989743" y="3276791"/>
                </a:cubicBezTo>
                <a:cubicBezTo>
                  <a:pt x="989743" y="3277362"/>
                  <a:pt x="990219" y="3277838"/>
                  <a:pt x="990790" y="3277838"/>
                </a:cubicBezTo>
                <a:close/>
                <a:moveTo>
                  <a:pt x="1066991" y="3278315"/>
                </a:moveTo>
                <a:cubicBezTo>
                  <a:pt x="1067848" y="3278315"/>
                  <a:pt x="1068515" y="3277648"/>
                  <a:pt x="1068515" y="3276791"/>
                </a:cubicBezTo>
                <a:cubicBezTo>
                  <a:pt x="1068515" y="3275933"/>
                  <a:pt x="1067848" y="3275266"/>
                  <a:pt x="1066991" y="3275266"/>
                </a:cubicBezTo>
                <a:cubicBezTo>
                  <a:pt x="1066133" y="3275266"/>
                  <a:pt x="1065467" y="3275933"/>
                  <a:pt x="1065467" y="3276791"/>
                </a:cubicBezTo>
                <a:cubicBezTo>
                  <a:pt x="1065562" y="3277648"/>
                  <a:pt x="1066229" y="3278315"/>
                  <a:pt x="1066991" y="3278315"/>
                </a:cubicBezTo>
                <a:close/>
                <a:moveTo>
                  <a:pt x="1143191" y="3278696"/>
                </a:moveTo>
                <a:cubicBezTo>
                  <a:pt x="1144238" y="3278696"/>
                  <a:pt x="1145096" y="3277838"/>
                  <a:pt x="1145096" y="3276791"/>
                </a:cubicBezTo>
                <a:cubicBezTo>
                  <a:pt x="1145096" y="3275743"/>
                  <a:pt x="1144238" y="3274886"/>
                  <a:pt x="1143191" y="3274886"/>
                </a:cubicBezTo>
                <a:cubicBezTo>
                  <a:pt x="1142143" y="3274886"/>
                  <a:pt x="1141286" y="3275743"/>
                  <a:pt x="1141286" y="3276791"/>
                </a:cubicBezTo>
                <a:cubicBezTo>
                  <a:pt x="1141286" y="3277838"/>
                  <a:pt x="1142143" y="3278696"/>
                  <a:pt x="1143191" y="3278696"/>
                </a:cubicBezTo>
                <a:close/>
                <a:moveTo>
                  <a:pt x="1219391" y="3279172"/>
                </a:moveTo>
                <a:cubicBezTo>
                  <a:pt x="1220629" y="3279172"/>
                  <a:pt x="1221677" y="3278124"/>
                  <a:pt x="1221677" y="3276886"/>
                </a:cubicBezTo>
                <a:cubicBezTo>
                  <a:pt x="1221677" y="3275648"/>
                  <a:pt x="1220629" y="3274600"/>
                  <a:pt x="1219391" y="3274600"/>
                </a:cubicBezTo>
                <a:cubicBezTo>
                  <a:pt x="1218152" y="3274600"/>
                  <a:pt x="1217105" y="3275648"/>
                  <a:pt x="1217105" y="3276886"/>
                </a:cubicBezTo>
                <a:cubicBezTo>
                  <a:pt x="1217105" y="3278124"/>
                  <a:pt x="1218152" y="3279172"/>
                  <a:pt x="1219391" y="3279172"/>
                </a:cubicBezTo>
                <a:close/>
                <a:moveTo>
                  <a:pt x="1295591" y="3279553"/>
                </a:moveTo>
                <a:cubicBezTo>
                  <a:pt x="1297114" y="3279553"/>
                  <a:pt x="1298353" y="3278315"/>
                  <a:pt x="1298353" y="3276791"/>
                </a:cubicBezTo>
                <a:cubicBezTo>
                  <a:pt x="1298353" y="3275266"/>
                  <a:pt x="1297114" y="3274028"/>
                  <a:pt x="1295591" y="3274028"/>
                </a:cubicBezTo>
                <a:cubicBezTo>
                  <a:pt x="1294067" y="3274028"/>
                  <a:pt x="1292828" y="3275266"/>
                  <a:pt x="1292828" y="3276791"/>
                </a:cubicBezTo>
                <a:cubicBezTo>
                  <a:pt x="1292828" y="3278315"/>
                  <a:pt x="1294067" y="3279553"/>
                  <a:pt x="1295591" y="3279553"/>
                </a:cubicBezTo>
                <a:close/>
                <a:moveTo>
                  <a:pt x="1371791" y="3279743"/>
                </a:moveTo>
                <a:cubicBezTo>
                  <a:pt x="1373410" y="3279743"/>
                  <a:pt x="1374743" y="3278410"/>
                  <a:pt x="1374743" y="3276791"/>
                </a:cubicBezTo>
                <a:cubicBezTo>
                  <a:pt x="1374743" y="3275171"/>
                  <a:pt x="1373410" y="3273838"/>
                  <a:pt x="1371791" y="3273838"/>
                </a:cubicBezTo>
                <a:cubicBezTo>
                  <a:pt x="1370171" y="3273838"/>
                  <a:pt x="1368838" y="3275171"/>
                  <a:pt x="1368838" y="3276791"/>
                </a:cubicBezTo>
                <a:cubicBezTo>
                  <a:pt x="1368838" y="3278410"/>
                  <a:pt x="1370171" y="3279743"/>
                  <a:pt x="1371791" y="3279743"/>
                </a:cubicBezTo>
                <a:close/>
                <a:moveTo>
                  <a:pt x="1447991" y="3279934"/>
                </a:moveTo>
                <a:cubicBezTo>
                  <a:pt x="1449705" y="3279934"/>
                  <a:pt x="1451134" y="3278505"/>
                  <a:pt x="1451134" y="3276791"/>
                </a:cubicBezTo>
                <a:cubicBezTo>
                  <a:pt x="1451134" y="3275076"/>
                  <a:pt x="1449705" y="3273647"/>
                  <a:pt x="1447991" y="3273647"/>
                </a:cubicBezTo>
                <a:cubicBezTo>
                  <a:pt x="1446276" y="3273647"/>
                  <a:pt x="1444847" y="3275076"/>
                  <a:pt x="1444847" y="3276791"/>
                </a:cubicBezTo>
                <a:cubicBezTo>
                  <a:pt x="1444847" y="3278600"/>
                  <a:pt x="1446276" y="3279934"/>
                  <a:pt x="1447991" y="3279934"/>
                </a:cubicBezTo>
                <a:close/>
                <a:moveTo>
                  <a:pt x="1524191" y="3280220"/>
                </a:moveTo>
                <a:cubicBezTo>
                  <a:pt x="1526096" y="3280220"/>
                  <a:pt x="1527524" y="3278696"/>
                  <a:pt x="1527524" y="3276886"/>
                </a:cubicBezTo>
                <a:cubicBezTo>
                  <a:pt x="1527524" y="3274981"/>
                  <a:pt x="1526000" y="3273552"/>
                  <a:pt x="1524191" y="3273552"/>
                </a:cubicBezTo>
                <a:cubicBezTo>
                  <a:pt x="1522381" y="3273552"/>
                  <a:pt x="1520857" y="3275076"/>
                  <a:pt x="1520857" y="3276886"/>
                </a:cubicBezTo>
                <a:cubicBezTo>
                  <a:pt x="1520857" y="3278696"/>
                  <a:pt x="1522381" y="3280220"/>
                  <a:pt x="1524191" y="3280220"/>
                </a:cubicBezTo>
                <a:close/>
                <a:moveTo>
                  <a:pt x="1600391" y="3280410"/>
                </a:moveTo>
                <a:cubicBezTo>
                  <a:pt x="1602391" y="3280410"/>
                  <a:pt x="1604010" y="3278791"/>
                  <a:pt x="1604010" y="3276791"/>
                </a:cubicBezTo>
                <a:cubicBezTo>
                  <a:pt x="1604010" y="3274790"/>
                  <a:pt x="1602391" y="3273171"/>
                  <a:pt x="1600391" y="3273171"/>
                </a:cubicBezTo>
                <a:cubicBezTo>
                  <a:pt x="1598390" y="3273171"/>
                  <a:pt x="1596771" y="3274790"/>
                  <a:pt x="1596771" y="3276791"/>
                </a:cubicBezTo>
                <a:cubicBezTo>
                  <a:pt x="1596866" y="3278791"/>
                  <a:pt x="1598390" y="3280410"/>
                  <a:pt x="1600391" y="3280410"/>
                </a:cubicBezTo>
                <a:close/>
                <a:moveTo>
                  <a:pt x="1676591" y="3280601"/>
                </a:moveTo>
                <a:cubicBezTo>
                  <a:pt x="1678686" y="3280601"/>
                  <a:pt x="1680401" y="3278886"/>
                  <a:pt x="1680401" y="3276791"/>
                </a:cubicBezTo>
                <a:cubicBezTo>
                  <a:pt x="1680401" y="3274695"/>
                  <a:pt x="1678686" y="3272981"/>
                  <a:pt x="1676591" y="3272981"/>
                </a:cubicBezTo>
                <a:cubicBezTo>
                  <a:pt x="1674495" y="3272981"/>
                  <a:pt x="1672781" y="3274695"/>
                  <a:pt x="1672781" y="3276791"/>
                </a:cubicBezTo>
                <a:cubicBezTo>
                  <a:pt x="1672781" y="3278886"/>
                  <a:pt x="1674495" y="3280601"/>
                  <a:pt x="1676591" y="3280601"/>
                </a:cubicBezTo>
                <a:close/>
                <a:moveTo>
                  <a:pt x="1752791" y="3280601"/>
                </a:moveTo>
                <a:cubicBezTo>
                  <a:pt x="1754886" y="3280601"/>
                  <a:pt x="1756601" y="3278886"/>
                  <a:pt x="1756601" y="3276791"/>
                </a:cubicBezTo>
                <a:cubicBezTo>
                  <a:pt x="1756601" y="3274695"/>
                  <a:pt x="1754886" y="3272981"/>
                  <a:pt x="1752791" y="3272981"/>
                </a:cubicBezTo>
                <a:cubicBezTo>
                  <a:pt x="1750695" y="3272981"/>
                  <a:pt x="1748981" y="3274695"/>
                  <a:pt x="1748981" y="3276791"/>
                </a:cubicBezTo>
                <a:cubicBezTo>
                  <a:pt x="1748981" y="3278886"/>
                  <a:pt x="1750695" y="3280601"/>
                  <a:pt x="1752791" y="3280601"/>
                </a:cubicBezTo>
                <a:close/>
                <a:moveTo>
                  <a:pt x="1828991" y="3280601"/>
                </a:moveTo>
                <a:cubicBezTo>
                  <a:pt x="1831086" y="3280601"/>
                  <a:pt x="1832801" y="3278886"/>
                  <a:pt x="1832801" y="3276791"/>
                </a:cubicBezTo>
                <a:cubicBezTo>
                  <a:pt x="1832801" y="3274695"/>
                  <a:pt x="1831086" y="3272981"/>
                  <a:pt x="1828991" y="3272981"/>
                </a:cubicBezTo>
                <a:cubicBezTo>
                  <a:pt x="1826895" y="3272981"/>
                  <a:pt x="1825181" y="3274695"/>
                  <a:pt x="1825181" y="3276791"/>
                </a:cubicBezTo>
                <a:cubicBezTo>
                  <a:pt x="1825181" y="3278886"/>
                  <a:pt x="1826895" y="3280601"/>
                  <a:pt x="1828991" y="3280601"/>
                </a:cubicBezTo>
                <a:close/>
                <a:moveTo>
                  <a:pt x="1905191" y="3280410"/>
                </a:moveTo>
                <a:cubicBezTo>
                  <a:pt x="1907191" y="3280410"/>
                  <a:pt x="1908810" y="3278791"/>
                  <a:pt x="1908810" y="3276791"/>
                </a:cubicBezTo>
                <a:cubicBezTo>
                  <a:pt x="1908810" y="3274790"/>
                  <a:pt x="1907191" y="3273171"/>
                  <a:pt x="1905191" y="3273171"/>
                </a:cubicBezTo>
                <a:cubicBezTo>
                  <a:pt x="1903190" y="3273171"/>
                  <a:pt x="1901571" y="3274790"/>
                  <a:pt x="1901571" y="3276791"/>
                </a:cubicBezTo>
                <a:cubicBezTo>
                  <a:pt x="1901666" y="3278791"/>
                  <a:pt x="1903190" y="3280410"/>
                  <a:pt x="1905191" y="3280410"/>
                </a:cubicBezTo>
                <a:close/>
                <a:moveTo>
                  <a:pt x="1981391" y="3280410"/>
                </a:moveTo>
                <a:cubicBezTo>
                  <a:pt x="1983391" y="3280410"/>
                  <a:pt x="1985010" y="3278791"/>
                  <a:pt x="1985010" y="3276791"/>
                </a:cubicBezTo>
                <a:cubicBezTo>
                  <a:pt x="1985010" y="3274790"/>
                  <a:pt x="1983391" y="3273171"/>
                  <a:pt x="1981391" y="3273171"/>
                </a:cubicBezTo>
                <a:cubicBezTo>
                  <a:pt x="1979390" y="3273171"/>
                  <a:pt x="1977771" y="3274790"/>
                  <a:pt x="1977771" y="3276791"/>
                </a:cubicBezTo>
                <a:cubicBezTo>
                  <a:pt x="1977866" y="3278791"/>
                  <a:pt x="1979390" y="3280410"/>
                  <a:pt x="1981391" y="3280410"/>
                </a:cubicBezTo>
                <a:close/>
                <a:moveTo>
                  <a:pt x="2057591" y="3280220"/>
                </a:moveTo>
                <a:cubicBezTo>
                  <a:pt x="2059496" y="3280220"/>
                  <a:pt x="2060924" y="3278696"/>
                  <a:pt x="2060924" y="3276886"/>
                </a:cubicBezTo>
                <a:cubicBezTo>
                  <a:pt x="2060924" y="3274981"/>
                  <a:pt x="2059400" y="3273552"/>
                  <a:pt x="2057591" y="3273552"/>
                </a:cubicBezTo>
                <a:cubicBezTo>
                  <a:pt x="2055781" y="3273552"/>
                  <a:pt x="2054257" y="3275076"/>
                  <a:pt x="2054257" y="3276886"/>
                </a:cubicBezTo>
                <a:cubicBezTo>
                  <a:pt x="2054257" y="3278696"/>
                  <a:pt x="2055781" y="3280220"/>
                  <a:pt x="2057591" y="3280220"/>
                </a:cubicBezTo>
                <a:close/>
                <a:moveTo>
                  <a:pt x="2133791" y="3279743"/>
                </a:moveTo>
                <a:cubicBezTo>
                  <a:pt x="2135410" y="3279743"/>
                  <a:pt x="2136743" y="3278410"/>
                  <a:pt x="2136743" y="3276791"/>
                </a:cubicBezTo>
                <a:cubicBezTo>
                  <a:pt x="2136743" y="3275171"/>
                  <a:pt x="2135410" y="3273838"/>
                  <a:pt x="2133791" y="3273838"/>
                </a:cubicBezTo>
                <a:cubicBezTo>
                  <a:pt x="2132171" y="3273838"/>
                  <a:pt x="2130838" y="3275171"/>
                  <a:pt x="2130838" y="3276791"/>
                </a:cubicBezTo>
                <a:cubicBezTo>
                  <a:pt x="2130838" y="3278410"/>
                  <a:pt x="2132171" y="3279743"/>
                  <a:pt x="2133791" y="3279743"/>
                </a:cubicBezTo>
                <a:close/>
                <a:moveTo>
                  <a:pt x="2209991" y="3279553"/>
                </a:moveTo>
                <a:cubicBezTo>
                  <a:pt x="2211515" y="3279553"/>
                  <a:pt x="2212753" y="3278315"/>
                  <a:pt x="2212753" y="3276791"/>
                </a:cubicBezTo>
                <a:cubicBezTo>
                  <a:pt x="2212753" y="3275266"/>
                  <a:pt x="2211515" y="3274028"/>
                  <a:pt x="2209991" y="3274028"/>
                </a:cubicBezTo>
                <a:cubicBezTo>
                  <a:pt x="2208467" y="3274028"/>
                  <a:pt x="2207228" y="3275266"/>
                  <a:pt x="2207228" y="3276791"/>
                </a:cubicBezTo>
                <a:cubicBezTo>
                  <a:pt x="2207228" y="3278315"/>
                  <a:pt x="2208467" y="3279553"/>
                  <a:pt x="2209991" y="3279553"/>
                </a:cubicBezTo>
                <a:close/>
                <a:moveTo>
                  <a:pt x="2286191" y="3279172"/>
                </a:moveTo>
                <a:cubicBezTo>
                  <a:pt x="2287429" y="3279172"/>
                  <a:pt x="2288477" y="3278124"/>
                  <a:pt x="2288477" y="3276886"/>
                </a:cubicBezTo>
                <a:cubicBezTo>
                  <a:pt x="2288477" y="3275648"/>
                  <a:pt x="2287429" y="3274600"/>
                  <a:pt x="2286191" y="3274600"/>
                </a:cubicBezTo>
                <a:cubicBezTo>
                  <a:pt x="2284952" y="3274600"/>
                  <a:pt x="2283905" y="3275648"/>
                  <a:pt x="2283905" y="3276886"/>
                </a:cubicBezTo>
                <a:cubicBezTo>
                  <a:pt x="2283905" y="3278124"/>
                  <a:pt x="2284952" y="3279172"/>
                  <a:pt x="2286191" y="3279172"/>
                </a:cubicBezTo>
                <a:close/>
                <a:moveTo>
                  <a:pt x="2362391" y="3278696"/>
                </a:moveTo>
                <a:cubicBezTo>
                  <a:pt x="2363438" y="3278696"/>
                  <a:pt x="2364296" y="3277838"/>
                  <a:pt x="2364296" y="3276791"/>
                </a:cubicBezTo>
                <a:cubicBezTo>
                  <a:pt x="2364296" y="3275743"/>
                  <a:pt x="2363438" y="3274886"/>
                  <a:pt x="2362391" y="3274886"/>
                </a:cubicBezTo>
                <a:cubicBezTo>
                  <a:pt x="2361343" y="3274886"/>
                  <a:pt x="2360486" y="3275743"/>
                  <a:pt x="2360486" y="3276791"/>
                </a:cubicBezTo>
                <a:cubicBezTo>
                  <a:pt x="2360486" y="3277838"/>
                  <a:pt x="2361343" y="3278696"/>
                  <a:pt x="2362391" y="3278696"/>
                </a:cubicBezTo>
                <a:close/>
                <a:moveTo>
                  <a:pt x="2438591" y="3278315"/>
                </a:moveTo>
                <a:cubicBezTo>
                  <a:pt x="2439448" y="3278315"/>
                  <a:pt x="2440115" y="3277648"/>
                  <a:pt x="2440115" y="3276791"/>
                </a:cubicBezTo>
                <a:cubicBezTo>
                  <a:pt x="2440115" y="3275933"/>
                  <a:pt x="2439448" y="3275266"/>
                  <a:pt x="2438591" y="3275266"/>
                </a:cubicBezTo>
                <a:cubicBezTo>
                  <a:pt x="2437733" y="3275266"/>
                  <a:pt x="2437067" y="3275933"/>
                  <a:pt x="2437067" y="3276791"/>
                </a:cubicBezTo>
                <a:cubicBezTo>
                  <a:pt x="2437162" y="3277648"/>
                  <a:pt x="2437829" y="3278315"/>
                  <a:pt x="2438591" y="3278315"/>
                </a:cubicBezTo>
                <a:close/>
                <a:moveTo>
                  <a:pt x="2514791" y="3277838"/>
                </a:moveTo>
                <a:cubicBezTo>
                  <a:pt x="2515362" y="3277838"/>
                  <a:pt x="2515838" y="3277362"/>
                  <a:pt x="2515838" y="3276791"/>
                </a:cubicBezTo>
                <a:cubicBezTo>
                  <a:pt x="2515838" y="3276219"/>
                  <a:pt x="2515362" y="3275743"/>
                  <a:pt x="2514791" y="3275743"/>
                </a:cubicBezTo>
                <a:cubicBezTo>
                  <a:pt x="2514219" y="3275743"/>
                  <a:pt x="2513743" y="3276219"/>
                  <a:pt x="2513743" y="3276791"/>
                </a:cubicBezTo>
                <a:cubicBezTo>
                  <a:pt x="2513743" y="3277362"/>
                  <a:pt x="2514219" y="3277838"/>
                  <a:pt x="2514791" y="3277838"/>
                </a:cubicBezTo>
                <a:close/>
                <a:moveTo>
                  <a:pt x="2590991" y="3277267"/>
                </a:moveTo>
                <a:cubicBezTo>
                  <a:pt x="2591181" y="3277267"/>
                  <a:pt x="2591372" y="3277076"/>
                  <a:pt x="2591372" y="3276886"/>
                </a:cubicBezTo>
                <a:cubicBezTo>
                  <a:pt x="2591372" y="3276695"/>
                  <a:pt x="2591181" y="3276505"/>
                  <a:pt x="2590991" y="3276505"/>
                </a:cubicBezTo>
                <a:cubicBezTo>
                  <a:pt x="2590800" y="3276505"/>
                  <a:pt x="2590610" y="3276695"/>
                  <a:pt x="2590610" y="3276886"/>
                </a:cubicBezTo>
                <a:cubicBezTo>
                  <a:pt x="2590610" y="3277076"/>
                  <a:pt x="2590800" y="3277267"/>
                  <a:pt x="2590991" y="3277267"/>
                </a:cubicBezTo>
                <a:close/>
                <a:moveTo>
                  <a:pt x="1066991" y="3353467"/>
                </a:moveTo>
                <a:cubicBezTo>
                  <a:pt x="1067181" y="3353467"/>
                  <a:pt x="1067372" y="3353276"/>
                  <a:pt x="1067372" y="3353086"/>
                </a:cubicBezTo>
                <a:cubicBezTo>
                  <a:pt x="1067372" y="3352895"/>
                  <a:pt x="1067181" y="3352705"/>
                  <a:pt x="1066991" y="3352705"/>
                </a:cubicBezTo>
                <a:cubicBezTo>
                  <a:pt x="1066800" y="3352705"/>
                  <a:pt x="1066610" y="3352895"/>
                  <a:pt x="1066610" y="3353086"/>
                </a:cubicBezTo>
                <a:cubicBezTo>
                  <a:pt x="1066610" y="3353276"/>
                  <a:pt x="1066800" y="3353467"/>
                  <a:pt x="1066991" y="3353467"/>
                </a:cubicBezTo>
                <a:close/>
                <a:moveTo>
                  <a:pt x="1143191" y="3353848"/>
                </a:moveTo>
                <a:cubicBezTo>
                  <a:pt x="1143667" y="3353848"/>
                  <a:pt x="1144048" y="3353467"/>
                  <a:pt x="1144048" y="3352991"/>
                </a:cubicBezTo>
                <a:cubicBezTo>
                  <a:pt x="1144048" y="3352514"/>
                  <a:pt x="1143667" y="3352133"/>
                  <a:pt x="1143191" y="3352133"/>
                </a:cubicBezTo>
                <a:cubicBezTo>
                  <a:pt x="1142714" y="3352133"/>
                  <a:pt x="1142333" y="3352514"/>
                  <a:pt x="1142333" y="3352991"/>
                </a:cubicBezTo>
                <a:cubicBezTo>
                  <a:pt x="1142333" y="3353467"/>
                  <a:pt x="1142714" y="3353848"/>
                  <a:pt x="1143191" y="3353848"/>
                </a:cubicBezTo>
                <a:close/>
                <a:moveTo>
                  <a:pt x="1219391" y="3354324"/>
                </a:moveTo>
                <a:cubicBezTo>
                  <a:pt x="1220057" y="3354324"/>
                  <a:pt x="1220629" y="3353753"/>
                  <a:pt x="1220629" y="3353086"/>
                </a:cubicBezTo>
                <a:cubicBezTo>
                  <a:pt x="1220629" y="3352419"/>
                  <a:pt x="1220057" y="3351848"/>
                  <a:pt x="1219391" y="3351848"/>
                </a:cubicBezTo>
                <a:cubicBezTo>
                  <a:pt x="1218724" y="3351848"/>
                  <a:pt x="1218152" y="3352419"/>
                  <a:pt x="1218152" y="3353086"/>
                </a:cubicBezTo>
                <a:cubicBezTo>
                  <a:pt x="1218152" y="3353753"/>
                  <a:pt x="1218724" y="3354324"/>
                  <a:pt x="1219391" y="3354324"/>
                </a:cubicBezTo>
                <a:close/>
                <a:moveTo>
                  <a:pt x="1295591" y="3354515"/>
                </a:moveTo>
                <a:cubicBezTo>
                  <a:pt x="1296448" y="3354515"/>
                  <a:pt x="1297114" y="3353848"/>
                  <a:pt x="1297114" y="3352991"/>
                </a:cubicBezTo>
                <a:cubicBezTo>
                  <a:pt x="1297114" y="3352133"/>
                  <a:pt x="1296448" y="3351466"/>
                  <a:pt x="1295591" y="3351466"/>
                </a:cubicBezTo>
                <a:cubicBezTo>
                  <a:pt x="1294733" y="3351466"/>
                  <a:pt x="1294067" y="3352133"/>
                  <a:pt x="1294067" y="3352991"/>
                </a:cubicBezTo>
                <a:cubicBezTo>
                  <a:pt x="1294162" y="3353848"/>
                  <a:pt x="1294829" y="3354515"/>
                  <a:pt x="1295591" y="3354515"/>
                </a:cubicBezTo>
                <a:close/>
                <a:moveTo>
                  <a:pt x="1371791" y="3354896"/>
                </a:moveTo>
                <a:cubicBezTo>
                  <a:pt x="1372838" y="3354896"/>
                  <a:pt x="1373696" y="3354038"/>
                  <a:pt x="1373696" y="3352991"/>
                </a:cubicBezTo>
                <a:cubicBezTo>
                  <a:pt x="1373696" y="3351943"/>
                  <a:pt x="1372838" y="3351086"/>
                  <a:pt x="1371791" y="3351086"/>
                </a:cubicBezTo>
                <a:cubicBezTo>
                  <a:pt x="1370743" y="3351086"/>
                  <a:pt x="1369886" y="3351943"/>
                  <a:pt x="1369886" y="3352991"/>
                </a:cubicBezTo>
                <a:cubicBezTo>
                  <a:pt x="1369886" y="3354038"/>
                  <a:pt x="1370743" y="3354896"/>
                  <a:pt x="1371791" y="3354896"/>
                </a:cubicBezTo>
                <a:close/>
                <a:moveTo>
                  <a:pt x="1447991" y="3355086"/>
                </a:moveTo>
                <a:cubicBezTo>
                  <a:pt x="1449134" y="3355086"/>
                  <a:pt x="1450086" y="3354134"/>
                  <a:pt x="1450086" y="3352991"/>
                </a:cubicBezTo>
                <a:cubicBezTo>
                  <a:pt x="1450086" y="3351848"/>
                  <a:pt x="1449134" y="3350895"/>
                  <a:pt x="1447991" y="3350895"/>
                </a:cubicBezTo>
                <a:cubicBezTo>
                  <a:pt x="1446848" y="3350895"/>
                  <a:pt x="1445895" y="3351848"/>
                  <a:pt x="1445895" y="3352991"/>
                </a:cubicBezTo>
                <a:cubicBezTo>
                  <a:pt x="1445895" y="3354134"/>
                  <a:pt x="1446848" y="3355086"/>
                  <a:pt x="1447991" y="3355086"/>
                </a:cubicBezTo>
                <a:close/>
                <a:moveTo>
                  <a:pt x="1524191" y="3355372"/>
                </a:moveTo>
                <a:cubicBezTo>
                  <a:pt x="1525429" y="3355372"/>
                  <a:pt x="1526477" y="3354324"/>
                  <a:pt x="1526477" y="3353086"/>
                </a:cubicBezTo>
                <a:cubicBezTo>
                  <a:pt x="1526477" y="3351848"/>
                  <a:pt x="1525429" y="3350800"/>
                  <a:pt x="1524191" y="3350800"/>
                </a:cubicBezTo>
                <a:cubicBezTo>
                  <a:pt x="1522952" y="3350800"/>
                  <a:pt x="1521905" y="3351848"/>
                  <a:pt x="1521905" y="3353086"/>
                </a:cubicBezTo>
                <a:cubicBezTo>
                  <a:pt x="1521905" y="3354324"/>
                  <a:pt x="1522952" y="3355372"/>
                  <a:pt x="1524191" y="3355372"/>
                </a:cubicBezTo>
                <a:close/>
                <a:moveTo>
                  <a:pt x="1600391" y="3355562"/>
                </a:moveTo>
                <a:cubicBezTo>
                  <a:pt x="1601819" y="3355562"/>
                  <a:pt x="1602962" y="3354420"/>
                  <a:pt x="1602962" y="3352991"/>
                </a:cubicBezTo>
                <a:cubicBezTo>
                  <a:pt x="1602962" y="3351562"/>
                  <a:pt x="1601819" y="3350419"/>
                  <a:pt x="1600391" y="3350419"/>
                </a:cubicBezTo>
                <a:cubicBezTo>
                  <a:pt x="1598962" y="3350419"/>
                  <a:pt x="1597819" y="3351562"/>
                  <a:pt x="1597819" y="3352991"/>
                </a:cubicBezTo>
                <a:cubicBezTo>
                  <a:pt x="1597914" y="3354420"/>
                  <a:pt x="1599057" y="3355562"/>
                  <a:pt x="1600391" y="3355562"/>
                </a:cubicBezTo>
                <a:close/>
                <a:moveTo>
                  <a:pt x="1676591" y="3355562"/>
                </a:moveTo>
                <a:cubicBezTo>
                  <a:pt x="1678019" y="3355562"/>
                  <a:pt x="1679162" y="3354420"/>
                  <a:pt x="1679162" y="3352991"/>
                </a:cubicBezTo>
                <a:cubicBezTo>
                  <a:pt x="1679162" y="3351562"/>
                  <a:pt x="1678019" y="3350419"/>
                  <a:pt x="1676591" y="3350419"/>
                </a:cubicBezTo>
                <a:cubicBezTo>
                  <a:pt x="1675162" y="3350419"/>
                  <a:pt x="1674019" y="3351562"/>
                  <a:pt x="1674019" y="3352991"/>
                </a:cubicBezTo>
                <a:cubicBezTo>
                  <a:pt x="1674114" y="3354420"/>
                  <a:pt x="1675257" y="3355562"/>
                  <a:pt x="1676591" y="3355562"/>
                </a:cubicBezTo>
                <a:close/>
                <a:moveTo>
                  <a:pt x="1752791" y="3355562"/>
                </a:moveTo>
                <a:cubicBezTo>
                  <a:pt x="1754219" y="3355562"/>
                  <a:pt x="1755362" y="3354420"/>
                  <a:pt x="1755362" y="3352991"/>
                </a:cubicBezTo>
                <a:cubicBezTo>
                  <a:pt x="1755362" y="3351562"/>
                  <a:pt x="1754219" y="3350419"/>
                  <a:pt x="1752791" y="3350419"/>
                </a:cubicBezTo>
                <a:cubicBezTo>
                  <a:pt x="1751362" y="3350419"/>
                  <a:pt x="1750219" y="3351562"/>
                  <a:pt x="1750219" y="3352991"/>
                </a:cubicBezTo>
                <a:cubicBezTo>
                  <a:pt x="1750314" y="3354420"/>
                  <a:pt x="1751457" y="3355562"/>
                  <a:pt x="1752791" y="3355562"/>
                </a:cubicBezTo>
                <a:close/>
                <a:moveTo>
                  <a:pt x="1828991" y="3355562"/>
                </a:moveTo>
                <a:cubicBezTo>
                  <a:pt x="1830419" y="3355562"/>
                  <a:pt x="1831562" y="3354420"/>
                  <a:pt x="1831562" y="3352991"/>
                </a:cubicBezTo>
                <a:cubicBezTo>
                  <a:pt x="1831562" y="3351562"/>
                  <a:pt x="1830419" y="3350419"/>
                  <a:pt x="1828991" y="3350419"/>
                </a:cubicBezTo>
                <a:cubicBezTo>
                  <a:pt x="1827562" y="3350419"/>
                  <a:pt x="1826419" y="3351562"/>
                  <a:pt x="1826419" y="3352991"/>
                </a:cubicBezTo>
                <a:cubicBezTo>
                  <a:pt x="1826514" y="3354420"/>
                  <a:pt x="1827657" y="3355562"/>
                  <a:pt x="1828991" y="3355562"/>
                </a:cubicBezTo>
                <a:close/>
                <a:moveTo>
                  <a:pt x="1905191" y="3355562"/>
                </a:moveTo>
                <a:cubicBezTo>
                  <a:pt x="1906619" y="3355562"/>
                  <a:pt x="1907762" y="3354420"/>
                  <a:pt x="1907762" y="3352991"/>
                </a:cubicBezTo>
                <a:cubicBezTo>
                  <a:pt x="1907762" y="3351562"/>
                  <a:pt x="1906619" y="3350419"/>
                  <a:pt x="1905191" y="3350419"/>
                </a:cubicBezTo>
                <a:cubicBezTo>
                  <a:pt x="1903762" y="3350419"/>
                  <a:pt x="1902619" y="3351562"/>
                  <a:pt x="1902619" y="3352991"/>
                </a:cubicBezTo>
                <a:cubicBezTo>
                  <a:pt x="1902714" y="3354420"/>
                  <a:pt x="1903857" y="3355562"/>
                  <a:pt x="1905191" y="3355562"/>
                </a:cubicBezTo>
                <a:close/>
                <a:moveTo>
                  <a:pt x="1981391" y="3355372"/>
                </a:moveTo>
                <a:cubicBezTo>
                  <a:pt x="1982629" y="3355372"/>
                  <a:pt x="1983677" y="3354324"/>
                  <a:pt x="1983677" y="3353086"/>
                </a:cubicBezTo>
                <a:cubicBezTo>
                  <a:pt x="1983677" y="3351848"/>
                  <a:pt x="1982629" y="3350800"/>
                  <a:pt x="1981391" y="3350800"/>
                </a:cubicBezTo>
                <a:cubicBezTo>
                  <a:pt x="1980152" y="3350800"/>
                  <a:pt x="1979105" y="3351848"/>
                  <a:pt x="1979105" y="3353086"/>
                </a:cubicBezTo>
                <a:cubicBezTo>
                  <a:pt x="1979105" y="3354324"/>
                  <a:pt x="1980152" y="3355372"/>
                  <a:pt x="1981391" y="3355372"/>
                </a:cubicBezTo>
                <a:close/>
                <a:moveTo>
                  <a:pt x="2057591" y="3355086"/>
                </a:moveTo>
                <a:cubicBezTo>
                  <a:pt x="2058734" y="3355086"/>
                  <a:pt x="2059686" y="3354134"/>
                  <a:pt x="2059686" y="3352991"/>
                </a:cubicBezTo>
                <a:cubicBezTo>
                  <a:pt x="2059686" y="3351848"/>
                  <a:pt x="2058734" y="3350895"/>
                  <a:pt x="2057591" y="3350895"/>
                </a:cubicBezTo>
                <a:cubicBezTo>
                  <a:pt x="2056448" y="3350895"/>
                  <a:pt x="2055495" y="3351848"/>
                  <a:pt x="2055495" y="3352991"/>
                </a:cubicBezTo>
                <a:cubicBezTo>
                  <a:pt x="2055495" y="3354134"/>
                  <a:pt x="2056448" y="3355086"/>
                  <a:pt x="2057591" y="3355086"/>
                </a:cubicBezTo>
                <a:close/>
                <a:moveTo>
                  <a:pt x="2133791" y="3354896"/>
                </a:moveTo>
                <a:cubicBezTo>
                  <a:pt x="2134838" y="3354896"/>
                  <a:pt x="2135696" y="3354038"/>
                  <a:pt x="2135696" y="3352991"/>
                </a:cubicBezTo>
                <a:cubicBezTo>
                  <a:pt x="2135696" y="3351943"/>
                  <a:pt x="2134838" y="3351086"/>
                  <a:pt x="2133791" y="3351086"/>
                </a:cubicBezTo>
                <a:cubicBezTo>
                  <a:pt x="2132743" y="3351086"/>
                  <a:pt x="2131886" y="3351943"/>
                  <a:pt x="2131886" y="3352991"/>
                </a:cubicBezTo>
                <a:cubicBezTo>
                  <a:pt x="2131886" y="3354038"/>
                  <a:pt x="2132743" y="3354896"/>
                  <a:pt x="2133791" y="3354896"/>
                </a:cubicBezTo>
                <a:close/>
                <a:moveTo>
                  <a:pt x="2209991" y="3354705"/>
                </a:moveTo>
                <a:cubicBezTo>
                  <a:pt x="2210943" y="3354705"/>
                  <a:pt x="2211705" y="3353943"/>
                  <a:pt x="2211705" y="3352991"/>
                </a:cubicBezTo>
                <a:cubicBezTo>
                  <a:pt x="2211705" y="3352038"/>
                  <a:pt x="2210943" y="3351276"/>
                  <a:pt x="2209991" y="3351276"/>
                </a:cubicBezTo>
                <a:cubicBezTo>
                  <a:pt x="2209038" y="3351276"/>
                  <a:pt x="2208276" y="3352038"/>
                  <a:pt x="2208276" y="3352991"/>
                </a:cubicBezTo>
                <a:cubicBezTo>
                  <a:pt x="2208276" y="3353943"/>
                  <a:pt x="2209038" y="3354705"/>
                  <a:pt x="2209991" y="3354705"/>
                </a:cubicBezTo>
                <a:close/>
                <a:moveTo>
                  <a:pt x="2286191" y="3354324"/>
                </a:moveTo>
                <a:cubicBezTo>
                  <a:pt x="2286857" y="3354324"/>
                  <a:pt x="2287429" y="3353753"/>
                  <a:pt x="2287429" y="3353086"/>
                </a:cubicBezTo>
                <a:cubicBezTo>
                  <a:pt x="2287429" y="3352419"/>
                  <a:pt x="2286857" y="3351848"/>
                  <a:pt x="2286191" y="3351848"/>
                </a:cubicBezTo>
                <a:cubicBezTo>
                  <a:pt x="2285524" y="3351848"/>
                  <a:pt x="2284952" y="3352419"/>
                  <a:pt x="2284952" y="3353086"/>
                </a:cubicBezTo>
                <a:cubicBezTo>
                  <a:pt x="2284952" y="3353753"/>
                  <a:pt x="2285524" y="3354324"/>
                  <a:pt x="2286191" y="3354324"/>
                </a:cubicBezTo>
                <a:close/>
                <a:moveTo>
                  <a:pt x="2362391" y="3353848"/>
                </a:moveTo>
                <a:cubicBezTo>
                  <a:pt x="2362867" y="3353848"/>
                  <a:pt x="2363248" y="3353467"/>
                  <a:pt x="2363248" y="3352991"/>
                </a:cubicBezTo>
                <a:cubicBezTo>
                  <a:pt x="2363248" y="3352514"/>
                  <a:pt x="2362867" y="3352133"/>
                  <a:pt x="2362391" y="3352133"/>
                </a:cubicBezTo>
                <a:cubicBezTo>
                  <a:pt x="2361914" y="3352133"/>
                  <a:pt x="2361533" y="3352514"/>
                  <a:pt x="2361533" y="3352991"/>
                </a:cubicBezTo>
                <a:cubicBezTo>
                  <a:pt x="2361533" y="3353467"/>
                  <a:pt x="2361914" y="3353848"/>
                  <a:pt x="2362391" y="3353848"/>
                </a:cubicBezTo>
                <a:close/>
                <a:moveTo>
                  <a:pt x="2438591" y="3353467"/>
                </a:moveTo>
                <a:cubicBezTo>
                  <a:pt x="2438781" y="3353467"/>
                  <a:pt x="2438972" y="3353276"/>
                  <a:pt x="2438972" y="3353086"/>
                </a:cubicBezTo>
                <a:cubicBezTo>
                  <a:pt x="2438972" y="3352895"/>
                  <a:pt x="2438781" y="3352705"/>
                  <a:pt x="2438591" y="3352705"/>
                </a:cubicBezTo>
                <a:cubicBezTo>
                  <a:pt x="2438400" y="3352705"/>
                  <a:pt x="2438210" y="3352895"/>
                  <a:pt x="2438210" y="3353086"/>
                </a:cubicBezTo>
                <a:cubicBezTo>
                  <a:pt x="2438210" y="3353276"/>
                  <a:pt x="2438400" y="3353467"/>
                  <a:pt x="2438591" y="3353467"/>
                </a:cubicBezTo>
                <a:close/>
                <a:moveTo>
                  <a:pt x="2514791" y="3353181"/>
                </a:moveTo>
                <a:cubicBezTo>
                  <a:pt x="2514886" y="3353181"/>
                  <a:pt x="2514981" y="3353086"/>
                  <a:pt x="2514981" y="3352991"/>
                </a:cubicBezTo>
                <a:cubicBezTo>
                  <a:pt x="2514981" y="3352895"/>
                  <a:pt x="2514886" y="3352800"/>
                  <a:pt x="2514791" y="3352800"/>
                </a:cubicBezTo>
                <a:cubicBezTo>
                  <a:pt x="2514695" y="3352800"/>
                  <a:pt x="2514600" y="3352895"/>
                  <a:pt x="2514600" y="3352991"/>
                </a:cubicBezTo>
                <a:cubicBezTo>
                  <a:pt x="2514600" y="3353086"/>
                  <a:pt x="2514695" y="3353181"/>
                  <a:pt x="2514791" y="3353181"/>
                </a:cubicBezTo>
                <a:close/>
                <a:moveTo>
                  <a:pt x="1219391" y="3429381"/>
                </a:moveTo>
                <a:cubicBezTo>
                  <a:pt x="1219486" y="3429381"/>
                  <a:pt x="1219581" y="3429286"/>
                  <a:pt x="1219581" y="3429191"/>
                </a:cubicBezTo>
                <a:cubicBezTo>
                  <a:pt x="1219581" y="3429095"/>
                  <a:pt x="1219486" y="3429000"/>
                  <a:pt x="1219391" y="3429000"/>
                </a:cubicBezTo>
                <a:cubicBezTo>
                  <a:pt x="1219295" y="3429000"/>
                  <a:pt x="1219200" y="3429095"/>
                  <a:pt x="1219200" y="3429191"/>
                </a:cubicBezTo>
                <a:cubicBezTo>
                  <a:pt x="1219200" y="3429286"/>
                  <a:pt x="1219295" y="3429381"/>
                  <a:pt x="1219391" y="3429381"/>
                </a:cubicBezTo>
                <a:close/>
                <a:moveTo>
                  <a:pt x="1295591" y="3429667"/>
                </a:moveTo>
                <a:cubicBezTo>
                  <a:pt x="1295781" y="3429667"/>
                  <a:pt x="1295972" y="3429476"/>
                  <a:pt x="1295972" y="3429286"/>
                </a:cubicBezTo>
                <a:cubicBezTo>
                  <a:pt x="1295972" y="3429095"/>
                  <a:pt x="1295781" y="3428905"/>
                  <a:pt x="1295591" y="3428905"/>
                </a:cubicBezTo>
                <a:cubicBezTo>
                  <a:pt x="1295400" y="3428905"/>
                  <a:pt x="1295210" y="3429095"/>
                  <a:pt x="1295210" y="3429286"/>
                </a:cubicBezTo>
                <a:cubicBezTo>
                  <a:pt x="1295210" y="3429476"/>
                  <a:pt x="1295400" y="3429667"/>
                  <a:pt x="1295591" y="3429667"/>
                </a:cubicBezTo>
                <a:close/>
                <a:moveTo>
                  <a:pt x="1371791" y="3429857"/>
                </a:moveTo>
                <a:cubicBezTo>
                  <a:pt x="1372172" y="3429857"/>
                  <a:pt x="1372457" y="3429572"/>
                  <a:pt x="1372457" y="3429191"/>
                </a:cubicBezTo>
                <a:cubicBezTo>
                  <a:pt x="1372457" y="3428810"/>
                  <a:pt x="1372172" y="3428524"/>
                  <a:pt x="1371791" y="3428524"/>
                </a:cubicBezTo>
                <a:cubicBezTo>
                  <a:pt x="1371410" y="3428524"/>
                  <a:pt x="1371124" y="3428810"/>
                  <a:pt x="1371124" y="3429191"/>
                </a:cubicBezTo>
                <a:cubicBezTo>
                  <a:pt x="1371219" y="3429572"/>
                  <a:pt x="1371505" y="3429857"/>
                  <a:pt x="1371791" y="3429857"/>
                </a:cubicBezTo>
                <a:close/>
                <a:moveTo>
                  <a:pt x="1447991" y="3430238"/>
                </a:moveTo>
                <a:cubicBezTo>
                  <a:pt x="1448562" y="3430238"/>
                  <a:pt x="1449038" y="3429762"/>
                  <a:pt x="1449038" y="3429191"/>
                </a:cubicBezTo>
                <a:cubicBezTo>
                  <a:pt x="1449038" y="3428619"/>
                  <a:pt x="1448562" y="3428143"/>
                  <a:pt x="1447991" y="3428143"/>
                </a:cubicBezTo>
                <a:cubicBezTo>
                  <a:pt x="1447419" y="3428143"/>
                  <a:pt x="1446943" y="3428619"/>
                  <a:pt x="1446943" y="3429191"/>
                </a:cubicBezTo>
                <a:cubicBezTo>
                  <a:pt x="1446943" y="3429762"/>
                  <a:pt x="1447419" y="3430238"/>
                  <a:pt x="1447991" y="3430238"/>
                </a:cubicBezTo>
                <a:close/>
                <a:moveTo>
                  <a:pt x="1524191" y="3430524"/>
                </a:moveTo>
                <a:cubicBezTo>
                  <a:pt x="1524857" y="3430524"/>
                  <a:pt x="1525429" y="3429953"/>
                  <a:pt x="1525429" y="3429286"/>
                </a:cubicBezTo>
                <a:cubicBezTo>
                  <a:pt x="1525429" y="3428619"/>
                  <a:pt x="1524857" y="3428048"/>
                  <a:pt x="1524191" y="3428048"/>
                </a:cubicBezTo>
                <a:cubicBezTo>
                  <a:pt x="1523524" y="3428048"/>
                  <a:pt x="1522952" y="3428619"/>
                  <a:pt x="1522952" y="3429286"/>
                </a:cubicBezTo>
                <a:cubicBezTo>
                  <a:pt x="1522952" y="3429953"/>
                  <a:pt x="1523524" y="3430524"/>
                  <a:pt x="1524191" y="3430524"/>
                </a:cubicBezTo>
                <a:close/>
                <a:moveTo>
                  <a:pt x="1600391" y="3430524"/>
                </a:moveTo>
                <a:cubicBezTo>
                  <a:pt x="1601057" y="3430524"/>
                  <a:pt x="1601629" y="3429953"/>
                  <a:pt x="1601629" y="3429286"/>
                </a:cubicBezTo>
                <a:cubicBezTo>
                  <a:pt x="1601629" y="3428619"/>
                  <a:pt x="1601057" y="3428048"/>
                  <a:pt x="1600391" y="3428048"/>
                </a:cubicBezTo>
                <a:cubicBezTo>
                  <a:pt x="1599724" y="3428048"/>
                  <a:pt x="1599152" y="3428619"/>
                  <a:pt x="1599152" y="3429286"/>
                </a:cubicBezTo>
                <a:cubicBezTo>
                  <a:pt x="1599152" y="3429953"/>
                  <a:pt x="1599724" y="3430524"/>
                  <a:pt x="1600391" y="3430524"/>
                </a:cubicBezTo>
                <a:close/>
                <a:moveTo>
                  <a:pt x="1676591" y="3430524"/>
                </a:moveTo>
                <a:cubicBezTo>
                  <a:pt x="1677257" y="3430524"/>
                  <a:pt x="1677829" y="3429953"/>
                  <a:pt x="1677829" y="3429286"/>
                </a:cubicBezTo>
                <a:cubicBezTo>
                  <a:pt x="1677829" y="3428619"/>
                  <a:pt x="1677257" y="3428048"/>
                  <a:pt x="1676591" y="3428048"/>
                </a:cubicBezTo>
                <a:cubicBezTo>
                  <a:pt x="1675924" y="3428048"/>
                  <a:pt x="1675352" y="3428619"/>
                  <a:pt x="1675352" y="3429286"/>
                </a:cubicBezTo>
                <a:cubicBezTo>
                  <a:pt x="1675352" y="3429953"/>
                  <a:pt x="1675924" y="3430524"/>
                  <a:pt x="1676591" y="3430524"/>
                </a:cubicBezTo>
                <a:close/>
                <a:moveTo>
                  <a:pt x="1752791" y="3430715"/>
                </a:moveTo>
                <a:cubicBezTo>
                  <a:pt x="1753648" y="3430715"/>
                  <a:pt x="1754314" y="3430048"/>
                  <a:pt x="1754314" y="3429191"/>
                </a:cubicBezTo>
                <a:cubicBezTo>
                  <a:pt x="1754314" y="3428333"/>
                  <a:pt x="1753648" y="3427666"/>
                  <a:pt x="1752791" y="3427666"/>
                </a:cubicBezTo>
                <a:cubicBezTo>
                  <a:pt x="1751933" y="3427666"/>
                  <a:pt x="1751267" y="3428333"/>
                  <a:pt x="1751267" y="3429191"/>
                </a:cubicBezTo>
                <a:cubicBezTo>
                  <a:pt x="1751362" y="3430048"/>
                  <a:pt x="1752029" y="3430715"/>
                  <a:pt x="1752791" y="3430715"/>
                </a:cubicBezTo>
                <a:close/>
                <a:moveTo>
                  <a:pt x="1828991" y="3430715"/>
                </a:moveTo>
                <a:cubicBezTo>
                  <a:pt x="1829848" y="3430715"/>
                  <a:pt x="1830514" y="3430048"/>
                  <a:pt x="1830514" y="3429191"/>
                </a:cubicBezTo>
                <a:cubicBezTo>
                  <a:pt x="1830514" y="3428333"/>
                  <a:pt x="1829848" y="3427666"/>
                  <a:pt x="1828991" y="3427666"/>
                </a:cubicBezTo>
                <a:cubicBezTo>
                  <a:pt x="1828133" y="3427666"/>
                  <a:pt x="1827467" y="3428333"/>
                  <a:pt x="1827467" y="3429191"/>
                </a:cubicBezTo>
                <a:cubicBezTo>
                  <a:pt x="1827562" y="3430048"/>
                  <a:pt x="1828229" y="3430715"/>
                  <a:pt x="1828991" y="3430715"/>
                </a:cubicBezTo>
                <a:close/>
                <a:moveTo>
                  <a:pt x="1905191" y="3430524"/>
                </a:moveTo>
                <a:cubicBezTo>
                  <a:pt x="1905857" y="3430524"/>
                  <a:pt x="1906429" y="3429953"/>
                  <a:pt x="1906429" y="3429286"/>
                </a:cubicBezTo>
                <a:cubicBezTo>
                  <a:pt x="1906429" y="3428619"/>
                  <a:pt x="1905857" y="3428048"/>
                  <a:pt x="1905191" y="3428048"/>
                </a:cubicBezTo>
                <a:cubicBezTo>
                  <a:pt x="1904524" y="3428048"/>
                  <a:pt x="1903952" y="3428619"/>
                  <a:pt x="1903952" y="3429286"/>
                </a:cubicBezTo>
                <a:cubicBezTo>
                  <a:pt x="1903952" y="3429953"/>
                  <a:pt x="1904524" y="3430524"/>
                  <a:pt x="1905191" y="3430524"/>
                </a:cubicBezTo>
                <a:close/>
                <a:moveTo>
                  <a:pt x="1981391" y="3430524"/>
                </a:moveTo>
                <a:cubicBezTo>
                  <a:pt x="1982057" y="3430524"/>
                  <a:pt x="1982629" y="3429953"/>
                  <a:pt x="1982629" y="3429286"/>
                </a:cubicBezTo>
                <a:cubicBezTo>
                  <a:pt x="1982629" y="3428619"/>
                  <a:pt x="1982057" y="3428048"/>
                  <a:pt x="1981391" y="3428048"/>
                </a:cubicBezTo>
                <a:cubicBezTo>
                  <a:pt x="1980724" y="3428048"/>
                  <a:pt x="1980152" y="3428619"/>
                  <a:pt x="1980152" y="3429286"/>
                </a:cubicBezTo>
                <a:cubicBezTo>
                  <a:pt x="1980152" y="3429953"/>
                  <a:pt x="1980724" y="3430524"/>
                  <a:pt x="1981391" y="3430524"/>
                </a:cubicBezTo>
                <a:close/>
                <a:moveTo>
                  <a:pt x="2057591" y="3430238"/>
                </a:moveTo>
                <a:cubicBezTo>
                  <a:pt x="2058162" y="3430238"/>
                  <a:pt x="2058638" y="3429762"/>
                  <a:pt x="2058638" y="3429191"/>
                </a:cubicBezTo>
                <a:cubicBezTo>
                  <a:pt x="2058638" y="3428619"/>
                  <a:pt x="2058162" y="3428143"/>
                  <a:pt x="2057591" y="3428143"/>
                </a:cubicBezTo>
                <a:cubicBezTo>
                  <a:pt x="2057019" y="3428143"/>
                  <a:pt x="2056543" y="3428619"/>
                  <a:pt x="2056543" y="3429191"/>
                </a:cubicBezTo>
                <a:cubicBezTo>
                  <a:pt x="2056543" y="3429762"/>
                  <a:pt x="2057019" y="3430238"/>
                  <a:pt x="2057591" y="3430238"/>
                </a:cubicBezTo>
                <a:close/>
                <a:moveTo>
                  <a:pt x="2133791" y="3430048"/>
                </a:moveTo>
                <a:cubicBezTo>
                  <a:pt x="2134267" y="3430048"/>
                  <a:pt x="2134648" y="3429667"/>
                  <a:pt x="2134648" y="3429191"/>
                </a:cubicBezTo>
                <a:cubicBezTo>
                  <a:pt x="2134648" y="3428714"/>
                  <a:pt x="2134267" y="3428333"/>
                  <a:pt x="2133791" y="3428333"/>
                </a:cubicBezTo>
                <a:cubicBezTo>
                  <a:pt x="2133314" y="3428333"/>
                  <a:pt x="2132933" y="3428714"/>
                  <a:pt x="2132933" y="3429191"/>
                </a:cubicBezTo>
                <a:cubicBezTo>
                  <a:pt x="2132933" y="3429667"/>
                  <a:pt x="2133314" y="3430048"/>
                  <a:pt x="2133791" y="3430048"/>
                </a:cubicBezTo>
                <a:close/>
                <a:moveTo>
                  <a:pt x="2209991" y="3429667"/>
                </a:moveTo>
                <a:cubicBezTo>
                  <a:pt x="2210181" y="3429667"/>
                  <a:pt x="2210372" y="3429476"/>
                  <a:pt x="2210372" y="3429286"/>
                </a:cubicBezTo>
                <a:cubicBezTo>
                  <a:pt x="2210372" y="3429095"/>
                  <a:pt x="2210181" y="3428905"/>
                  <a:pt x="2209991" y="3428905"/>
                </a:cubicBezTo>
                <a:cubicBezTo>
                  <a:pt x="2209800" y="3428905"/>
                  <a:pt x="2209610" y="3429095"/>
                  <a:pt x="2209610" y="3429286"/>
                </a:cubicBezTo>
                <a:cubicBezTo>
                  <a:pt x="2209610" y="3429476"/>
                  <a:pt x="2209800" y="3429667"/>
                  <a:pt x="2209991" y="3429667"/>
                </a:cubicBezTo>
                <a:close/>
                <a:moveTo>
                  <a:pt x="2286191" y="3429381"/>
                </a:moveTo>
                <a:cubicBezTo>
                  <a:pt x="2286286" y="3429381"/>
                  <a:pt x="2286381" y="3429286"/>
                  <a:pt x="2286381" y="3429191"/>
                </a:cubicBezTo>
                <a:cubicBezTo>
                  <a:pt x="2286381" y="3429095"/>
                  <a:pt x="2286286" y="3429000"/>
                  <a:pt x="2286191" y="3429000"/>
                </a:cubicBezTo>
                <a:cubicBezTo>
                  <a:pt x="2286095" y="3429000"/>
                  <a:pt x="2286000" y="3429095"/>
                  <a:pt x="2286000" y="3429191"/>
                </a:cubicBezTo>
                <a:cubicBezTo>
                  <a:pt x="2286000" y="3429286"/>
                  <a:pt x="2286095" y="3429381"/>
                  <a:pt x="2286191" y="3429381"/>
                </a:cubicBezTo>
                <a:close/>
                <a:moveTo>
                  <a:pt x="1524191" y="3505581"/>
                </a:moveTo>
                <a:cubicBezTo>
                  <a:pt x="1524286" y="3505581"/>
                  <a:pt x="1524381" y="3505486"/>
                  <a:pt x="1524381" y="3505391"/>
                </a:cubicBezTo>
                <a:cubicBezTo>
                  <a:pt x="1524381" y="3505295"/>
                  <a:pt x="1524286" y="3505200"/>
                  <a:pt x="1524191" y="3505200"/>
                </a:cubicBezTo>
                <a:cubicBezTo>
                  <a:pt x="1524095" y="3505200"/>
                  <a:pt x="1524000" y="3505295"/>
                  <a:pt x="1524000" y="3505391"/>
                </a:cubicBezTo>
                <a:cubicBezTo>
                  <a:pt x="1524000" y="3505486"/>
                  <a:pt x="1524095" y="3505581"/>
                  <a:pt x="1524191" y="3505581"/>
                </a:cubicBezTo>
                <a:close/>
                <a:moveTo>
                  <a:pt x="1600391" y="3505581"/>
                </a:moveTo>
                <a:cubicBezTo>
                  <a:pt x="1600486" y="3505581"/>
                  <a:pt x="1600581" y="3505486"/>
                  <a:pt x="1600581" y="3505391"/>
                </a:cubicBezTo>
                <a:cubicBezTo>
                  <a:pt x="1600581" y="3505295"/>
                  <a:pt x="1600486" y="3505200"/>
                  <a:pt x="1600391" y="3505200"/>
                </a:cubicBezTo>
                <a:cubicBezTo>
                  <a:pt x="1600295" y="3505200"/>
                  <a:pt x="1600200" y="3505295"/>
                  <a:pt x="1600200" y="3505391"/>
                </a:cubicBezTo>
                <a:cubicBezTo>
                  <a:pt x="1600200" y="3505486"/>
                  <a:pt x="1600295" y="3505581"/>
                  <a:pt x="1600391" y="3505581"/>
                </a:cubicBezTo>
                <a:close/>
                <a:moveTo>
                  <a:pt x="1676591" y="3505581"/>
                </a:moveTo>
                <a:cubicBezTo>
                  <a:pt x="1676686" y="3505581"/>
                  <a:pt x="1676781" y="3505486"/>
                  <a:pt x="1676781" y="3505391"/>
                </a:cubicBezTo>
                <a:cubicBezTo>
                  <a:pt x="1676781" y="3505295"/>
                  <a:pt x="1676686" y="3505200"/>
                  <a:pt x="1676591" y="3505200"/>
                </a:cubicBezTo>
                <a:cubicBezTo>
                  <a:pt x="1676495" y="3505200"/>
                  <a:pt x="1676400" y="3505295"/>
                  <a:pt x="1676400" y="3505391"/>
                </a:cubicBezTo>
                <a:cubicBezTo>
                  <a:pt x="1676400" y="3505486"/>
                  <a:pt x="1676495" y="3505581"/>
                  <a:pt x="1676591" y="3505581"/>
                </a:cubicBezTo>
                <a:close/>
                <a:moveTo>
                  <a:pt x="1752791" y="3505581"/>
                </a:moveTo>
                <a:cubicBezTo>
                  <a:pt x="1752886" y="3505581"/>
                  <a:pt x="1752981" y="3505486"/>
                  <a:pt x="1752981" y="3505391"/>
                </a:cubicBezTo>
                <a:cubicBezTo>
                  <a:pt x="1752981" y="3505295"/>
                  <a:pt x="1752886" y="3505200"/>
                  <a:pt x="1752791" y="3505200"/>
                </a:cubicBezTo>
                <a:cubicBezTo>
                  <a:pt x="1752695" y="3505200"/>
                  <a:pt x="1752600" y="3505295"/>
                  <a:pt x="1752600" y="3505391"/>
                </a:cubicBezTo>
                <a:cubicBezTo>
                  <a:pt x="1752600" y="3505486"/>
                  <a:pt x="1752695" y="3505581"/>
                  <a:pt x="1752791" y="3505581"/>
                </a:cubicBezTo>
                <a:close/>
                <a:moveTo>
                  <a:pt x="1828991" y="3505581"/>
                </a:moveTo>
                <a:cubicBezTo>
                  <a:pt x="1829086" y="3505581"/>
                  <a:pt x="1829181" y="3505486"/>
                  <a:pt x="1829181" y="3505391"/>
                </a:cubicBezTo>
                <a:cubicBezTo>
                  <a:pt x="1829181" y="3505295"/>
                  <a:pt x="1829086" y="3505200"/>
                  <a:pt x="1828991" y="3505200"/>
                </a:cubicBezTo>
                <a:cubicBezTo>
                  <a:pt x="1828895" y="3505200"/>
                  <a:pt x="1828800" y="3505295"/>
                  <a:pt x="1828800" y="3505391"/>
                </a:cubicBezTo>
                <a:cubicBezTo>
                  <a:pt x="1828800" y="3505486"/>
                  <a:pt x="1828895" y="3505581"/>
                  <a:pt x="1828991" y="3505581"/>
                </a:cubicBezTo>
                <a:close/>
                <a:moveTo>
                  <a:pt x="1905191" y="3505581"/>
                </a:moveTo>
                <a:cubicBezTo>
                  <a:pt x="1905286" y="3505581"/>
                  <a:pt x="1905381" y="3505486"/>
                  <a:pt x="1905381" y="3505391"/>
                </a:cubicBezTo>
                <a:cubicBezTo>
                  <a:pt x="1905381" y="3505295"/>
                  <a:pt x="1905286" y="3505200"/>
                  <a:pt x="1905191" y="3505200"/>
                </a:cubicBezTo>
                <a:cubicBezTo>
                  <a:pt x="1905095" y="3505200"/>
                  <a:pt x="1905000" y="3505295"/>
                  <a:pt x="1905000" y="3505391"/>
                </a:cubicBezTo>
                <a:cubicBezTo>
                  <a:pt x="1905000" y="3505486"/>
                  <a:pt x="1905095" y="3505581"/>
                  <a:pt x="1905191" y="3505581"/>
                </a:cubicBezTo>
                <a:close/>
                <a:moveTo>
                  <a:pt x="1981391" y="3505581"/>
                </a:moveTo>
                <a:cubicBezTo>
                  <a:pt x="1981486" y="3505581"/>
                  <a:pt x="1981581" y="3505486"/>
                  <a:pt x="1981581" y="3505391"/>
                </a:cubicBezTo>
                <a:cubicBezTo>
                  <a:pt x="1981581" y="3505295"/>
                  <a:pt x="1981486" y="3505200"/>
                  <a:pt x="1981391" y="3505200"/>
                </a:cubicBezTo>
                <a:cubicBezTo>
                  <a:pt x="1981295" y="3505200"/>
                  <a:pt x="1981200" y="3505295"/>
                  <a:pt x="1981200" y="3505391"/>
                </a:cubicBezTo>
                <a:cubicBezTo>
                  <a:pt x="1981200" y="3505486"/>
                  <a:pt x="1981295" y="3505581"/>
                  <a:pt x="1981391" y="350558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E9ECE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10410" y="2051972"/>
            <a:ext cx="21894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session is for data scientist and developers who want to do hands n work and want to learn how to apply generative AI in an enterprise.</a:t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6376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session will be conducted by leaders and expert members who have fine tuned custom models</a:t>
            </a:r>
            <a:endParaRPr b="1" sz="600">
              <a:solidFill>
                <a:srgbClr val="6376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4"/>
          <p:cNvSpPr txBox="1"/>
          <p:nvPr/>
        </p:nvSpPr>
        <p:spPr>
          <a:xfrm>
            <a:off x="496126" y="1072650"/>
            <a:ext cx="32244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155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Generative AI for Data Scientist</a:t>
            </a:r>
            <a:endParaRPr sz="1600">
              <a:solidFill>
                <a:srgbClr val="1155CC"/>
              </a:solidFill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4807269" y="304672"/>
            <a:ext cx="3418200" cy="453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4"/>
          <p:cNvGrpSpPr/>
          <p:nvPr/>
        </p:nvGrpSpPr>
        <p:grpSpPr>
          <a:xfrm>
            <a:off x="5291909" y="600338"/>
            <a:ext cx="3084649" cy="255749"/>
            <a:chOff x="2926253" y="849672"/>
            <a:chExt cx="4112865" cy="340999"/>
          </a:xfrm>
        </p:grpSpPr>
        <p:sp>
          <p:nvSpPr>
            <p:cNvPr id="198" name="Google Shape;198;p24"/>
            <p:cNvSpPr txBox="1"/>
            <p:nvPr/>
          </p:nvSpPr>
          <p:spPr>
            <a:xfrm>
              <a:off x="2932418" y="1016371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Overview, current and evolving use cases</a:t>
              </a: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2926253" y="849672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Generative AI </a:t>
              </a:r>
              <a:endParaRPr sz="1100"/>
            </a:p>
          </p:txBody>
        </p:sp>
      </p:grpSp>
      <p:grpSp>
        <p:nvGrpSpPr>
          <p:cNvPr id="200" name="Google Shape;200;p24"/>
          <p:cNvGrpSpPr/>
          <p:nvPr/>
        </p:nvGrpSpPr>
        <p:grpSpPr>
          <a:xfrm>
            <a:off x="5291909" y="1207017"/>
            <a:ext cx="3084649" cy="255749"/>
            <a:chOff x="2926253" y="1658161"/>
            <a:chExt cx="4112865" cy="340999"/>
          </a:xfrm>
        </p:grpSpPr>
        <p:sp>
          <p:nvSpPr>
            <p:cNvPr id="201" name="Google Shape;201;p24"/>
            <p:cNvSpPr txBox="1"/>
            <p:nvPr/>
          </p:nvSpPr>
          <p:spPr>
            <a:xfrm>
              <a:off x="2932418" y="1824860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Applications for enterprises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2926253" y="1658161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Generative AI Applications - Enterprise</a:t>
              </a:r>
              <a:r>
                <a:rPr b="1" i="0" lang="en" sz="7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</a:t>
              </a:r>
              <a:endParaRPr sz="1100"/>
            </a:p>
          </p:txBody>
        </p:sp>
      </p:grpSp>
      <p:grpSp>
        <p:nvGrpSpPr>
          <p:cNvPr id="203" name="Google Shape;203;p24"/>
          <p:cNvGrpSpPr/>
          <p:nvPr/>
        </p:nvGrpSpPr>
        <p:grpSpPr>
          <a:xfrm>
            <a:off x="5291909" y="1813696"/>
            <a:ext cx="3084649" cy="255749"/>
            <a:chOff x="2926253" y="2466650"/>
            <a:chExt cx="4112865" cy="340999"/>
          </a:xfrm>
        </p:grpSpPr>
        <p:sp>
          <p:nvSpPr>
            <p:cNvPr id="204" name="Google Shape;204;p24"/>
            <p:cNvSpPr txBox="1"/>
            <p:nvPr/>
          </p:nvSpPr>
          <p:spPr>
            <a:xfrm>
              <a:off x="2932418" y="2633349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Txt , Image, Code, music , generation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5" name="Google Shape;205;p24"/>
            <p:cNvSpPr txBox="1"/>
            <p:nvPr/>
          </p:nvSpPr>
          <p:spPr>
            <a:xfrm>
              <a:off x="2926253" y="2466650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Generative AI Models and types</a:t>
              </a:r>
              <a:endParaRPr sz="1100"/>
            </a:p>
          </p:txBody>
        </p:sp>
      </p:grpSp>
      <p:grpSp>
        <p:nvGrpSpPr>
          <p:cNvPr id="206" name="Google Shape;206;p24"/>
          <p:cNvGrpSpPr/>
          <p:nvPr/>
        </p:nvGrpSpPr>
        <p:grpSpPr>
          <a:xfrm>
            <a:off x="5291909" y="2420374"/>
            <a:ext cx="3084649" cy="255749"/>
            <a:chOff x="2926253" y="3275139"/>
            <a:chExt cx="4112865" cy="340999"/>
          </a:xfrm>
        </p:grpSpPr>
        <p:sp>
          <p:nvSpPr>
            <p:cNvPr id="207" name="Google Shape;207;p24"/>
            <p:cNvSpPr txBox="1"/>
            <p:nvPr/>
          </p:nvSpPr>
          <p:spPr>
            <a:xfrm>
              <a:off x="2932418" y="3441838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Details of metrics and how to compute them 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2926253" y="3275139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Metrics for GenAI models</a:t>
              </a:r>
              <a:endParaRPr sz="1100"/>
            </a:p>
          </p:txBody>
        </p:sp>
      </p:grpSp>
      <p:grpSp>
        <p:nvGrpSpPr>
          <p:cNvPr id="209" name="Google Shape;209;p24"/>
          <p:cNvGrpSpPr/>
          <p:nvPr/>
        </p:nvGrpSpPr>
        <p:grpSpPr>
          <a:xfrm>
            <a:off x="5291909" y="3027053"/>
            <a:ext cx="3084649" cy="255749"/>
            <a:chOff x="2926253" y="4119616"/>
            <a:chExt cx="4112865" cy="340999"/>
          </a:xfrm>
        </p:grpSpPr>
        <p:sp>
          <p:nvSpPr>
            <p:cNvPr id="210" name="Google Shape;210;p24"/>
            <p:cNvSpPr txBox="1"/>
            <p:nvPr/>
          </p:nvSpPr>
          <p:spPr>
            <a:xfrm>
              <a:off x="2932418" y="4286315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Foundation model and how to use them</a:t>
              </a: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 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24"/>
            <p:cNvSpPr txBox="1"/>
            <p:nvPr/>
          </p:nvSpPr>
          <p:spPr>
            <a:xfrm>
              <a:off x="2926253" y="4119616"/>
              <a:ext cx="38028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Foundation model</a:t>
              </a:r>
              <a:endParaRPr sz="1100"/>
            </a:p>
          </p:txBody>
        </p:sp>
      </p:grpSp>
      <p:grpSp>
        <p:nvGrpSpPr>
          <p:cNvPr id="212" name="Google Shape;212;p24"/>
          <p:cNvGrpSpPr/>
          <p:nvPr/>
        </p:nvGrpSpPr>
        <p:grpSpPr>
          <a:xfrm>
            <a:off x="5291909" y="3633732"/>
            <a:ext cx="3084649" cy="255749"/>
            <a:chOff x="2926253" y="4928105"/>
            <a:chExt cx="4112865" cy="340999"/>
          </a:xfrm>
        </p:grpSpPr>
        <p:sp>
          <p:nvSpPr>
            <p:cNvPr id="213" name="Google Shape;213;p24"/>
            <p:cNvSpPr txBox="1"/>
            <p:nvPr/>
          </p:nvSpPr>
          <p:spPr>
            <a:xfrm>
              <a:off x="2932418" y="5094804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</a:t>
              </a: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 how to fine tune a foundation model with examples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4" name="Google Shape;214;p24"/>
            <p:cNvSpPr txBox="1"/>
            <p:nvPr/>
          </p:nvSpPr>
          <p:spPr>
            <a:xfrm>
              <a:off x="2926253" y="4928105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Fine tuning foundation model</a:t>
              </a:r>
              <a:endParaRPr sz="1100"/>
            </a:p>
          </p:txBody>
        </p:sp>
      </p:grpSp>
      <p:grpSp>
        <p:nvGrpSpPr>
          <p:cNvPr id="215" name="Google Shape;215;p24"/>
          <p:cNvGrpSpPr/>
          <p:nvPr/>
        </p:nvGrpSpPr>
        <p:grpSpPr>
          <a:xfrm>
            <a:off x="5291909" y="4240412"/>
            <a:ext cx="3084649" cy="255749"/>
            <a:chOff x="2926253" y="5736594"/>
            <a:chExt cx="4112865" cy="340999"/>
          </a:xfrm>
        </p:grpSpPr>
        <p:sp>
          <p:nvSpPr>
            <p:cNvPr id="216" name="Google Shape;216;p24"/>
            <p:cNvSpPr txBox="1"/>
            <p:nvPr/>
          </p:nvSpPr>
          <p:spPr>
            <a:xfrm>
              <a:off x="2932418" y="5903293"/>
              <a:ext cx="4106700" cy="17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7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00"/>
                <a:buFont typeface="Century Gothic"/>
                <a:buNone/>
              </a:pPr>
              <a:r>
                <a:rPr lang="en" sz="6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 how to build custom model on top of LLM.</a:t>
              </a:r>
              <a:r>
                <a:rPr b="0" i="0" lang="en" sz="6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 b="0" i="0" sz="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2926253" y="5736594"/>
              <a:ext cx="3690000" cy="1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050" lIns="19050" spcFirstLastPara="1" rIns="19050" wrap="square" tIns="1905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rPr b="1" lang="en" sz="7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Custom Model</a:t>
              </a:r>
              <a:endParaRPr sz="1100"/>
            </a:p>
          </p:txBody>
        </p:sp>
      </p:grpSp>
      <p:sp>
        <p:nvSpPr>
          <p:cNvPr id="218" name="Google Shape;218;p24"/>
          <p:cNvSpPr/>
          <p:nvPr/>
        </p:nvSpPr>
        <p:spPr>
          <a:xfrm flipH="1" rot="5400000">
            <a:off x="4367190" y="264206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 flipH="1">
            <a:off x="4274904" y="568213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01</a:t>
            </a:r>
            <a:endParaRPr sz="1100"/>
          </a:p>
        </p:txBody>
      </p:sp>
      <p:sp>
        <p:nvSpPr>
          <p:cNvPr id="220" name="Google Shape;220;p24"/>
          <p:cNvSpPr/>
          <p:nvPr/>
        </p:nvSpPr>
        <p:spPr>
          <a:xfrm flipH="1" rot="5400000">
            <a:off x="4367190" y="884436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/>
        </p:nvSpPr>
        <p:spPr>
          <a:xfrm flipH="1">
            <a:off x="4274904" y="1188444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02</a:t>
            </a:r>
            <a:endParaRPr sz="1100"/>
          </a:p>
        </p:txBody>
      </p:sp>
      <p:sp>
        <p:nvSpPr>
          <p:cNvPr id="222" name="Google Shape;222;p24"/>
          <p:cNvSpPr/>
          <p:nvPr/>
        </p:nvSpPr>
        <p:spPr>
          <a:xfrm flipH="1" rot="5400000">
            <a:off x="4367190" y="150466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 flipH="1">
            <a:off x="4274904" y="1808675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03</a:t>
            </a:r>
            <a:endParaRPr sz="1100"/>
          </a:p>
        </p:txBody>
      </p:sp>
      <p:sp>
        <p:nvSpPr>
          <p:cNvPr id="224" name="Google Shape;224;p24"/>
          <p:cNvSpPr/>
          <p:nvPr/>
        </p:nvSpPr>
        <p:spPr>
          <a:xfrm flipH="1" rot="5400000">
            <a:off x="4367190" y="212489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"/>
          <p:cNvSpPr txBox="1"/>
          <p:nvPr/>
        </p:nvSpPr>
        <p:spPr>
          <a:xfrm flipH="1">
            <a:off x="4274904" y="2428907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04</a:t>
            </a:r>
            <a:endParaRPr sz="1100"/>
          </a:p>
        </p:txBody>
      </p:sp>
      <p:sp>
        <p:nvSpPr>
          <p:cNvPr id="226" name="Google Shape;226;p24"/>
          <p:cNvSpPr/>
          <p:nvPr/>
        </p:nvSpPr>
        <p:spPr>
          <a:xfrm flipH="1" rot="5400000">
            <a:off x="4367190" y="2745128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4"/>
          <p:cNvSpPr txBox="1"/>
          <p:nvPr/>
        </p:nvSpPr>
        <p:spPr>
          <a:xfrm flipH="1">
            <a:off x="4274904" y="3049138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05</a:t>
            </a:r>
            <a:endParaRPr sz="1100"/>
          </a:p>
        </p:txBody>
      </p:sp>
      <p:sp>
        <p:nvSpPr>
          <p:cNvPr id="228" name="Google Shape;228;p24"/>
          <p:cNvSpPr/>
          <p:nvPr/>
        </p:nvSpPr>
        <p:spPr>
          <a:xfrm flipH="1" rot="5400000">
            <a:off x="4367190" y="3365358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 flipH="1">
            <a:off x="4274904" y="3669369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</a:t>
            </a:r>
            <a:endParaRPr sz="1100"/>
          </a:p>
        </p:txBody>
      </p:sp>
      <p:sp>
        <p:nvSpPr>
          <p:cNvPr id="230" name="Google Shape;230;p24"/>
          <p:cNvSpPr/>
          <p:nvPr/>
        </p:nvSpPr>
        <p:spPr>
          <a:xfrm flipH="1" rot="5400000">
            <a:off x="4367190" y="3985587"/>
            <a:ext cx="522000" cy="983400"/>
          </a:xfrm>
          <a:prstGeom prst="parallelogram">
            <a:avLst>
              <a:gd fmla="val 13724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 flipH="1">
            <a:off x="4274904" y="4289600"/>
            <a:ext cx="706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Session</a:t>
            </a:r>
            <a:r>
              <a:rPr b="1" lang="en" sz="8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  <a:p>
            <a:pPr indent="0" lvl="0" marL="0" marR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07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9">
      <a:dk1>
        <a:srgbClr val="E9ECEF"/>
      </a:dk1>
      <a:lt1>
        <a:srgbClr val="FFFFFF"/>
      </a:lt1>
      <a:dk2>
        <a:srgbClr val="323232"/>
      </a:dk2>
      <a:lt2>
        <a:srgbClr val="41B6FC"/>
      </a:lt2>
      <a:accent1>
        <a:srgbClr val="0277BD"/>
      </a:accent1>
      <a:accent2>
        <a:srgbClr val="0288D1"/>
      </a:accent2>
      <a:accent3>
        <a:srgbClr val="039BE5"/>
      </a:accent3>
      <a:accent4>
        <a:srgbClr val="03A9F4"/>
      </a:accent4>
      <a:accent5>
        <a:srgbClr val="099EE1"/>
      </a:accent5>
      <a:accent6>
        <a:srgbClr val="0BA8EF"/>
      </a:accent6>
      <a:hlink>
        <a:srgbClr val="0277BD"/>
      </a:hlink>
      <a:folHlink>
        <a:srgbClr val="028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