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28C814-7AF2-4C54-A031-9C8AB09775AE}">
  <a:tblStyle styleId="{3D28C814-7AF2-4C54-A031-9C8AB0977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f5051b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f5051b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141aae2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141aae2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141aae2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141aae2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41aae2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41aae2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141aae2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141aae2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141aae2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141aae2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f5051b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f5051b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76b06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76b06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a76b064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a76b064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a76b06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a76b06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f5051be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f5051be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141aae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141aae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141aae2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141aae2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Cyber security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Creating synthetic data for training and testing AI models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This can help to improve the accuracy and performance of AI models for tasks such as malware detection and intrusion prevention.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Generating realistic phishing emails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and other social engineering attacks. This can help organizations to train their employees to identify and avoid these attacks.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Automating the analysis of security logs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and other data. This can help to free up security analysts to focus on more high-value tasks.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Discovering new security vulnerabilities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Generative AI can be used to analyze large amounts of code and data to identify potential vulnerabilities that may not be apparent to human analysts.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Generating new security controls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 Generative AI can be used to design new security controls that are more effective at preventing and detecting attacks.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companies move their workload to cloud, they need ability to move their corporate network into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need integration with Active Directory, Google Workspace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r>
              <a:rPr lang="en"/>
              <a:t> of Network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15B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Ingest and Analyze Networking &amp; Endpoint Logs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compliance Assessment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security and compliant assessment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areas to strengthen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Determine which policy template to apply to accelerate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22475" y="4725500"/>
            <a:ext cx="10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023750" y="2477600"/>
            <a:ext cx="10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cyber security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cyber AI platform is embedded AI within a software that works around the clock to identify, isolate and address potential vulnerabilities. It focus on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applying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intelligence into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Prevention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Detection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should be able to detect rare and previously unseen. Provide notification, visualization.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should learn from previous attacks and use GenAI to simulate new attacks/data. Using this it can detect new threats.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 AI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system will also be able to respond to new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Data Protection - Examples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anonymization: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create synthetic data that is similar to real-world data, but does not contain any personally identifiable information (PII). This data can then be used for training and testing AI models without the risk of exposing PII.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encryption: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Generative AI can be used to create encryption keys that are more secure and difficult to crack. This can help to protect data from unauthorized access.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obfuscation: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obfuscate data, making it more difficult to understand or interpret. This can help to protect data from unauthorized access or use.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watermarking: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Generative AI can be used to watermark data, embedding a unique identifier into the data that can be used to track the data and identify its source. This can help to protect data from unauthorized use or distribution.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Data privacy policies: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Generative AI can be used to generate data privacy policies that are more comprehensive and user-friendly. This can help organizations to better protect the privacy of their users' data.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- AI for Security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Network 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traffic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Understand pattern and identify anomalies.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Log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Identify anomalies that indicate a security breach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Malware samples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Identify malware features.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Vulnerability data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Identify security vulnerabilities and prioritize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 intelligence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Track emerging threats and identify potential risks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</a:t>
            </a:r>
            <a:r>
              <a:rPr lang="en"/>
              <a:t> - AI for Security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Incident response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Once incident occurs, notify stakeholders and answer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Education bot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Educate employees and stakeholders on security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Emerging threats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Read public sources and news about security. Answer and educate new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threats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, evolving threats and answer mitigation question.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Threat intelligence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Read vulnerability reports,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Vulnerability scanning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Scan network, Scan system of vulnerabilities.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r>
              <a:rPr lang="en"/>
              <a:t> - AI for Security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IBM Security QRadar with Watson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Automate task related to security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Palo Alto Networks Cortext XDR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Identify threats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Cisco SecureX with Watson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 AI to identify and respond to threats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in Cyber security - Examples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Security Copilot: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service uses generative AI to help security analysts identify and respond to security threats.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Darktrace: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uses generative AI to detect and respond to cyber threats in real time.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Cloud's Chronicle: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platform uses generative AI to analyze security logs and data to identify potential threats.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ProgRAM - E2E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8675"/>
            <a:ext cx="82554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ProgRAM - E2E Landscape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{3D28C814-7AF2-4C54-A031-9C8AB09775AE}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On-prem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Ransomware prevention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