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D2BACE-3972-4693-8896-3214DA2ADA9E}">
  <a:tblStyle styleId="{53D2BACE-3972-4693-8896-3214DA2ADA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e41fce7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e41fce7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41fce7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41fce7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e41fce7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e41fce7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Heterogeneous</a:t>
            </a:r>
            <a:r>
              <a:rPr lang="en"/>
              <a:t> Treatment Effect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Experiment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 vs Experiment Outcome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 is hypothetical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real world (field experiment or a/b testing)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Control outcome for control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Treatment outcome for treatment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real world you can only measure treatment outcome or control outcome for a given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Experiment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4953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{53D2BACE-3972-4693-8896-3214DA2ADA9E}</a:tableStyleId>
              </a:tblPr>
              <a:tblGrid>
                <a:gridCol w="1782775"/>
                <a:gridCol w="5768500"/>
              </a:tblGrid>
              <a:tr h="5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Treatment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Change the shipping price on e-commerce item (e.g. EBay)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8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Users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Randomly divided in control and treatment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They are shown high price and low price shipping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Metric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Items bought,  profit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563325" y="4078050"/>
            <a:ext cx="70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Note: There is H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eterogeneous</a:t>
            </a: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 treatment effect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HTE - </a:t>
            </a:r>
            <a:r>
              <a:rPr lang="en"/>
              <a:t>Heterogeneous</a:t>
            </a:r>
            <a:r>
              <a:rPr lang="en"/>
              <a:t> Treatment Effect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12300" y="1401900"/>
            <a:ext cx="7360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HTE is when -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same treatment have different effect on different subjects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Example -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Customer may be sensitive to higher shipping cost ($2 vs $3 on low value items). But for high value item they may not bother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