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Playfair Display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  <p:embeddedFont>
      <p:font typeface="Century Gothic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boldItalic.fntdata"/><Relationship Id="rId10" Type="http://schemas.openxmlformats.org/officeDocument/2006/relationships/font" Target="fonts/PlayfairDisplay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layfairDisplay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17" Type="http://schemas.openxmlformats.org/officeDocument/2006/relationships/font" Target="fonts/CenturyGothic-bold.fntdata"/><Relationship Id="rId16" Type="http://schemas.openxmlformats.org/officeDocument/2006/relationships/font" Target="fonts/CenturyGothic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CenturyGothic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CenturyGothic-italic.fntdata"/><Relationship Id="rId7" Type="http://schemas.openxmlformats.org/officeDocument/2006/relationships/slide" Target="slides/slide1.xml"/><Relationship Id="rId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f20a5382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f20a5382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" name="Google Shape;54;p13"/>
          <p:cNvGrpSpPr/>
          <p:nvPr/>
        </p:nvGrpSpPr>
        <p:grpSpPr>
          <a:xfrm>
            <a:off x="338950" y="4663225"/>
            <a:ext cx="1348925" cy="338700"/>
            <a:chOff x="338950" y="4663225"/>
            <a:chExt cx="1348925" cy="338700"/>
          </a:xfrm>
        </p:grpSpPr>
        <p:pic>
          <p:nvPicPr>
            <p:cNvPr id="55" name="Google Shape;55;p13"/>
            <p:cNvPicPr preferRelativeResize="0"/>
            <p:nvPr/>
          </p:nvPicPr>
          <p:blipFill>
            <a:blip r:embed="rId1">
              <a:alphaModFix/>
            </a:blip>
            <a:stretch>
              <a:fillRect/>
            </a:stretch>
          </p:blipFill>
          <p:spPr>
            <a:xfrm>
              <a:off x="338950" y="4731387"/>
              <a:ext cx="266850" cy="257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" name="Google Shape;56;p13"/>
            <p:cNvSpPr txBox="1"/>
            <p:nvPr/>
          </p:nvSpPr>
          <p:spPr>
            <a:xfrm>
              <a:off x="534375" y="4663225"/>
              <a:ext cx="1153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E69138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Data</a:t>
              </a:r>
              <a:r>
                <a:rPr b="1" lang="en" sz="1000">
                  <a:solidFill>
                    <a:srgbClr val="599BD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knobs</a:t>
              </a:r>
              <a:endParaRPr b="1" sz="1000">
                <a:solidFill>
                  <a:srgbClr val="599BD5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protection vs publishing vs commercialization</a:t>
            </a:r>
            <a:endParaRPr/>
          </a:p>
        </p:txBody>
      </p:sp>
      <p:sp>
        <p:nvSpPr>
          <p:cNvPr id="108" name="Google Shape;10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a technological breakthrough happens, leaders need to determine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Whether to protect it as IP/Patent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Commercialize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 enterprise should have a framework /decision making methodology to handle such scenarios.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