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ec7a8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ec7a8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0275" y="589675"/>
            <a:ext cx="6876600" cy="151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09025" y="9309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3763" y="841463"/>
            <a:ext cx="225600" cy="203100"/>
          </a:xfrm>
          <a:prstGeom prst="ellipse">
            <a:avLst/>
          </a:prstGeom>
          <a:solidFill>
            <a:srgbClr val="FBBC05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799725" y="9309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74513" y="841463"/>
            <a:ext cx="225600" cy="2031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914275" y="9309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289013" y="841463"/>
            <a:ext cx="225600" cy="2031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028075" y="12738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768001" y="1184376"/>
            <a:ext cx="225600" cy="2031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799725" y="12738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098263" y="1184363"/>
            <a:ext cx="225600" cy="2031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914275" y="1273838"/>
            <a:ext cx="1308420" cy="33858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098513" y="1184363"/>
            <a:ext cx="225600" cy="2031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93150" y="1692325"/>
            <a:ext cx="28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Sensitive info 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468950" y="1692325"/>
            <a:ext cx="28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PII 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859350" y="777925"/>
            <a:ext cx="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59350" y="1082725"/>
            <a:ext cx="9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