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21" Type="http://schemas.openxmlformats.org/officeDocument/2006/relationships/font" Target="fonts/CenturyGothic-boldItalic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36dd2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36dd2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36dd20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36dd20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36dd20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c36dd20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Knobs to Create Data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Datasets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data to handle cold start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data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effective data to learn optimal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data that is </a:t>
            </a:r>
            <a:r>
              <a:rPr lang="en"/>
              <a:t>similar</a:t>
            </a:r>
            <a:r>
              <a:rPr lang="en"/>
              <a:t> to real world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75350" y="4090400"/>
            <a:ext cx="7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Knobs : Use knobs to define properties of data and create dataset as per your specification 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Datasets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</a:t>
            </a:r>
            <a:r>
              <a:rPr lang="en"/>
              <a:t>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75350" y="4090400"/>
            <a:ext cx="7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Knobs : Use knobs to define properties of data e.g. sparsity, density, distribution 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Build </a:t>
            </a:r>
            <a:r>
              <a:rPr lang="en"/>
              <a:t>Datasets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datasets based on statistical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datasets using </a:t>
            </a:r>
            <a:r>
              <a:rPr lang="en"/>
              <a:t>generative</a:t>
            </a:r>
            <a:r>
              <a:rPr lang="en"/>
              <a:t>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datasets using weak supervision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labels on </a:t>
            </a:r>
            <a:r>
              <a:rPr lang="en"/>
              <a:t>existing</a:t>
            </a:r>
            <a:r>
              <a:rPr lang="en"/>
              <a:t>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dataset in one domain to convert in other domain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75350" y="4090400"/>
            <a:ext cx="7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Knobs : Use knobs to define how datasets are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generated &amp;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augmented.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