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eb808a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eb808a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eb808a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eb808a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eb808a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5eb808a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eb808a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eb808a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eb808a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eb808a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eb808a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5eb808a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eb808a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eb808a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LangChain: A Framework for Composable Large Language Models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57697" y="4442100"/>
            <a:ext cx="67353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Building applications with LLMs through </a:t>
            </a:r>
            <a:r>
              <a:rPr lang="en"/>
              <a:t>chaining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5300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LangChain?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framework for building applications with large language models (LLMs)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you to chain together different components to create more complex and powerful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Composable: You can easily combine different LLMs, prompt templates, and agents to create custom applications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Flexible: LangChain can be used for a variety of tasks, including chatbots, question answering, summarization, and more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Extensible: LangChain is open source and extensible, so you can add your own custom components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core of LangChain is the concept of chains.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chain is a sequence of calls to LLMs, prompt templates, and agents.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Chains can be simple or complex, depending on your needs.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example, a simple chain might consist of a single LLM that is used to generate text.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more complex chain might consist of multiple LLMs that are used to perform different tasks, such as question answering and summarization.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templates: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Prompt templates are used to specify the input and output of a chain.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can be used to control the behavior of the LLMs in a chain.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example, a prompt template might specify the type of text that the LLM should generate, or the question that the LLM should answer.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Agents are used to make decisions about how to interact with the environment.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can be used to control the flow of a chain, or to select the appropriate LLM for a given task.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example, an agent might decide whether to ask a question to an LLM or to search for the answer online.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LangChain can be used for a variety of applications, including: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Chatbots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Question answering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Summarization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Translation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Creative writing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analysis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And more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LangChain is a powerful framework for building applications with large language models.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composable, flexible, and extensible, making it a valuable tool for developers and researchers.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are interested in building applications with LLMs, LangChain is a great place to start.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